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2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predict whether author1 will collaborate with </a:t>
            </a:r>
            <a:r>
              <a:rPr lang="en-US" altLang="zh-TW" dirty="0" smtClean="0"/>
              <a:t>author2 in 2010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772816"/>
            <a:ext cx="21050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2267744" y="2535578"/>
            <a:ext cx="432991" cy="432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547664" y="3789040"/>
            <a:ext cx="432991" cy="432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987824" y="3789040"/>
            <a:ext cx="432991" cy="432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8" name="直線接點 7"/>
          <p:cNvCxnSpPr>
            <a:endCxn id="6" idx="7"/>
          </p:cNvCxnSpPr>
          <p:nvPr/>
        </p:nvCxnSpPr>
        <p:spPr>
          <a:xfrm flipH="1">
            <a:off x="1917245" y="2852936"/>
            <a:ext cx="566994" cy="999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6" idx="6"/>
          </p:cNvCxnSpPr>
          <p:nvPr/>
        </p:nvCxnSpPr>
        <p:spPr>
          <a:xfrm flipV="1">
            <a:off x="1980655" y="4005535"/>
            <a:ext cx="11511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67544" y="5075892"/>
            <a:ext cx="568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Weight(3,4)=</a:t>
            </a:r>
            <a:r>
              <a:rPr lang="en-US" altLang="zh-TW" dirty="0" err="1" smtClean="0"/>
              <a:t>pYear</a:t>
            </a:r>
            <a:r>
              <a:rPr lang="en-US" altLang="zh-TW" dirty="0" smtClean="0"/>
              <a:t>^(2010-2008)+</a:t>
            </a:r>
            <a:r>
              <a:rPr lang="en-US" altLang="zh-TW" dirty="0" err="1" smtClean="0"/>
              <a:t>pConf</a:t>
            </a:r>
            <a:r>
              <a:rPr lang="en-US" altLang="zh-TW" dirty="0" smtClean="0"/>
              <a:t>*1+pPaper*1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flipH="1" flipV="1">
            <a:off x="2484239" y="4005536"/>
            <a:ext cx="287561" cy="1070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347107" y="3249074"/>
            <a:ext cx="5688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Weight(2,3)=Weight(3,2)=</a:t>
            </a:r>
            <a:r>
              <a:rPr lang="en-US" altLang="zh-TW" sz="1200" dirty="0" err="1" smtClean="0"/>
              <a:t>pYear</a:t>
            </a:r>
            <a:r>
              <a:rPr lang="en-US" altLang="zh-TW" sz="1200" dirty="0" smtClean="0"/>
              <a:t>^(2010-2008)+</a:t>
            </a:r>
            <a:r>
              <a:rPr lang="en-US" altLang="zh-TW" sz="1200" dirty="0" err="1" smtClean="0"/>
              <a:t>pConf</a:t>
            </a:r>
            <a:r>
              <a:rPr lang="en-US" altLang="zh-TW" sz="1200" dirty="0" smtClean="0"/>
              <a:t>*1+pPaper*1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                  +</a:t>
            </a:r>
            <a:r>
              <a:rPr lang="en-US" altLang="zh-TW" sz="1200" dirty="0"/>
              <a:t> </a:t>
            </a:r>
            <a:r>
              <a:rPr lang="en-US" altLang="zh-TW" sz="1200" dirty="0" err="1"/>
              <a:t>pYear</a:t>
            </a:r>
            <a:r>
              <a:rPr lang="en-US" altLang="zh-TW" sz="1200" dirty="0"/>
              <a:t>^(2010-2008)+</a:t>
            </a:r>
            <a:r>
              <a:rPr lang="en-US" altLang="zh-TW" sz="1200" dirty="0" err="1"/>
              <a:t>pConf</a:t>
            </a:r>
            <a:r>
              <a:rPr lang="en-US" altLang="zh-TW" sz="1200" dirty="0"/>
              <a:t>*1+pPaper*1</a:t>
            </a:r>
            <a:endParaRPr lang="zh-TW" altLang="en-US" sz="1200" dirty="0"/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6084168" y="2535578"/>
            <a:ext cx="720080" cy="675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2267744" y="3352693"/>
            <a:ext cx="1224136" cy="127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Find all path length &lt; </a:t>
            </a:r>
            <a:r>
              <a:rPr lang="en-US" altLang="zh-TW" dirty="0" err="1" smtClean="0"/>
              <a:t>BFSlimit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63888" y="174763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230963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563888" y="273153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004048" y="268935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4" idx="4"/>
            <a:endCxn id="5" idx="0"/>
          </p:cNvCxnSpPr>
          <p:nvPr/>
        </p:nvCxnSpPr>
        <p:spPr>
          <a:xfrm flipH="1">
            <a:off x="2374979" y="2035669"/>
            <a:ext cx="1332925" cy="673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4" idx="4"/>
            <a:endCxn id="6" idx="0"/>
          </p:cNvCxnSpPr>
          <p:nvPr/>
        </p:nvCxnSpPr>
        <p:spPr>
          <a:xfrm>
            <a:off x="3707904" y="2035669"/>
            <a:ext cx="0" cy="6958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4" idx="4"/>
            <a:endCxn id="7" idx="1"/>
          </p:cNvCxnSpPr>
          <p:nvPr/>
        </p:nvCxnSpPr>
        <p:spPr>
          <a:xfrm>
            <a:off x="3707904" y="2035669"/>
            <a:ext cx="1338325" cy="69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1458615" y="348097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2016404" y="35016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2595830" y="348097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>
            <a:stCxn id="5" idx="5"/>
            <a:endCxn id="40" idx="0"/>
          </p:cNvCxnSpPr>
          <p:nvPr/>
        </p:nvCxnSpPr>
        <p:spPr>
          <a:xfrm flipH="1">
            <a:off x="1602631" y="2954771"/>
            <a:ext cx="874183" cy="52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5" idx="4"/>
            <a:endCxn id="41" idx="0"/>
          </p:cNvCxnSpPr>
          <p:nvPr/>
        </p:nvCxnSpPr>
        <p:spPr>
          <a:xfrm flipH="1">
            <a:off x="2160420" y="2996952"/>
            <a:ext cx="214559" cy="504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5" idx="4"/>
            <a:endCxn id="42" idx="1"/>
          </p:cNvCxnSpPr>
          <p:nvPr/>
        </p:nvCxnSpPr>
        <p:spPr>
          <a:xfrm>
            <a:off x="2374979" y="2996952"/>
            <a:ext cx="263032" cy="52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3077128" y="349079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3563888" y="35016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57" name="橢圓 56"/>
          <p:cNvSpPr/>
          <p:nvPr/>
        </p:nvSpPr>
        <p:spPr>
          <a:xfrm>
            <a:off x="4081326" y="349079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6" idx="4"/>
          </p:cNvCxnSpPr>
          <p:nvPr/>
        </p:nvCxnSpPr>
        <p:spPr>
          <a:xfrm flipH="1">
            <a:off x="3221145" y="3019566"/>
            <a:ext cx="486759" cy="471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6" idx="4"/>
            <a:endCxn id="56" idx="0"/>
          </p:cNvCxnSpPr>
          <p:nvPr/>
        </p:nvCxnSpPr>
        <p:spPr>
          <a:xfrm>
            <a:off x="3707904" y="3019566"/>
            <a:ext cx="0" cy="4820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6" idx="5"/>
            <a:endCxn id="57" idx="1"/>
          </p:cNvCxnSpPr>
          <p:nvPr/>
        </p:nvCxnSpPr>
        <p:spPr>
          <a:xfrm>
            <a:off x="3809739" y="2977385"/>
            <a:ext cx="313768" cy="555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4644008" y="3789664"/>
            <a:ext cx="524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PathWeight</a:t>
            </a:r>
            <a:r>
              <a:rPr lang="en-US" altLang="zh-TW" dirty="0" smtClean="0"/>
              <a:t> = (Weight(S,M)+Weight(M,T))/</a:t>
            </a:r>
            <a:r>
              <a:rPr lang="en-US" altLang="zh-TW" dirty="0" err="1" smtClean="0"/>
              <a:t>PathLength</a:t>
            </a:r>
            <a:endParaRPr lang="zh-TW" altLang="en-US" dirty="0"/>
          </a:p>
        </p:txBody>
      </p:sp>
      <p:cxnSp>
        <p:nvCxnSpPr>
          <p:cNvPr id="78" name="直線單箭頭接點 77"/>
          <p:cNvCxnSpPr/>
          <p:nvPr/>
        </p:nvCxnSpPr>
        <p:spPr>
          <a:xfrm flipH="1" flipV="1">
            <a:off x="4081326" y="2833369"/>
            <a:ext cx="1354770" cy="9356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4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Query(S,T)</a:t>
            </a:r>
          </a:p>
          <a:p>
            <a:r>
              <a:rPr lang="en-US" altLang="zh-TW" dirty="0" err="1" smtClean="0"/>
              <a:t>SumOfPathWeight</a:t>
            </a:r>
            <a:r>
              <a:rPr lang="en-US" altLang="zh-TW" dirty="0" smtClean="0"/>
              <a:t>&gt;</a:t>
            </a:r>
            <a:r>
              <a:rPr lang="en-US" altLang="zh-TW" dirty="0" err="1" smtClean="0"/>
              <a:t>pThreshold</a:t>
            </a:r>
            <a:r>
              <a:rPr lang="en-US" altLang="zh-TW" dirty="0" smtClean="0"/>
              <a:t> ?</a:t>
            </a:r>
            <a:r>
              <a:rPr lang="en-US" altLang="zh-TW" dirty="0" err="1" smtClean="0"/>
              <a:t>Yes:No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7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Parameter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pYear</a:t>
            </a:r>
            <a:endParaRPr lang="en-US" altLang="zh-TW" dirty="0" smtClean="0"/>
          </a:p>
          <a:p>
            <a:r>
              <a:rPr lang="en-US" altLang="zh-TW" dirty="0" err="1" smtClean="0"/>
              <a:t>pConf</a:t>
            </a:r>
            <a:endParaRPr lang="en-US" altLang="zh-TW" dirty="0" smtClean="0"/>
          </a:p>
          <a:p>
            <a:r>
              <a:rPr lang="en-US" altLang="zh-TW" dirty="0" err="1" smtClean="0"/>
              <a:t>pPaper</a:t>
            </a:r>
            <a:endParaRPr lang="en-US" altLang="zh-TW" dirty="0" smtClean="0"/>
          </a:p>
          <a:p>
            <a:r>
              <a:rPr lang="en-US" altLang="zh-TW" dirty="0" err="1" smtClean="0"/>
              <a:t>pPredictYear</a:t>
            </a:r>
            <a:endParaRPr lang="en-US" altLang="zh-TW" dirty="0" smtClean="0"/>
          </a:p>
          <a:p>
            <a:r>
              <a:rPr lang="en-US" altLang="zh-TW" dirty="0" err="1" smtClean="0"/>
              <a:t>pNumofAuthor</a:t>
            </a:r>
            <a:endParaRPr lang="en-US" altLang="zh-TW" dirty="0" smtClean="0"/>
          </a:p>
          <a:p>
            <a:r>
              <a:rPr lang="en-US" altLang="zh-TW" dirty="0" err="1" smtClean="0"/>
              <a:t>pBFSlimit</a:t>
            </a:r>
            <a:endParaRPr lang="en-US" altLang="zh-TW" dirty="0" smtClean="0"/>
          </a:p>
          <a:p>
            <a:r>
              <a:rPr lang="en-US" altLang="zh-TW" dirty="0" err="1" smtClean="0"/>
              <a:t>pThreshold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619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67</Words>
  <Application>Microsoft Office PowerPoint</Application>
  <PresentationFormat>如螢幕大小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PowerPoint 簡報</vt:lpstr>
      <vt:lpstr>PowerPoint 簡報</vt:lpstr>
      <vt:lpstr>PowerPoint 簡報</vt:lpstr>
      <vt:lpstr>Parameter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154999-1</cp:lastModifiedBy>
  <cp:revision>10</cp:revision>
  <dcterms:created xsi:type="dcterms:W3CDTF">2014-12-24T21:28:05Z</dcterms:created>
  <dcterms:modified xsi:type="dcterms:W3CDTF">2014-12-24T21:49:00Z</dcterms:modified>
</cp:coreProperties>
</file>