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8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Co‐authorship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電機碩二 </a:t>
            </a:r>
            <a:r>
              <a:rPr lang="en-US" altLang="zh-TW" dirty="0" smtClean="0"/>
              <a:t>R02921044 </a:t>
            </a:r>
            <a:r>
              <a:rPr lang="zh-TW" altLang="en-US" dirty="0" smtClean="0"/>
              <a:t>童予凡</a:t>
            </a:r>
            <a:endParaRPr lang="en-US" altLang="zh-TW" dirty="0" smtClean="0"/>
          </a:p>
          <a:p>
            <a:r>
              <a:rPr lang="zh-TW" altLang="en-US" dirty="0" smtClean="0"/>
              <a:t>電機碩二 </a:t>
            </a:r>
            <a:r>
              <a:rPr lang="en-US" altLang="zh-TW" dirty="0" smtClean="0"/>
              <a:t>R02921074</a:t>
            </a:r>
            <a:r>
              <a:rPr lang="zh-TW" altLang="en-US" dirty="0" smtClean="0"/>
              <a:t> 吳家輝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75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</a:p>
          <a:p>
            <a:r>
              <a:rPr lang="en-US" altLang="zh-TW" smtClean="0"/>
              <a:t>Undirected weighted graph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Page rank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Similarity-based strategies</a:t>
            </a:r>
          </a:p>
          <a:p>
            <a:pPr lvl="1"/>
            <a:r>
              <a:rPr lang="en-US" altLang="zh-TW" dirty="0" smtClean="0"/>
              <a:t>Simple</a:t>
            </a:r>
          </a:p>
          <a:p>
            <a:r>
              <a:rPr lang="en-US" altLang="zh-TW" dirty="0" smtClean="0"/>
              <a:t>Maximum likelihood estimation</a:t>
            </a:r>
          </a:p>
          <a:p>
            <a:pPr lvl="1"/>
            <a:r>
              <a:rPr lang="en-US" altLang="zh-TW" dirty="0" smtClean="0"/>
              <a:t>Further knowledge needed</a:t>
            </a:r>
          </a:p>
          <a:p>
            <a:r>
              <a:rPr lang="en-US" altLang="zh-TW" dirty="0" smtClean="0"/>
              <a:t>Supervised learning</a:t>
            </a:r>
          </a:p>
          <a:p>
            <a:pPr lvl="1"/>
            <a:r>
              <a:rPr lang="en-US" altLang="zh-TW" dirty="0" smtClean="0"/>
              <a:t>Complicated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</a:t>
            </a:r>
            <a:r>
              <a:rPr lang="en-US" altLang="zh-TW" dirty="0"/>
              <a:t>Work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Lü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, 2010]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4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Estimate the similarity of two nodes</a:t>
            </a:r>
          </a:p>
          <a:p>
            <a:r>
              <a:rPr lang="en-US" altLang="zh-TW" dirty="0" smtClean="0"/>
              <a:t>Many metrics</a:t>
            </a:r>
          </a:p>
          <a:p>
            <a:pPr lvl="1"/>
            <a:r>
              <a:rPr lang="en-US" altLang="zh-TW" dirty="0" smtClean="0"/>
              <a:t>Small World</a:t>
            </a:r>
          </a:p>
          <a:p>
            <a:pPr lvl="1"/>
            <a:r>
              <a:rPr lang="en-US" altLang="zh-TW" dirty="0" smtClean="0"/>
              <a:t>Cluster</a:t>
            </a:r>
          </a:p>
          <a:p>
            <a:pPr lvl="1"/>
            <a:r>
              <a:rPr lang="en-US" altLang="zh-TW" dirty="0" smtClean="0"/>
              <a:t>Centrality</a:t>
            </a:r>
          </a:p>
          <a:p>
            <a:pPr lvl="1"/>
            <a:r>
              <a:rPr lang="en-US" altLang="zh-TW" dirty="0" smtClean="0"/>
              <a:t>PageRank</a:t>
            </a:r>
          </a:p>
          <a:p>
            <a:r>
              <a:rPr lang="en-US" altLang="zh-TW" dirty="0" smtClean="0"/>
              <a:t>Performance varies in different situations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Similarity-Based Strategies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0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104626"/>
              </p:ext>
            </p:extLst>
          </p:nvPr>
        </p:nvGraphicFramePr>
        <p:xfrm>
          <a:off x="628650" y="1690689"/>
          <a:ext cx="783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00"/>
                <a:gridCol w="810000"/>
                <a:gridCol w="810000"/>
                <a:gridCol w="810000"/>
                <a:gridCol w="810000"/>
                <a:gridCol w="810000"/>
                <a:gridCol w="810000"/>
                <a:gridCol w="810000"/>
                <a:gridCol w="810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Metric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Type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Property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Scope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Importance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Binary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Weighted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Actor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Global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Whole Network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Largest Component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Centrality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Prestige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Component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Small World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Cluster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Closeness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Betweenness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Degree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39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PageRank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AuthorRank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Based Strategies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11412" y="53020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[Liu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2005]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Several mainstreams</a:t>
            </a:r>
          </a:p>
          <a:p>
            <a:pPr lvl="1"/>
            <a:r>
              <a:rPr lang="en-US" altLang="zh-TW" dirty="0" smtClean="0"/>
              <a:t>Stochastic Block Model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Guimerà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2009]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Hierarchical Structure Model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[Murata, 2008]</a:t>
            </a:r>
          </a:p>
          <a:p>
            <a:pPr lvl="1"/>
            <a:r>
              <a:rPr lang="en-US" altLang="zh-TW" dirty="0" smtClean="0"/>
              <a:t>Heterogeneous Bibliographic Networks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[Sun, 2011]</a:t>
            </a:r>
          </a:p>
          <a:p>
            <a:r>
              <a:rPr lang="en-US" altLang="zh-TW" dirty="0" smtClean="0"/>
              <a:t>Not suitable for co-authorship network</a:t>
            </a:r>
          </a:p>
          <a:p>
            <a:pPr lvl="1"/>
            <a:r>
              <a:rPr lang="en-US" altLang="zh-TW" dirty="0" smtClean="0"/>
              <a:t>Sparse</a:t>
            </a:r>
          </a:p>
          <a:p>
            <a:pPr lvl="1"/>
            <a:r>
              <a:rPr lang="en-US" altLang="zh-TW" dirty="0" smtClean="0"/>
              <a:t>Further knowledge required (e.g. citation)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6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Many features</a:t>
            </a:r>
          </a:p>
          <a:p>
            <a:pPr lvl="1"/>
            <a:r>
              <a:rPr lang="en-US" altLang="zh-TW" dirty="0" smtClean="0"/>
              <a:t>Proximity features</a:t>
            </a:r>
          </a:p>
          <a:p>
            <a:pPr lvl="1"/>
            <a:r>
              <a:rPr lang="en-US" altLang="zh-TW" dirty="0" smtClean="0"/>
              <a:t>Aggregated features</a:t>
            </a:r>
          </a:p>
          <a:p>
            <a:pPr lvl="1"/>
            <a:r>
              <a:rPr lang="en-US" altLang="zh-TW" dirty="0" smtClean="0"/>
              <a:t>Topological features</a:t>
            </a:r>
          </a:p>
          <a:p>
            <a:r>
              <a:rPr lang="en-US" altLang="zh-TW" dirty="0" smtClean="0"/>
              <a:t>Many learning algorithms</a:t>
            </a:r>
          </a:p>
          <a:p>
            <a:pPr lvl="1"/>
            <a:r>
              <a:rPr lang="en-US" altLang="zh-TW" dirty="0" smtClean="0"/>
              <a:t>SVM</a:t>
            </a:r>
          </a:p>
          <a:p>
            <a:pPr lvl="1"/>
            <a:r>
              <a:rPr lang="en-US" altLang="zh-TW" dirty="0" smtClean="0"/>
              <a:t>Decision tree</a:t>
            </a:r>
          </a:p>
          <a:p>
            <a:pPr lvl="1"/>
            <a:r>
              <a:rPr lang="en-US" altLang="zh-TW" dirty="0" smtClean="0"/>
              <a:t>Perception</a:t>
            </a:r>
          </a:p>
          <a:p>
            <a:pPr lvl="1"/>
            <a:r>
              <a:rPr lang="en-US" altLang="zh-TW" dirty="0" smtClean="0"/>
              <a:t>K-NN</a:t>
            </a:r>
          </a:p>
          <a:p>
            <a:r>
              <a:rPr lang="en-US" altLang="zh-TW" dirty="0" smtClean="0"/>
              <a:t>More data, more accuracy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04249" y="5715298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Hasan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2006]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4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 rank</a:t>
            </a:r>
          </a:p>
          <a:p>
            <a:r>
              <a:rPr lang="en-US" altLang="zh-TW" dirty="0" smtClean="0"/>
              <a:t>Path length</a:t>
            </a:r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Determine weight of </a:t>
            </a:r>
            <a:r>
              <a:rPr lang="en-US" altLang="zh-TW" dirty="0" smtClean="0"/>
              <a:t>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9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Build Undirected </a:t>
            </a:r>
            <a:r>
              <a:rPr lang="en-US" altLang="zh-TW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Assign edge weight to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Find path between two nodes u and 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Determine whether u and v will collaborate with each other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82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351</TotalTime>
  <Words>227</Words>
  <Application>Microsoft Office PowerPoint</Application>
  <PresentationFormat>如螢幕大小 (4:3)</PresentationFormat>
  <Paragraphs>102</Paragraphs>
  <Slides>9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波形</vt:lpstr>
      <vt:lpstr>Co‐authorship Prediction</vt:lpstr>
      <vt:lpstr>Motivation</vt:lpstr>
      <vt:lpstr>Related Work [Lü, 2010]</vt:lpstr>
      <vt:lpstr>Similarity-Based Strategies</vt:lpstr>
      <vt:lpstr>Similarity Based Strategies</vt:lpstr>
      <vt:lpstr>Maximum Likelihood Estimation</vt:lpstr>
      <vt:lpstr>Supervised Learning</vt:lpstr>
      <vt:lpstr>Determine weight of path</vt:lpstr>
      <vt:lpstr>Method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11</cp:revision>
  <dcterms:created xsi:type="dcterms:W3CDTF">2014-11-22T09:09:32Z</dcterms:created>
  <dcterms:modified xsi:type="dcterms:W3CDTF">2014-11-23T11:04:15Z</dcterms:modified>
</cp:coreProperties>
</file>