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whether author1 will collaborate with </a:t>
            </a:r>
            <a:r>
              <a:rPr lang="en-US" altLang="zh-TW" dirty="0" smtClean="0"/>
              <a:t>author2 in 2010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105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2267744" y="2535578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54766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98782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8" name="直線接點 7"/>
          <p:cNvCxnSpPr>
            <a:endCxn id="6" idx="7"/>
          </p:cNvCxnSpPr>
          <p:nvPr/>
        </p:nvCxnSpPr>
        <p:spPr>
          <a:xfrm flipH="1">
            <a:off x="1917245" y="2852936"/>
            <a:ext cx="566994" cy="99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</p:cNvCxnSpPr>
          <p:nvPr/>
        </p:nvCxnSpPr>
        <p:spPr>
          <a:xfrm flipV="1">
            <a:off x="1980655" y="4005535"/>
            <a:ext cx="11511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7544" y="5075892"/>
            <a:ext cx="568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Weight(3,4)=</a:t>
            </a:r>
            <a:r>
              <a:rPr lang="en-US" altLang="zh-TW" dirty="0" err="1" smtClean="0"/>
              <a:t>pYear</a:t>
            </a:r>
            <a:r>
              <a:rPr lang="en-US" altLang="zh-TW" dirty="0" smtClean="0"/>
              <a:t>^(2010-2008)+</a:t>
            </a:r>
            <a:r>
              <a:rPr lang="en-US" altLang="zh-TW" dirty="0" err="1" smtClean="0"/>
              <a:t>pConf</a:t>
            </a:r>
            <a:r>
              <a:rPr lang="en-US" altLang="zh-TW" dirty="0" smtClean="0"/>
              <a:t>*1+pPaper*1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2484239" y="4005536"/>
            <a:ext cx="287561" cy="107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47107" y="3249074"/>
            <a:ext cx="568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Weight(2,3)=Weight(3,2)=</a:t>
            </a:r>
            <a:r>
              <a:rPr lang="en-US" altLang="zh-TW" sz="1200" dirty="0" err="1" smtClean="0"/>
              <a:t>pYear</a:t>
            </a:r>
            <a:r>
              <a:rPr lang="en-US" altLang="zh-TW" sz="1200" dirty="0" smtClean="0"/>
              <a:t>^(2010-2008)+</a:t>
            </a:r>
            <a:r>
              <a:rPr lang="en-US" altLang="zh-TW" sz="1200" dirty="0" err="1" smtClean="0"/>
              <a:t>pConf</a:t>
            </a:r>
            <a:r>
              <a:rPr lang="en-US" altLang="zh-TW" sz="1200" dirty="0" smtClean="0"/>
              <a:t>*1+pPaper*1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+</a:t>
            </a:r>
            <a:r>
              <a:rPr lang="en-US" altLang="zh-TW" sz="1200" dirty="0"/>
              <a:t> </a:t>
            </a:r>
            <a:r>
              <a:rPr lang="en-US" altLang="zh-TW" sz="1200" dirty="0" err="1"/>
              <a:t>pYear</a:t>
            </a:r>
            <a:r>
              <a:rPr lang="en-US" altLang="zh-TW" sz="1200" dirty="0"/>
              <a:t>^(2010-2008)+</a:t>
            </a:r>
            <a:r>
              <a:rPr lang="en-US" altLang="zh-TW" sz="1200" dirty="0" err="1"/>
              <a:t>pConf</a:t>
            </a:r>
            <a:r>
              <a:rPr lang="en-US" altLang="zh-TW" sz="1200" dirty="0"/>
              <a:t>*1+pPaper*1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084168" y="2535578"/>
            <a:ext cx="720080" cy="67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267744" y="3352693"/>
            <a:ext cx="1224136" cy="12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all path length &lt; </a:t>
            </a:r>
            <a:r>
              <a:rPr lang="en-US" altLang="zh-TW" dirty="0" err="1" smtClean="0"/>
              <a:t>BFSlimit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63888" y="17476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30963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563888" y="273153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04048" y="26893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4"/>
            <a:endCxn id="5" idx="0"/>
          </p:cNvCxnSpPr>
          <p:nvPr/>
        </p:nvCxnSpPr>
        <p:spPr>
          <a:xfrm flipH="1">
            <a:off x="2374979" y="2035669"/>
            <a:ext cx="1332925" cy="67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>
            <a:off x="3707904" y="2035669"/>
            <a:ext cx="0" cy="695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7" idx="1"/>
          </p:cNvCxnSpPr>
          <p:nvPr/>
        </p:nvCxnSpPr>
        <p:spPr>
          <a:xfrm>
            <a:off x="3707904" y="2035669"/>
            <a:ext cx="1338325" cy="69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458615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016404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95830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5" idx="5"/>
            <a:endCxn id="40" idx="0"/>
          </p:cNvCxnSpPr>
          <p:nvPr/>
        </p:nvCxnSpPr>
        <p:spPr>
          <a:xfrm flipH="1">
            <a:off x="1602631" y="2954771"/>
            <a:ext cx="874183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5" idx="4"/>
            <a:endCxn id="41" idx="0"/>
          </p:cNvCxnSpPr>
          <p:nvPr/>
        </p:nvCxnSpPr>
        <p:spPr>
          <a:xfrm flipH="1">
            <a:off x="2160420" y="2996952"/>
            <a:ext cx="214559" cy="50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4"/>
            <a:endCxn id="42" idx="1"/>
          </p:cNvCxnSpPr>
          <p:nvPr/>
        </p:nvCxnSpPr>
        <p:spPr>
          <a:xfrm>
            <a:off x="2374979" y="2996952"/>
            <a:ext cx="263032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077128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3563888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081326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6" idx="4"/>
          </p:cNvCxnSpPr>
          <p:nvPr/>
        </p:nvCxnSpPr>
        <p:spPr>
          <a:xfrm flipH="1">
            <a:off x="3221145" y="3019566"/>
            <a:ext cx="486759" cy="47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6" idx="4"/>
            <a:endCxn id="56" idx="0"/>
          </p:cNvCxnSpPr>
          <p:nvPr/>
        </p:nvCxnSpPr>
        <p:spPr>
          <a:xfrm>
            <a:off x="3707904" y="3019566"/>
            <a:ext cx="0" cy="48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5"/>
            <a:endCxn id="57" idx="1"/>
          </p:cNvCxnSpPr>
          <p:nvPr/>
        </p:nvCxnSpPr>
        <p:spPr>
          <a:xfrm>
            <a:off x="3809739" y="2977385"/>
            <a:ext cx="313768" cy="55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4644008" y="3789664"/>
            <a:ext cx="524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PathWeight</a:t>
            </a:r>
            <a:r>
              <a:rPr lang="en-US" altLang="zh-TW" dirty="0" smtClean="0"/>
              <a:t> = (Weight(S,M)+Weight(M,T))/</a:t>
            </a:r>
            <a:r>
              <a:rPr lang="en-US" altLang="zh-TW" dirty="0" err="1" smtClean="0"/>
              <a:t>PathLength</a:t>
            </a:r>
            <a:endParaRPr lang="zh-TW" altLang="en-US" dirty="0"/>
          </a:p>
        </p:txBody>
      </p:sp>
      <p:cxnSp>
        <p:nvCxnSpPr>
          <p:cNvPr id="78" name="直線單箭頭接點 77"/>
          <p:cNvCxnSpPr/>
          <p:nvPr/>
        </p:nvCxnSpPr>
        <p:spPr>
          <a:xfrm flipH="1" flipV="1">
            <a:off x="4081326" y="2833369"/>
            <a:ext cx="1354770" cy="9356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Query(S,T)</a:t>
            </a:r>
          </a:p>
          <a:p>
            <a:r>
              <a:rPr lang="en-US" altLang="zh-TW" dirty="0" err="1" smtClean="0"/>
              <a:t>SumOfPathWeight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pThreshold</a:t>
            </a:r>
            <a:r>
              <a:rPr lang="en-US" altLang="zh-TW" dirty="0" smtClean="0"/>
              <a:t> ?</a:t>
            </a:r>
            <a:r>
              <a:rPr lang="en-US" altLang="zh-TW" dirty="0" err="1" smtClean="0"/>
              <a:t>Yes:No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pYear</a:t>
            </a:r>
            <a:endParaRPr lang="en-US" altLang="zh-TW" dirty="0" smtClean="0"/>
          </a:p>
          <a:p>
            <a:r>
              <a:rPr lang="en-US" altLang="zh-TW" dirty="0" err="1" smtClean="0"/>
              <a:t>pConf</a:t>
            </a:r>
            <a:endParaRPr lang="en-US" altLang="zh-TW" dirty="0" smtClean="0"/>
          </a:p>
          <a:p>
            <a:r>
              <a:rPr lang="en-US" altLang="zh-TW" dirty="0" err="1" smtClean="0"/>
              <a:t>pPaper</a:t>
            </a:r>
            <a:endParaRPr lang="en-US" altLang="zh-TW" dirty="0" smtClean="0"/>
          </a:p>
          <a:p>
            <a:r>
              <a:rPr lang="en-US" altLang="zh-TW" dirty="0" err="1" smtClean="0"/>
              <a:t>pPredictYear</a:t>
            </a:r>
            <a:endParaRPr lang="en-US" altLang="zh-TW" dirty="0" smtClean="0"/>
          </a:p>
          <a:p>
            <a:r>
              <a:rPr lang="en-US" altLang="zh-TW" dirty="0" err="1" smtClean="0"/>
              <a:t>pNumofAuthor</a:t>
            </a:r>
            <a:endParaRPr lang="en-US" altLang="zh-TW" dirty="0" smtClean="0"/>
          </a:p>
          <a:p>
            <a:r>
              <a:rPr lang="en-US" altLang="zh-TW" dirty="0" err="1" smtClean="0"/>
              <a:t>pBFSlimit</a:t>
            </a:r>
            <a:endParaRPr lang="en-US" altLang="zh-TW" dirty="0" smtClean="0"/>
          </a:p>
          <a:p>
            <a:r>
              <a:rPr lang="en-US" altLang="zh-TW" dirty="0" err="1" smtClean="0"/>
              <a:t>pThreshold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19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原本想的作法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其實我原本是希望</a:t>
            </a:r>
            <a:r>
              <a:rPr lang="en-US" altLang="zh-TW" dirty="0" smtClean="0"/>
              <a:t>edge(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代表的是</a:t>
            </a:r>
            <a:r>
              <a:rPr lang="en-US" altLang="zh-TW" dirty="0" err="1" smtClean="0"/>
              <a:t>i,j</a:t>
            </a:r>
            <a:r>
              <a:rPr lang="zh-TW" altLang="en-US" smtClean="0"/>
              <a:t>直接合作</a:t>
            </a:r>
            <a:r>
              <a:rPr lang="zh-TW" altLang="en-US" dirty="0" smtClean="0"/>
              <a:t>的機率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就直接連乘</a:t>
            </a:r>
            <a:r>
              <a:rPr lang="en-US" altLang="zh-TW" dirty="0" smtClean="0"/>
              <a:t>edge weight</a:t>
            </a:r>
          </a:p>
          <a:p>
            <a:r>
              <a:rPr lang="zh-TW" altLang="en-US" dirty="0" smtClean="0"/>
              <a:t>決定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有沒有合作則是把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取聯集</a:t>
            </a:r>
            <a:r>
              <a:rPr lang="zh-TW" altLang="en-US" dirty="0"/>
              <a:t>看有沒有大於</a:t>
            </a:r>
            <a:r>
              <a:rPr lang="en-US" altLang="zh-TW" dirty="0" smtClean="0"/>
              <a:t>Threshold</a:t>
            </a:r>
          </a:p>
          <a:p>
            <a:endParaRPr lang="en-US" altLang="zh-TW" dirty="0"/>
          </a:p>
          <a:p>
            <a:r>
              <a:rPr lang="zh-TW" altLang="en-US" dirty="0" smtClean="0"/>
              <a:t>不過這想法再決定</a:t>
            </a:r>
            <a:r>
              <a:rPr lang="en-US" altLang="zh-TW" dirty="0" smtClean="0"/>
              <a:t>edge weight</a:t>
            </a:r>
            <a:r>
              <a:rPr lang="zh-TW" altLang="en-US" dirty="0" smtClean="0"/>
              <a:t>的時候我有點卡住，就先寫成別的做法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38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135</Words>
  <Application>Microsoft Office PowerPoint</Application>
  <PresentationFormat>如螢幕大小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Parameter</vt:lpstr>
      <vt:lpstr>原本想的作法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11</cp:revision>
  <dcterms:created xsi:type="dcterms:W3CDTF">2014-12-24T21:28:05Z</dcterms:created>
  <dcterms:modified xsi:type="dcterms:W3CDTF">2014-12-24T21:58:13Z</dcterms:modified>
</cp:coreProperties>
</file>