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22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4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8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1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1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4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3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9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7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02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1AD8-A7E7-463C-804D-2CA028C4C9AC}" type="datetimeFigureOut">
              <a:rPr kumimoji="1" lang="ja-JP" altLang="en-US" smtClean="0"/>
              <a:t>2012/9/3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3B772-6FD3-4DAF-B3D5-4EA095985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4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563888" y="1040754"/>
            <a:ext cx="1296144" cy="588046"/>
            <a:chOff x="3635896" y="1628800"/>
            <a:chExt cx="1296144" cy="720080"/>
          </a:xfrm>
        </p:grpSpPr>
        <p:sp>
          <p:nvSpPr>
            <p:cNvPr id="2" name="正方形/長方形 1"/>
            <p:cNvSpPr/>
            <p:nvPr/>
          </p:nvSpPr>
          <p:spPr>
            <a:xfrm>
              <a:off x="3635896" y="1628800"/>
              <a:ext cx="1296144" cy="72008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  <p:cxnSp>
          <p:nvCxnSpPr>
            <p:cNvPr id="5" name="直線コネクタ 4"/>
            <p:cNvCxnSpPr/>
            <p:nvPr/>
          </p:nvCxnSpPr>
          <p:spPr>
            <a:xfrm>
              <a:off x="3635896" y="1916832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3635896" y="2141240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3782194" y="1040754"/>
            <a:ext cx="7761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+mn-ea"/>
              </a:rPr>
              <a:t>Conductor</a:t>
            </a:r>
            <a:endParaRPr kumimoji="1" lang="ja-JP" altLang="en-US" sz="1050" dirty="0">
              <a:latin typeface="+mn-ea"/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153086" y="2873340"/>
            <a:ext cx="4476377" cy="2499876"/>
            <a:chOff x="153086" y="2873340"/>
            <a:chExt cx="4476377" cy="2499876"/>
          </a:xfrm>
        </p:grpSpPr>
        <p:grpSp>
          <p:nvGrpSpPr>
            <p:cNvPr id="92" name="グループ化 91"/>
            <p:cNvGrpSpPr/>
            <p:nvPr/>
          </p:nvGrpSpPr>
          <p:grpSpPr>
            <a:xfrm>
              <a:off x="1397132" y="2873340"/>
              <a:ext cx="1996867" cy="1010305"/>
              <a:chOff x="1015792" y="2870418"/>
              <a:chExt cx="1996867" cy="1010305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1042704" y="2870418"/>
                <a:ext cx="1969955" cy="101030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>
                  <a:latin typeface="+mn-ea"/>
                </a:endParaRPr>
              </a:p>
            </p:txBody>
          </p:sp>
          <p:cxnSp>
            <p:nvCxnSpPr>
              <p:cNvPr id="10" name="直線コネクタ 9"/>
              <p:cNvCxnSpPr/>
              <p:nvPr/>
            </p:nvCxnSpPr>
            <p:spPr>
              <a:xfrm>
                <a:off x="1042704" y="3324276"/>
                <a:ext cx="1969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1042704" y="3454909"/>
                <a:ext cx="19699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/>
              <p:cNvSpPr txBox="1"/>
              <p:nvPr/>
            </p:nvSpPr>
            <p:spPr>
              <a:xfrm>
                <a:off x="1586243" y="2873340"/>
                <a:ext cx="855964" cy="385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050" dirty="0" smtClean="0">
                    <a:latin typeface="+mn-ea"/>
                  </a:rPr>
                  <a:t>《singleton》</a:t>
                </a:r>
              </a:p>
              <a:p>
                <a:pPr algn="ctr"/>
                <a:r>
                  <a:rPr kumimoji="1" lang="en-US" altLang="ja-JP" sz="1050" i="1" dirty="0" err="1" smtClean="0">
                    <a:latin typeface="+mn-ea"/>
                  </a:rPr>
                  <a:t>DriverFactory</a:t>
                </a:r>
                <a:endParaRPr kumimoji="1" lang="ja-JP" altLang="en-US" sz="1050" i="1" dirty="0">
                  <a:latin typeface="+mn-ea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1015792" y="3454909"/>
                <a:ext cx="1847804" cy="385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latin typeface="+mn-ea"/>
                  </a:rPr>
                  <a:t>+</a:t>
                </a:r>
                <a:r>
                  <a:rPr kumimoji="1" lang="en-US" altLang="ja-JP" sz="1050" dirty="0" err="1" smtClean="0">
                    <a:latin typeface="+mn-ea"/>
                  </a:rPr>
                  <a:t>getInstance</a:t>
                </a:r>
                <a:r>
                  <a:rPr kumimoji="1" lang="en-US" altLang="ja-JP" sz="1050" dirty="0" smtClean="0">
                    <a:latin typeface="+mn-ea"/>
                  </a:rPr>
                  <a:t>()</a:t>
                </a:r>
                <a:r>
                  <a:rPr kumimoji="1" lang="ja-JP" altLang="en-US" sz="1050" dirty="0" smtClean="0">
                    <a:latin typeface="+mn-ea"/>
                  </a:rPr>
                  <a:t> </a:t>
                </a:r>
                <a:r>
                  <a:rPr kumimoji="1" lang="en-US" altLang="ja-JP" sz="1050" dirty="0" smtClean="0">
                    <a:latin typeface="+mn-ea"/>
                  </a:rPr>
                  <a:t>:</a:t>
                </a:r>
                <a:r>
                  <a:rPr kumimoji="1" lang="ja-JP" altLang="en-US" sz="1050" dirty="0" smtClean="0">
                    <a:latin typeface="+mn-ea"/>
                  </a:rPr>
                  <a:t> </a:t>
                </a:r>
                <a:r>
                  <a:rPr lang="en-US" altLang="ja-JP" sz="1050" dirty="0" err="1">
                    <a:latin typeface="+mn-ea"/>
                  </a:rPr>
                  <a:t>Driver</a:t>
                </a:r>
                <a:r>
                  <a:rPr lang="en-US" altLang="ja-JP" sz="1050" dirty="0" err="1" smtClean="0">
                    <a:latin typeface="+mn-ea"/>
                  </a:rPr>
                  <a:t>Factory</a:t>
                </a:r>
                <a:r>
                  <a:rPr lang="ja-JP" altLang="en-US" sz="1050" dirty="0" smtClean="0">
                    <a:latin typeface="+mn-ea"/>
                  </a:rPr>
                  <a:t>*</a:t>
                </a:r>
                <a:endParaRPr lang="en-US" altLang="ja-JP" sz="1050" dirty="0" smtClean="0">
                  <a:latin typeface="+mn-ea"/>
                </a:endParaRPr>
              </a:p>
              <a:p>
                <a:r>
                  <a:rPr lang="en-US" altLang="ja-JP" sz="1050" i="1" dirty="0" smtClean="0">
                    <a:latin typeface="+mn-ea"/>
                  </a:rPr>
                  <a:t>+</a:t>
                </a:r>
                <a:r>
                  <a:rPr lang="en-US" altLang="ja-JP" sz="1050" i="1" dirty="0" err="1" smtClean="0">
                    <a:latin typeface="+mn-ea"/>
                  </a:rPr>
                  <a:t>createLEDDriver</a:t>
                </a:r>
                <a:r>
                  <a:rPr lang="en-US" altLang="ja-JP" sz="1050" i="1" dirty="0" smtClean="0">
                    <a:latin typeface="+mn-ea"/>
                  </a:rPr>
                  <a:t>()</a:t>
                </a:r>
                <a:r>
                  <a:rPr lang="ja-JP" altLang="en-US" sz="1050" i="1" dirty="0" smtClean="0">
                    <a:latin typeface="+mn-ea"/>
                  </a:rPr>
                  <a:t> </a:t>
                </a:r>
                <a:r>
                  <a:rPr lang="en-US" altLang="ja-JP" sz="1050" i="1" dirty="0" smtClean="0">
                    <a:latin typeface="+mn-ea"/>
                  </a:rPr>
                  <a:t>:</a:t>
                </a:r>
                <a:r>
                  <a:rPr lang="ja-JP" altLang="en-US" sz="1050" i="1" dirty="0" smtClean="0">
                    <a:latin typeface="+mn-ea"/>
                  </a:rPr>
                  <a:t> </a:t>
                </a:r>
                <a:r>
                  <a:rPr lang="en-US" altLang="ja-JP" sz="1050" i="1" dirty="0" err="1" smtClean="0">
                    <a:latin typeface="+mn-ea"/>
                  </a:rPr>
                  <a:t>LEDDriver</a:t>
                </a:r>
                <a:r>
                  <a:rPr lang="ja-JP" altLang="en-US" sz="1050" i="1" dirty="0" smtClean="0">
                    <a:latin typeface="+mn-ea"/>
                  </a:rPr>
                  <a:t>*</a:t>
                </a:r>
                <a:r>
                  <a:rPr lang="ja-JP" altLang="en-US" sz="1050" dirty="0" smtClean="0">
                    <a:latin typeface="+mn-ea"/>
                  </a:rPr>
                  <a:t> </a:t>
                </a:r>
                <a:endParaRPr kumimoji="1" lang="ja-JP" altLang="en-US" sz="1050" dirty="0">
                  <a:latin typeface="+mn-ea"/>
                </a:endParaRPr>
              </a:p>
            </p:txBody>
          </p:sp>
        </p:grpSp>
        <p:grpSp>
          <p:nvGrpSpPr>
            <p:cNvPr id="97" name="グループ化 96"/>
            <p:cNvGrpSpPr/>
            <p:nvPr/>
          </p:nvGrpSpPr>
          <p:grpSpPr>
            <a:xfrm>
              <a:off x="153086" y="4537721"/>
              <a:ext cx="2041719" cy="835495"/>
              <a:chOff x="153086" y="5229200"/>
              <a:chExt cx="2041719" cy="835495"/>
            </a:xfrm>
          </p:grpSpPr>
          <p:sp>
            <p:nvSpPr>
              <p:cNvPr id="67" name="正方形/長方形 66"/>
              <p:cNvSpPr/>
              <p:nvPr/>
            </p:nvSpPr>
            <p:spPr>
              <a:xfrm>
                <a:off x="224181" y="5229200"/>
                <a:ext cx="1899530" cy="83549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>
                  <a:latin typeface="+mn-ea"/>
                </a:endParaRPr>
              </a:p>
            </p:txBody>
          </p:sp>
          <p:cxnSp>
            <p:nvCxnSpPr>
              <p:cNvPr id="68" name="直線コネクタ 67"/>
              <p:cNvCxnSpPr/>
              <p:nvPr/>
            </p:nvCxnSpPr>
            <p:spPr>
              <a:xfrm>
                <a:off x="224181" y="5517232"/>
                <a:ext cx="1899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>
                <a:off x="224181" y="5733256"/>
                <a:ext cx="1899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/>
              <p:cNvSpPr txBox="1"/>
              <p:nvPr/>
            </p:nvSpPr>
            <p:spPr>
              <a:xfrm>
                <a:off x="502711" y="5244937"/>
                <a:ext cx="142446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 err="1" smtClean="0">
                    <a:latin typeface="+mn-ea"/>
                  </a:rPr>
                  <a:t>DriverFactoryCentOS</a:t>
                </a:r>
                <a:endParaRPr kumimoji="1" lang="ja-JP" altLang="en-US" sz="1050" dirty="0">
                  <a:latin typeface="+mn-ea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153086" y="5733256"/>
                <a:ext cx="204171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 smtClean="0">
                    <a:latin typeface="+mn-ea"/>
                  </a:rPr>
                  <a:t>+</a:t>
                </a:r>
                <a:r>
                  <a:rPr kumimoji="1" lang="en-US" altLang="ja-JP" sz="1050" dirty="0" err="1" smtClean="0">
                    <a:latin typeface="+mn-ea"/>
                  </a:rPr>
                  <a:t>createLEDDriver</a:t>
                </a:r>
                <a:r>
                  <a:rPr kumimoji="1" lang="en-US" altLang="ja-JP" sz="1050" dirty="0" smtClean="0">
                    <a:latin typeface="+mn-ea"/>
                  </a:rPr>
                  <a:t>()</a:t>
                </a:r>
                <a:r>
                  <a:rPr kumimoji="1" lang="ja-JP" altLang="en-US" sz="1050" dirty="0" smtClean="0">
                    <a:latin typeface="+mn-ea"/>
                  </a:rPr>
                  <a:t> </a:t>
                </a:r>
                <a:r>
                  <a:rPr kumimoji="1" lang="en-US" altLang="ja-JP" sz="1050" dirty="0" smtClean="0">
                    <a:latin typeface="+mn-ea"/>
                  </a:rPr>
                  <a:t>:</a:t>
                </a:r>
                <a:r>
                  <a:rPr kumimoji="1" lang="ja-JP" altLang="en-US" sz="1050" dirty="0" smtClean="0">
                    <a:latin typeface="+mn-ea"/>
                  </a:rPr>
                  <a:t> </a:t>
                </a:r>
                <a:r>
                  <a:rPr kumimoji="1" lang="en-US" altLang="ja-JP" sz="1050" dirty="0" err="1" smtClean="0">
                    <a:latin typeface="+mn-ea"/>
                  </a:rPr>
                  <a:t>LED</a:t>
                </a:r>
                <a:r>
                  <a:rPr lang="en-US" altLang="ja-JP" sz="1050" dirty="0" err="1" smtClean="0">
                    <a:latin typeface="+mn-ea"/>
                  </a:rPr>
                  <a:t>Driver</a:t>
                </a:r>
                <a:r>
                  <a:rPr lang="ja-JP" altLang="en-US" sz="1050" dirty="0" smtClean="0">
                    <a:latin typeface="+mn-ea"/>
                  </a:rPr>
                  <a:t>* </a:t>
                </a:r>
                <a:endParaRPr kumimoji="1" lang="ja-JP" altLang="en-US" sz="1050" dirty="0">
                  <a:latin typeface="+mn-ea"/>
                </a:endParaRPr>
              </a:p>
            </p:txBody>
          </p:sp>
        </p:grpSp>
        <p:grpSp>
          <p:nvGrpSpPr>
            <p:cNvPr id="98" name="グループ化 97"/>
            <p:cNvGrpSpPr/>
            <p:nvPr/>
          </p:nvGrpSpPr>
          <p:grpSpPr>
            <a:xfrm>
              <a:off x="2587744" y="4537720"/>
              <a:ext cx="2041719" cy="835495"/>
              <a:chOff x="2587744" y="5229199"/>
              <a:chExt cx="2041719" cy="835495"/>
            </a:xfrm>
          </p:grpSpPr>
          <p:sp>
            <p:nvSpPr>
              <p:cNvPr id="86" name="正方形/長方形 85"/>
              <p:cNvSpPr/>
              <p:nvPr/>
            </p:nvSpPr>
            <p:spPr>
              <a:xfrm>
                <a:off x="2658839" y="5229199"/>
                <a:ext cx="1899530" cy="83549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>
                  <a:latin typeface="+mn-ea"/>
                </a:endParaRPr>
              </a:p>
            </p:txBody>
          </p:sp>
          <p:cxnSp>
            <p:nvCxnSpPr>
              <p:cNvPr id="87" name="直線コネクタ 86"/>
              <p:cNvCxnSpPr/>
              <p:nvPr/>
            </p:nvCxnSpPr>
            <p:spPr>
              <a:xfrm>
                <a:off x="2658839" y="5517231"/>
                <a:ext cx="1899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658839" y="5733255"/>
                <a:ext cx="1899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テキスト ボックス 88"/>
              <p:cNvSpPr txBox="1"/>
              <p:nvPr/>
            </p:nvSpPr>
            <p:spPr>
              <a:xfrm>
                <a:off x="2876744" y="5232351"/>
                <a:ext cx="154571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 err="1" smtClean="0">
                    <a:latin typeface="+mn-ea"/>
                  </a:rPr>
                  <a:t>DriverFactoryFreeBSD</a:t>
                </a:r>
                <a:endParaRPr kumimoji="1" lang="ja-JP" altLang="en-US" sz="1050" dirty="0">
                  <a:latin typeface="+mn-ea"/>
                </a:endParaRPr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2587744" y="5733255"/>
                <a:ext cx="204171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 smtClean="0">
                    <a:latin typeface="+mn-ea"/>
                  </a:rPr>
                  <a:t>+</a:t>
                </a:r>
                <a:r>
                  <a:rPr kumimoji="1" lang="en-US" altLang="ja-JP" sz="1050" dirty="0" err="1" smtClean="0">
                    <a:latin typeface="+mn-ea"/>
                  </a:rPr>
                  <a:t>createLEDDriver</a:t>
                </a:r>
                <a:r>
                  <a:rPr kumimoji="1" lang="en-US" altLang="ja-JP" sz="1050" dirty="0" smtClean="0">
                    <a:latin typeface="+mn-ea"/>
                  </a:rPr>
                  <a:t>()</a:t>
                </a:r>
                <a:r>
                  <a:rPr kumimoji="1" lang="ja-JP" altLang="en-US" sz="1050" dirty="0" smtClean="0">
                    <a:latin typeface="+mn-ea"/>
                  </a:rPr>
                  <a:t> </a:t>
                </a:r>
                <a:r>
                  <a:rPr kumimoji="1" lang="en-US" altLang="ja-JP" sz="1050" dirty="0" smtClean="0">
                    <a:latin typeface="+mn-ea"/>
                  </a:rPr>
                  <a:t>:</a:t>
                </a:r>
                <a:r>
                  <a:rPr kumimoji="1" lang="ja-JP" altLang="en-US" sz="1050" dirty="0" smtClean="0">
                    <a:latin typeface="+mn-ea"/>
                  </a:rPr>
                  <a:t> </a:t>
                </a:r>
                <a:r>
                  <a:rPr kumimoji="1" lang="en-US" altLang="ja-JP" sz="1050" dirty="0" err="1" smtClean="0">
                    <a:latin typeface="+mn-ea"/>
                  </a:rPr>
                  <a:t>LED</a:t>
                </a:r>
                <a:r>
                  <a:rPr lang="en-US" altLang="ja-JP" sz="1050" dirty="0" err="1" smtClean="0">
                    <a:latin typeface="+mn-ea"/>
                  </a:rPr>
                  <a:t>Driver</a:t>
                </a:r>
                <a:r>
                  <a:rPr lang="ja-JP" altLang="en-US" sz="1050" dirty="0" smtClean="0">
                    <a:latin typeface="+mn-ea"/>
                  </a:rPr>
                  <a:t>* </a:t>
                </a:r>
                <a:endParaRPr kumimoji="1" lang="ja-JP" altLang="en-US" sz="1050" dirty="0">
                  <a:latin typeface="+mn-ea"/>
                </a:endParaRPr>
              </a:p>
            </p:txBody>
          </p:sp>
        </p:grpSp>
        <p:sp>
          <p:nvSpPr>
            <p:cNvPr id="99" name="二等辺三角形 98"/>
            <p:cNvSpPr/>
            <p:nvPr/>
          </p:nvSpPr>
          <p:spPr>
            <a:xfrm>
              <a:off x="2280737" y="3883645"/>
              <a:ext cx="229655" cy="115185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1" name="カギ線コネクタ 100"/>
            <p:cNvCxnSpPr>
              <a:stCxn id="99" idx="3"/>
              <a:endCxn id="86" idx="0"/>
            </p:cNvCxnSpPr>
            <p:nvPr/>
          </p:nvCxnSpPr>
          <p:spPr>
            <a:xfrm rot="16200000" flipH="1">
              <a:off x="2732639" y="3661755"/>
              <a:ext cx="538890" cy="121303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カギ線コネクタ 103"/>
            <p:cNvCxnSpPr>
              <a:stCxn id="99" idx="3"/>
              <a:endCxn id="67" idx="0"/>
            </p:cNvCxnSpPr>
            <p:nvPr/>
          </p:nvCxnSpPr>
          <p:spPr>
            <a:xfrm rot="5400000">
              <a:off x="1515311" y="3657466"/>
              <a:ext cx="538891" cy="122161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正方形/長方形 123"/>
          <p:cNvSpPr/>
          <p:nvPr/>
        </p:nvSpPr>
        <p:spPr>
          <a:xfrm>
            <a:off x="5914966" y="2852936"/>
            <a:ext cx="1969955" cy="101030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n-ea"/>
            </a:endParaRPr>
          </a:p>
        </p:txBody>
      </p:sp>
      <p:cxnSp>
        <p:nvCxnSpPr>
          <p:cNvPr id="125" name="直線コネクタ 124"/>
          <p:cNvCxnSpPr/>
          <p:nvPr/>
        </p:nvCxnSpPr>
        <p:spPr>
          <a:xfrm>
            <a:off x="5914966" y="3306794"/>
            <a:ext cx="1969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5914966" y="3437427"/>
            <a:ext cx="1969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6469544" y="2855858"/>
            <a:ext cx="8338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+mn-ea"/>
              </a:rPr>
              <a:t>《singleton》</a:t>
            </a:r>
          </a:p>
          <a:p>
            <a:pPr algn="ctr"/>
            <a:r>
              <a:rPr kumimoji="1" lang="en-US" altLang="ja-JP" sz="1050" i="1" dirty="0" err="1" smtClean="0">
                <a:latin typeface="+mn-ea"/>
              </a:rPr>
              <a:t>LEDDriver</a:t>
            </a:r>
            <a:endParaRPr kumimoji="1" lang="ja-JP" altLang="en-US" sz="1050" i="1" dirty="0">
              <a:latin typeface="+mn-ea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5940152" y="3437427"/>
            <a:ext cx="11464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i="1" dirty="0" smtClean="0">
                <a:latin typeface="+mn-ea"/>
              </a:rPr>
              <a:t>+</a:t>
            </a:r>
            <a:r>
              <a:rPr kumimoji="1" lang="en-US" altLang="ja-JP" sz="1050" i="1" dirty="0" err="1" smtClean="0">
                <a:latin typeface="+mn-ea"/>
              </a:rPr>
              <a:t>turnON</a:t>
            </a:r>
            <a:r>
              <a:rPr kumimoji="1" lang="en-US" altLang="ja-JP" sz="1050" i="1" dirty="0" smtClean="0">
                <a:latin typeface="+mn-ea"/>
              </a:rPr>
              <a:t>()</a:t>
            </a:r>
            <a:r>
              <a:rPr kumimoji="1" lang="ja-JP" altLang="en-US" sz="1050" i="1" dirty="0" smtClean="0">
                <a:latin typeface="+mn-ea"/>
              </a:rPr>
              <a:t> </a:t>
            </a:r>
            <a:r>
              <a:rPr kumimoji="1" lang="en-US" altLang="ja-JP" sz="1050" i="1" dirty="0" smtClean="0">
                <a:latin typeface="+mn-ea"/>
              </a:rPr>
              <a:t>:</a:t>
            </a:r>
            <a:r>
              <a:rPr kumimoji="1" lang="ja-JP" altLang="en-US" sz="1050" i="1" dirty="0" smtClean="0">
                <a:latin typeface="+mn-ea"/>
              </a:rPr>
              <a:t> </a:t>
            </a:r>
            <a:r>
              <a:rPr kumimoji="1" lang="en-US" altLang="ja-JP" sz="1050" i="1" dirty="0" smtClean="0">
                <a:latin typeface="+mn-ea"/>
              </a:rPr>
              <a:t>void</a:t>
            </a:r>
            <a:endParaRPr lang="en-US" altLang="ja-JP" sz="1050" i="1" dirty="0" smtClean="0">
              <a:latin typeface="+mn-ea"/>
            </a:endParaRPr>
          </a:p>
          <a:p>
            <a:r>
              <a:rPr lang="en-US" altLang="ja-JP" sz="1050" i="1" dirty="0" smtClean="0">
                <a:latin typeface="+mn-ea"/>
              </a:rPr>
              <a:t>+</a:t>
            </a:r>
            <a:r>
              <a:rPr lang="en-US" altLang="ja-JP" sz="1050" i="1" dirty="0" err="1" smtClean="0">
                <a:latin typeface="+mn-ea"/>
              </a:rPr>
              <a:t>turnOFF</a:t>
            </a:r>
            <a:r>
              <a:rPr lang="en-US" altLang="ja-JP" sz="1050" i="1" dirty="0" smtClean="0">
                <a:latin typeface="+mn-ea"/>
              </a:rPr>
              <a:t>()</a:t>
            </a:r>
            <a:r>
              <a:rPr lang="ja-JP" altLang="en-US" sz="1050" i="1" dirty="0" smtClean="0">
                <a:latin typeface="+mn-ea"/>
              </a:rPr>
              <a:t> </a:t>
            </a:r>
            <a:r>
              <a:rPr lang="en-US" altLang="ja-JP" sz="1050" i="1" dirty="0" smtClean="0">
                <a:latin typeface="+mn-ea"/>
              </a:rPr>
              <a:t>:</a:t>
            </a:r>
            <a:r>
              <a:rPr lang="ja-JP" altLang="en-US" sz="1050" i="1" dirty="0" smtClean="0">
                <a:latin typeface="+mn-ea"/>
              </a:rPr>
              <a:t> </a:t>
            </a:r>
            <a:r>
              <a:rPr lang="en-US" altLang="ja-JP" sz="1050" i="1" dirty="0" smtClean="0">
                <a:latin typeface="+mn-ea"/>
              </a:rPr>
              <a:t>void</a:t>
            </a:r>
            <a:endParaRPr kumimoji="1" lang="ja-JP" altLang="en-US" sz="1050" i="1" dirty="0">
              <a:latin typeface="+mn-ea"/>
            </a:endParaRPr>
          </a:p>
        </p:txBody>
      </p:sp>
      <p:grpSp>
        <p:nvGrpSpPr>
          <p:cNvPr id="133" name="グループ化 132"/>
          <p:cNvGrpSpPr/>
          <p:nvPr/>
        </p:nvGrpSpPr>
        <p:grpSpPr>
          <a:xfrm>
            <a:off x="7221769" y="4517316"/>
            <a:ext cx="1310671" cy="835495"/>
            <a:chOff x="7149761" y="4517316"/>
            <a:chExt cx="1899530" cy="835495"/>
          </a:xfrm>
        </p:grpSpPr>
        <p:sp>
          <p:nvSpPr>
            <p:cNvPr id="114" name="正方形/長方形 113"/>
            <p:cNvSpPr/>
            <p:nvPr/>
          </p:nvSpPr>
          <p:spPr>
            <a:xfrm>
              <a:off x="7149761" y="4517316"/>
              <a:ext cx="1899530" cy="83549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  <p:cxnSp>
          <p:nvCxnSpPr>
            <p:cNvPr id="115" name="直線コネクタ 114"/>
            <p:cNvCxnSpPr/>
            <p:nvPr/>
          </p:nvCxnSpPr>
          <p:spPr>
            <a:xfrm>
              <a:off x="7149761" y="4805348"/>
              <a:ext cx="18995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>
              <a:off x="7149761" y="4941168"/>
              <a:ext cx="18995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テキスト ボックス 116"/>
          <p:cNvSpPr txBox="1"/>
          <p:nvPr/>
        </p:nvSpPr>
        <p:spPr>
          <a:xfrm>
            <a:off x="7223650" y="4517317"/>
            <a:ext cx="1308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err="1" smtClean="0">
                <a:latin typeface="+mn-ea"/>
              </a:rPr>
              <a:t>LEDDriverFreeBSD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111" name="二等辺三角形 110"/>
          <p:cNvSpPr/>
          <p:nvPr/>
        </p:nvSpPr>
        <p:spPr>
          <a:xfrm>
            <a:off x="6771659" y="3863241"/>
            <a:ext cx="229655" cy="115185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カギ線コネクタ 111"/>
          <p:cNvCxnSpPr>
            <a:stCxn id="111" idx="3"/>
            <a:endCxn id="114" idx="0"/>
          </p:cNvCxnSpPr>
          <p:nvPr/>
        </p:nvCxnSpPr>
        <p:spPr>
          <a:xfrm rot="16200000" flipH="1">
            <a:off x="7112351" y="3752562"/>
            <a:ext cx="538890" cy="9906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111" idx="3"/>
            <a:endCxn id="119" idx="0"/>
          </p:cNvCxnSpPr>
          <p:nvPr/>
        </p:nvCxnSpPr>
        <p:spPr>
          <a:xfrm rot="5400000">
            <a:off x="6269889" y="3900718"/>
            <a:ext cx="538891" cy="6943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グループ化 131"/>
          <p:cNvGrpSpPr/>
          <p:nvPr/>
        </p:nvGrpSpPr>
        <p:grpSpPr>
          <a:xfrm>
            <a:off x="5508104" y="4517317"/>
            <a:ext cx="1368151" cy="839349"/>
            <a:chOff x="4905934" y="4517317"/>
            <a:chExt cx="1368151" cy="839349"/>
          </a:xfrm>
        </p:grpSpPr>
        <p:grpSp>
          <p:nvGrpSpPr>
            <p:cNvPr id="131" name="グループ化 130"/>
            <p:cNvGrpSpPr/>
            <p:nvPr/>
          </p:nvGrpSpPr>
          <p:grpSpPr>
            <a:xfrm>
              <a:off x="4905934" y="4517317"/>
              <a:ext cx="1368151" cy="835495"/>
              <a:chOff x="4715103" y="4517317"/>
              <a:chExt cx="1899530" cy="835495"/>
            </a:xfrm>
          </p:grpSpPr>
          <p:sp>
            <p:nvSpPr>
              <p:cNvPr id="119" name="正方形/長方形 118"/>
              <p:cNvSpPr/>
              <p:nvPr/>
            </p:nvSpPr>
            <p:spPr>
              <a:xfrm>
                <a:off x="4715103" y="4517317"/>
                <a:ext cx="1899530" cy="83549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>
                  <a:latin typeface="+mn-ea"/>
                </a:endParaRPr>
              </a:p>
            </p:txBody>
          </p:sp>
          <p:cxnSp>
            <p:nvCxnSpPr>
              <p:cNvPr id="120" name="直線コネクタ 119"/>
              <p:cNvCxnSpPr/>
              <p:nvPr/>
            </p:nvCxnSpPr>
            <p:spPr>
              <a:xfrm>
                <a:off x="4715103" y="4805349"/>
                <a:ext cx="1899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4715103" y="4941168"/>
                <a:ext cx="1899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テキスト ボックス 121"/>
            <p:cNvSpPr txBox="1"/>
            <p:nvPr/>
          </p:nvSpPr>
          <p:spPr>
            <a:xfrm>
              <a:off x="4932040" y="4534872"/>
              <a:ext cx="13323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 err="1" smtClean="0">
                  <a:latin typeface="+mn-ea"/>
                </a:rPr>
                <a:t>LEDDriverCentOS</a:t>
              </a:r>
              <a:endParaRPr kumimoji="1" lang="ja-JP" altLang="en-US" sz="1050" dirty="0">
                <a:latin typeface="+mn-ea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4915597" y="4941168"/>
              <a:ext cx="11464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latin typeface="+mn-ea"/>
                </a:rPr>
                <a:t>+</a:t>
              </a:r>
              <a:r>
                <a:rPr kumimoji="1" lang="en-US" altLang="ja-JP" sz="1050" dirty="0" err="1" smtClean="0">
                  <a:latin typeface="+mn-ea"/>
                </a:rPr>
                <a:t>turnON</a:t>
              </a:r>
              <a:r>
                <a:rPr kumimoji="1" lang="en-US" altLang="ja-JP" sz="1050" dirty="0" smtClean="0">
                  <a:latin typeface="+mn-ea"/>
                </a:rPr>
                <a:t>()</a:t>
              </a:r>
              <a:r>
                <a:rPr kumimoji="1" lang="ja-JP" altLang="en-US" sz="1050" dirty="0" smtClean="0">
                  <a:latin typeface="+mn-ea"/>
                </a:rPr>
                <a:t> </a:t>
              </a:r>
              <a:r>
                <a:rPr kumimoji="1" lang="en-US" altLang="ja-JP" sz="1050" dirty="0" smtClean="0">
                  <a:latin typeface="+mn-ea"/>
                </a:rPr>
                <a:t>:</a:t>
              </a:r>
              <a:r>
                <a:rPr kumimoji="1" lang="ja-JP" altLang="en-US" sz="1050" dirty="0" smtClean="0">
                  <a:latin typeface="+mn-ea"/>
                </a:rPr>
                <a:t> </a:t>
              </a:r>
              <a:r>
                <a:rPr kumimoji="1" lang="en-US" altLang="ja-JP" sz="1050" dirty="0" smtClean="0">
                  <a:latin typeface="+mn-ea"/>
                </a:rPr>
                <a:t>void</a:t>
              </a:r>
              <a:endParaRPr lang="en-US" altLang="ja-JP" sz="1050" dirty="0" smtClean="0">
                <a:latin typeface="+mn-ea"/>
              </a:endParaRPr>
            </a:p>
            <a:p>
              <a:r>
                <a:rPr lang="en-US" altLang="ja-JP" sz="1050" dirty="0" smtClean="0">
                  <a:latin typeface="+mn-ea"/>
                </a:rPr>
                <a:t>+</a:t>
              </a:r>
              <a:r>
                <a:rPr lang="en-US" altLang="ja-JP" sz="1050" dirty="0" err="1" smtClean="0">
                  <a:latin typeface="+mn-ea"/>
                </a:rPr>
                <a:t>turnOFF</a:t>
              </a:r>
              <a:r>
                <a:rPr lang="en-US" altLang="ja-JP" sz="1050" dirty="0" smtClean="0">
                  <a:latin typeface="+mn-ea"/>
                </a:rPr>
                <a:t>()</a:t>
              </a:r>
              <a:r>
                <a:rPr lang="ja-JP" altLang="en-US" sz="1050" dirty="0" smtClean="0">
                  <a:latin typeface="+mn-ea"/>
                </a:rPr>
                <a:t> </a:t>
              </a:r>
              <a:r>
                <a:rPr lang="en-US" altLang="ja-JP" sz="1050" dirty="0" smtClean="0">
                  <a:latin typeface="+mn-ea"/>
                </a:rPr>
                <a:t>:</a:t>
              </a:r>
              <a:r>
                <a:rPr lang="ja-JP" altLang="en-US" sz="1050" dirty="0" smtClean="0">
                  <a:latin typeface="+mn-ea"/>
                </a:rPr>
                <a:t> </a:t>
              </a:r>
              <a:r>
                <a:rPr lang="en-US" altLang="ja-JP" sz="1050" dirty="0" smtClean="0">
                  <a:latin typeface="+mn-ea"/>
                </a:rPr>
                <a:t>void</a:t>
              </a:r>
              <a:endParaRPr kumimoji="1" lang="ja-JP" altLang="en-US" sz="1050" dirty="0">
                <a:latin typeface="+mn-ea"/>
              </a:endParaRPr>
            </a:p>
          </p:txBody>
        </p:sp>
      </p:grpSp>
      <p:sp>
        <p:nvSpPr>
          <p:cNvPr id="130" name="テキスト ボックス 129"/>
          <p:cNvSpPr txBox="1"/>
          <p:nvPr/>
        </p:nvSpPr>
        <p:spPr>
          <a:xfrm>
            <a:off x="7223650" y="4923935"/>
            <a:ext cx="11464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+mn-ea"/>
              </a:rPr>
              <a:t>+</a:t>
            </a:r>
            <a:r>
              <a:rPr kumimoji="1" lang="en-US" altLang="ja-JP" sz="1050" dirty="0" err="1" smtClean="0">
                <a:latin typeface="+mn-ea"/>
              </a:rPr>
              <a:t>turnON</a:t>
            </a:r>
            <a:r>
              <a:rPr kumimoji="1" lang="en-US" altLang="ja-JP" sz="1050" dirty="0" smtClean="0">
                <a:latin typeface="+mn-ea"/>
              </a:rPr>
              <a:t>()</a:t>
            </a:r>
            <a:r>
              <a:rPr kumimoji="1" lang="ja-JP" altLang="en-US" sz="1050" dirty="0" smtClean="0">
                <a:latin typeface="+mn-ea"/>
              </a:rPr>
              <a:t> </a:t>
            </a:r>
            <a:r>
              <a:rPr kumimoji="1" lang="en-US" altLang="ja-JP" sz="1050" dirty="0" smtClean="0">
                <a:latin typeface="+mn-ea"/>
              </a:rPr>
              <a:t>:</a:t>
            </a:r>
            <a:r>
              <a:rPr kumimoji="1" lang="ja-JP" altLang="en-US" sz="1050" dirty="0" smtClean="0">
                <a:latin typeface="+mn-ea"/>
              </a:rPr>
              <a:t> </a:t>
            </a:r>
            <a:r>
              <a:rPr kumimoji="1" lang="en-US" altLang="ja-JP" sz="1050" dirty="0" smtClean="0">
                <a:latin typeface="+mn-ea"/>
              </a:rPr>
              <a:t>void</a:t>
            </a:r>
            <a:endParaRPr lang="en-US" altLang="ja-JP" sz="1050" dirty="0" smtClean="0">
              <a:latin typeface="+mn-ea"/>
            </a:endParaRPr>
          </a:p>
          <a:p>
            <a:r>
              <a:rPr lang="en-US" altLang="ja-JP" sz="1050" dirty="0" smtClean="0">
                <a:latin typeface="+mn-ea"/>
              </a:rPr>
              <a:t>+</a:t>
            </a:r>
            <a:r>
              <a:rPr lang="en-US" altLang="ja-JP" sz="1050" dirty="0" err="1" smtClean="0">
                <a:latin typeface="+mn-ea"/>
              </a:rPr>
              <a:t>turnOFF</a:t>
            </a:r>
            <a:r>
              <a:rPr lang="en-US" altLang="ja-JP" sz="1050" dirty="0" smtClean="0">
                <a:latin typeface="+mn-ea"/>
              </a:rPr>
              <a:t>()</a:t>
            </a:r>
            <a:r>
              <a:rPr lang="ja-JP" altLang="en-US" sz="1050" dirty="0" smtClean="0">
                <a:latin typeface="+mn-ea"/>
              </a:rPr>
              <a:t> </a:t>
            </a:r>
            <a:r>
              <a:rPr lang="en-US" altLang="ja-JP" sz="1050" dirty="0" smtClean="0">
                <a:latin typeface="+mn-ea"/>
              </a:rPr>
              <a:t>:</a:t>
            </a:r>
            <a:r>
              <a:rPr lang="ja-JP" altLang="en-US" sz="1050" dirty="0" smtClean="0">
                <a:latin typeface="+mn-ea"/>
              </a:rPr>
              <a:t> </a:t>
            </a:r>
            <a:r>
              <a:rPr lang="en-US" altLang="ja-JP" sz="1050" dirty="0" smtClean="0">
                <a:latin typeface="+mn-ea"/>
              </a:rPr>
              <a:t>void</a:t>
            </a:r>
            <a:endParaRPr kumimoji="1" lang="ja-JP" altLang="en-US" sz="1050" dirty="0">
              <a:latin typeface="+mn-ea"/>
            </a:endParaRPr>
          </a:p>
        </p:txBody>
      </p:sp>
      <p:cxnSp>
        <p:nvCxnSpPr>
          <p:cNvPr id="137" name="直線矢印コネクタ 136"/>
          <p:cNvCxnSpPr/>
          <p:nvPr/>
        </p:nvCxnSpPr>
        <p:spPr>
          <a:xfrm flipH="1">
            <a:off x="2823547" y="1628800"/>
            <a:ext cx="958647" cy="1247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4716016" y="1628800"/>
            <a:ext cx="1584176" cy="1227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86" idx="2"/>
            <a:endCxn id="114" idx="2"/>
          </p:cNvCxnSpPr>
          <p:nvPr/>
        </p:nvCxnSpPr>
        <p:spPr>
          <a:xfrm rot="5400000" flipH="1" flipV="1">
            <a:off x="5732652" y="3228762"/>
            <a:ext cx="20404" cy="4268501"/>
          </a:xfrm>
          <a:prstGeom prst="bentConnector3">
            <a:avLst>
              <a:gd name="adj1" fmla="val -1120369"/>
            </a:avLst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カギ線コネクタ 143"/>
          <p:cNvCxnSpPr>
            <a:stCxn id="67" idx="2"/>
            <a:endCxn id="119" idx="2"/>
          </p:cNvCxnSpPr>
          <p:nvPr/>
        </p:nvCxnSpPr>
        <p:spPr>
          <a:xfrm rot="5400000" flipH="1" flipV="1">
            <a:off x="3672861" y="2853897"/>
            <a:ext cx="20404" cy="5018234"/>
          </a:xfrm>
          <a:prstGeom prst="bentConnector3">
            <a:avLst>
              <a:gd name="adj1" fmla="val -3199402"/>
            </a:avLst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3244936" y="5805264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latin typeface="+mn-ea"/>
              </a:rPr>
              <a:t>《create》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4793782" y="5373216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latin typeface="+mn-ea"/>
              </a:rPr>
              <a:t>《create》</a:t>
            </a:r>
            <a:endParaRPr kumimoji="1" lang="ja-JP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5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三菱重工業株式会社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古川 剛啓</dc:creator>
  <cp:lastModifiedBy>古川 剛啓</cp:lastModifiedBy>
  <cp:revision>3</cp:revision>
  <dcterms:created xsi:type="dcterms:W3CDTF">2012-09-03T00:47:44Z</dcterms:created>
  <dcterms:modified xsi:type="dcterms:W3CDTF">2012-09-03T01:12:22Z</dcterms:modified>
</cp:coreProperties>
</file>