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23"/>
    <p:restoredTop sz="96405"/>
  </p:normalViewPr>
  <p:slideViewPr>
    <p:cSldViewPr snapToGrid="0" snapToObjects="1">
      <p:cViewPr varScale="1">
        <p:scale>
          <a:sx n="76" d="100"/>
          <a:sy n="76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3625B-E211-564E-8D7B-6B2F597C6E26}" type="doc">
      <dgm:prSet loTypeId="urn:microsoft.com/office/officeart/2005/8/layout/chevron1" loCatId="" qsTypeId="urn:microsoft.com/office/officeart/2005/8/quickstyle/simple1" qsCatId="simple" csTypeId="urn:microsoft.com/office/officeart/2005/8/colors/accent2_4" csCatId="accent2" phldr="1"/>
      <dgm:spPr/>
    </dgm:pt>
    <dgm:pt modelId="{43552C66-47FB-2F45-A328-2398DEAA7C6E}">
      <dgm:prSet phldrT="[Text]"/>
      <dgm:spPr/>
      <dgm:t>
        <a:bodyPr/>
        <a:lstStyle/>
        <a:p>
          <a:r>
            <a:rPr lang="en-US" dirty="0"/>
            <a:t>Text content feed in</a:t>
          </a:r>
        </a:p>
      </dgm:t>
    </dgm:pt>
    <dgm:pt modelId="{531D890B-BBB2-1443-ACE7-654225D4D1E5}" type="parTrans" cxnId="{CE40F01C-391C-EF41-A784-A41C5C0483CE}">
      <dgm:prSet/>
      <dgm:spPr/>
      <dgm:t>
        <a:bodyPr/>
        <a:lstStyle/>
        <a:p>
          <a:endParaRPr lang="en-US"/>
        </a:p>
      </dgm:t>
    </dgm:pt>
    <dgm:pt modelId="{5308526A-14CC-C441-8572-D90BA2DB47C8}" type="sibTrans" cxnId="{CE40F01C-391C-EF41-A784-A41C5C0483CE}">
      <dgm:prSet/>
      <dgm:spPr/>
      <dgm:t>
        <a:bodyPr/>
        <a:lstStyle/>
        <a:p>
          <a:endParaRPr lang="en-US"/>
        </a:p>
      </dgm:t>
    </dgm:pt>
    <dgm:pt modelId="{EECF909C-D985-524E-B16B-73B8744D5D9A}">
      <dgm:prSet phldrT="[Text]"/>
      <dgm:spPr/>
      <dgm:t>
        <a:bodyPr/>
        <a:lstStyle/>
        <a:p>
          <a:r>
            <a:rPr lang="en-US" dirty="0"/>
            <a:t>Table Image feed in</a:t>
          </a:r>
        </a:p>
      </dgm:t>
    </dgm:pt>
    <dgm:pt modelId="{E28B0AA7-10C0-4C46-98AC-05FD88896BF0}" type="parTrans" cxnId="{68AD5A0D-7E74-6745-80D8-4B3F65B93C33}">
      <dgm:prSet/>
      <dgm:spPr/>
      <dgm:t>
        <a:bodyPr/>
        <a:lstStyle/>
        <a:p>
          <a:endParaRPr lang="en-US"/>
        </a:p>
      </dgm:t>
    </dgm:pt>
    <dgm:pt modelId="{452A9454-D6E5-4D40-9DC4-17D8C6BB176E}" type="sibTrans" cxnId="{68AD5A0D-7E74-6745-80D8-4B3F65B93C33}">
      <dgm:prSet/>
      <dgm:spPr/>
      <dgm:t>
        <a:bodyPr/>
        <a:lstStyle/>
        <a:p>
          <a:endParaRPr lang="en-US"/>
        </a:p>
      </dgm:t>
    </dgm:pt>
    <dgm:pt modelId="{F18616EC-264B-9241-84A7-F4FF7C67744A}">
      <dgm:prSet phldrT="[Text]"/>
      <dgm:spPr/>
      <dgm:t>
        <a:bodyPr/>
        <a:lstStyle/>
        <a:p>
          <a:r>
            <a:rPr lang="en-US" dirty="0"/>
            <a:t>Plot on         PDF</a:t>
          </a:r>
        </a:p>
      </dgm:t>
    </dgm:pt>
    <dgm:pt modelId="{234B29AB-BA11-EF47-B67B-52D2B14E46D3}" type="parTrans" cxnId="{B3CE556A-A28A-894D-B815-86630A82DABB}">
      <dgm:prSet/>
      <dgm:spPr/>
      <dgm:t>
        <a:bodyPr/>
        <a:lstStyle/>
        <a:p>
          <a:endParaRPr lang="en-US"/>
        </a:p>
      </dgm:t>
    </dgm:pt>
    <dgm:pt modelId="{4A117F3C-FDA3-224C-A57D-303C853339E7}" type="sibTrans" cxnId="{B3CE556A-A28A-894D-B815-86630A82DABB}">
      <dgm:prSet/>
      <dgm:spPr/>
      <dgm:t>
        <a:bodyPr/>
        <a:lstStyle/>
        <a:p>
          <a:endParaRPr lang="en-US"/>
        </a:p>
      </dgm:t>
    </dgm:pt>
    <dgm:pt modelId="{78F4ACE6-1EC9-7944-A975-8174221F047D}">
      <dgm:prSet phldrT="[Text]"/>
      <dgm:spPr/>
      <dgm:t>
        <a:bodyPr/>
        <a:lstStyle/>
        <a:p>
          <a:r>
            <a:rPr lang="en-US" dirty="0"/>
            <a:t>Return      image</a:t>
          </a:r>
        </a:p>
      </dgm:t>
    </dgm:pt>
    <dgm:pt modelId="{EBA24720-DC0F-2244-B6A2-CF8AB3210DC9}" type="parTrans" cxnId="{18DA15B4-D588-7446-8134-FFA89569E23F}">
      <dgm:prSet/>
      <dgm:spPr/>
      <dgm:t>
        <a:bodyPr/>
        <a:lstStyle/>
        <a:p>
          <a:endParaRPr lang="en-US"/>
        </a:p>
      </dgm:t>
    </dgm:pt>
    <dgm:pt modelId="{C9001B85-33CF-224C-B54A-683A6EECBCA3}" type="sibTrans" cxnId="{18DA15B4-D588-7446-8134-FFA89569E23F}">
      <dgm:prSet/>
      <dgm:spPr/>
      <dgm:t>
        <a:bodyPr/>
        <a:lstStyle/>
        <a:p>
          <a:endParaRPr lang="en-US"/>
        </a:p>
      </dgm:t>
    </dgm:pt>
    <dgm:pt modelId="{3197A774-72D9-0649-B038-E62D8B67FF69}">
      <dgm:prSet phldrT="[Text]"/>
      <dgm:spPr/>
      <dgm:t>
        <a:bodyPr/>
        <a:lstStyle/>
        <a:p>
          <a:r>
            <a:rPr lang="en-US" dirty="0"/>
            <a:t>Return          text position</a:t>
          </a:r>
        </a:p>
      </dgm:t>
    </dgm:pt>
    <dgm:pt modelId="{68DD0B19-AC67-6648-AFA2-3849C08591B6}" type="parTrans" cxnId="{6708A1E3-CE99-C043-8CC8-800BF006A121}">
      <dgm:prSet/>
      <dgm:spPr/>
      <dgm:t>
        <a:bodyPr/>
        <a:lstStyle/>
        <a:p>
          <a:endParaRPr lang="en-US"/>
        </a:p>
      </dgm:t>
    </dgm:pt>
    <dgm:pt modelId="{CE94CECB-88F9-9B4B-9898-1BF222665496}" type="sibTrans" cxnId="{6708A1E3-CE99-C043-8CC8-800BF006A121}">
      <dgm:prSet/>
      <dgm:spPr/>
      <dgm:t>
        <a:bodyPr/>
        <a:lstStyle/>
        <a:p>
          <a:endParaRPr lang="en-US"/>
        </a:p>
      </dgm:t>
    </dgm:pt>
    <dgm:pt modelId="{07E2E05C-14B8-2C42-A843-4F5BF10DA97D}" type="pres">
      <dgm:prSet presAssocID="{9E13625B-E211-564E-8D7B-6B2F597C6E26}" presName="Name0" presStyleCnt="0">
        <dgm:presLayoutVars>
          <dgm:dir/>
          <dgm:animLvl val="lvl"/>
          <dgm:resizeHandles val="exact"/>
        </dgm:presLayoutVars>
      </dgm:prSet>
      <dgm:spPr/>
    </dgm:pt>
    <dgm:pt modelId="{4B3A0B1F-1F25-9F48-9537-082BE39BA45E}" type="pres">
      <dgm:prSet presAssocID="{43552C66-47FB-2F45-A328-2398DEAA7C6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EA4AE38-FADB-AD43-A145-D6E66E9420BC}" type="pres">
      <dgm:prSet presAssocID="{5308526A-14CC-C441-8572-D90BA2DB47C8}" presName="parTxOnlySpace" presStyleCnt="0"/>
      <dgm:spPr/>
    </dgm:pt>
    <dgm:pt modelId="{27EDCF86-8BA7-AA44-AA16-F7298FA98A31}" type="pres">
      <dgm:prSet presAssocID="{EECF909C-D985-524E-B16B-73B8744D5D9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B895165-BDA1-4541-909B-6C0AF68AA9F3}" type="pres">
      <dgm:prSet presAssocID="{452A9454-D6E5-4D40-9DC4-17D8C6BB176E}" presName="parTxOnlySpace" presStyleCnt="0"/>
      <dgm:spPr/>
    </dgm:pt>
    <dgm:pt modelId="{CAA3F27F-1136-1543-83A6-90786667ADBF}" type="pres">
      <dgm:prSet presAssocID="{F18616EC-264B-9241-84A7-F4FF7C67744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F012F69-4D28-1D41-931F-75226A6E6CEB}" type="pres">
      <dgm:prSet presAssocID="{4A117F3C-FDA3-224C-A57D-303C853339E7}" presName="parTxOnlySpace" presStyleCnt="0"/>
      <dgm:spPr/>
    </dgm:pt>
    <dgm:pt modelId="{FDD4F290-8D5A-7E48-B2E2-E1AF9CE17811}" type="pres">
      <dgm:prSet presAssocID="{78F4ACE6-1EC9-7944-A975-8174221F047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76259DB-89E9-1C49-B8DC-9028A4E98F13}" type="pres">
      <dgm:prSet presAssocID="{C9001B85-33CF-224C-B54A-683A6EECBCA3}" presName="parTxOnlySpace" presStyleCnt="0"/>
      <dgm:spPr/>
    </dgm:pt>
    <dgm:pt modelId="{183FDB45-56DF-F24C-84E2-3A8ED12997E6}" type="pres">
      <dgm:prSet presAssocID="{3197A774-72D9-0649-B038-E62D8B67FF6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8AD5A0D-7E74-6745-80D8-4B3F65B93C33}" srcId="{9E13625B-E211-564E-8D7B-6B2F597C6E26}" destId="{EECF909C-D985-524E-B16B-73B8744D5D9A}" srcOrd="1" destOrd="0" parTransId="{E28B0AA7-10C0-4C46-98AC-05FD88896BF0}" sibTransId="{452A9454-D6E5-4D40-9DC4-17D8C6BB176E}"/>
    <dgm:cxn modelId="{57912F15-7897-2F44-A890-552C31ED033A}" type="presOf" srcId="{F18616EC-264B-9241-84A7-F4FF7C67744A}" destId="{CAA3F27F-1136-1543-83A6-90786667ADBF}" srcOrd="0" destOrd="0" presId="urn:microsoft.com/office/officeart/2005/8/layout/chevron1"/>
    <dgm:cxn modelId="{CE40F01C-391C-EF41-A784-A41C5C0483CE}" srcId="{9E13625B-E211-564E-8D7B-6B2F597C6E26}" destId="{43552C66-47FB-2F45-A328-2398DEAA7C6E}" srcOrd="0" destOrd="0" parTransId="{531D890B-BBB2-1443-ACE7-654225D4D1E5}" sibTransId="{5308526A-14CC-C441-8572-D90BA2DB47C8}"/>
    <dgm:cxn modelId="{059EE353-755A-2148-BDDE-7A0E4D6D5E69}" type="presOf" srcId="{EECF909C-D985-524E-B16B-73B8744D5D9A}" destId="{27EDCF86-8BA7-AA44-AA16-F7298FA98A31}" srcOrd="0" destOrd="0" presId="urn:microsoft.com/office/officeart/2005/8/layout/chevron1"/>
    <dgm:cxn modelId="{B3CE556A-A28A-894D-B815-86630A82DABB}" srcId="{9E13625B-E211-564E-8D7B-6B2F597C6E26}" destId="{F18616EC-264B-9241-84A7-F4FF7C67744A}" srcOrd="2" destOrd="0" parTransId="{234B29AB-BA11-EF47-B67B-52D2B14E46D3}" sibTransId="{4A117F3C-FDA3-224C-A57D-303C853339E7}"/>
    <dgm:cxn modelId="{E44C3EA1-C14A-F242-87BD-B7004BAE8096}" type="presOf" srcId="{9E13625B-E211-564E-8D7B-6B2F597C6E26}" destId="{07E2E05C-14B8-2C42-A843-4F5BF10DA97D}" srcOrd="0" destOrd="0" presId="urn:microsoft.com/office/officeart/2005/8/layout/chevron1"/>
    <dgm:cxn modelId="{0D7FB6A4-C41E-8E41-BAE8-7EAAE0B05113}" type="presOf" srcId="{78F4ACE6-1EC9-7944-A975-8174221F047D}" destId="{FDD4F290-8D5A-7E48-B2E2-E1AF9CE17811}" srcOrd="0" destOrd="0" presId="urn:microsoft.com/office/officeart/2005/8/layout/chevron1"/>
    <dgm:cxn modelId="{25CA4AA9-DAEB-B94D-8B3D-D2EFE159AA5D}" type="presOf" srcId="{3197A774-72D9-0649-B038-E62D8B67FF69}" destId="{183FDB45-56DF-F24C-84E2-3A8ED12997E6}" srcOrd="0" destOrd="0" presId="urn:microsoft.com/office/officeart/2005/8/layout/chevron1"/>
    <dgm:cxn modelId="{18DA15B4-D588-7446-8134-FFA89569E23F}" srcId="{9E13625B-E211-564E-8D7B-6B2F597C6E26}" destId="{78F4ACE6-1EC9-7944-A975-8174221F047D}" srcOrd="3" destOrd="0" parTransId="{EBA24720-DC0F-2244-B6A2-CF8AB3210DC9}" sibTransId="{C9001B85-33CF-224C-B54A-683A6EECBCA3}"/>
    <dgm:cxn modelId="{D8C24FD8-56E4-C543-9818-9440F7032422}" type="presOf" srcId="{43552C66-47FB-2F45-A328-2398DEAA7C6E}" destId="{4B3A0B1F-1F25-9F48-9537-082BE39BA45E}" srcOrd="0" destOrd="0" presId="urn:microsoft.com/office/officeart/2005/8/layout/chevron1"/>
    <dgm:cxn modelId="{6708A1E3-CE99-C043-8CC8-800BF006A121}" srcId="{9E13625B-E211-564E-8D7B-6B2F597C6E26}" destId="{3197A774-72D9-0649-B038-E62D8B67FF69}" srcOrd="4" destOrd="0" parTransId="{68DD0B19-AC67-6648-AFA2-3849C08591B6}" sibTransId="{CE94CECB-88F9-9B4B-9898-1BF222665496}"/>
    <dgm:cxn modelId="{3000207F-CFAF-4043-8612-AEDFA389C8BA}" type="presParOf" srcId="{07E2E05C-14B8-2C42-A843-4F5BF10DA97D}" destId="{4B3A0B1F-1F25-9F48-9537-082BE39BA45E}" srcOrd="0" destOrd="0" presId="urn:microsoft.com/office/officeart/2005/8/layout/chevron1"/>
    <dgm:cxn modelId="{985EA914-A63B-FD4F-A463-C2EABD7CD542}" type="presParOf" srcId="{07E2E05C-14B8-2C42-A843-4F5BF10DA97D}" destId="{CEA4AE38-FADB-AD43-A145-D6E66E9420BC}" srcOrd="1" destOrd="0" presId="urn:microsoft.com/office/officeart/2005/8/layout/chevron1"/>
    <dgm:cxn modelId="{AC79A3D9-4BFD-FC4B-BCAF-5C47F13C171F}" type="presParOf" srcId="{07E2E05C-14B8-2C42-A843-4F5BF10DA97D}" destId="{27EDCF86-8BA7-AA44-AA16-F7298FA98A31}" srcOrd="2" destOrd="0" presId="urn:microsoft.com/office/officeart/2005/8/layout/chevron1"/>
    <dgm:cxn modelId="{4417AAD7-3295-2C44-BAD4-B4BCF42A7322}" type="presParOf" srcId="{07E2E05C-14B8-2C42-A843-4F5BF10DA97D}" destId="{4B895165-BDA1-4541-909B-6C0AF68AA9F3}" srcOrd="3" destOrd="0" presId="urn:microsoft.com/office/officeart/2005/8/layout/chevron1"/>
    <dgm:cxn modelId="{BB860B0B-6FD6-A44B-8B22-ED2C83A1A17F}" type="presParOf" srcId="{07E2E05C-14B8-2C42-A843-4F5BF10DA97D}" destId="{CAA3F27F-1136-1543-83A6-90786667ADBF}" srcOrd="4" destOrd="0" presId="urn:microsoft.com/office/officeart/2005/8/layout/chevron1"/>
    <dgm:cxn modelId="{AAA5F594-54C4-1144-A3EF-A6F9E17269D7}" type="presParOf" srcId="{07E2E05C-14B8-2C42-A843-4F5BF10DA97D}" destId="{AF012F69-4D28-1D41-931F-75226A6E6CEB}" srcOrd="5" destOrd="0" presId="urn:microsoft.com/office/officeart/2005/8/layout/chevron1"/>
    <dgm:cxn modelId="{2C67C24F-2321-1B41-9B30-0CD4D05E878C}" type="presParOf" srcId="{07E2E05C-14B8-2C42-A843-4F5BF10DA97D}" destId="{FDD4F290-8D5A-7E48-B2E2-E1AF9CE17811}" srcOrd="6" destOrd="0" presId="urn:microsoft.com/office/officeart/2005/8/layout/chevron1"/>
    <dgm:cxn modelId="{27F46366-7B0D-0648-B1CE-E17EE8DA9ABE}" type="presParOf" srcId="{07E2E05C-14B8-2C42-A843-4F5BF10DA97D}" destId="{876259DB-89E9-1C49-B8DC-9028A4E98F13}" srcOrd="7" destOrd="0" presId="urn:microsoft.com/office/officeart/2005/8/layout/chevron1"/>
    <dgm:cxn modelId="{8EC7B3E6-E4AD-084A-8625-982C82246B60}" type="presParOf" srcId="{07E2E05C-14B8-2C42-A843-4F5BF10DA97D}" destId="{183FDB45-56DF-F24C-84E2-3A8ED12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A0B1F-1F25-9F48-9537-082BE39BA45E}">
      <dsp:nvSpPr>
        <dsp:cNvPr id="0" name=""/>
        <dsp:cNvSpPr/>
      </dsp:nvSpPr>
      <dsp:spPr>
        <a:xfrm>
          <a:off x="1984" y="0"/>
          <a:ext cx="1766093" cy="472583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content feed in</a:t>
          </a:r>
        </a:p>
      </dsp:txBody>
      <dsp:txXfrm>
        <a:off x="238276" y="0"/>
        <a:ext cx="1293510" cy="472583"/>
      </dsp:txXfrm>
    </dsp:sp>
    <dsp:sp modelId="{27EDCF86-8BA7-AA44-AA16-F7298FA98A31}">
      <dsp:nvSpPr>
        <dsp:cNvPr id="0" name=""/>
        <dsp:cNvSpPr/>
      </dsp:nvSpPr>
      <dsp:spPr>
        <a:xfrm>
          <a:off x="1591468" y="0"/>
          <a:ext cx="1766093" cy="472583"/>
        </a:xfrm>
        <a:prstGeom prst="chevron">
          <a:avLst/>
        </a:prstGeom>
        <a:solidFill>
          <a:schemeClr val="accent2">
            <a:shade val="50000"/>
            <a:hueOff val="47106"/>
            <a:satOff val="-1547"/>
            <a:lumOff val="17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Table Image feed in</a:t>
          </a:r>
        </a:p>
      </dsp:txBody>
      <dsp:txXfrm>
        <a:off x="1827760" y="0"/>
        <a:ext cx="1293510" cy="472583"/>
      </dsp:txXfrm>
    </dsp:sp>
    <dsp:sp modelId="{CAA3F27F-1136-1543-83A6-90786667ADBF}">
      <dsp:nvSpPr>
        <dsp:cNvPr id="0" name=""/>
        <dsp:cNvSpPr/>
      </dsp:nvSpPr>
      <dsp:spPr>
        <a:xfrm>
          <a:off x="3180953" y="0"/>
          <a:ext cx="1766093" cy="472583"/>
        </a:xfrm>
        <a:prstGeom prst="chevron">
          <a:avLst/>
        </a:prstGeom>
        <a:solidFill>
          <a:schemeClr val="accent2">
            <a:shade val="50000"/>
            <a:hueOff val="94212"/>
            <a:satOff val="-3094"/>
            <a:lumOff val="35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Plot on         PDF</a:t>
          </a:r>
        </a:p>
      </dsp:txBody>
      <dsp:txXfrm>
        <a:off x="3417245" y="0"/>
        <a:ext cx="1293510" cy="472583"/>
      </dsp:txXfrm>
    </dsp:sp>
    <dsp:sp modelId="{FDD4F290-8D5A-7E48-B2E2-E1AF9CE17811}">
      <dsp:nvSpPr>
        <dsp:cNvPr id="0" name=""/>
        <dsp:cNvSpPr/>
      </dsp:nvSpPr>
      <dsp:spPr>
        <a:xfrm>
          <a:off x="4770437" y="0"/>
          <a:ext cx="1766093" cy="472583"/>
        </a:xfrm>
        <a:prstGeom prst="chevron">
          <a:avLst/>
        </a:prstGeom>
        <a:solidFill>
          <a:schemeClr val="accent2">
            <a:shade val="50000"/>
            <a:hueOff val="94212"/>
            <a:satOff val="-3094"/>
            <a:lumOff val="35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Return      image</a:t>
          </a:r>
        </a:p>
      </dsp:txBody>
      <dsp:txXfrm>
        <a:off x="5006729" y="0"/>
        <a:ext cx="1293510" cy="472583"/>
      </dsp:txXfrm>
    </dsp:sp>
    <dsp:sp modelId="{183FDB45-56DF-F24C-84E2-3A8ED12997E6}">
      <dsp:nvSpPr>
        <dsp:cNvPr id="0" name=""/>
        <dsp:cNvSpPr/>
      </dsp:nvSpPr>
      <dsp:spPr>
        <a:xfrm>
          <a:off x="6359921" y="0"/>
          <a:ext cx="1766093" cy="472583"/>
        </a:xfrm>
        <a:prstGeom prst="chevron">
          <a:avLst/>
        </a:prstGeom>
        <a:solidFill>
          <a:schemeClr val="accent2">
            <a:shade val="50000"/>
            <a:hueOff val="47106"/>
            <a:satOff val="-1547"/>
            <a:lumOff val="17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Return          text position</a:t>
          </a:r>
        </a:p>
      </dsp:txBody>
      <dsp:txXfrm>
        <a:off x="6596213" y="0"/>
        <a:ext cx="1293510" cy="47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72893-4C55-8747-A19C-6C487507E12D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C0FC0-AD83-2041-9FEF-78FFEF13CB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432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11D6-0156-9F4B-AE34-AA9C02A5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F21D-B7C3-3640-8EFB-204B6E68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DE94-E901-D546-B140-D59E1B43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ED5C-2370-C144-90DB-5F109019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781D-1C6F-DB44-A6FD-6DF8CD5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4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F763-23F0-0B48-B722-E6BF6DD8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78B44-9C81-044E-B675-194F9115E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F450-4B15-674E-99E1-C307B11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950C-7568-354B-B2C9-A264DF2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06D0-935E-D549-8590-E4788B2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65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3038F-DF40-DC41-AF23-220551BC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DCD6-573E-DA40-9910-B8058F6D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50C9-5011-7949-9E12-898BCB76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B755-32E9-BC4E-8CBF-93F49C8E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0BCF-1DE6-C640-9AAC-CDDB10B5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58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5100-EB2F-A240-BF76-CBECEF6A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302E-8353-304E-B128-93A418BCB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2E19-164E-2449-B4A5-DC24F438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6DACD-582D-BF44-B8CD-FDC07E02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CFB3-4621-0845-9B25-5FBBF4B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85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4B99-882F-5849-BAA8-B942A7FA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83DA-7599-1347-9F5B-AB983901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431A-B73A-064A-9D47-01D160D3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FA4B-F7A2-8748-BF65-51A1241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3B8B-4CF9-CC4E-9944-94B8CC94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18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529F-A786-9F48-8A8C-34A0A190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8291-C98A-0641-8ACC-98F7AF6E3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DC36-83D5-F44D-B81C-1F5A2542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BBED-C7CA-8E47-B9FB-593D71F1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2120-F10C-4449-9154-215033E1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8025-520B-C141-AF30-C5B7AB9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32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F86B-7372-B048-857C-1B2B9DF9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5A49-1AFD-414E-A947-14012565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EED3-9A16-764F-A3E7-CE82E7F7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F1341-C468-A740-87F0-F05ECA6FF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887F3-6D66-C648-AC34-C494F96B0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BC182-655A-4A4B-B06B-3802BF5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30420-1512-4D42-9DED-A6C10E2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E9C7-60E9-AD4E-AF08-3AD7AC91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2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450-3A48-3F4A-A4EC-1C8993E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9AAF0-2C5E-2B41-BEEB-B37B1613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AC4E6-8996-9649-A1DF-46B25B74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D6F0-3D9C-2A42-A339-CFCC2B87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9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1A24-F3DB-8044-8781-9A92819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32063-81F3-DA46-A513-120E0E25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6CD2-0379-BD44-BA74-C3F26938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143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59F8-8C9B-0C45-AD93-13232974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AB56-7B0B-FA48-A877-35231BC6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48B0-6783-8B47-B7A8-59B0139E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027F-07D9-0144-96C2-CA022D2A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FED8-7465-184B-A0AF-4F7DCBC1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F6961-5B37-3144-99C8-ADC0B16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720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C8D-0B7C-DA48-B735-F09D643D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8EA17-E9B6-0048-B105-C63D0F7DF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FC29-52EA-3046-89BE-BCB8A94C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5326-7222-9B4D-B74D-D8A7227D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562A-8CEC-F342-9901-F3FDD84C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925AD-1AA7-B949-8305-567E7262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461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2D597-5DEF-E443-AF87-2BA6F740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0928-1857-3C4E-B591-FB2D3C91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EAEE-1E2F-714F-8751-7C05E5430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C748-0688-1A41-A708-E9DA0EAC5C59}" type="datetimeFigureOut">
              <a:rPr lang="en-CN" smtClean="0"/>
              <a:t>2021/4/26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95ED-BFE9-D04F-8839-7F9B01F3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219A-A050-A541-864C-2FEBABE6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61E8-5796-4A40-946D-431B84D271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93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18AA2E9-66CB-7145-911B-8BCF5A767A88}"/>
              </a:ext>
            </a:extLst>
          </p:cNvPr>
          <p:cNvSpPr/>
          <p:nvPr/>
        </p:nvSpPr>
        <p:spPr>
          <a:xfrm>
            <a:off x="6997316" y="1546258"/>
            <a:ext cx="758886" cy="3782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F866FF-26E5-6048-9BA1-D9C08784FB94}"/>
              </a:ext>
            </a:extLst>
          </p:cNvPr>
          <p:cNvSpPr/>
          <p:nvPr/>
        </p:nvSpPr>
        <p:spPr>
          <a:xfrm>
            <a:off x="7784742" y="1546258"/>
            <a:ext cx="4238966" cy="3782859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60938C-F744-5B4F-849C-6FDAEC485A53}"/>
              </a:ext>
            </a:extLst>
          </p:cNvPr>
          <p:cNvSpPr/>
          <p:nvPr/>
        </p:nvSpPr>
        <p:spPr>
          <a:xfrm>
            <a:off x="1948604" y="1546258"/>
            <a:ext cx="5011716" cy="378285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49969-DF28-864D-91E6-55D0E15BA252}"/>
              </a:ext>
            </a:extLst>
          </p:cNvPr>
          <p:cNvSpPr/>
          <p:nvPr/>
        </p:nvSpPr>
        <p:spPr>
          <a:xfrm>
            <a:off x="462734" y="1546258"/>
            <a:ext cx="1423447" cy="3782859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5944A-26BD-0F46-9E9A-47A841B6CDE2}"/>
              </a:ext>
            </a:extLst>
          </p:cNvPr>
          <p:cNvSpPr/>
          <p:nvPr/>
        </p:nvSpPr>
        <p:spPr>
          <a:xfrm>
            <a:off x="727729" y="1920351"/>
            <a:ext cx="813916" cy="3055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scrapy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60C6F-9345-E045-8691-E9D4DE4ECF96}"/>
              </a:ext>
            </a:extLst>
          </p:cNvPr>
          <p:cNvSpPr/>
          <p:nvPr/>
        </p:nvSpPr>
        <p:spPr>
          <a:xfrm>
            <a:off x="755942" y="3085116"/>
            <a:ext cx="813916" cy="2598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NLG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AA06-6299-7E42-A3DE-3CF725A1191B}"/>
              </a:ext>
            </a:extLst>
          </p:cNvPr>
          <p:cNvSpPr/>
          <p:nvPr/>
        </p:nvSpPr>
        <p:spPr>
          <a:xfrm>
            <a:off x="755942" y="3509550"/>
            <a:ext cx="813916" cy="640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GPT2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F5169-24EE-384E-8C79-582D38598091}"/>
              </a:ext>
            </a:extLst>
          </p:cNvPr>
          <p:cNvSpPr/>
          <p:nvPr/>
        </p:nvSpPr>
        <p:spPr>
          <a:xfrm>
            <a:off x="6864913" y="2640135"/>
            <a:ext cx="813916" cy="6405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  <a:sp3d>
            <a:bevelT w="31750" h="101600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TeX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855BF-53DF-6A47-AB4D-2CFE53CFF2BE}"/>
              </a:ext>
            </a:extLst>
          </p:cNvPr>
          <p:cNvSpPr/>
          <p:nvPr/>
        </p:nvSpPr>
        <p:spPr>
          <a:xfrm>
            <a:off x="2671673" y="3506203"/>
            <a:ext cx="1063449" cy="640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082DF-6243-024C-BD74-3AFFDE72131A}"/>
              </a:ext>
            </a:extLst>
          </p:cNvPr>
          <p:cNvSpPr/>
          <p:nvPr/>
        </p:nvSpPr>
        <p:spPr>
          <a:xfrm>
            <a:off x="2671673" y="4407379"/>
            <a:ext cx="1063449" cy="640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Font</a:t>
            </a:r>
          </a:p>
          <a:p>
            <a:pPr algn="ctr"/>
            <a:r>
              <a:rPr lang="en-CN" sz="1400" dirty="0"/>
              <a:t>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F9FB3-E81C-DB48-A761-7A533ABF0161}"/>
              </a:ext>
            </a:extLst>
          </p:cNvPr>
          <p:cNvSpPr/>
          <p:nvPr/>
        </p:nvSpPr>
        <p:spPr>
          <a:xfrm>
            <a:off x="4084161" y="4407378"/>
            <a:ext cx="2457179" cy="248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Rmarkdown book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B8768-9313-7E4E-90F3-5B43CB10D53F}"/>
              </a:ext>
            </a:extLst>
          </p:cNvPr>
          <p:cNvSpPr/>
          <p:nvPr/>
        </p:nvSpPr>
        <p:spPr>
          <a:xfrm>
            <a:off x="4084161" y="3506203"/>
            <a:ext cx="1063449" cy="640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0C37C-F0F4-6646-B486-77D358D5E615}"/>
              </a:ext>
            </a:extLst>
          </p:cNvPr>
          <p:cNvSpPr txBox="1"/>
          <p:nvPr/>
        </p:nvSpPr>
        <p:spPr>
          <a:xfrm>
            <a:off x="693096" y="152147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ontent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720FCB5-D390-8A43-BCA0-4577AEAB968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41645" y="2073102"/>
            <a:ext cx="1706022" cy="779684"/>
          </a:xfrm>
          <a:prstGeom prst="bentConnector3">
            <a:avLst>
              <a:gd name="adj1" fmla="val 53614"/>
            </a:avLst>
          </a:prstGeom>
          <a:ln w="762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7CF36BA-DB1D-934D-908E-1B05AFB89CF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69858" y="2927147"/>
            <a:ext cx="1773417" cy="2879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BD992E8-33AB-2D43-B495-C5E21D062F65}"/>
              </a:ext>
            </a:extLst>
          </p:cNvPr>
          <p:cNvSpPr/>
          <p:nvPr/>
        </p:nvSpPr>
        <p:spPr>
          <a:xfrm>
            <a:off x="2671673" y="3099288"/>
            <a:ext cx="3869667" cy="2489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XeTex Script Generator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745EA-B916-E740-8EA2-A957016BF816}"/>
              </a:ext>
            </a:extLst>
          </p:cNvPr>
          <p:cNvSpPr/>
          <p:nvPr/>
        </p:nvSpPr>
        <p:spPr>
          <a:xfrm>
            <a:off x="5477891" y="3506203"/>
            <a:ext cx="1063449" cy="6405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Figure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C69F56-E30E-ED41-99B3-5384F317EC7D}"/>
              </a:ext>
            </a:extLst>
          </p:cNvPr>
          <p:cNvSpPr/>
          <p:nvPr/>
        </p:nvSpPr>
        <p:spPr>
          <a:xfrm>
            <a:off x="4084161" y="4793237"/>
            <a:ext cx="2457179" cy="2489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 dirty="0"/>
              <a:t>GraphViz alike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63687-66F3-054C-9CE0-BACD0970CF99}"/>
              </a:ext>
            </a:extLst>
          </p:cNvPr>
          <p:cNvSpPr/>
          <p:nvPr/>
        </p:nvSpPr>
        <p:spPr>
          <a:xfrm>
            <a:off x="7920990" y="3079458"/>
            <a:ext cx="2183592" cy="2687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PDF/IMG Proc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E1A37A-F3C7-FB43-94B0-24AB12251FCB}"/>
              </a:ext>
            </a:extLst>
          </p:cNvPr>
          <p:cNvSpPr/>
          <p:nvPr/>
        </p:nvSpPr>
        <p:spPr>
          <a:xfrm>
            <a:off x="7920990" y="3507019"/>
            <a:ext cx="2183592" cy="640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Encoding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CE897D87-5358-1549-AC4A-0839F496EC18}"/>
              </a:ext>
            </a:extLst>
          </p:cNvPr>
          <p:cNvSpPr/>
          <p:nvPr/>
        </p:nvSpPr>
        <p:spPr>
          <a:xfrm>
            <a:off x="7894196" y="2702386"/>
            <a:ext cx="4129512" cy="3770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3891AE-C225-EA4B-B920-4C45FFA677E8}"/>
              </a:ext>
            </a:extLst>
          </p:cNvPr>
          <p:cNvSpPr/>
          <p:nvPr/>
        </p:nvSpPr>
        <p:spPr>
          <a:xfrm>
            <a:off x="10204279" y="3079457"/>
            <a:ext cx="1542863" cy="2687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Script Parsing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C602D4-CF9E-CC46-9BF1-7C6868073852}"/>
              </a:ext>
            </a:extLst>
          </p:cNvPr>
          <p:cNvSpPr/>
          <p:nvPr/>
        </p:nvSpPr>
        <p:spPr>
          <a:xfrm>
            <a:off x="10221748" y="3507018"/>
            <a:ext cx="1525393" cy="1532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0" indent="-88900">
              <a:buFont typeface="Arial" panose="020B0604020202020204" pitchFamily="34" charset="0"/>
              <a:buChar char="•"/>
            </a:pPr>
            <a:r>
              <a:rPr lang="en-CN" sz="1400" dirty="0"/>
              <a:t>Text bounding box</a:t>
            </a:r>
          </a:p>
          <a:p>
            <a:pPr marL="127000" indent="-88900">
              <a:buFont typeface="Arial" panose="020B0604020202020204" pitchFamily="34" charset="0"/>
              <a:buChar char="•"/>
            </a:pPr>
            <a:r>
              <a:rPr lang="en-CN" sz="1400" dirty="0"/>
              <a:t>Table Position</a:t>
            </a:r>
          </a:p>
          <a:p>
            <a:pPr marL="127000" indent="-88900">
              <a:buFont typeface="Arial" panose="020B0604020202020204" pitchFamily="34" charset="0"/>
              <a:buChar char="•"/>
            </a:pPr>
            <a:r>
              <a:rPr lang="en-CN" sz="1400" dirty="0"/>
              <a:t>Figure Position</a:t>
            </a:r>
          </a:p>
          <a:p>
            <a:pPr marL="127000" indent="-88900">
              <a:buFont typeface="Arial" panose="020B0604020202020204" pitchFamily="34" charset="0"/>
              <a:buChar char="•"/>
            </a:pPr>
            <a:r>
              <a:rPr lang="en-CN" sz="1400" dirty="0"/>
              <a:t>Text Content Infomation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973C20-2C57-3A43-B289-E0AC1E1179FB}"/>
              </a:ext>
            </a:extLst>
          </p:cNvPr>
          <p:cNvSpPr/>
          <p:nvPr/>
        </p:nvSpPr>
        <p:spPr>
          <a:xfrm>
            <a:off x="7920991" y="4407379"/>
            <a:ext cx="2183591" cy="640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Imagemagick++</a:t>
            </a:r>
            <a:endParaRPr lang="en-C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D83EB-08BC-B64C-B72E-98AA8CF8CE30}"/>
              </a:ext>
            </a:extLst>
          </p:cNvPr>
          <p:cNvSpPr txBox="1"/>
          <p:nvPr/>
        </p:nvSpPr>
        <p:spPr>
          <a:xfrm>
            <a:off x="3999085" y="1531391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Script</a:t>
            </a:r>
            <a:endParaRPr lang="en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7093B9-B3B4-2D4F-9DE9-3EA99FE3BAAB}"/>
              </a:ext>
            </a:extLst>
          </p:cNvPr>
          <p:cNvSpPr txBox="1"/>
          <p:nvPr/>
        </p:nvSpPr>
        <p:spPr>
          <a:xfrm>
            <a:off x="7021901" y="1521476"/>
            <a:ext cx="72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LaTeX</a:t>
            </a:r>
            <a:endParaRPr lang="en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6BE6E5-A2CD-CF40-9DA3-05D39BF7B495}"/>
              </a:ext>
            </a:extLst>
          </p:cNvPr>
          <p:cNvSpPr txBox="1"/>
          <p:nvPr/>
        </p:nvSpPr>
        <p:spPr>
          <a:xfrm>
            <a:off x="9096219" y="1531391"/>
            <a:ext cx="164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Post-Processing</a:t>
            </a:r>
            <a:endParaRPr lang="en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F316FA-F0C9-F94F-81E5-60C23FAC5006}"/>
              </a:ext>
            </a:extLst>
          </p:cNvPr>
          <p:cNvSpPr/>
          <p:nvPr/>
        </p:nvSpPr>
        <p:spPr>
          <a:xfrm>
            <a:off x="454042" y="5462934"/>
            <a:ext cx="11569666" cy="63437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D4033-2026-5D41-832B-D977EEF5CF1B}"/>
              </a:ext>
            </a:extLst>
          </p:cNvPr>
          <p:cNvSpPr/>
          <p:nvPr/>
        </p:nvSpPr>
        <p:spPr>
          <a:xfrm>
            <a:off x="2347667" y="5598854"/>
            <a:ext cx="1800000" cy="3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9E1D47-900F-2242-A4EF-5AB05D12648E}"/>
              </a:ext>
            </a:extLst>
          </p:cNvPr>
          <p:cNvSpPr/>
          <p:nvPr/>
        </p:nvSpPr>
        <p:spPr>
          <a:xfrm>
            <a:off x="4407473" y="5598854"/>
            <a:ext cx="1800000" cy="3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Redis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E00A7-4A44-A045-BBF1-63675A0FE1C2}"/>
              </a:ext>
            </a:extLst>
          </p:cNvPr>
          <p:cNvSpPr/>
          <p:nvPr/>
        </p:nvSpPr>
        <p:spPr>
          <a:xfrm>
            <a:off x="6467279" y="5595525"/>
            <a:ext cx="1800000" cy="3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Docker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1597F1-4D2C-AD43-83A2-877AB9F12868}"/>
              </a:ext>
            </a:extLst>
          </p:cNvPr>
          <p:cNvSpPr/>
          <p:nvPr/>
        </p:nvSpPr>
        <p:spPr>
          <a:xfrm>
            <a:off x="7920990" y="2350504"/>
            <a:ext cx="3915052" cy="2629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Images &amp; Annotations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CECD26-24C9-8B43-8135-9D056C6D6EC6}"/>
              </a:ext>
            </a:extLst>
          </p:cNvPr>
          <p:cNvSpPr/>
          <p:nvPr/>
        </p:nvSpPr>
        <p:spPr>
          <a:xfrm>
            <a:off x="8527085" y="5595525"/>
            <a:ext cx="1800000" cy="360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TF/TORCH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4F723A-95F5-AE4F-84A3-F22C3DD5F233}"/>
              </a:ext>
            </a:extLst>
          </p:cNvPr>
          <p:cNvSpPr/>
          <p:nvPr/>
        </p:nvSpPr>
        <p:spPr>
          <a:xfrm>
            <a:off x="755942" y="4244834"/>
            <a:ext cx="813916" cy="6405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Scigen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FC28DA1-9BAC-5E4E-B4F2-5259F784CF1B}"/>
              </a:ext>
            </a:extLst>
          </p:cNvPr>
          <p:cNvSpPr/>
          <p:nvPr/>
        </p:nvSpPr>
        <p:spPr>
          <a:xfrm>
            <a:off x="2520034" y="2702386"/>
            <a:ext cx="4411746" cy="3770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86B28F-C758-964E-B743-148AFCD01568}"/>
              </a:ext>
            </a:extLst>
          </p:cNvPr>
          <p:cNvSpPr/>
          <p:nvPr/>
        </p:nvSpPr>
        <p:spPr>
          <a:xfrm>
            <a:off x="469071" y="822987"/>
            <a:ext cx="11569666" cy="634371"/>
          </a:xfrm>
          <a:prstGeom prst="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5660A7-6AFE-F348-8705-2AA4BBFF33A8}"/>
              </a:ext>
            </a:extLst>
          </p:cNvPr>
          <p:cNvSpPr txBox="1"/>
          <p:nvPr/>
        </p:nvSpPr>
        <p:spPr>
          <a:xfrm>
            <a:off x="158741" y="625314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Protype</a:t>
            </a:r>
            <a:endParaRPr lang="en-CN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97" name="Diagram 96">
            <a:extLst>
              <a:ext uri="{FF2B5EF4-FFF2-40B4-BE49-F238E27FC236}">
                <a16:creationId xmlns:a16="http://schemas.microsoft.com/office/drawing/2014/main" id="{4441F7AC-B4A2-AC4B-B1C1-4EF856025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594092"/>
              </p:ext>
            </p:extLst>
          </p:nvPr>
        </p:nvGraphicFramePr>
        <p:xfrm>
          <a:off x="2304338" y="928344"/>
          <a:ext cx="8128000" cy="47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01176A7A-490D-2E40-8DBD-E953C259ECB1}"/>
              </a:ext>
            </a:extLst>
          </p:cNvPr>
          <p:cNvSpPr txBox="1"/>
          <p:nvPr/>
        </p:nvSpPr>
        <p:spPr>
          <a:xfrm>
            <a:off x="158741" y="14163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PRD</a:t>
            </a:r>
            <a:endParaRPr lang="en-C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B57E7-BDD1-1F4A-80DE-677F7EF9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" b="21392"/>
          <a:stretch/>
        </p:blipFill>
        <p:spPr>
          <a:xfrm>
            <a:off x="2974023" y="385763"/>
            <a:ext cx="7244080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5B5533-0B65-EE40-86C4-FF7C2AB6C916}"/>
              </a:ext>
            </a:extLst>
          </p:cNvPr>
          <p:cNvGrpSpPr/>
          <p:nvPr/>
        </p:nvGrpSpPr>
        <p:grpSpPr>
          <a:xfrm>
            <a:off x="657224" y="242887"/>
            <a:ext cx="10730659" cy="5314951"/>
            <a:chOff x="657224" y="242887"/>
            <a:chExt cx="10730659" cy="53149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B3990C1-7AA2-3440-AEEF-2642353BB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02" t="-2072" r="7394" b="34250"/>
            <a:stretch/>
          </p:blipFill>
          <p:spPr>
            <a:xfrm>
              <a:off x="657224" y="242887"/>
              <a:ext cx="10730659" cy="531495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C7C47A-EF79-A643-A69B-973747447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710" b="21392"/>
            <a:stretch/>
          </p:blipFill>
          <p:spPr>
            <a:xfrm>
              <a:off x="4331334" y="2428875"/>
              <a:ext cx="6796281" cy="3128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49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51F27D-9636-6844-9D88-F2F0A733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54025"/>
            <a:ext cx="107315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70164</TotalTime>
  <Words>69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Yifan</dc:creator>
  <cp:lastModifiedBy>Yifan Yang</cp:lastModifiedBy>
  <cp:revision>25</cp:revision>
  <dcterms:created xsi:type="dcterms:W3CDTF">2021-03-12T09:49:38Z</dcterms:created>
  <dcterms:modified xsi:type="dcterms:W3CDTF">2021-06-05T02:13:10Z</dcterms:modified>
</cp:coreProperties>
</file>