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2" r:id="rId2"/>
    <p:sldId id="263" r:id="rId3"/>
    <p:sldId id="268" r:id="rId4"/>
    <p:sldId id="269" r:id="rId5"/>
    <p:sldId id="270" r:id="rId6"/>
    <p:sldId id="266" r:id="rId7"/>
    <p:sldId id="267" r:id="rId8"/>
    <p:sldId id="271" r:id="rId9"/>
    <p:sldId id="261" r:id="rId10"/>
    <p:sldId id="272" r:id="rId11"/>
    <p:sldId id="273" r:id="rId12"/>
    <p:sldId id="274" r:id="rId13"/>
    <p:sldId id="275" r:id="rId14"/>
    <p:sldId id="276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D9A"/>
    <a:srgbClr val="F5B67A"/>
    <a:srgbClr val="F5B612"/>
    <a:srgbClr val="7C7DB4"/>
    <a:srgbClr val="FFFFFF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6" d="100"/>
          <a:sy n="96" d="100"/>
        </p:scale>
        <p:origin x="230" y="6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98EF8A-98DF-444B-9BC3-C557F42AFCC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997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1.xml"/><Relationship Id="rId4" Type="http://schemas.openxmlformats.org/officeDocument/2006/relationships/tags" Target="../tags/tag10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7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6.xml"/><Relationship Id="rId4" Type="http://schemas.openxmlformats.org/officeDocument/2006/relationships/tags" Target="../tags/tag1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1.xml"/><Relationship Id="rId4" Type="http://schemas.openxmlformats.org/officeDocument/2006/relationships/tags" Target="../tags/tag20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5.xml"/><Relationship Id="rId3" Type="http://schemas.openxmlformats.org/officeDocument/2006/relationships/tags" Target="../tags/tag30.xml"/><Relationship Id="rId7" Type="http://schemas.openxmlformats.org/officeDocument/2006/relationships/tags" Target="../tags/tag34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3.xml"/><Relationship Id="rId4" Type="http://schemas.openxmlformats.org/officeDocument/2006/relationships/tags" Target="../tags/tag5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2025/4/26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18" Type="http://schemas.openxmlformats.org/officeDocument/2006/relationships/tags" Target="../tags/tag6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tags" Target="../tags/tag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ow mentoring can be a great source of inspiration">
            <a:extLst>
              <a:ext uri="{FF2B5EF4-FFF2-40B4-BE49-F238E27FC236}">
                <a16:creationId xmlns:a16="http://schemas.microsoft.com/office/drawing/2014/main" id="{EB517043-F000-EFB1-6D06-C21A3947F1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82139"/>
            <a:ext cx="12192000" cy="4855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5E5C8266-C566-3BB4-5C98-DF1E6DD9A40C}"/>
              </a:ext>
            </a:extLst>
          </p:cNvPr>
          <p:cNvSpPr/>
          <p:nvPr/>
        </p:nvSpPr>
        <p:spPr>
          <a:xfrm>
            <a:off x="0" y="782138"/>
            <a:ext cx="12192000" cy="4855341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55FF793-E6D5-182D-297C-705438B10C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1767" y="1288111"/>
            <a:ext cx="10078065" cy="1595189"/>
          </a:xfrm>
        </p:spPr>
        <p:txBody>
          <a:bodyPr>
            <a:noAutofit/>
          </a:bodyPr>
          <a:lstStyle/>
          <a:p>
            <a:r>
              <a:rPr lang="en-US" altLang="zh-CN" sz="4800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OpenModelHub</a:t>
            </a:r>
            <a:r>
              <a:rPr lang="en-US" altLang="zh-CN" sz="4800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Database for Models and Datasets</a:t>
            </a:r>
            <a:endParaRPr lang="zh-CN" altLang="en-US" sz="4800" dirty="0">
              <a:solidFill>
                <a:schemeClr val="bg1">
                  <a:lumMod val="8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2630649-B7C0-B7F9-8C6E-DA60C022D5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785" y="3241270"/>
            <a:ext cx="9399788" cy="1472400"/>
          </a:xfrm>
        </p:spPr>
        <p:txBody>
          <a:bodyPr>
            <a:noAutofit/>
          </a:bodyPr>
          <a:lstStyle/>
          <a:p>
            <a:pPr algn="r" rtl="0" fontAlgn="base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LIN, Yufeng 123090342 TENG, </a:t>
            </a:r>
            <a:r>
              <a:rPr lang="en-US" altLang="zh-CN" sz="1600" dirty="0" err="1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Yimeng</a:t>
            </a: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 123090540</a:t>
            </a:r>
          </a:p>
          <a:p>
            <a:pPr algn="r" rtl="0" fontAlgn="base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LIN, </a:t>
            </a:r>
            <a:r>
              <a:rPr lang="en-US" altLang="zh-CN" sz="1600" dirty="0" err="1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Wentao</a:t>
            </a: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 123090337 GAN, Linyong  123090120</a:t>
            </a:r>
          </a:p>
          <a:p>
            <a:pPr algn="r" rtl="0" fontAlgn="base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LIU, Yuxuan 123090377 ZHANG, Shuhan 123090823</a:t>
            </a:r>
          </a:p>
          <a:p>
            <a:pPr algn="r" rtl="0" fontAlgn="base">
              <a:lnSpc>
                <a:spcPct val="100000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ZHENG, </a:t>
            </a:r>
            <a:r>
              <a:rPr lang="en-US" altLang="zh-CN" sz="1600" dirty="0" err="1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Zirun</a:t>
            </a:r>
            <a:r>
              <a:rPr lang="en-US" altLang="zh-CN" sz="160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  <a:t>123090891</a:t>
            </a:r>
          </a:p>
          <a:p>
            <a:pPr algn="r">
              <a:lnSpc>
                <a:spcPct val="100000"/>
              </a:lnSpc>
              <a:buNone/>
            </a:pPr>
            <a:br>
              <a:rPr lang="en-US" altLang="zh-CN" sz="1600" dirty="0">
                <a:solidFill>
                  <a:schemeClr val="bg1"/>
                </a:solidFill>
                <a:effectLst/>
                <a:latin typeface="Microsoft YaHei UI" panose="020B0503020204020204" pitchFamily="34" charset="-122"/>
                <a:ea typeface="Microsoft YaHei UI" panose="020B0503020204020204" pitchFamily="34" charset="-122"/>
                <a:cs typeface="Calibri" panose="020F0502020204030204" pitchFamily="34" charset="0"/>
              </a:rPr>
            </a:br>
            <a:endParaRPr lang="en-US" altLang="zh-CN" sz="160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  <a:cs typeface="Calibri" panose="020F0502020204030204" pitchFamily="34" charset="0"/>
            </a:endParaRPr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00C311CF-4F42-C8CA-D335-9B1A1B133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787" y="6015148"/>
            <a:ext cx="3799604" cy="545137"/>
          </a:xfrm>
          <a:prstGeom prst="rect">
            <a:avLst/>
          </a:prstGeom>
        </p:spPr>
      </p:pic>
      <p:sp>
        <p:nvSpPr>
          <p:cNvPr id="7" name="AutoShape 4" descr="Colleagues business woman working">
            <a:extLst>
              <a:ext uri="{FF2B5EF4-FFF2-40B4-BE49-F238E27FC236}">
                <a16:creationId xmlns:a16="http://schemas.microsoft.com/office/drawing/2014/main" id="{D9D02AAB-41EC-AD46-7DC1-5A6C01EBD8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9903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C464D353-E361-C077-9975-AF2C693F8A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14275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647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66C77-295A-557B-AF46-E196660C5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520">
            <a:extLst>
              <a:ext uri="{FF2B5EF4-FFF2-40B4-BE49-F238E27FC236}">
                <a16:creationId xmlns:a16="http://schemas.microsoft.com/office/drawing/2014/main" id="{A163B957-E86A-37A5-8BD6-8CEC814E8548}"/>
              </a:ext>
            </a:extLst>
          </p:cNvPr>
          <p:cNvSpPr>
            <a:spLocks/>
          </p:cNvSpPr>
          <p:nvPr/>
        </p:nvSpPr>
        <p:spPr bwMode="auto">
          <a:xfrm>
            <a:off x="90571" y="82209"/>
            <a:ext cx="4236332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84B6011-DC52-74EB-F1ED-A4C04DBDC7E1}"/>
              </a:ext>
            </a:extLst>
          </p:cNvPr>
          <p:cNvSpPr txBox="1"/>
          <p:nvPr/>
        </p:nvSpPr>
        <p:spPr>
          <a:xfrm>
            <a:off x="763149" y="241389"/>
            <a:ext cx="2842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Realistic Data Demo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16D3825-829A-D6C4-6D09-E5D620C918A9}"/>
              </a:ext>
            </a:extLst>
          </p:cNvPr>
          <p:cNvSpPr txBox="1"/>
          <p:nvPr/>
        </p:nvSpPr>
        <p:spPr>
          <a:xfrm>
            <a:off x="90572" y="1133906"/>
            <a:ext cx="664959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"dataset": [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{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"ds_name": "JovialValley/syllable_totaldataset",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"ds_size": 487,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"media": "audio",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"task": ["classification"],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"columns": [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{"col_name": "name", </a:t>
            </a:r>
            <a:endParaRPr lang="en-US" altLang="zh-CN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 </a:t>
            </a:r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"col_datatype": "string"},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{"col_name": "audio", </a:t>
            </a:r>
            <a:endParaRPr lang="en-US" altLang="zh-CN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 </a:t>
            </a:r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"col_datatype": "Audio"},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{"col_name": "label", </a:t>
            </a:r>
            <a:endParaRPr lang="en-US" altLang="zh-CN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 </a:t>
            </a:r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"col_datatype": "string"},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{"col_name": "emotion", </a:t>
            </a:r>
            <a:endParaRPr lang="en-US" altLang="zh-CN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 </a:t>
            </a:r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"col_datatype": "string"},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  {"col_name": "emotion_str", </a:t>
            </a:r>
            <a:endParaRPr lang="en-US" altLang="zh-CN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	 </a:t>
            </a:r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"col_datatype": "string"}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]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}</a:t>
            </a: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……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zh-CN" alt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A0EDF44-21E1-F3E9-B99B-3ABCFF44E5F3}"/>
              </a:ext>
            </a:extLst>
          </p:cNvPr>
          <p:cNvSpPr txBox="1"/>
          <p:nvPr/>
        </p:nvSpPr>
        <p:spPr>
          <a:xfrm>
            <a:off x="6655323" y="1145045"/>
            <a:ext cx="738825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"model":[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{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"model_name": "ResNet-50",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"param_num": 23500000,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"media_type": "image",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"arch_name": "CNN",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"trainname": "pretrain",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"task": ["classification", "detection"],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"module_num": 5,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"modules": [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{"conv_size": 64, "pool_type": "max"},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{"conv_size": 128, "pool_type": "avg"},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  {"conv_size": 256, "pool_type": "max"},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],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"param": 15</a:t>
            </a:r>
          </a:p>
          <a:p>
            <a:r>
              <a:rPr lang="zh-CN" altLang="en-US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},</a:t>
            </a:r>
            <a:endParaRPr lang="en-US" altLang="zh-CN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…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]</a:t>
            </a:r>
            <a:endParaRPr lang="zh-CN" alt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18" name="Freeform 9520">
            <a:extLst>
              <a:ext uri="{FF2B5EF4-FFF2-40B4-BE49-F238E27FC236}">
                <a16:creationId xmlns:a16="http://schemas.microsoft.com/office/drawing/2014/main" id="{79282C26-703D-222E-FD2B-C6FC7A0A7DFD}"/>
              </a:ext>
            </a:extLst>
          </p:cNvPr>
          <p:cNvSpPr>
            <a:spLocks/>
          </p:cNvSpPr>
          <p:nvPr/>
        </p:nvSpPr>
        <p:spPr bwMode="auto">
          <a:xfrm>
            <a:off x="1297203" y="5574468"/>
            <a:ext cx="4236332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EB81180-088F-0A2A-DACD-A90C64F89C41}"/>
              </a:ext>
            </a:extLst>
          </p:cNvPr>
          <p:cNvSpPr txBox="1"/>
          <p:nvPr/>
        </p:nvSpPr>
        <p:spPr>
          <a:xfrm>
            <a:off x="2314525" y="5724094"/>
            <a:ext cx="2842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92 for datasets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0" name="Freeform 9520">
            <a:extLst>
              <a:ext uri="{FF2B5EF4-FFF2-40B4-BE49-F238E27FC236}">
                <a16:creationId xmlns:a16="http://schemas.microsoft.com/office/drawing/2014/main" id="{DA1B486A-DF81-DAD3-CD41-98AD3161B4F2}"/>
              </a:ext>
            </a:extLst>
          </p:cNvPr>
          <p:cNvSpPr>
            <a:spLocks/>
          </p:cNvSpPr>
          <p:nvPr/>
        </p:nvSpPr>
        <p:spPr bwMode="auto">
          <a:xfrm>
            <a:off x="7171673" y="5574468"/>
            <a:ext cx="4236332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A9E5195-A95A-F45D-732F-2112A3D42BBC}"/>
              </a:ext>
            </a:extLst>
          </p:cNvPr>
          <p:cNvSpPr txBox="1"/>
          <p:nvPr/>
        </p:nvSpPr>
        <p:spPr>
          <a:xfrm>
            <a:off x="8188995" y="5724094"/>
            <a:ext cx="2842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100</a:t>
            </a:r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 for models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D01C8E6B-73D4-4E61-91A6-6CD628E36E53}"/>
              </a:ext>
            </a:extLst>
          </p:cNvPr>
          <p:cNvGrpSpPr/>
          <p:nvPr/>
        </p:nvGrpSpPr>
        <p:grpSpPr>
          <a:xfrm>
            <a:off x="4092137" y="2747972"/>
            <a:ext cx="4546871" cy="1212430"/>
            <a:chOff x="4092137" y="2747972"/>
            <a:chExt cx="4546871" cy="1212430"/>
          </a:xfrm>
        </p:grpSpPr>
        <p:sp>
          <p:nvSpPr>
            <p:cNvPr id="23" name="Freeform 9520">
              <a:extLst>
                <a:ext uri="{FF2B5EF4-FFF2-40B4-BE49-F238E27FC236}">
                  <a16:creationId xmlns:a16="http://schemas.microsoft.com/office/drawing/2014/main" id="{DE942EB9-5A0B-8D10-8460-47574CA683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92137" y="2747972"/>
              <a:ext cx="4236332" cy="1212430"/>
            </a:xfrm>
            <a:custGeom>
              <a:avLst/>
              <a:gdLst>
                <a:gd name="T0" fmla="*/ 177 w 3423"/>
                <a:gd name="T1" fmla="*/ 493 h 873"/>
                <a:gd name="T2" fmla="*/ 103 w 3423"/>
                <a:gd name="T3" fmla="*/ 616 h 873"/>
                <a:gd name="T4" fmla="*/ 133 w 3423"/>
                <a:gd name="T5" fmla="*/ 636 h 873"/>
                <a:gd name="T6" fmla="*/ 212 w 3423"/>
                <a:gd name="T7" fmla="*/ 617 h 873"/>
                <a:gd name="T8" fmla="*/ 173 w 3423"/>
                <a:gd name="T9" fmla="*/ 664 h 873"/>
                <a:gd name="T10" fmla="*/ 270 w 3423"/>
                <a:gd name="T11" fmla="*/ 691 h 873"/>
                <a:gd name="T12" fmla="*/ 356 w 3423"/>
                <a:gd name="T13" fmla="*/ 718 h 873"/>
                <a:gd name="T14" fmla="*/ 496 w 3423"/>
                <a:gd name="T15" fmla="*/ 625 h 873"/>
                <a:gd name="T16" fmla="*/ 605 w 3423"/>
                <a:gd name="T17" fmla="*/ 631 h 873"/>
                <a:gd name="T18" fmla="*/ 608 w 3423"/>
                <a:gd name="T19" fmla="*/ 659 h 873"/>
                <a:gd name="T20" fmla="*/ 763 w 3423"/>
                <a:gd name="T21" fmla="*/ 650 h 873"/>
                <a:gd name="T22" fmla="*/ 646 w 3423"/>
                <a:gd name="T23" fmla="*/ 684 h 873"/>
                <a:gd name="T24" fmla="*/ 368 w 3423"/>
                <a:gd name="T25" fmla="*/ 760 h 873"/>
                <a:gd name="T26" fmla="*/ 539 w 3423"/>
                <a:gd name="T27" fmla="*/ 733 h 873"/>
                <a:gd name="T28" fmla="*/ 763 w 3423"/>
                <a:gd name="T29" fmla="*/ 736 h 873"/>
                <a:gd name="T30" fmla="*/ 679 w 3423"/>
                <a:gd name="T31" fmla="*/ 772 h 873"/>
                <a:gd name="T32" fmla="*/ 647 w 3423"/>
                <a:gd name="T33" fmla="*/ 820 h 873"/>
                <a:gd name="T34" fmla="*/ 768 w 3423"/>
                <a:gd name="T35" fmla="*/ 785 h 873"/>
                <a:gd name="T36" fmla="*/ 890 w 3423"/>
                <a:gd name="T37" fmla="*/ 790 h 873"/>
                <a:gd name="T38" fmla="*/ 1048 w 3423"/>
                <a:gd name="T39" fmla="*/ 820 h 873"/>
                <a:gd name="T40" fmla="*/ 988 w 3423"/>
                <a:gd name="T41" fmla="*/ 867 h 873"/>
                <a:gd name="T42" fmla="*/ 1139 w 3423"/>
                <a:gd name="T43" fmla="*/ 848 h 873"/>
                <a:gd name="T44" fmla="*/ 1767 w 3423"/>
                <a:gd name="T45" fmla="*/ 790 h 873"/>
                <a:gd name="T46" fmla="*/ 2058 w 3423"/>
                <a:gd name="T47" fmla="*/ 742 h 873"/>
                <a:gd name="T48" fmla="*/ 2258 w 3423"/>
                <a:gd name="T49" fmla="*/ 719 h 873"/>
                <a:gd name="T50" fmla="*/ 2265 w 3423"/>
                <a:gd name="T51" fmla="*/ 719 h 873"/>
                <a:gd name="T52" fmla="*/ 2251 w 3423"/>
                <a:gd name="T53" fmla="*/ 744 h 873"/>
                <a:gd name="T54" fmla="*/ 2249 w 3423"/>
                <a:gd name="T55" fmla="*/ 764 h 873"/>
                <a:gd name="T56" fmla="*/ 2420 w 3423"/>
                <a:gd name="T57" fmla="*/ 734 h 873"/>
                <a:gd name="T58" fmla="*/ 2769 w 3423"/>
                <a:gd name="T59" fmla="*/ 718 h 873"/>
                <a:gd name="T60" fmla="*/ 2842 w 3423"/>
                <a:gd name="T61" fmla="*/ 692 h 873"/>
                <a:gd name="T62" fmla="*/ 2867 w 3423"/>
                <a:gd name="T63" fmla="*/ 658 h 873"/>
                <a:gd name="T64" fmla="*/ 3271 w 3423"/>
                <a:gd name="T65" fmla="*/ 671 h 873"/>
                <a:gd name="T66" fmla="*/ 3284 w 3423"/>
                <a:gd name="T67" fmla="*/ 651 h 873"/>
                <a:gd name="T68" fmla="*/ 3260 w 3423"/>
                <a:gd name="T69" fmla="*/ 608 h 873"/>
                <a:gd name="T70" fmla="*/ 3320 w 3423"/>
                <a:gd name="T71" fmla="*/ 571 h 873"/>
                <a:gd name="T72" fmla="*/ 3057 w 3423"/>
                <a:gd name="T73" fmla="*/ 533 h 873"/>
                <a:gd name="T74" fmla="*/ 2960 w 3423"/>
                <a:gd name="T75" fmla="*/ 515 h 873"/>
                <a:gd name="T76" fmla="*/ 2916 w 3423"/>
                <a:gd name="T77" fmla="*/ 508 h 873"/>
                <a:gd name="T78" fmla="*/ 2931 w 3423"/>
                <a:gd name="T79" fmla="*/ 464 h 873"/>
                <a:gd name="T80" fmla="*/ 2971 w 3423"/>
                <a:gd name="T81" fmla="*/ 436 h 873"/>
                <a:gd name="T82" fmla="*/ 3068 w 3423"/>
                <a:gd name="T83" fmla="*/ 390 h 873"/>
                <a:gd name="T84" fmla="*/ 2949 w 3423"/>
                <a:gd name="T85" fmla="*/ 312 h 873"/>
                <a:gd name="T86" fmla="*/ 3138 w 3423"/>
                <a:gd name="T87" fmla="*/ 275 h 873"/>
                <a:gd name="T88" fmla="*/ 2967 w 3423"/>
                <a:gd name="T89" fmla="*/ 223 h 873"/>
                <a:gd name="T90" fmla="*/ 2964 w 3423"/>
                <a:gd name="T91" fmla="*/ 191 h 873"/>
                <a:gd name="T92" fmla="*/ 2992 w 3423"/>
                <a:gd name="T93" fmla="*/ 144 h 873"/>
                <a:gd name="T94" fmla="*/ 3065 w 3423"/>
                <a:gd name="T95" fmla="*/ 123 h 873"/>
                <a:gd name="T96" fmla="*/ 3121 w 3423"/>
                <a:gd name="T97" fmla="*/ 90 h 873"/>
                <a:gd name="T98" fmla="*/ 2802 w 3423"/>
                <a:gd name="T99" fmla="*/ 54 h 873"/>
                <a:gd name="T100" fmla="*/ 2750 w 3423"/>
                <a:gd name="T101" fmla="*/ 12 h 873"/>
                <a:gd name="T102" fmla="*/ 2688 w 3423"/>
                <a:gd name="T103" fmla="*/ 48 h 873"/>
                <a:gd name="T104" fmla="*/ 2452 w 3423"/>
                <a:gd name="T105" fmla="*/ 45 h 873"/>
                <a:gd name="T106" fmla="*/ 2173 w 3423"/>
                <a:gd name="T107" fmla="*/ 55 h 873"/>
                <a:gd name="T108" fmla="*/ 1875 w 3423"/>
                <a:gd name="T109" fmla="*/ 94 h 873"/>
                <a:gd name="T110" fmla="*/ 1785 w 3423"/>
                <a:gd name="T111" fmla="*/ 99 h 873"/>
                <a:gd name="T112" fmla="*/ 1226 w 3423"/>
                <a:gd name="T113" fmla="*/ 150 h 873"/>
                <a:gd name="T114" fmla="*/ 1092 w 3423"/>
                <a:gd name="T115" fmla="*/ 174 h 873"/>
                <a:gd name="T116" fmla="*/ 1080 w 3423"/>
                <a:gd name="T117" fmla="*/ 138 h 873"/>
                <a:gd name="T118" fmla="*/ 804 w 3423"/>
                <a:gd name="T119" fmla="*/ 175 h 873"/>
                <a:gd name="T120" fmla="*/ 545 w 3423"/>
                <a:gd name="T121" fmla="*/ 201 h 873"/>
                <a:gd name="T122" fmla="*/ 273 w 3423"/>
                <a:gd name="T123" fmla="*/ 282 h 873"/>
                <a:gd name="T124" fmla="*/ 111 w 3423"/>
                <a:gd name="T125" fmla="*/ 423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423" h="873">
                  <a:moveTo>
                    <a:pt x="17" y="577"/>
                  </a:moveTo>
                  <a:cubicBezTo>
                    <a:pt x="19" y="575"/>
                    <a:pt x="23" y="573"/>
                    <a:pt x="26" y="573"/>
                  </a:cubicBezTo>
                  <a:cubicBezTo>
                    <a:pt x="29" y="573"/>
                    <a:pt x="32" y="571"/>
                    <a:pt x="33" y="568"/>
                  </a:cubicBezTo>
                  <a:cubicBezTo>
                    <a:pt x="39" y="551"/>
                    <a:pt x="49" y="541"/>
                    <a:pt x="69" y="531"/>
                  </a:cubicBezTo>
                  <a:cubicBezTo>
                    <a:pt x="80" y="525"/>
                    <a:pt x="95" y="517"/>
                    <a:pt x="101" y="512"/>
                  </a:cubicBezTo>
                  <a:cubicBezTo>
                    <a:pt x="121" y="500"/>
                    <a:pt x="144" y="490"/>
                    <a:pt x="149" y="493"/>
                  </a:cubicBezTo>
                  <a:cubicBezTo>
                    <a:pt x="150" y="494"/>
                    <a:pt x="146" y="499"/>
                    <a:pt x="139" y="503"/>
                  </a:cubicBezTo>
                  <a:cubicBezTo>
                    <a:pt x="132" y="508"/>
                    <a:pt x="124" y="514"/>
                    <a:pt x="120" y="518"/>
                  </a:cubicBezTo>
                  <a:cubicBezTo>
                    <a:pt x="113" y="524"/>
                    <a:pt x="113" y="524"/>
                    <a:pt x="124" y="518"/>
                  </a:cubicBezTo>
                  <a:cubicBezTo>
                    <a:pt x="130" y="514"/>
                    <a:pt x="139" y="508"/>
                    <a:pt x="144" y="504"/>
                  </a:cubicBezTo>
                  <a:cubicBezTo>
                    <a:pt x="155" y="496"/>
                    <a:pt x="171" y="487"/>
                    <a:pt x="190" y="478"/>
                  </a:cubicBezTo>
                  <a:cubicBezTo>
                    <a:pt x="198" y="474"/>
                    <a:pt x="207" y="470"/>
                    <a:pt x="209" y="468"/>
                  </a:cubicBezTo>
                  <a:cubicBezTo>
                    <a:pt x="220" y="462"/>
                    <a:pt x="229" y="460"/>
                    <a:pt x="229" y="462"/>
                  </a:cubicBezTo>
                  <a:cubicBezTo>
                    <a:pt x="229" y="465"/>
                    <a:pt x="214" y="473"/>
                    <a:pt x="177" y="493"/>
                  </a:cubicBezTo>
                  <a:cubicBezTo>
                    <a:pt x="166" y="499"/>
                    <a:pt x="143" y="513"/>
                    <a:pt x="106" y="538"/>
                  </a:cubicBezTo>
                  <a:cubicBezTo>
                    <a:pt x="102" y="540"/>
                    <a:pt x="102" y="542"/>
                    <a:pt x="106" y="552"/>
                  </a:cubicBezTo>
                  <a:cubicBezTo>
                    <a:pt x="109" y="559"/>
                    <a:pt x="111" y="566"/>
                    <a:pt x="111" y="567"/>
                  </a:cubicBezTo>
                  <a:cubicBezTo>
                    <a:pt x="111" y="569"/>
                    <a:pt x="105" y="573"/>
                    <a:pt x="97" y="577"/>
                  </a:cubicBezTo>
                  <a:cubicBezTo>
                    <a:pt x="89" y="581"/>
                    <a:pt x="75" y="592"/>
                    <a:pt x="65" y="601"/>
                  </a:cubicBezTo>
                  <a:cubicBezTo>
                    <a:pt x="51" y="616"/>
                    <a:pt x="48" y="620"/>
                    <a:pt x="48" y="628"/>
                  </a:cubicBezTo>
                  <a:cubicBezTo>
                    <a:pt x="48" y="642"/>
                    <a:pt x="47" y="652"/>
                    <a:pt x="44" y="658"/>
                  </a:cubicBezTo>
                  <a:cubicBezTo>
                    <a:pt x="43" y="661"/>
                    <a:pt x="43" y="664"/>
                    <a:pt x="44" y="665"/>
                  </a:cubicBezTo>
                  <a:cubicBezTo>
                    <a:pt x="45" y="666"/>
                    <a:pt x="44" y="669"/>
                    <a:pt x="41" y="672"/>
                  </a:cubicBezTo>
                  <a:cubicBezTo>
                    <a:pt x="39" y="675"/>
                    <a:pt x="38" y="678"/>
                    <a:pt x="40" y="683"/>
                  </a:cubicBezTo>
                  <a:cubicBezTo>
                    <a:pt x="44" y="693"/>
                    <a:pt x="50" y="688"/>
                    <a:pt x="50" y="675"/>
                  </a:cubicBezTo>
                  <a:cubicBezTo>
                    <a:pt x="50" y="660"/>
                    <a:pt x="56" y="648"/>
                    <a:pt x="62" y="650"/>
                  </a:cubicBezTo>
                  <a:cubicBezTo>
                    <a:pt x="64" y="651"/>
                    <a:pt x="67" y="649"/>
                    <a:pt x="68" y="645"/>
                  </a:cubicBezTo>
                  <a:cubicBezTo>
                    <a:pt x="72" y="635"/>
                    <a:pt x="82" y="627"/>
                    <a:pt x="103" y="616"/>
                  </a:cubicBezTo>
                  <a:cubicBezTo>
                    <a:pt x="113" y="611"/>
                    <a:pt x="128" y="601"/>
                    <a:pt x="136" y="593"/>
                  </a:cubicBezTo>
                  <a:cubicBezTo>
                    <a:pt x="154" y="577"/>
                    <a:pt x="177" y="564"/>
                    <a:pt x="179" y="570"/>
                  </a:cubicBezTo>
                  <a:cubicBezTo>
                    <a:pt x="180" y="573"/>
                    <a:pt x="181" y="573"/>
                    <a:pt x="185" y="569"/>
                  </a:cubicBezTo>
                  <a:cubicBezTo>
                    <a:pt x="188" y="567"/>
                    <a:pt x="193" y="564"/>
                    <a:pt x="196" y="563"/>
                  </a:cubicBezTo>
                  <a:cubicBezTo>
                    <a:pt x="202" y="561"/>
                    <a:pt x="203" y="561"/>
                    <a:pt x="199" y="569"/>
                  </a:cubicBezTo>
                  <a:cubicBezTo>
                    <a:pt x="196" y="576"/>
                    <a:pt x="181" y="588"/>
                    <a:pt x="173" y="588"/>
                  </a:cubicBezTo>
                  <a:cubicBezTo>
                    <a:pt x="171" y="588"/>
                    <a:pt x="166" y="591"/>
                    <a:pt x="162" y="595"/>
                  </a:cubicBezTo>
                  <a:cubicBezTo>
                    <a:pt x="157" y="599"/>
                    <a:pt x="155" y="602"/>
                    <a:pt x="157" y="602"/>
                  </a:cubicBezTo>
                  <a:cubicBezTo>
                    <a:pt x="159" y="602"/>
                    <a:pt x="165" y="606"/>
                    <a:pt x="170" y="610"/>
                  </a:cubicBezTo>
                  <a:cubicBezTo>
                    <a:pt x="180" y="618"/>
                    <a:pt x="180" y="618"/>
                    <a:pt x="180" y="618"/>
                  </a:cubicBezTo>
                  <a:cubicBezTo>
                    <a:pt x="174" y="623"/>
                    <a:pt x="174" y="623"/>
                    <a:pt x="174" y="623"/>
                  </a:cubicBezTo>
                  <a:cubicBezTo>
                    <a:pt x="166" y="630"/>
                    <a:pt x="161" y="630"/>
                    <a:pt x="155" y="624"/>
                  </a:cubicBezTo>
                  <a:cubicBezTo>
                    <a:pt x="150" y="619"/>
                    <a:pt x="150" y="619"/>
                    <a:pt x="148" y="626"/>
                  </a:cubicBezTo>
                  <a:cubicBezTo>
                    <a:pt x="147" y="631"/>
                    <a:pt x="144" y="633"/>
                    <a:pt x="133" y="636"/>
                  </a:cubicBezTo>
                  <a:cubicBezTo>
                    <a:pt x="125" y="638"/>
                    <a:pt x="116" y="639"/>
                    <a:pt x="113" y="639"/>
                  </a:cubicBezTo>
                  <a:cubicBezTo>
                    <a:pt x="108" y="637"/>
                    <a:pt x="104" y="642"/>
                    <a:pt x="108" y="644"/>
                  </a:cubicBezTo>
                  <a:cubicBezTo>
                    <a:pt x="110" y="645"/>
                    <a:pt x="109" y="649"/>
                    <a:pt x="107" y="655"/>
                  </a:cubicBezTo>
                  <a:cubicBezTo>
                    <a:pt x="103" y="661"/>
                    <a:pt x="103" y="665"/>
                    <a:pt x="105" y="667"/>
                  </a:cubicBezTo>
                  <a:cubicBezTo>
                    <a:pt x="107" y="669"/>
                    <a:pt x="108" y="668"/>
                    <a:pt x="108" y="662"/>
                  </a:cubicBezTo>
                  <a:cubicBezTo>
                    <a:pt x="108" y="658"/>
                    <a:pt x="111" y="652"/>
                    <a:pt x="114" y="649"/>
                  </a:cubicBezTo>
                  <a:cubicBezTo>
                    <a:pt x="120" y="642"/>
                    <a:pt x="157" y="633"/>
                    <a:pt x="161" y="637"/>
                  </a:cubicBezTo>
                  <a:cubicBezTo>
                    <a:pt x="163" y="639"/>
                    <a:pt x="166" y="640"/>
                    <a:pt x="170" y="640"/>
                  </a:cubicBezTo>
                  <a:cubicBezTo>
                    <a:pt x="175" y="640"/>
                    <a:pt x="175" y="640"/>
                    <a:pt x="170" y="636"/>
                  </a:cubicBezTo>
                  <a:cubicBezTo>
                    <a:pt x="165" y="632"/>
                    <a:pt x="165" y="632"/>
                    <a:pt x="175" y="627"/>
                  </a:cubicBezTo>
                  <a:cubicBezTo>
                    <a:pt x="181" y="625"/>
                    <a:pt x="187" y="623"/>
                    <a:pt x="190" y="624"/>
                  </a:cubicBezTo>
                  <a:cubicBezTo>
                    <a:pt x="192" y="625"/>
                    <a:pt x="194" y="623"/>
                    <a:pt x="195" y="620"/>
                  </a:cubicBezTo>
                  <a:cubicBezTo>
                    <a:pt x="196" y="616"/>
                    <a:pt x="221" y="599"/>
                    <a:pt x="227" y="599"/>
                  </a:cubicBezTo>
                  <a:cubicBezTo>
                    <a:pt x="232" y="599"/>
                    <a:pt x="221" y="612"/>
                    <a:pt x="212" y="617"/>
                  </a:cubicBezTo>
                  <a:cubicBezTo>
                    <a:pt x="206" y="620"/>
                    <a:pt x="198" y="626"/>
                    <a:pt x="193" y="631"/>
                  </a:cubicBezTo>
                  <a:cubicBezTo>
                    <a:pt x="188" y="636"/>
                    <a:pt x="183" y="640"/>
                    <a:pt x="182" y="640"/>
                  </a:cubicBezTo>
                  <a:cubicBezTo>
                    <a:pt x="180" y="640"/>
                    <a:pt x="178" y="642"/>
                    <a:pt x="176" y="644"/>
                  </a:cubicBezTo>
                  <a:cubicBezTo>
                    <a:pt x="172" y="649"/>
                    <a:pt x="164" y="651"/>
                    <a:pt x="156" y="647"/>
                  </a:cubicBezTo>
                  <a:cubicBezTo>
                    <a:pt x="153" y="646"/>
                    <a:pt x="151" y="647"/>
                    <a:pt x="151" y="650"/>
                  </a:cubicBezTo>
                  <a:cubicBezTo>
                    <a:pt x="151" y="652"/>
                    <a:pt x="150" y="655"/>
                    <a:pt x="148" y="655"/>
                  </a:cubicBezTo>
                  <a:cubicBezTo>
                    <a:pt x="145" y="655"/>
                    <a:pt x="145" y="655"/>
                    <a:pt x="148" y="658"/>
                  </a:cubicBezTo>
                  <a:cubicBezTo>
                    <a:pt x="151" y="661"/>
                    <a:pt x="153" y="661"/>
                    <a:pt x="160" y="658"/>
                  </a:cubicBezTo>
                  <a:cubicBezTo>
                    <a:pt x="170" y="654"/>
                    <a:pt x="173" y="655"/>
                    <a:pt x="170" y="660"/>
                  </a:cubicBezTo>
                  <a:cubicBezTo>
                    <a:pt x="166" y="666"/>
                    <a:pt x="154" y="669"/>
                    <a:pt x="135" y="669"/>
                  </a:cubicBezTo>
                  <a:cubicBezTo>
                    <a:pt x="104" y="670"/>
                    <a:pt x="94" y="680"/>
                    <a:pt x="119" y="685"/>
                  </a:cubicBezTo>
                  <a:cubicBezTo>
                    <a:pt x="129" y="687"/>
                    <a:pt x="129" y="686"/>
                    <a:pt x="124" y="681"/>
                  </a:cubicBezTo>
                  <a:cubicBezTo>
                    <a:pt x="119" y="675"/>
                    <a:pt x="121" y="672"/>
                    <a:pt x="131" y="673"/>
                  </a:cubicBezTo>
                  <a:cubicBezTo>
                    <a:pt x="152" y="674"/>
                    <a:pt x="165" y="672"/>
                    <a:pt x="173" y="664"/>
                  </a:cubicBezTo>
                  <a:cubicBezTo>
                    <a:pt x="178" y="660"/>
                    <a:pt x="184" y="654"/>
                    <a:pt x="187" y="653"/>
                  </a:cubicBezTo>
                  <a:cubicBezTo>
                    <a:pt x="192" y="649"/>
                    <a:pt x="192" y="649"/>
                    <a:pt x="186" y="651"/>
                  </a:cubicBezTo>
                  <a:cubicBezTo>
                    <a:pt x="177" y="653"/>
                    <a:pt x="178" y="651"/>
                    <a:pt x="196" y="637"/>
                  </a:cubicBezTo>
                  <a:cubicBezTo>
                    <a:pt x="222" y="617"/>
                    <a:pt x="231" y="613"/>
                    <a:pt x="231" y="624"/>
                  </a:cubicBezTo>
                  <a:cubicBezTo>
                    <a:pt x="231" y="628"/>
                    <a:pt x="226" y="630"/>
                    <a:pt x="218" y="629"/>
                  </a:cubicBezTo>
                  <a:cubicBezTo>
                    <a:pt x="216" y="628"/>
                    <a:pt x="212" y="632"/>
                    <a:pt x="207" y="636"/>
                  </a:cubicBezTo>
                  <a:cubicBezTo>
                    <a:pt x="201" y="643"/>
                    <a:pt x="200" y="644"/>
                    <a:pt x="204" y="646"/>
                  </a:cubicBezTo>
                  <a:cubicBezTo>
                    <a:pt x="214" y="652"/>
                    <a:pt x="206" y="665"/>
                    <a:pt x="184" y="679"/>
                  </a:cubicBezTo>
                  <a:cubicBezTo>
                    <a:pt x="171" y="688"/>
                    <a:pt x="181" y="688"/>
                    <a:pt x="203" y="679"/>
                  </a:cubicBezTo>
                  <a:cubicBezTo>
                    <a:pt x="224" y="672"/>
                    <a:pt x="229" y="672"/>
                    <a:pt x="219" y="683"/>
                  </a:cubicBezTo>
                  <a:cubicBezTo>
                    <a:pt x="212" y="690"/>
                    <a:pt x="215" y="691"/>
                    <a:pt x="229" y="685"/>
                  </a:cubicBezTo>
                  <a:cubicBezTo>
                    <a:pt x="234" y="683"/>
                    <a:pt x="247" y="680"/>
                    <a:pt x="256" y="679"/>
                  </a:cubicBezTo>
                  <a:cubicBezTo>
                    <a:pt x="273" y="677"/>
                    <a:pt x="274" y="678"/>
                    <a:pt x="274" y="683"/>
                  </a:cubicBezTo>
                  <a:cubicBezTo>
                    <a:pt x="274" y="687"/>
                    <a:pt x="272" y="690"/>
                    <a:pt x="270" y="691"/>
                  </a:cubicBezTo>
                  <a:cubicBezTo>
                    <a:pt x="264" y="693"/>
                    <a:pt x="264" y="698"/>
                    <a:pt x="270" y="698"/>
                  </a:cubicBezTo>
                  <a:cubicBezTo>
                    <a:pt x="273" y="698"/>
                    <a:pt x="274" y="701"/>
                    <a:pt x="274" y="708"/>
                  </a:cubicBezTo>
                  <a:cubicBezTo>
                    <a:pt x="274" y="713"/>
                    <a:pt x="276" y="719"/>
                    <a:pt x="277" y="721"/>
                  </a:cubicBezTo>
                  <a:cubicBezTo>
                    <a:pt x="279" y="724"/>
                    <a:pt x="276" y="728"/>
                    <a:pt x="265" y="736"/>
                  </a:cubicBezTo>
                  <a:cubicBezTo>
                    <a:pt x="257" y="742"/>
                    <a:pt x="249" y="746"/>
                    <a:pt x="248" y="746"/>
                  </a:cubicBezTo>
                  <a:cubicBezTo>
                    <a:pt x="247" y="745"/>
                    <a:pt x="246" y="748"/>
                    <a:pt x="246" y="753"/>
                  </a:cubicBezTo>
                  <a:cubicBezTo>
                    <a:pt x="246" y="760"/>
                    <a:pt x="248" y="763"/>
                    <a:pt x="254" y="767"/>
                  </a:cubicBezTo>
                  <a:cubicBezTo>
                    <a:pt x="261" y="770"/>
                    <a:pt x="263" y="770"/>
                    <a:pt x="263" y="767"/>
                  </a:cubicBezTo>
                  <a:cubicBezTo>
                    <a:pt x="263" y="762"/>
                    <a:pt x="283" y="742"/>
                    <a:pt x="289" y="742"/>
                  </a:cubicBezTo>
                  <a:cubicBezTo>
                    <a:pt x="292" y="742"/>
                    <a:pt x="294" y="740"/>
                    <a:pt x="294" y="739"/>
                  </a:cubicBezTo>
                  <a:cubicBezTo>
                    <a:pt x="293" y="734"/>
                    <a:pt x="313" y="722"/>
                    <a:pt x="343" y="709"/>
                  </a:cubicBezTo>
                  <a:cubicBezTo>
                    <a:pt x="371" y="696"/>
                    <a:pt x="379" y="695"/>
                    <a:pt x="365" y="706"/>
                  </a:cubicBezTo>
                  <a:cubicBezTo>
                    <a:pt x="360" y="710"/>
                    <a:pt x="355" y="714"/>
                    <a:pt x="355" y="715"/>
                  </a:cubicBezTo>
                  <a:cubicBezTo>
                    <a:pt x="354" y="715"/>
                    <a:pt x="354" y="717"/>
                    <a:pt x="356" y="718"/>
                  </a:cubicBezTo>
                  <a:cubicBezTo>
                    <a:pt x="357" y="719"/>
                    <a:pt x="365" y="712"/>
                    <a:pt x="373" y="703"/>
                  </a:cubicBezTo>
                  <a:cubicBezTo>
                    <a:pt x="382" y="694"/>
                    <a:pt x="389" y="687"/>
                    <a:pt x="389" y="689"/>
                  </a:cubicBezTo>
                  <a:cubicBezTo>
                    <a:pt x="389" y="693"/>
                    <a:pt x="401" y="688"/>
                    <a:pt x="404" y="682"/>
                  </a:cubicBezTo>
                  <a:cubicBezTo>
                    <a:pt x="405" y="680"/>
                    <a:pt x="410" y="677"/>
                    <a:pt x="415" y="676"/>
                  </a:cubicBezTo>
                  <a:cubicBezTo>
                    <a:pt x="427" y="674"/>
                    <a:pt x="444" y="666"/>
                    <a:pt x="443" y="664"/>
                  </a:cubicBezTo>
                  <a:cubicBezTo>
                    <a:pt x="442" y="664"/>
                    <a:pt x="433" y="666"/>
                    <a:pt x="423" y="669"/>
                  </a:cubicBezTo>
                  <a:cubicBezTo>
                    <a:pt x="413" y="672"/>
                    <a:pt x="400" y="675"/>
                    <a:pt x="395" y="676"/>
                  </a:cubicBezTo>
                  <a:cubicBezTo>
                    <a:pt x="389" y="678"/>
                    <a:pt x="382" y="680"/>
                    <a:pt x="379" y="683"/>
                  </a:cubicBezTo>
                  <a:cubicBezTo>
                    <a:pt x="372" y="687"/>
                    <a:pt x="365" y="688"/>
                    <a:pt x="367" y="684"/>
                  </a:cubicBezTo>
                  <a:cubicBezTo>
                    <a:pt x="368" y="682"/>
                    <a:pt x="367" y="681"/>
                    <a:pt x="365" y="681"/>
                  </a:cubicBezTo>
                  <a:cubicBezTo>
                    <a:pt x="362" y="681"/>
                    <a:pt x="360" y="678"/>
                    <a:pt x="360" y="675"/>
                  </a:cubicBezTo>
                  <a:cubicBezTo>
                    <a:pt x="360" y="670"/>
                    <a:pt x="372" y="664"/>
                    <a:pt x="387" y="662"/>
                  </a:cubicBezTo>
                  <a:cubicBezTo>
                    <a:pt x="408" y="659"/>
                    <a:pt x="459" y="642"/>
                    <a:pt x="466" y="636"/>
                  </a:cubicBezTo>
                  <a:cubicBezTo>
                    <a:pt x="468" y="634"/>
                    <a:pt x="482" y="629"/>
                    <a:pt x="496" y="625"/>
                  </a:cubicBezTo>
                  <a:cubicBezTo>
                    <a:pt x="510" y="622"/>
                    <a:pt x="526" y="617"/>
                    <a:pt x="532" y="615"/>
                  </a:cubicBezTo>
                  <a:cubicBezTo>
                    <a:pt x="538" y="612"/>
                    <a:pt x="553" y="611"/>
                    <a:pt x="579" y="611"/>
                  </a:cubicBezTo>
                  <a:cubicBezTo>
                    <a:pt x="599" y="611"/>
                    <a:pt x="625" y="609"/>
                    <a:pt x="636" y="608"/>
                  </a:cubicBezTo>
                  <a:cubicBezTo>
                    <a:pt x="667" y="603"/>
                    <a:pt x="790" y="604"/>
                    <a:pt x="790" y="609"/>
                  </a:cubicBezTo>
                  <a:cubicBezTo>
                    <a:pt x="790" y="610"/>
                    <a:pt x="783" y="611"/>
                    <a:pt x="776" y="611"/>
                  </a:cubicBezTo>
                  <a:cubicBezTo>
                    <a:pt x="743" y="612"/>
                    <a:pt x="735" y="613"/>
                    <a:pt x="730" y="618"/>
                  </a:cubicBezTo>
                  <a:cubicBezTo>
                    <a:pt x="727" y="620"/>
                    <a:pt x="720" y="623"/>
                    <a:pt x="714" y="623"/>
                  </a:cubicBezTo>
                  <a:cubicBezTo>
                    <a:pt x="707" y="623"/>
                    <a:pt x="704" y="624"/>
                    <a:pt x="704" y="627"/>
                  </a:cubicBezTo>
                  <a:cubicBezTo>
                    <a:pt x="704" y="632"/>
                    <a:pt x="698" y="633"/>
                    <a:pt x="693" y="628"/>
                  </a:cubicBezTo>
                  <a:cubicBezTo>
                    <a:pt x="691" y="626"/>
                    <a:pt x="688" y="626"/>
                    <a:pt x="684" y="628"/>
                  </a:cubicBezTo>
                  <a:cubicBezTo>
                    <a:pt x="677" y="632"/>
                    <a:pt x="671" y="632"/>
                    <a:pt x="674" y="628"/>
                  </a:cubicBezTo>
                  <a:cubicBezTo>
                    <a:pt x="675" y="627"/>
                    <a:pt x="674" y="625"/>
                    <a:pt x="673" y="625"/>
                  </a:cubicBezTo>
                  <a:cubicBezTo>
                    <a:pt x="671" y="625"/>
                    <a:pt x="669" y="627"/>
                    <a:pt x="669" y="629"/>
                  </a:cubicBezTo>
                  <a:cubicBezTo>
                    <a:pt x="667" y="633"/>
                    <a:pt x="613" y="635"/>
                    <a:pt x="605" y="631"/>
                  </a:cubicBezTo>
                  <a:cubicBezTo>
                    <a:pt x="600" y="628"/>
                    <a:pt x="594" y="629"/>
                    <a:pt x="576" y="633"/>
                  </a:cubicBezTo>
                  <a:cubicBezTo>
                    <a:pt x="564" y="635"/>
                    <a:pt x="548" y="639"/>
                    <a:pt x="541" y="640"/>
                  </a:cubicBezTo>
                  <a:cubicBezTo>
                    <a:pt x="505" y="647"/>
                    <a:pt x="497" y="650"/>
                    <a:pt x="501" y="654"/>
                  </a:cubicBezTo>
                  <a:cubicBezTo>
                    <a:pt x="505" y="657"/>
                    <a:pt x="509" y="657"/>
                    <a:pt x="525" y="652"/>
                  </a:cubicBezTo>
                  <a:cubicBezTo>
                    <a:pt x="546" y="645"/>
                    <a:pt x="575" y="641"/>
                    <a:pt x="608" y="638"/>
                  </a:cubicBezTo>
                  <a:cubicBezTo>
                    <a:pt x="628" y="637"/>
                    <a:pt x="628" y="637"/>
                    <a:pt x="628" y="637"/>
                  </a:cubicBezTo>
                  <a:cubicBezTo>
                    <a:pt x="614" y="644"/>
                    <a:pt x="614" y="644"/>
                    <a:pt x="614" y="644"/>
                  </a:cubicBezTo>
                  <a:cubicBezTo>
                    <a:pt x="606" y="648"/>
                    <a:pt x="590" y="656"/>
                    <a:pt x="579" y="661"/>
                  </a:cubicBezTo>
                  <a:cubicBezTo>
                    <a:pt x="559" y="670"/>
                    <a:pt x="559" y="670"/>
                    <a:pt x="559" y="670"/>
                  </a:cubicBezTo>
                  <a:cubicBezTo>
                    <a:pt x="573" y="672"/>
                    <a:pt x="573" y="672"/>
                    <a:pt x="573" y="672"/>
                  </a:cubicBezTo>
                  <a:cubicBezTo>
                    <a:pt x="581" y="673"/>
                    <a:pt x="590" y="673"/>
                    <a:pt x="593" y="673"/>
                  </a:cubicBezTo>
                  <a:cubicBezTo>
                    <a:pt x="598" y="671"/>
                    <a:pt x="600" y="666"/>
                    <a:pt x="595" y="666"/>
                  </a:cubicBezTo>
                  <a:cubicBezTo>
                    <a:pt x="593" y="666"/>
                    <a:pt x="592" y="665"/>
                    <a:pt x="593" y="664"/>
                  </a:cubicBezTo>
                  <a:cubicBezTo>
                    <a:pt x="594" y="662"/>
                    <a:pt x="601" y="660"/>
                    <a:pt x="608" y="659"/>
                  </a:cubicBezTo>
                  <a:cubicBezTo>
                    <a:pt x="616" y="658"/>
                    <a:pt x="623" y="656"/>
                    <a:pt x="625" y="655"/>
                  </a:cubicBezTo>
                  <a:cubicBezTo>
                    <a:pt x="629" y="651"/>
                    <a:pt x="663" y="645"/>
                    <a:pt x="666" y="647"/>
                  </a:cubicBezTo>
                  <a:cubicBezTo>
                    <a:pt x="668" y="648"/>
                    <a:pt x="672" y="647"/>
                    <a:pt x="676" y="645"/>
                  </a:cubicBezTo>
                  <a:cubicBezTo>
                    <a:pt x="682" y="640"/>
                    <a:pt x="689" y="638"/>
                    <a:pt x="714" y="635"/>
                  </a:cubicBezTo>
                  <a:cubicBezTo>
                    <a:pt x="722" y="634"/>
                    <a:pt x="731" y="631"/>
                    <a:pt x="736" y="628"/>
                  </a:cubicBezTo>
                  <a:cubicBezTo>
                    <a:pt x="740" y="625"/>
                    <a:pt x="750" y="622"/>
                    <a:pt x="759" y="621"/>
                  </a:cubicBezTo>
                  <a:cubicBezTo>
                    <a:pt x="774" y="619"/>
                    <a:pt x="776" y="619"/>
                    <a:pt x="777" y="625"/>
                  </a:cubicBezTo>
                  <a:cubicBezTo>
                    <a:pt x="779" y="632"/>
                    <a:pt x="787" y="633"/>
                    <a:pt x="799" y="627"/>
                  </a:cubicBezTo>
                  <a:cubicBezTo>
                    <a:pt x="809" y="622"/>
                    <a:pt x="825" y="621"/>
                    <a:pt x="833" y="626"/>
                  </a:cubicBezTo>
                  <a:cubicBezTo>
                    <a:pt x="843" y="631"/>
                    <a:pt x="839" y="633"/>
                    <a:pt x="817" y="632"/>
                  </a:cubicBezTo>
                  <a:cubicBezTo>
                    <a:pt x="805" y="632"/>
                    <a:pt x="795" y="633"/>
                    <a:pt x="794" y="634"/>
                  </a:cubicBezTo>
                  <a:cubicBezTo>
                    <a:pt x="793" y="636"/>
                    <a:pt x="789" y="637"/>
                    <a:pt x="785" y="637"/>
                  </a:cubicBezTo>
                  <a:cubicBezTo>
                    <a:pt x="781" y="637"/>
                    <a:pt x="778" y="638"/>
                    <a:pt x="778" y="640"/>
                  </a:cubicBezTo>
                  <a:cubicBezTo>
                    <a:pt x="778" y="642"/>
                    <a:pt x="771" y="646"/>
                    <a:pt x="763" y="650"/>
                  </a:cubicBezTo>
                  <a:cubicBezTo>
                    <a:pt x="748" y="658"/>
                    <a:pt x="728" y="660"/>
                    <a:pt x="718" y="655"/>
                  </a:cubicBezTo>
                  <a:cubicBezTo>
                    <a:pt x="710" y="650"/>
                    <a:pt x="682" y="647"/>
                    <a:pt x="685" y="651"/>
                  </a:cubicBezTo>
                  <a:cubicBezTo>
                    <a:pt x="686" y="653"/>
                    <a:pt x="684" y="655"/>
                    <a:pt x="677" y="657"/>
                  </a:cubicBezTo>
                  <a:cubicBezTo>
                    <a:pt x="668" y="659"/>
                    <a:pt x="668" y="659"/>
                    <a:pt x="668" y="659"/>
                  </a:cubicBezTo>
                  <a:cubicBezTo>
                    <a:pt x="678" y="661"/>
                    <a:pt x="678" y="661"/>
                    <a:pt x="678" y="661"/>
                  </a:cubicBezTo>
                  <a:cubicBezTo>
                    <a:pt x="683" y="662"/>
                    <a:pt x="691" y="664"/>
                    <a:pt x="695" y="664"/>
                  </a:cubicBezTo>
                  <a:cubicBezTo>
                    <a:pt x="701" y="666"/>
                    <a:pt x="701" y="666"/>
                    <a:pt x="694" y="662"/>
                  </a:cubicBezTo>
                  <a:cubicBezTo>
                    <a:pt x="686" y="658"/>
                    <a:pt x="686" y="658"/>
                    <a:pt x="692" y="656"/>
                  </a:cubicBezTo>
                  <a:cubicBezTo>
                    <a:pt x="701" y="653"/>
                    <a:pt x="727" y="660"/>
                    <a:pt x="725" y="665"/>
                  </a:cubicBezTo>
                  <a:cubicBezTo>
                    <a:pt x="724" y="668"/>
                    <a:pt x="726" y="669"/>
                    <a:pt x="730" y="669"/>
                  </a:cubicBezTo>
                  <a:cubicBezTo>
                    <a:pt x="733" y="669"/>
                    <a:pt x="735" y="670"/>
                    <a:pt x="735" y="672"/>
                  </a:cubicBezTo>
                  <a:cubicBezTo>
                    <a:pt x="735" y="674"/>
                    <a:pt x="734" y="675"/>
                    <a:pt x="733" y="674"/>
                  </a:cubicBezTo>
                  <a:cubicBezTo>
                    <a:pt x="732" y="673"/>
                    <a:pt x="713" y="675"/>
                    <a:pt x="691" y="678"/>
                  </a:cubicBezTo>
                  <a:cubicBezTo>
                    <a:pt x="669" y="681"/>
                    <a:pt x="649" y="684"/>
                    <a:pt x="646" y="684"/>
                  </a:cubicBezTo>
                  <a:cubicBezTo>
                    <a:pt x="644" y="684"/>
                    <a:pt x="641" y="686"/>
                    <a:pt x="639" y="687"/>
                  </a:cubicBezTo>
                  <a:cubicBezTo>
                    <a:pt x="631" y="694"/>
                    <a:pt x="597" y="701"/>
                    <a:pt x="569" y="703"/>
                  </a:cubicBezTo>
                  <a:cubicBezTo>
                    <a:pt x="553" y="704"/>
                    <a:pt x="537" y="706"/>
                    <a:pt x="535" y="707"/>
                  </a:cubicBezTo>
                  <a:cubicBezTo>
                    <a:pt x="532" y="709"/>
                    <a:pt x="538" y="709"/>
                    <a:pt x="549" y="708"/>
                  </a:cubicBezTo>
                  <a:cubicBezTo>
                    <a:pt x="568" y="706"/>
                    <a:pt x="568" y="706"/>
                    <a:pt x="568" y="706"/>
                  </a:cubicBezTo>
                  <a:cubicBezTo>
                    <a:pt x="561" y="712"/>
                    <a:pt x="561" y="712"/>
                    <a:pt x="561" y="712"/>
                  </a:cubicBezTo>
                  <a:cubicBezTo>
                    <a:pt x="556" y="716"/>
                    <a:pt x="547" y="719"/>
                    <a:pt x="532" y="720"/>
                  </a:cubicBezTo>
                  <a:cubicBezTo>
                    <a:pt x="520" y="721"/>
                    <a:pt x="506" y="722"/>
                    <a:pt x="500" y="723"/>
                  </a:cubicBezTo>
                  <a:cubicBezTo>
                    <a:pt x="485" y="726"/>
                    <a:pt x="496" y="719"/>
                    <a:pt x="514" y="715"/>
                  </a:cubicBezTo>
                  <a:cubicBezTo>
                    <a:pt x="523" y="714"/>
                    <a:pt x="529" y="711"/>
                    <a:pt x="528" y="711"/>
                  </a:cubicBezTo>
                  <a:cubicBezTo>
                    <a:pt x="526" y="708"/>
                    <a:pt x="445" y="727"/>
                    <a:pt x="433" y="732"/>
                  </a:cubicBezTo>
                  <a:cubicBezTo>
                    <a:pt x="416" y="739"/>
                    <a:pt x="401" y="745"/>
                    <a:pt x="381" y="750"/>
                  </a:cubicBezTo>
                  <a:cubicBezTo>
                    <a:pt x="370" y="754"/>
                    <a:pt x="360" y="758"/>
                    <a:pt x="359" y="759"/>
                  </a:cubicBezTo>
                  <a:cubicBezTo>
                    <a:pt x="357" y="763"/>
                    <a:pt x="362" y="763"/>
                    <a:pt x="368" y="760"/>
                  </a:cubicBezTo>
                  <a:cubicBezTo>
                    <a:pt x="371" y="758"/>
                    <a:pt x="381" y="756"/>
                    <a:pt x="390" y="755"/>
                  </a:cubicBezTo>
                  <a:cubicBezTo>
                    <a:pt x="407" y="753"/>
                    <a:pt x="407" y="753"/>
                    <a:pt x="407" y="753"/>
                  </a:cubicBezTo>
                  <a:cubicBezTo>
                    <a:pt x="396" y="758"/>
                    <a:pt x="396" y="758"/>
                    <a:pt x="396" y="758"/>
                  </a:cubicBezTo>
                  <a:cubicBezTo>
                    <a:pt x="390" y="760"/>
                    <a:pt x="376" y="765"/>
                    <a:pt x="366" y="768"/>
                  </a:cubicBezTo>
                  <a:cubicBezTo>
                    <a:pt x="356" y="772"/>
                    <a:pt x="349" y="775"/>
                    <a:pt x="349" y="775"/>
                  </a:cubicBezTo>
                  <a:cubicBezTo>
                    <a:pt x="351" y="777"/>
                    <a:pt x="402" y="768"/>
                    <a:pt x="416" y="765"/>
                  </a:cubicBezTo>
                  <a:cubicBezTo>
                    <a:pt x="422" y="763"/>
                    <a:pt x="433" y="757"/>
                    <a:pt x="441" y="752"/>
                  </a:cubicBezTo>
                  <a:cubicBezTo>
                    <a:pt x="448" y="747"/>
                    <a:pt x="459" y="742"/>
                    <a:pt x="464" y="741"/>
                  </a:cubicBezTo>
                  <a:cubicBezTo>
                    <a:pt x="470" y="740"/>
                    <a:pt x="475" y="737"/>
                    <a:pt x="476" y="735"/>
                  </a:cubicBezTo>
                  <a:cubicBezTo>
                    <a:pt x="477" y="731"/>
                    <a:pt x="489" y="728"/>
                    <a:pt x="529" y="723"/>
                  </a:cubicBezTo>
                  <a:cubicBezTo>
                    <a:pt x="544" y="721"/>
                    <a:pt x="543" y="724"/>
                    <a:pt x="527" y="727"/>
                  </a:cubicBezTo>
                  <a:cubicBezTo>
                    <a:pt x="516" y="729"/>
                    <a:pt x="516" y="729"/>
                    <a:pt x="516" y="729"/>
                  </a:cubicBezTo>
                  <a:cubicBezTo>
                    <a:pt x="527" y="730"/>
                    <a:pt x="527" y="730"/>
                    <a:pt x="527" y="730"/>
                  </a:cubicBezTo>
                  <a:cubicBezTo>
                    <a:pt x="533" y="730"/>
                    <a:pt x="538" y="732"/>
                    <a:pt x="539" y="733"/>
                  </a:cubicBezTo>
                  <a:cubicBezTo>
                    <a:pt x="541" y="736"/>
                    <a:pt x="542" y="736"/>
                    <a:pt x="544" y="733"/>
                  </a:cubicBezTo>
                  <a:cubicBezTo>
                    <a:pt x="546" y="732"/>
                    <a:pt x="549" y="730"/>
                    <a:pt x="552" y="730"/>
                  </a:cubicBezTo>
                  <a:cubicBezTo>
                    <a:pt x="554" y="730"/>
                    <a:pt x="560" y="728"/>
                    <a:pt x="564" y="726"/>
                  </a:cubicBezTo>
                  <a:cubicBezTo>
                    <a:pt x="572" y="722"/>
                    <a:pt x="581" y="721"/>
                    <a:pt x="606" y="721"/>
                  </a:cubicBezTo>
                  <a:cubicBezTo>
                    <a:pt x="614" y="721"/>
                    <a:pt x="620" y="723"/>
                    <a:pt x="619" y="724"/>
                  </a:cubicBezTo>
                  <a:cubicBezTo>
                    <a:pt x="617" y="728"/>
                    <a:pt x="585" y="734"/>
                    <a:pt x="577" y="731"/>
                  </a:cubicBezTo>
                  <a:cubicBezTo>
                    <a:pt x="573" y="731"/>
                    <a:pt x="569" y="731"/>
                    <a:pt x="568" y="732"/>
                  </a:cubicBezTo>
                  <a:cubicBezTo>
                    <a:pt x="565" y="737"/>
                    <a:pt x="597" y="739"/>
                    <a:pt x="615" y="735"/>
                  </a:cubicBezTo>
                  <a:cubicBezTo>
                    <a:pt x="626" y="733"/>
                    <a:pt x="631" y="733"/>
                    <a:pt x="635" y="736"/>
                  </a:cubicBezTo>
                  <a:cubicBezTo>
                    <a:pt x="639" y="738"/>
                    <a:pt x="651" y="740"/>
                    <a:pt x="663" y="741"/>
                  </a:cubicBezTo>
                  <a:cubicBezTo>
                    <a:pt x="675" y="741"/>
                    <a:pt x="690" y="743"/>
                    <a:pt x="695" y="743"/>
                  </a:cubicBezTo>
                  <a:cubicBezTo>
                    <a:pt x="701" y="744"/>
                    <a:pt x="709" y="743"/>
                    <a:pt x="713" y="740"/>
                  </a:cubicBezTo>
                  <a:cubicBezTo>
                    <a:pt x="725" y="734"/>
                    <a:pt x="764" y="729"/>
                    <a:pt x="768" y="733"/>
                  </a:cubicBezTo>
                  <a:cubicBezTo>
                    <a:pt x="770" y="735"/>
                    <a:pt x="769" y="736"/>
                    <a:pt x="763" y="736"/>
                  </a:cubicBezTo>
                  <a:cubicBezTo>
                    <a:pt x="754" y="736"/>
                    <a:pt x="752" y="741"/>
                    <a:pt x="760" y="743"/>
                  </a:cubicBezTo>
                  <a:cubicBezTo>
                    <a:pt x="763" y="744"/>
                    <a:pt x="762" y="744"/>
                    <a:pt x="757" y="744"/>
                  </a:cubicBezTo>
                  <a:cubicBezTo>
                    <a:pt x="753" y="745"/>
                    <a:pt x="744" y="747"/>
                    <a:pt x="737" y="750"/>
                  </a:cubicBezTo>
                  <a:cubicBezTo>
                    <a:pt x="730" y="753"/>
                    <a:pt x="721" y="757"/>
                    <a:pt x="717" y="758"/>
                  </a:cubicBezTo>
                  <a:cubicBezTo>
                    <a:pt x="712" y="759"/>
                    <a:pt x="706" y="762"/>
                    <a:pt x="704" y="764"/>
                  </a:cubicBezTo>
                  <a:cubicBezTo>
                    <a:pt x="701" y="767"/>
                    <a:pt x="697" y="768"/>
                    <a:pt x="691" y="767"/>
                  </a:cubicBezTo>
                  <a:cubicBezTo>
                    <a:pt x="687" y="766"/>
                    <a:pt x="681" y="765"/>
                    <a:pt x="679" y="765"/>
                  </a:cubicBezTo>
                  <a:cubicBezTo>
                    <a:pt x="676" y="765"/>
                    <a:pt x="675" y="763"/>
                    <a:pt x="677" y="759"/>
                  </a:cubicBezTo>
                  <a:cubicBezTo>
                    <a:pt x="679" y="753"/>
                    <a:pt x="673" y="751"/>
                    <a:pt x="667" y="757"/>
                  </a:cubicBezTo>
                  <a:cubicBezTo>
                    <a:pt x="665" y="759"/>
                    <a:pt x="662" y="759"/>
                    <a:pt x="657" y="755"/>
                  </a:cubicBezTo>
                  <a:cubicBezTo>
                    <a:pt x="653" y="753"/>
                    <a:pt x="650" y="751"/>
                    <a:pt x="649" y="752"/>
                  </a:cubicBezTo>
                  <a:cubicBezTo>
                    <a:pt x="646" y="755"/>
                    <a:pt x="653" y="765"/>
                    <a:pt x="658" y="765"/>
                  </a:cubicBezTo>
                  <a:cubicBezTo>
                    <a:pt x="661" y="765"/>
                    <a:pt x="667" y="767"/>
                    <a:pt x="671" y="768"/>
                  </a:cubicBezTo>
                  <a:cubicBezTo>
                    <a:pt x="679" y="772"/>
                    <a:pt x="679" y="772"/>
                    <a:pt x="679" y="772"/>
                  </a:cubicBezTo>
                  <a:cubicBezTo>
                    <a:pt x="671" y="774"/>
                    <a:pt x="671" y="774"/>
                    <a:pt x="671" y="774"/>
                  </a:cubicBezTo>
                  <a:cubicBezTo>
                    <a:pt x="661" y="778"/>
                    <a:pt x="649" y="775"/>
                    <a:pt x="649" y="769"/>
                  </a:cubicBezTo>
                  <a:cubicBezTo>
                    <a:pt x="649" y="765"/>
                    <a:pt x="648" y="764"/>
                    <a:pt x="639" y="768"/>
                  </a:cubicBezTo>
                  <a:cubicBezTo>
                    <a:pt x="635" y="770"/>
                    <a:pt x="635" y="771"/>
                    <a:pt x="638" y="771"/>
                  </a:cubicBezTo>
                  <a:cubicBezTo>
                    <a:pt x="645" y="771"/>
                    <a:pt x="651" y="779"/>
                    <a:pt x="646" y="781"/>
                  </a:cubicBezTo>
                  <a:cubicBezTo>
                    <a:pt x="604" y="793"/>
                    <a:pt x="568" y="808"/>
                    <a:pt x="571" y="812"/>
                  </a:cubicBezTo>
                  <a:cubicBezTo>
                    <a:pt x="571" y="813"/>
                    <a:pt x="580" y="812"/>
                    <a:pt x="590" y="809"/>
                  </a:cubicBezTo>
                  <a:cubicBezTo>
                    <a:pt x="600" y="806"/>
                    <a:pt x="618" y="801"/>
                    <a:pt x="631" y="797"/>
                  </a:cubicBezTo>
                  <a:cubicBezTo>
                    <a:pt x="643" y="794"/>
                    <a:pt x="659" y="789"/>
                    <a:pt x="665" y="787"/>
                  </a:cubicBezTo>
                  <a:cubicBezTo>
                    <a:pt x="672" y="785"/>
                    <a:pt x="682" y="784"/>
                    <a:pt x="691" y="785"/>
                  </a:cubicBezTo>
                  <a:cubicBezTo>
                    <a:pt x="703" y="786"/>
                    <a:pt x="704" y="787"/>
                    <a:pt x="699" y="790"/>
                  </a:cubicBezTo>
                  <a:cubicBezTo>
                    <a:pt x="696" y="792"/>
                    <a:pt x="688" y="794"/>
                    <a:pt x="682" y="794"/>
                  </a:cubicBezTo>
                  <a:cubicBezTo>
                    <a:pt x="673" y="794"/>
                    <a:pt x="670" y="795"/>
                    <a:pt x="671" y="797"/>
                  </a:cubicBezTo>
                  <a:cubicBezTo>
                    <a:pt x="673" y="801"/>
                    <a:pt x="670" y="804"/>
                    <a:pt x="647" y="820"/>
                  </a:cubicBezTo>
                  <a:cubicBezTo>
                    <a:pt x="638" y="825"/>
                    <a:pt x="633" y="831"/>
                    <a:pt x="634" y="831"/>
                  </a:cubicBezTo>
                  <a:cubicBezTo>
                    <a:pt x="636" y="832"/>
                    <a:pt x="644" y="827"/>
                    <a:pt x="652" y="821"/>
                  </a:cubicBezTo>
                  <a:cubicBezTo>
                    <a:pt x="664" y="811"/>
                    <a:pt x="669" y="810"/>
                    <a:pt x="676" y="811"/>
                  </a:cubicBezTo>
                  <a:cubicBezTo>
                    <a:pt x="681" y="811"/>
                    <a:pt x="689" y="810"/>
                    <a:pt x="694" y="808"/>
                  </a:cubicBezTo>
                  <a:cubicBezTo>
                    <a:pt x="698" y="805"/>
                    <a:pt x="704" y="803"/>
                    <a:pt x="707" y="803"/>
                  </a:cubicBezTo>
                  <a:cubicBezTo>
                    <a:pt x="709" y="803"/>
                    <a:pt x="713" y="801"/>
                    <a:pt x="716" y="798"/>
                  </a:cubicBezTo>
                  <a:cubicBezTo>
                    <a:pt x="719" y="796"/>
                    <a:pt x="726" y="794"/>
                    <a:pt x="731" y="794"/>
                  </a:cubicBezTo>
                  <a:cubicBezTo>
                    <a:pt x="737" y="794"/>
                    <a:pt x="741" y="793"/>
                    <a:pt x="741" y="791"/>
                  </a:cubicBezTo>
                  <a:cubicBezTo>
                    <a:pt x="741" y="790"/>
                    <a:pt x="736" y="789"/>
                    <a:pt x="729" y="790"/>
                  </a:cubicBezTo>
                  <a:cubicBezTo>
                    <a:pt x="721" y="791"/>
                    <a:pt x="718" y="790"/>
                    <a:pt x="718" y="787"/>
                  </a:cubicBezTo>
                  <a:cubicBezTo>
                    <a:pt x="718" y="784"/>
                    <a:pt x="723" y="783"/>
                    <a:pt x="734" y="782"/>
                  </a:cubicBezTo>
                  <a:cubicBezTo>
                    <a:pt x="756" y="781"/>
                    <a:pt x="764" y="782"/>
                    <a:pt x="764" y="787"/>
                  </a:cubicBezTo>
                  <a:cubicBezTo>
                    <a:pt x="764" y="790"/>
                    <a:pt x="765" y="791"/>
                    <a:pt x="767" y="790"/>
                  </a:cubicBezTo>
                  <a:cubicBezTo>
                    <a:pt x="768" y="789"/>
                    <a:pt x="769" y="787"/>
                    <a:pt x="768" y="785"/>
                  </a:cubicBezTo>
                  <a:cubicBezTo>
                    <a:pt x="766" y="781"/>
                    <a:pt x="783" y="791"/>
                    <a:pt x="787" y="796"/>
                  </a:cubicBezTo>
                  <a:cubicBezTo>
                    <a:pt x="789" y="798"/>
                    <a:pt x="792" y="800"/>
                    <a:pt x="794" y="800"/>
                  </a:cubicBezTo>
                  <a:cubicBezTo>
                    <a:pt x="796" y="800"/>
                    <a:pt x="798" y="801"/>
                    <a:pt x="798" y="803"/>
                  </a:cubicBezTo>
                  <a:cubicBezTo>
                    <a:pt x="798" y="804"/>
                    <a:pt x="801" y="806"/>
                    <a:pt x="804" y="806"/>
                  </a:cubicBezTo>
                  <a:cubicBezTo>
                    <a:pt x="807" y="806"/>
                    <a:pt x="810" y="807"/>
                    <a:pt x="810" y="809"/>
                  </a:cubicBezTo>
                  <a:cubicBezTo>
                    <a:pt x="811" y="813"/>
                    <a:pt x="832" y="818"/>
                    <a:pt x="834" y="815"/>
                  </a:cubicBezTo>
                  <a:cubicBezTo>
                    <a:pt x="835" y="814"/>
                    <a:pt x="831" y="810"/>
                    <a:pt x="825" y="808"/>
                  </a:cubicBezTo>
                  <a:cubicBezTo>
                    <a:pt x="813" y="802"/>
                    <a:pt x="813" y="799"/>
                    <a:pt x="823" y="795"/>
                  </a:cubicBezTo>
                  <a:cubicBezTo>
                    <a:pt x="829" y="792"/>
                    <a:pt x="827" y="792"/>
                    <a:pt x="812" y="793"/>
                  </a:cubicBezTo>
                  <a:cubicBezTo>
                    <a:pt x="791" y="795"/>
                    <a:pt x="784" y="791"/>
                    <a:pt x="794" y="783"/>
                  </a:cubicBezTo>
                  <a:cubicBezTo>
                    <a:pt x="798" y="780"/>
                    <a:pt x="807" y="780"/>
                    <a:pt x="834" y="781"/>
                  </a:cubicBezTo>
                  <a:cubicBezTo>
                    <a:pt x="853" y="782"/>
                    <a:pt x="871" y="782"/>
                    <a:pt x="875" y="782"/>
                  </a:cubicBezTo>
                  <a:cubicBezTo>
                    <a:pt x="879" y="782"/>
                    <a:pt x="881" y="784"/>
                    <a:pt x="880" y="785"/>
                  </a:cubicBezTo>
                  <a:cubicBezTo>
                    <a:pt x="879" y="787"/>
                    <a:pt x="884" y="789"/>
                    <a:pt x="890" y="790"/>
                  </a:cubicBezTo>
                  <a:cubicBezTo>
                    <a:pt x="897" y="791"/>
                    <a:pt x="906" y="794"/>
                    <a:pt x="909" y="796"/>
                  </a:cubicBezTo>
                  <a:cubicBezTo>
                    <a:pt x="913" y="798"/>
                    <a:pt x="916" y="799"/>
                    <a:pt x="916" y="798"/>
                  </a:cubicBezTo>
                  <a:cubicBezTo>
                    <a:pt x="916" y="796"/>
                    <a:pt x="912" y="793"/>
                    <a:pt x="908" y="791"/>
                  </a:cubicBezTo>
                  <a:cubicBezTo>
                    <a:pt x="900" y="787"/>
                    <a:pt x="903" y="787"/>
                    <a:pt x="937" y="786"/>
                  </a:cubicBezTo>
                  <a:cubicBezTo>
                    <a:pt x="959" y="786"/>
                    <a:pt x="975" y="786"/>
                    <a:pt x="977" y="788"/>
                  </a:cubicBezTo>
                  <a:cubicBezTo>
                    <a:pt x="979" y="790"/>
                    <a:pt x="981" y="790"/>
                    <a:pt x="983" y="788"/>
                  </a:cubicBezTo>
                  <a:cubicBezTo>
                    <a:pt x="987" y="784"/>
                    <a:pt x="1033" y="788"/>
                    <a:pt x="1031" y="792"/>
                  </a:cubicBezTo>
                  <a:cubicBezTo>
                    <a:pt x="1030" y="794"/>
                    <a:pt x="1032" y="794"/>
                    <a:pt x="1036" y="792"/>
                  </a:cubicBezTo>
                  <a:cubicBezTo>
                    <a:pt x="1041" y="791"/>
                    <a:pt x="1069" y="790"/>
                    <a:pt x="1079" y="791"/>
                  </a:cubicBezTo>
                  <a:cubicBezTo>
                    <a:pt x="1079" y="791"/>
                    <a:pt x="1078" y="793"/>
                    <a:pt x="1076" y="795"/>
                  </a:cubicBezTo>
                  <a:cubicBezTo>
                    <a:pt x="1074" y="797"/>
                    <a:pt x="1074" y="799"/>
                    <a:pt x="1078" y="804"/>
                  </a:cubicBezTo>
                  <a:cubicBezTo>
                    <a:pt x="1083" y="809"/>
                    <a:pt x="1083" y="810"/>
                    <a:pt x="1075" y="808"/>
                  </a:cubicBezTo>
                  <a:cubicBezTo>
                    <a:pt x="1069" y="806"/>
                    <a:pt x="1067" y="807"/>
                    <a:pt x="1063" y="813"/>
                  </a:cubicBezTo>
                  <a:cubicBezTo>
                    <a:pt x="1059" y="818"/>
                    <a:pt x="1056" y="820"/>
                    <a:pt x="1048" y="820"/>
                  </a:cubicBezTo>
                  <a:cubicBezTo>
                    <a:pt x="1042" y="820"/>
                    <a:pt x="1038" y="822"/>
                    <a:pt x="1037" y="825"/>
                  </a:cubicBezTo>
                  <a:cubicBezTo>
                    <a:pt x="1035" y="830"/>
                    <a:pt x="1014" y="838"/>
                    <a:pt x="1004" y="837"/>
                  </a:cubicBezTo>
                  <a:cubicBezTo>
                    <a:pt x="1000" y="837"/>
                    <a:pt x="997" y="838"/>
                    <a:pt x="998" y="840"/>
                  </a:cubicBezTo>
                  <a:cubicBezTo>
                    <a:pt x="998" y="842"/>
                    <a:pt x="997" y="844"/>
                    <a:pt x="996" y="844"/>
                  </a:cubicBezTo>
                  <a:cubicBezTo>
                    <a:pt x="994" y="844"/>
                    <a:pt x="993" y="842"/>
                    <a:pt x="993" y="841"/>
                  </a:cubicBezTo>
                  <a:cubicBezTo>
                    <a:pt x="993" y="839"/>
                    <a:pt x="992" y="838"/>
                    <a:pt x="990" y="838"/>
                  </a:cubicBezTo>
                  <a:cubicBezTo>
                    <a:pt x="988" y="838"/>
                    <a:pt x="987" y="840"/>
                    <a:pt x="987" y="842"/>
                  </a:cubicBezTo>
                  <a:cubicBezTo>
                    <a:pt x="987" y="845"/>
                    <a:pt x="986" y="847"/>
                    <a:pt x="983" y="845"/>
                  </a:cubicBezTo>
                  <a:cubicBezTo>
                    <a:pt x="980" y="845"/>
                    <a:pt x="979" y="845"/>
                    <a:pt x="979" y="848"/>
                  </a:cubicBezTo>
                  <a:cubicBezTo>
                    <a:pt x="979" y="850"/>
                    <a:pt x="976" y="852"/>
                    <a:pt x="973" y="853"/>
                  </a:cubicBezTo>
                  <a:cubicBezTo>
                    <a:pt x="970" y="854"/>
                    <a:pt x="967" y="857"/>
                    <a:pt x="967" y="859"/>
                  </a:cubicBezTo>
                  <a:cubicBezTo>
                    <a:pt x="967" y="862"/>
                    <a:pt x="969" y="863"/>
                    <a:pt x="972" y="862"/>
                  </a:cubicBezTo>
                  <a:cubicBezTo>
                    <a:pt x="975" y="861"/>
                    <a:pt x="982" y="864"/>
                    <a:pt x="988" y="867"/>
                  </a:cubicBezTo>
                  <a:cubicBezTo>
                    <a:pt x="988" y="867"/>
                    <a:pt x="988" y="867"/>
                    <a:pt x="988" y="867"/>
                  </a:cubicBezTo>
                  <a:cubicBezTo>
                    <a:pt x="997" y="871"/>
                    <a:pt x="1005" y="873"/>
                    <a:pt x="1020" y="873"/>
                  </a:cubicBezTo>
                  <a:cubicBezTo>
                    <a:pt x="1032" y="873"/>
                    <a:pt x="1042" y="872"/>
                    <a:pt x="1043" y="870"/>
                  </a:cubicBezTo>
                  <a:cubicBezTo>
                    <a:pt x="1045" y="866"/>
                    <a:pt x="1036" y="864"/>
                    <a:pt x="1029" y="867"/>
                  </a:cubicBezTo>
                  <a:cubicBezTo>
                    <a:pt x="1023" y="870"/>
                    <a:pt x="1017" y="870"/>
                    <a:pt x="1004" y="867"/>
                  </a:cubicBezTo>
                  <a:cubicBezTo>
                    <a:pt x="995" y="865"/>
                    <a:pt x="987" y="862"/>
                    <a:pt x="987" y="861"/>
                  </a:cubicBezTo>
                  <a:cubicBezTo>
                    <a:pt x="987" y="857"/>
                    <a:pt x="995" y="853"/>
                    <a:pt x="1007" y="851"/>
                  </a:cubicBezTo>
                  <a:cubicBezTo>
                    <a:pt x="1012" y="850"/>
                    <a:pt x="1019" y="847"/>
                    <a:pt x="1021" y="844"/>
                  </a:cubicBezTo>
                  <a:cubicBezTo>
                    <a:pt x="1024" y="841"/>
                    <a:pt x="1029" y="841"/>
                    <a:pt x="1037" y="842"/>
                  </a:cubicBezTo>
                  <a:cubicBezTo>
                    <a:pt x="1067" y="846"/>
                    <a:pt x="1082" y="846"/>
                    <a:pt x="1103" y="842"/>
                  </a:cubicBezTo>
                  <a:cubicBezTo>
                    <a:pt x="1124" y="838"/>
                    <a:pt x="1126" y="838"/>
                    <a:pt x="1129" y="843"/>
                  </a:cubicBezTo>
                  <a:cubicBezTo>
                    <a:pt x="1131" y="846"/>
                    <a:pt x="1133" y="850"/>
                    <a:pt x="1133" y="852"/>
                  </a:cubicBezTo>
                  <a:cubicBezTo>
                    <a:pt x="1133" y="854"/>
                    <a:pt x="1134" y="855"/>
                    <a:pt x="1136" y="855"/>
                  </a:cubicBezTo>
                  <a:cubicBezTo>
                    <a:pt x="1138" y="855"/>
                    <a:pt x="1138" y="854"/>
                    <a:pt x="1138" y="853"/>
                  </a:cubicBezTo>
                  <a:cubicBezTo>
                    <a:pt x="1137" y="851"/>
                    <a:pt x="1137" y="849"/>
                    <a:pt x="1139" y="848"/>
                  </a:cubicBezTo>
                  <a:cubicBezTo>
                    <a:pt x="1143" y="845"/>
                    <a:pt x="1142" y="841"/>
                    <a:pt x="1137" y="841"/>
                  </a:cubicBezTo>
                  <a:cubicBezTo>
                    <a:pt x="1131" y="841"/>
                    <a:pt x="1132" y="835"/>
                    <a:pt x="1138" y="835"/>
                  </a:cubicBezTo>
                  <a:cubicBezTo>
                    <a:pt x="1141" y="835"/>
                    <a:pt x="1156" y="834"/>
                    <a:pt x="1172" y="834"/>
                  </a:cubicBezTo>
                  <a:cubicBezTo>
                    <a:pt x="1187" y="833"/>
                    <a:pt x="1218" y="832"/>
                    <a:pt x="1239" y="831"/>
                  </a:cubicBezTo>
                  <a:cubicBezTo>
                    <a:pt x="1262" y="830"/>
                    <a:pt x="1278" y="828"/>
                    <a:pt x="1280" y="826"/>
                  </a:cubicBezTo>
                  <a:cubicBezTo>
                    <a:pt x="1283" y="823"/>
                    <a:pt x="1280" y="823"/>
                    <a:pt x="1271" y="825"/>
                  </a:cubicBezTo>
                  <a:cubicBezTo>
                    <a:pt x="1251" y="828"/>
                    <a:pt x="1260" y="822"/>
                    <a:pt x="1283" y="816"/>
                  </a:cubicBezTo>
                  <a:cubicBezTo>
                    <a:pt x="1300" y="812"/>
                    <a:pt x="1318" y="811"/>
                    <a:pt x="1379" y="810"/>
                  </a:cubicBezTo>
                  <a:cubicBezTo>
                    <a:pt x="1511" y="809"/>
                    <a:pt x="1606" y="806"/>
                    <a:pt x="1651" y="801"/>
                  </a:cubicBezTo>
                  <a:cubicBezTo>
                    <a:pt x="1660" y="800"/>
                    <a:pt x="1675" y="799"/>
                    <a:pt x="1686" y="799"/>
                  </a:cubicBezTo>
                  <a:cubicBezTo>
                    <a:pt x="1696" y="798"/>
                    <a:pt x="1707" y="797"/>
                    <a:pt x="1710" y="795"/>
                  </a:cubicBezTo>
                  <a:cubicBezTo>
                    <a:pt x="1713" y="793"/>
                    <a:pt x="1723" y="791"/>
                    <a:pt x="1733" y="790"/>
                  </a:cubicBezTo>
                  <a:cubicBezTo>
                    <a:pt x="1742" y="789"/>
                    <a:pt x="1754" y="788"/>
                    <a:pt x="1759" y="787"/>
                  </a:cubicBezTo>
                  <a:cubicBezTo>
                    <a:pt x="1768" y="785"/>
                    <a:pt x="1768" y="785"/>
                    <a:pt x="1767" y="790"/>
                  </a:cubicBezTo>
                  <a:cubicBezTo>
                    <a:pt x="1765" y="795"/>
                    <a:pt x="1767" y="795"/>
                    <a:pt x="1806" y="793"/>
                  </a:cubicBezTo>
                  <a:cubicBezTo>
                    <a:pt x="1828" y="792"/>
                    <a:pt x="1849" y="790"/>
                    <a:pt x="1851" y="788"/>
                  </a:cubicBezTo>
                  <a:cubicBezTo>
                    <a:pt x="1854" y="787"/>
                    <a:pt x="1869" y="786"/>
                    <a:pt x="1885" y="785"/>
                  </a:cubicBezTo>
                  <a:cubicBezTo>
                    <a:pt x="1900" y="785"/>
                    <a:pt x="1921" y="784"/>
                    <a:pt x="1930" y="782"/>
                  </a:cubicBezTo>
                  <a:cubicBezTo>
                    <a:pt x="1940" y="780"/>
                    <a:pt x="1949" y="779"/>
                    <a:pt x="1952" y="778"/>
                  </a:cubicBezTo>
                  <a:cubicBezTo>
                    <a:pt x="1954" y="778"/>
                    <a:pt x="1958" y="777"/>
                    <a:pt x="1960" y="776"/>
                  </a:cubicBezTo>
                  <a:cubicBezTo>
                    <a:pt x="1963" y="775"/>
                    <a:pt x="1969" y="773"/>
                    <a:pt x="1973" y="772"/>
                  </a:cubicBezTo>
                  <a:cubicBezTo>
                    <a:pt x="2005" y="766"/>
                    <a:pt x="2012" y="765"/>
                    <a:pt x="2021" y="765"/>
                  </a:cubicBezTo>
                  <a:cubicBezTo>
                    <a:pt x="2027" y="765"/>
                    <a:pt x="2032" y="764"/>
                    <a:pt x="2032" y="762"/>
                  </a:cubicBezTo>
                  <a:cubicBezTo>
                    <a:pt x="2032" y="761"/>
                    <a:pt x="2035" y="759"/>
                    <a:pt x="2039" y="759"/>
                  </a:cubicBezTo>
                  <a:cubicBezTo>
                    <a:pt x="2043" y="759"/>
                    <a:pt x="2047" y="758"/>
                    <a:pt x="2048" y="756"/>
                  </a:cubicBezTo>
                  <a:cubicBezTo>
                    <a:pt x="2049" y="755"/>
                    <a:pt x="2054" y="751"/>
                    <a:pt x="2059" y="749"/>
                  </a:cubicBezTo>
                  <a:cubicBezTo>
                    <a:pt x="2064" y="747"/>
                    <a:pt x="2066" y="745"/>
                    <a:pt x="2063" y="745"/>
                  </a:cubicBezTo>
                  <a:cubicBezTo>
                    <a:pt x="2060" y="745"/>
                    <a:pt x="2058" y="743"/>
                    <a:pt x="2058" y="742"/>
                  </a:cubicBezTo>
                  <a:cubicBezTo>
                    <a:pt x="2058" y="740"/>
                    <a:pt x="2065" y="739"/>
                    <a:pt x="2074" y="739"/>
                  </a:cubicBezTo>
                  <a:cubicBezTo>
                    <a:pt x="2089" y="740"/>
                    <a:pt x="2090" y="740"/>
                    <a:pt x="2081" y="742"/>
                  </a:cubicBezTo>
                  <a:cubicBezTo>
                    <a:pt x="2072" y="744"/>
                    <a:pt x="2072" y="744"/>
                    <a:pt x="2083" y="743"/>
                  </a:cubicBezTo>
                  <a:cubicBezTo>
                    <a:pt x="2091" y="742"/>
                    <a:pt x="2102" y="742"/>
                    <a:pt x="2108" y="742"/>
                  </a:cubicBezTo>
                  <a:cubicBezTo>
                    <a:pt x="2115" y="742"/>
                    <a:pt x="2121" y="740"/>
                    <a:pt x="2123" y="738"/>
                  </a:cubicBezTo>
                  <a:cubicBezTo>
                    <a:pt x="2126" y="734"/>
                    <a:pt x="2146" y="732"/>
                    <a:pt x="2170" y="733"/>
                  </a:cubicBezTo>
                  <a:cubicBezTo>
                    <a:pt x="2177" y="733"/>
                    <a:pt x="2180" y="732"/>
                    <a:pt x="2179" y="730"/>
                  </a:cubicBezTo>
                  <a:cubicBezTo>
                    <a:pt x="2178" y="729"/>
                    <a:pt x="2173" y="727"/>
                    <a:pt x="2166" y="727"/>
                  </a:cubicBezTo>
                  <a:cubicBezTo>
                    <a:pt x="2155" y="727"/>
                    <a:pt x="2150" y="722"/>
                    <a:pt x="2161" y="721"/>
                  </a:cubicBezTo>
                  <a:cubicBezTo>
                    <a:pt x="2165" y="721"/>
                    <a:pt x="2172" y="720"/>
                    <a:pt x="2177" y="720"/>
                  </a:cubicBezTo>
                  <a:cubicBezTo>
                    <a:pt x="2189" y="718"/>
                    <a:pt x="2207" y="718"/>
                    <a:pt x="2209" y="720"/>
                  </a:cubicBezTo>
                  <a:cubicBezTo>
                    <a:pt x="2211" y="721"/>
                    <a:pt x="2215" y="720"/>
                    <a:pt x="2219" y="719"/>
                  </a:cubicBezTo>
                  <a:cubicBezTo>
                    <a:pt x="2230" y="714"/>
                    <a:pt x="2255" y="712"/>
                    <a:pt x="2255" y="716"/>
                  </a:cubicBezTo>
                  <a:cubicBezTo>
                    <a:pt x="2255" y="717"/>
                    <a:pt x="2256" y="719"/>
                    <a:pt x="2258" y="719"/>
                  </a:cubicBezTo>
                  <a:cubicBezTo>
                    <a:pt x="2260" y="719"/>
                    <a:pt x="2260" y="717"/>
                    <a:pt x="2259" y="714"/>
                  </a:cubicBezTo>
                  <a:cubicBezTo>
                    <a:pt x="2258" y="711"/>
                    <a:pt x="2259" y="710"/>
                    <a:pt x="2262" y="712"/>
                  </a:cubicBezTo>
                  <a:cubicBezTo>
                    <a:pt x="2265" y="713"/>
                    <a:pt x="2267" y="712"/>
                    <a:pt x="2267" y="710"/>
                  </a:cubicBezTo>
                  <a:cubicBezTo>
                    <a:pt x="2267" y="702"/>
                    <a:pt x="2303" y="695"/>
                    <a:pt x="2330" y="698"/>
                  </a:cubicBezTo>
                  <a:cubicBezTo>
                    <a:pt x="2332" y="698"/>
                    <a:pt x="2340" y="697"/>
                    <a:pt x="2348" y="696"/>
                  </a:cubicBezTo>
                  <a:cubicBezTo>
                    <a:pt x="2360" y="693"/>
                    <a:pt x="2363" y="693"/>
                    <a:pt x="2366" y="697"/>
                  </a:cubicBezTo>
                  <a:cubicBezTo>
                    <a:pt x="2368" y="700"/>
                    <a:pt x="2372" y="701"/>
                    <a:pt x="2378" y="700"/>
                  </a:cubicBezTo>
                  <a:cubicBezTo>
                    <a:pt x="2383" y="700"/>
                    <a:pt x="2387" y="700"/>
                    <a:pt x="2387" y="701"/>
                  </a:cubicBezTo>
                  <a:cubicBezTo>
                    <a:pt x="2387" y="704"/>
                    <a:pt x="2366" y="707"/>
                    <a:pt x="2363" y="704"/>
                  </a:cubicBezTo>
                  <a:cubicBezTo>
                    <a:pt x="2359" y="702"/>
                    <a:pt x="2312" y="704"/>
                    <a:pt x="2308" y="706"/>
                  </a:cubicBezTo>
                  <a:cubicBezTo>
                    <a:pt x="2307" y="707"/>
                    <a:pt x="2303" y="708"/>
                    <a:pt x="2300" y="707"/>
                  </a:cubicBezTo>
                  <a:cubicBezTo>
                    <a:pt x="2296" y="707"/>
                    <a:pt x="2295" y="707"/>
                    <a:pt x="2296" y="708"/>
                  </a:cubicBezTo>
                  <a:cubicBezTo>
                    <a:pt x="2300" y="713"/>
                    <a:pt x="2290" y="718"/>
                    <a:pt x="2277" y="717"/>
                  </a:cubicBezTo>
                  <a:cubicBezTo>
                    <a:pt x="2270" y="716"/>
                    <a:pt x="2264" y="717"/>
                    <a:pt x="2265" y="719"/>
                  </a:cubicBezTo>
                  <a:cubicBezTo>
                    <a:pt x="2266" y="720"/>
                    <a:pt x="2262" y="721"/>
                    <a:pt x="2256" y="721"/>
                  </a:cubicBezTo>
                  <a:cubicBezTo>
                    <a:pt x="2238" y="721"/>
                    <a:pt x="2198" y="728"/>
                    <a:pt x="2200" y="731"/>
                  </a:cubicBezTo>
                  <a:cubicBezTo>
                    <a:pt x="2201" y="732"/>
                    <a:pt x="2199" y="733"/>
                    <a:pt x="2197" y="733"/>
                  </a:cubicBezTo>
                  <a:cubicBezTo>
                    <a:pt x="2194" y="733"/>
                    <a:pt x="2192" y="734"/>
                    <a:pt x="2192" y="736"/>
                  </a:cubicBezTo>
                  <a:cubicBezTo>
                    <a:pt x="2192" y="738"/>
                    <a:pt x="2195" y="739"/>
                    <a:pt x="2199" y="739"/>
                  </a:cubicBezTo>
                  <a:cubicBezTo>
                    <a:pt x="2204" y="739"/>
                    <a:pt x="2206" y="738"/>
                    <a:pt x="2205" y="735"/>
                  </a:cubicBezTo>
                  <a:cubicBezTo>
                    <a:pt x="2204" y="731"/>
                    <a:pt x="2206" y="731"/>
                    <a:pt x="2215" y="731"/>
                  </a:cubicBezTo>
                  <a:cubicBezTo>
                    <a:pt x="2237" y="731"/>
                    <a:pt x="2223" y="738"/>
                    <a:pt x="2183" y="747"/>
                  </a:cubicBezTo>
                  <a:cubicBezTo>
                    <a:pt x="2169" y="749"/>
                    <a:pt x="2158" y="753"/>
                    <a:pt x="2158" y="754"/>
                  </a:cubicBezTo>
                  <a:cubicBezTo>
                    <a:pt x="2158" y="755"/>
                    <a:pt x="2160" y="756"/>
                    <a:pt x="2162" y="756"/>
                  </a:cubicBezTo>
                  <a:cubicBezTo>
                    <a:pt x="2164" y="756"/>
                    <a:pt x="2167" y="759"/>
                    <a:pt x="2169" y="761"/>
                  </a:cubicBezTo>
                  <a:cubicBezTo>
                    <a:pt x="2172" y="766"/>
                    <a:pt x="2173" y="766"/>
                    <a:pt x="2187" y="761"/>
                  </a:cubicBezTo>
                  <a:cubicBezTo>
                    <a:pt x="2195" y="758"/>
                    <a:pt x="2210" y="755"/>
                    <a:pt x="2220" y="755"/>
                  </a:cubicBezTo>
                  <a:cubicBezTo>
                    <a:pt x="2236" y="754"/>
                    <a:pt x="2254" y="747"/>
                    <a:pt x="2251" y="744"/>
                  </a:cubicBezTo>
                  <a:cubicBezTo>
                    <a:pt x="2250" y="743"/>
                    <a:pt x="2246" y="743"/>
                    <a:pt x="2242" y="745"/>
                  </a:cubicBezTo>
                  <a:cubicBezTo>
                    <a:pt x="2238" y="746"/>
                    <a:pt x="2231" y="747"/>
                    <a:pt x="2227" y="747"/>
                  </a:cubicBezTo>
                  <a:cubicBezTo>
                    <a:pt x="2219" y="747"/>
                    <a:pt x="2219" y="747"/>
                    <a:pt x="2219" y="747"/>
                  </a:cubicBezTo>
                  <a:cubicBezTo>
                    <a:pt x="2228" y="745"/>
                    <a:pt x="2228" y="745"/>
                    <a:pt x="2228" y="745"/>
                  </a:cubicBezTo>
                  <a:cubicBezTo>
                    <a:pt x="2233" y="743"/>
                    <a:pt x="2242" y="740"/>
                    <a:pt x="2248" y="738"/>
                  </a:cubicBezTo>
                  <a:cubicBezTo>
                    <a:pt x="2256" y="735"/>
                    <a:pt x="2261" y="735"/>
                    <a:pt x="2263" y="737"/>
                  </a:cubicBezTo>
                  <a:cubicBezTo>
                    <a:pt x="2265" y="738"/>
                    <a:pt x="2271" y="738"/>
                    <a:pt x="2280" y="735"/>
                  </a:cubicBezTo>
                  <a:cubicBezTo>
                    <a:pt x="2309" y="726"/>
                    <a:pt x="2329" y="724"/>
                    <a:pt x="2348" y="727"/>
                  </a:cubicBezTo>
                  <a:cubicBezTo>
                    <a:pt x="2353" y="728"/>
                    <a:pt x="2337" y="736"/>
                    <a:pt x="2330" y="736"/>
                  </a:cubicBezTo>
                  <a:cubicBezTo>
                    <a:pt x="2326" y="736"/>
                    <a:pt x="2316" y="738"/>
                    <a:pt x="2308" y="740"/>
                  </a:cubicBezTo>
                  <a:cubicBezTo>
                    <a:pt x="2301" y="743"/>
                    <a:pt x="2286" y="745"/>
                    <a:pt x="2276" y="745"/>
                  </a:cubicBezTo>
                  <a:cubicBezTo>
                    <a:pt x="2263" y="745"/>
                    <a:pt x="2258" y="746"/>
                    <a:pt x="2259" y="748"/>
                  </a:cubicBezTo>
                  <a:cubicBezTo>
                    <a:pt x="2260" y="750"/>
                    <a:pt x="2256" y="754"/>
                    <a:pt x="2251" y="757"/>
                  </a:cubicBezTo>
                  <a:cubicBezTo>
                    <a:pt x="2243" y="761"/>
                    <a:pt x="2243" y="761"/>
                    <a:pt x="2249" y="764"/>
                  </a:cubicBezTo>
                  <a:cubicBezTo>
                    <a:pt x="2254" y="765"/>
                    <a:pt x="2257" y="764"/>
                    <a:pt x="2259" y="761"/>
                  </a:cubicBezTo>
                  <a:cubicBezTo>
                    <a:pt x="2261" y="757"/>
                    <a:pt x="2264" y="756"/>
                    <a:pt x="2271" y="758"/>
                  </a:cubicBezTo>
                  <a:cubicBezTo>
                    <a:pt x="2276" y="759"/>
                    <a:pt x="2278" y="759"/>
                    <a:pt x="2276" y="757"/>
                  </a:cubicBezTo>
                  <a:cubicBezTo>
                    <a:pt x="2274" y="756"/>
                    <a:pt x="2282" y="755"/>
                    <a:pt x="2294" y="755"/>
                  </a:cubicBezTo>
                  <a:cubicBezTo>
                    <a:pt x="2306" y="755"/>
                    <a:pt x="2315" y="756"/>
                    <a:pt x="2315" y="757"/>
                  </a:cubicBezTo>
                  <a:cubicBezTo>
                    <a:pt x="2315" y="758"/>
                    <a:pt x="2317" y="759"/>
                    <a:pt x="2319" y="758"/>
                  </a:cubicBezTo>
                  <a:cubicBezTo>
                    <a:pt x="2321" y="756"/>
                    <a:pt x="2329" y="755"/>
                    <a:pt x="2337" y="755"/>
                  </a:cubicBezTo>
                  <a:cubicBezTo>
                    <a:pt x="2346" y="754"/>
                    <a:pt x="2353" y="753"/>
                    <a:pt x="2354" y="753"/>
                  </a:cubicBezTo>
                  <a:cubicBezTo>
                    <a:pt x="2355" y="752"/>
                    <a:pt x="2370" y="752"/>
                    <a:pt x="2387" y="752"/>
                  </a:cubicBezTo>
                  <a:cubicBezTo>
                    <a:pt x="2423" y="754"/>
                    <a:pt x="2431" y="750"/>
                    <a:pt x="2400" y="745"/>
                  </a:cubicBezTo>
                  <a:cubicBezTo>
                    <a:pt x="2385" y="742"/>
                    <a:pt x="2376" y="742"/>
                    <a:pt x="2365" y="745"/>
                  </a:cubicBezTo>
                  <a:cubicBezTo>
                    <a:pt x="2342" y="750"/>
                    <a:pt x="2341" y="747"/>
                    <a:pt x="2364" y="738"/>
                  </a:cubicBezTo>
                  <a:cubicBezTo>
                    <a:pt x="2377" y="733"/>
                    <a:pt x="2387" y="730"/>
                    <a:pt x="2391" y="732"/>
                  </a:cubicBezTo>
                  <a:cubicBezTo>
                    <a:pt x="2411" y="738"/>
                    <a:pt x="2416" y="738"/>
                    <a:pt x="2420" y="734"/>
                  </a:cubicBezTo>
                  <a:cubicBezTo>
                    <a:pt x="2423" y="732"/>
                    <a:pt x="2428" y="730"/>
                    <a:pt x="2431" y="730"/>
                  </a:cubicBezTo>
                  <a:cubicBezTo>
                    <a:pt x="2435" y="730"/>
                    <a:pt x="2439" y="729"/>
                    <a:pt x="2439" y="728"/>
                  </a:cubicBezTo>
                  <a:cubicBezTo>
                    <a:pt x="2440" y="727"/>
                    <a:pt x="2420" y="725"/>
                    <a:pt x="2395" y="725"/>
                  </a:cubicBezTo>
                  <a:cubicBezTo>
                    <a:pt x="2357" y="724"/>
                    <a:pt x="2335" y="722"/>
                    <a:pt x="2335" y="718"/>
                  </a:cubicBezTo>
                  <a:cubicBezTo>
                    <a:pt x="2335" y="717"/>
                    <a:pt x="2345" y="717"/>
                    <a:pt x="2357" y="716"/>
                  </a:cubicBezTo>
                  <a:cubicBezTo>
                    <a:pt x="2370" y="716"/>
                    <a:pt x="2380" y="715"/>
                    <a:pt x="2381" y="713"/>
                  </a:cubicBezTo>
                  <a:cubicBezTo>
                    <a:pt x="2383" y="710"/>
                    <a:pt x="2405" y="707"/>
                    <a:pt x="2411" y="710"/>
                  </a:cubicBezTo>
                  <a:cubicBezTo>
                    <a:pt x="2416" y="712"/>
                    <a:pt x="2415" y="712"/>
                    <a:pt x="2408" y="713"/>
                  </a:cubicBezTo>
                  <a:cubicBezTo>
                    <a:pt x="2403" y="713"/>
                    <a:pt x="2398" y="714"/>
                    <a:pt x="2397" y="715"/>
                  </a:cubicBezTo>
                  <a:cubicBezTo>
                    <a:pt x="2396" y="718"/>
                    <a:pt x="2425" y="716"/>
                    <a:pt x="2428" y="713"/>
                  </a:cubicBezTo>
                  <a:cubicBezTo>
                    <a:pt x="2431" y="710"/>
                    <a:pt x="2512" y="712"/>
                    <a:pt x="2526" y="715"/>
                  </a:cubicBezTo>
                  <a:cubicBezTo>
                    <a:pt x="2532" y="717"/>
                    <a:pt x="2564" y="718"/>
                    <a:pt x="2597" y="719"/>
                  </a:cubicBezTo>
                  <a:cubicBezTo>
                    <a:pt x="2630" y="719"/>
                    <a:pt x="2682" y="719"/>
                    <a:pt x="2712" y="720"/>
                  </a:cubicBezTo>
                  <a:cubicBezTo>
                    <a:pt x="2742" y="720"/>
                    <a:pt x="2768" y="720"/>
                    <a:pt x="2769" y="718"/>
                  </a:cubicBezTo>
                  <a:cubicBezTo>
                    <a:pt x="2773" y="715"/>
                    <a:pt x="2817" y="714"/>
                    <a:pt x="2822" y="717"/>
                  </a:cubicBezTo>
                  <a:cubicBezTo>
                    <a:pt x="2824" y="718"/>
                    <a:pt x="2827" y="718"/>
                    <a:pt x="2829" y="716"/>
                  </a:cubicBezTo>
                  <a:cubicBezTo>
                    <a:pt x="2833" y="712"/>
                    <a:pt x="2835" y="712"/>
                    <a:pt x="2758" y="711"/>
                  </a:cubicBezTo>
                  <a:cubicBezTo>
                    <a:pt x="2666" y="710"/>
                    <a:pt x="2646" y="710"/>
                    <a:pt x="2648" y="709"/>
                  </a:cubicBezTo>
                  <a:cubicBezTo>
                    <a:pt x="2652" y="704"/>
                    <a:pt x="2792" y="701"/>
                    <a:pt x="2811" y="704"/>
                  </a:cubicBezTo>
                  <a:cubicBezTo>
                    <a:pt x="2825" y="708"/>
                    <a:pt x="2833" y="708"/>
                    <a:pt x="2836" y="706"/>
                  </a:cubicBezTo>
                  <a:cubicBezTo>
                    <a:pt x="2839" y="702"/>
                    <a:pt x="2833" y="700"/>
                    <a:pt x="2816" y="699"/>
                  </a:cubicBezTo>
                  <a:cubicBezTo>
                    <a:pt x="2807" y="698"/>
                    <a:pt x="2799" y="696"/>
                    <a:pt x="2799" y="695"/>
                  </a:cubicBezTo>
                  <a:cubicBezTo>
                    <a:pt x="2799" y="693"/>
                    <a:pt x="2803" y="692"/>
                    <a:pt x="2808" y="693"/>
                  </a:cubicBezTo>
                  <a:cubicBezTo>
                    <a:pt x="2814" y="694"/>
                    <a:pt x="2820" y="694"/>
                    <a:pt x="2823" y="692"/>
                  </a:cubicBezTo>
                  <a:cubicBezTo>
                    <a:pt x="2829" y="690"/>
                    <a:pt x="2829" y="690"/>
                    <a:pt x="2823" y="690"/>
                  </a:cubicBezTo>
                  <a:cubicBezTo>
                    <a:pt x="2813" y="689"/>
                    <a:pt x="2815" y="684"/>
                    <a:pt x="2825" y="684"/>
                  </a:cubicBezTo>
                  <a:cubicBezTo>
                    <a:pt x="2835" y="684"/>
                    <a:pt x="2842" y="686"/>
                    <a:pt x="2840" y="690"/>
                  </a:cubicBezTo>
                  <a:cubicBezTo>
                    <a:pt x="2840" y="691"/>
                    <a:pt x="2840" y="692"/>
                    <a:pt x="2842" y="692"/>
                  </a:cubicBezTo>
                  <a:cubicBezTo>
                    <a:pt x="2844" y="692"/>
                    <a:pt x="2845" y="690"/>
                    <a:pt x="2844" y="688"/>
                  </a:cubicBezTo>
                  <a:cubicBezTo>
                    <a:pt x="2841" y="681"/>
                    <a:pt x="2861" y="675"/>
                    <a:pt x="2890" y="674"/>
                  </a:cubicBezTo>
                  <a:cubicBezTo>
                    <a:pt x="2938" y="672"/>
                    <a:pt x="2922" y="669"/>
                    <a:pt x="2863" y="669"/>
                  </a:cubicBezTo>
                  <a:cubicBezTo>
                    <a:pt x="2832" y="669"/>
                    <a:pt x="2799" y="669"/>
                    <a:pt x="2790" y="669"/>
                  </a:cubicBezTo>
                  <a:cubicBezTo>
                    <a:pt x="2780" y="669"/>
                    <a:pt x="2773" y="668"/>
                    <a:pt x="2773" y="666"/>
                  </a:cubicBezTo>
                  <a:cubicBezTo>
                    <a:pt x="2773" y="665"/>
                    <a:pt x="2770" y="665"/>
                    <a:pt x="2765" y="667"/>
                  </a:cubicBezTo>
                  <a:cubicBezTo>
                    <a:pt x="2760" y="668"/>
                    <a:pt x="2749" y="669"/>
                    <a:pt x="2740" y="668"/>
                  </a:cubicBezTo>
                  <a:cubicBezTo>
                    <a:pt x="2731" y="668"/>
                    <a:pt x="2719" y="668"/>
                    <a:pt x="2714" y="669"/>
                  </a:cubicBezTo>
                  <a:cubicBezTo>
                    <a:pt x="2704" y="671"/>
                    <a:pt x="2704" y="671"/>
                    <a:pt x="2709" y="666"/>
                  </a:cubicBezTo>
                  <a:cubicBezTo>
                    <a:pt x="2713" y="662"/>
                    <a:pt x="2715" y="661"/>
                    <a:pt x="2716" y="664"/>
                  </a:cubicBezTo>
                  <a:cubicBezTo>
                    <a:pt x="2718" y="666"/>
                    <a:pt x="2720" y="666"/>
                    <a:pt x="2722" y="664"/>
                  </a:cubicBezTo>
                  <a:cubicBezTo>
                    <a:pt x="2728" y="660"/>
                    <a:pt x="2752" y="656"/>
                    <a:pt x="2754" y="660"/>
                  </a:cubicBezTo>
                  <a:cubicBezTo>
                    <a:pt x="2755" y="661"/>
                    <a:pt x="2761" y="662"/>
                    <a:pt x="2770" y="660"/>
                  </a:cubicBezTo>
                  <a:cubicBezTo>
                    <a:pt x="2777" y="659"/>
                    <a:pt x="2821" y="658"/>
                    <a:pt x="2867" y="658"/>
                  </a:cubicBezTo>
                  <a:cubicBezTo>
                    <a:pt x="2936" y="659"/>
                    <a:pt x="2951" y="660"/>
                    <a:pt x="2958" y="664"/>
                  </a:cubicBezTo>
                  <a:cubicBezTo>
                    <a:pt x="2963" y="667"/>
                    <a:pt x="2970" y="669"/>
                    <a:pt x="2975" y="670"/>
                  </a:cubicBezTo>
                  <a:cubicBezTo>
                    <a:pt x="2980" y="672"/>
                    <a:pt x="2982" y="674"/>
                    <a:pt x="2981" y="676"/>
                  </a:cubicBezTo>
                  <a:cubicBezTo>
                    <a:pt x="2980" y="679"/>
                    <a:pt x="2986" y="680"/>
                    <a:pt x="3009" y="679"/>
                  </a:cubicBezTo>
                  <a:cubicBezTo>
                    <a:pt x="3027" y="679"/>
                    <a:pt x="3046" y="680"/>
                    <a:pt x="3058" y="683"/>
                  </a:cubicBezTo>
                  <a:cubicBezTo>
                    <a:pt x="3081" y="688"/>
                    <a:pt x="3155" y="687"/>
                    <a:pt x="3251" y="680"/>
                  </a:cubicBezTo>
                  <a:cubicBezTo>
                    <a:pt x="3284" y="677"/>
                    <a:pt x="3335" y="674"/>
                    <a:pt x="3365" y="672"/>
                  </a:cubicBezTo>
                  <a:cubicBezTo>
                    <a:pt x="3394" y="670"/>
                    <a:pt x="3420" y="667"/>
                    <a:pt x="3421" y="666"/>
                  </a:cubicBezTo>
                  <a:cubicBezTo>
                    <a:pt x="3423" y="665"/>
                    <a:pt x="3405" y="664"/>
                    <a:pt x="3383" y="665"/>
                  </a:cubicBezTo>
                  <a:cubicBezTo>
                    <a:pt x="3361" y="665"/>
                    <a:pt x="3337" y="665"/>
                    <a:pt x="3330" y="664"/>
                  </a:cubicBezTo>
                  <a:cubicBezTo>
                    <a:pt x="3323" y="662"/>
                    <a:pt x="3318" y="662"/>
                    <a:pt x="3319" y="664"/>
                  </a:cubicBezTo>
                  <a:cubicBezTo>
                    <a:pt x="3320" y="665"/>
                    <a:pt x="3323" y="666"/>
                    <a:pt x="3325" y="666"/>
                  </a:cubicBezTo>
                  <a:cubicBezTo>
                    <a:pt x="3328" y="666"/>
                    <a:pt x="3329" y="667"/>
                    <a:pt x="3328" y="668"/>
                  </a:cubicBezTo>
                  <a:cubicBezTo>
                    <a:pt x="3327" y="669"/>
                    <a:pt x="3301" y="670"/>
                    <a:pt x="3271" y="671"/>
                  </a:cubicBezTo>
                  <a:cubicBezTo>
                    <a:pt x="3241" y="672"/>
                    <a:pt x="3214" y="674"/>
                    <a:pt x="3213" y="675"/>
                  </a:cubicBezTo>
                  <a:cubicBezTo>
                    <a:pt x="3208" y="679"/>
                    <a:pt x="3154" y="679"/>
                    <a:pt x="3151" y="675"/>
                  </a:cubicBezTo>
                  <a:cubicBezTo>
                    <a:pt x="3149" y="671"/>
                    <a:pt x="3113" y="668"/>
                    <a:pt x="3115" y="672"/>
                  </a:cubicBezTo>
                  <a:cubicBezTo>
                    <a:pt x="3116" y="674"/>
                    <a:pt x="3115" y="675"/>
                    <a:pt x="3113" y="675"/>
                  </a:cubicBezTo>
                  <a:cubicBezTo>
                    <a:pt x="3110" y="675"/>
                    <a:pt x="3109" y="674"/>
                    <a:pt x="3110" y="672"/>
                  </a:cubicBezTo>
                  <a:cubicBezTo>
                    <a:pt x="3110" y="671"/>
                    <a:pt x="3104" y="669"/>
                    <a:pt x="3096" y="668"/>
                  </a:cubicBezTo>
                  <a:cubicBezTo>
                    <a:pt x="3088" y="667"/>
                    <a:pt x="3083" y="665"/>
                    <a:pt x="3084" y="664"/>
                  </a:cubicBezTo>
                  <a:cubicBezTo>
                    <a:pt x="3087" y="661"/>
                    <a:pt x="3125" y="661"/>
                    <a:pt x="3136" y="665"/>
                  </a:cubicBezTo>
                  <a:cubicBezTo>
                    <a:pt x="3145" y="668"/>
                    <a:pt x="3151" y="669"/>
                    <a:pt x="3159" y="666"/>
                  </a:cubicBezTo>
                  <a:cubicBezTo>
                    <a:pt x="3165" y="665"/>
                    <a:pt x="3170" y="664"/>
                    <a:pt x="3172" y="665"/>
                  </a:cubicBezTo>
                  <a:cubicBezTo>
                    <a:pt x="3173" y="666"/>
                    <a:pt x="3181" y="665"/>
                    <a:pt x="3189" y="664"/>
                  </a:cubicBezTo>
                  <a:cubicBezTo>
                    <a:pt x="3201" y="661"/>
                    <a:pt x="3273" y="657"/>
                    <a:pt x="3305" y="657"/>
                  </a:cubicBezTo>
                  <a:cubicBezTo>
                    <a:pt x="3308" y="657"/>
                    <a:pt x="3312" y="655"/>
                    <a:pt x="3313" y="653"/>
                  </a:cubicBezTo>
                  <a:cubicBezTo>
                    <a:pt x="3314" y="651"/>
                    <a:pt x="3307" y="650"/>
                    <a:pt x="3284" y="651"/>
                  </a:cubicBezTo>
                  <a:cubicBezTo>
                    <a:pt x="3266" y="651"/>
                    <a:pt x="3254" y="651"/>
                    <a:pt x="3254" y="649"/>
                  </a:cubicBezTo>
                  <a:cubicBezTo>
                    <a:pt x="3254" y="647"/>
                    <a:pt x="3252" y="646"/>
                    <a:pt x="3249" y="646"/>
                  </a:cubicBezTo>
                  <a:cubicBezTo>
                    <a:pt x="3246" y="645"/>
                    <a:pt x="3246" y="645"/>
                    <a:pt x="3251" y="642"/>
                  </a:cubicBezTo>
                  <a:cubicBezTo>
                    <a:pt x="3255" y="641"/>
                    <a:pt x="3261" y="638"/>
                    <a:pt x="3264" y="637"/>
                  </a:cubicBezTo>
                  <a:cubicBezTo>
                    <a:pt x="3266" y="635"/>
                    <a:pt x="3280" y="634"/>
                    <a:pt x="3294" y="634"/>
                  </a:cubicBezTo>
                  <a:cubicBezTo>
                    <a:pt x="3327" y="634"/>
                    <a:pt x="3350" y="631"/>
                    <a:pt x="3345" y="628"/>
                  </a:cubicBezTo>
                  <a:cubicBezTo>
                    <a:pt x="3343" y="626"/>
                    <a:pt x="3349" y="625"/>
                    <a:pt x="3363" y="626"/>
                  </a:cubicBezTo>
                  <a:cubicBezTo>
                    <a:pt x="3380" y="627"/>
                    <a:pt x="3383" y="627"/>
                    <a:pt x="3376" y="625"/>
                  </a:cubicBezTo>
                  <a:cubicBezTo>
                    <a:pt x="3371" y="623"/>
                    <a:pt x="3355" y="623"/>
                    <a:pt x="3326" y="625"/>
                  </a:cubicBezTo>
                  <a:cubicBezTo>
                    <a:pt x="3303" y="626"/>
                    <a:pt x="3277" y="627"/>
                    <a:pt x="3269" y="625"/>
                  </a:cubicBezTo>
                  <a:cubicBezTo>
                    <a:pt x="3260" y="624"/>
                    <a:pt x="3245" y="623"/>
                    <a:pt x="3235" y="623"/>
                  </a:cubicBezTo>
                  <a:cubicBezTo>
                    <a:pt x="3225" y="623"/>
                    <a:pt x="3217" y="621"/>
                    <a:pt x="3217" y="620"/>
                  </a:cubicBezTo>
                  <a:cubicBezTo>
                    <a:pt x="3217" y="617"/>
                    <a:pt x="3240" y="611"/>
                    <a:pt x="3251" y="611"/>
                  </a:cubicBezTo>
                  <a:cubicBezTo>
                    <a:pt x="3256" y="611"/>
                    <a:pt x="3260" y="609"/>
                    <a:pt x="3260" y="608"/>
                  </a:cubicBezTo>
                  <a:cubicBezTo>
                    <a:pt x="3260" y="606"/>
                    <a:pt x="3257" y="605"/>
                    <a:pt x="3252" y="606"/>
                  </a:cubicBezTo>
                  <a:cubicBezTo>
                    <a:pt x="3242" y="609"/>
                    <a:pt x="3236" y="603"/>
                    <a:pt x="3245" y="600"/>
                  </a:cubicBezTo>
                  <a:cubicBezTo>
                    <a:pt x="3249" y="599"/>
                    <a:pt x="3251" y="597"/>
                    <a:pt x="3251" y="596"/>
                  </a:cubicBezTo>
                  <a:cubicBezTo>
                    <a:pt x="3251" y="595"/>
                    <a:pt x="3255" y="593"/>
                    <a:pt x="3260" y="593"/>
                  </a:cubicBezTo>
                  <a:cubicBezTo>
                    <a:pt x="3264" y="593"/>
                    <a:pt x="3269" y="592"/>
                    <a:pt x="3269" y="590"/>
                  </a:cubicBezTo>
                  <a:cubicBezTo>
                    <a:pt x="3270" y="587"/>
                    <a:pt x="3272" y="587"/>
                    <a:pt x="3275" y="590"/>
                  </a:cubicBezTo>
                  <a:cubicBezTo>
                    <a:pt x="3277" y="592"/>
                    <a:pt x="3280" y="593"/>
                    <a:pt x="3281" y="593"/>
                  </a:cubicBezTo>
                  <a:cubicBezTo>
                    <a:pt x="3283" y="593"/>
                    <a:pt x="3283" y="592"/>
                    <a:pt x="3280" y="591"/>
                  </a:cubicBezTo>
                  <a:cubicBezTo>
                    <a:pt x="3277" y="589"/>
                    <a:pt x="3280" y="588"/>
                    <a:pt x="3289" y="586"/>
                  </a:cubicBezTo>
                  <a:cubicBezTo>
                    <a:pt x="3296" y="586"/>
                    <a:pt x="3307" y="584"/>
                    <a:pt x="3313" y="583"/>
                  </a:cubicBezTo>
                  <a:cubicBezTo>
                    <a:pt x="3319" y="582"/>
                    <a:pt x="3335" y="581"/>
                    <a:pt x="3347" y="580"/>
                  </a:cubicBezTo>
                  <a:cubicBezTo>
                    <a:pt x="3375" y="578"/>
                    <a:pt x="3383" y="573"/>
                    <a:pt x="3358" y="573"/>
                  </a:cubicBezTo>
                  <a:cubicBezTo>
                    <a:pt x="3349" y="573"/>
                    <a:pt x="3340" y="572"/>
                    <a:pt x="3340" y="570"/>
                  </a:cubicBezTo>
                  <a:cubicBezTo>
                    <a:pt x="3339" y="569"/>
                    <a:pt x="3331" y="569"/>
                    <a:pt x="3320" y="571"/>
                  </a:cubicBezTo>
                  <a:cubicBezTo>
                    <a:pt x="3304" y="573"/>
                    <a:pt x="3267" y="574"/>
                    <a:pt x="3229" y="573"/>
                  </a:cubicBezTo>
                  <a:cubicBezTo>
                    <a:pt x="3221" y="572"/>
                    <a:pt x="3207" y="572"/>
                    <a:pt x="3196" y="573"/>
                  </a:cubicBezTo>
                  <a:cubicBezTo>
                    <a:pt x="3160" y="574"/>
                    <a:pt x="3074" y="571"/>
                    <a:pt x="3072" y="569"/>
                  </a:cubicBezTo>
                  <a:cubicBezTo>
                    <a:pt x="3071" y="568"/>
                    <a:pt x="3068" y="567"/>
                    <a:pt x="3065" y="567"/>
                  </a:cubicBezTo>
                  <a:cubicBezTo>
                    <a:pt x="3056" y="567"/>
                    <a:pt x="3056" y="562"/>
                    <a:pt x="3065" y="557"/>
                  </a:cubicBezTo>
                  <a:cubicBezTo>
                    <a:pt x="3070" y="555"/>
                    <a:pt x="3074" y="553"/>
                    <a:pt x="3074" y="554"/>
                  </a:cubicBezTo>
                  <a:cubicBezTo>
                    <a:pt x="3074" y="555"/>
                    <a:pt x="3077" y="554"/>
                    <a:pt x="3080" y="552"/>
                  </a:cubicBezTo>
                  <a:cubicBezTo>
                    <a:pt x="3084" y="550"/>
                    <a:pt x="3088" y="549"/>
                    <a:pt x="3090" y="549"/>
                  </a:cubicBezTo>
                  <a:cubicBezTo>
                    <a:pt x="3092" y="550"/>
                    <a:pt x="3098" y="548"/>
                    <a:pt x="3102" y="546"/>
                  </a:cubicBezTo>
                  <a:cubicBezTo>
                    <a:pt x="3107" y="543"/>
                    <a:pt x="3114" y="541"/>
                    <a:pt x="3118" y="541"/>
                  </a:cubicBezTo>
                  <a:cubicBezTo>
                    <a:pt x="3123" y="541"/>
                    <a:pt x="3125" y="540"/>
                    <a:pt x="3124" y="538"/>
                  </a:cubicBezTo>
                  <a:cubicBezTo>
                    <a:pt x="3123" y="536"/>
                    <a:pt x="3117" y="535"/>
                    <a:pt x="3107" y="536"/>
                  </a:cubicBezTo>
                  <a:cubicBezTo>
                    <a:pt x="3083" y="539"/>
                    <a:pt x="3053" y="539"/>
                    <a:pt x="3051" y="536"/>
                  </a:cubicBezTo>
                  <a:cubicBezTo>
                    <a:pt x="3050" y="535"/>
                    <a:pt x="3053" y="533"/>
                    <a:pt x="3057" y="533"/>
                  </a:cubicBezTo>
                  <a:cubicBezTo>
                    <a:pt x="3070" y="531"/>
                    <a:pt x="3073" y="529"/>
                    <a:pt x="3067" y="526"/>
                  </a:cubicBezTo>
                  <a:cubicBezTo>
                    <a:pt x="3061" y="524"/>
                    <a:pt x="3061" y="524"/>
                    <a:pt x="3068" y="524"/>
                  </a:cubicBezTo>
                  <a:cubicBezTo>
                    <a:pt x="3072" y="524"/>
                    <a:pt x="3074" y="522"/>
                    <a:pt x="3074" y="518"/>
                  </a:cubicBezTo>
                  <a:cubicBezTo>
                    <a:pt x="3074" y="515"/>
                    <a:pt x="3075" y="512"/>
                    <a:pt x="3077" y="512"/>
                  </a:cubicBezTo>
                  <a:cubicBezTo>
                    <a:pt x="3078" y="512"/>
                    <a:pt x="3080" y="514"/>
                    <a:pt x="3080" y="516"/>
                  </a:cubicBezTo>
                  <a:cubicBezTo>
                    <a:pt x="3080" y="519"/>
                    <a:pt x="3081" y="520"/>
                    <a:pt x="3082" y="519"/>
                  </a:cubicBezTo>
                  <a:cubicBezTo>
                    <a:pt x="3084" y="518"/>
                    <a:pt x="3084" y="516"/>
                    <a:pt x="3084" y="514"/>
                  </a:cubicBezTo>
                  <a:cubicBezTo>
                    <a:pt x="3083" y="511"/>
                    <a:pt x="3075" y="509"/>
                    <a:pt x="3058" y="509"/>
                  </a:cubicBezTo>
                  <a:cubicBezTo>
                    <a:pt x="3045" y="508"/>
                    <a:pt x="3035" y="509"/>
                    <a:pt x="3036" y="510"/>
                  </a:cubicBezTo>
                  <a:cubicBezTo>
                    <a:pt x="3036" y="511"/>
                    <a:pt x="3036" y="512"/>
                    <a:pt x="3034" y="512"/>
                  </a:cubicBezTo>
                  <a:cubicBezTo>
                    <a:pt x="3033" y="512"/>
                    <a:pt x="3030" y="510"/>
                    <a:pt x="3029" y="509"/>
                  </a:cubicBezTo>
                  <a:cubicBezTo>
                    <a:pt x="3028" y="506"/>
                    <a:pt x="3018" y="506"/>
                    <a:pt x="2996" y="507"/>
                  </a:cubicBezTo>
                  <a:cubicBezTo>
                    <a:pt x="2971" y="508"/>
                    <a:pt x="2963" y="510"/>
                    <a:pt x="2960" y="514"/>
                  </a:cubicBezTo>
                  <a:cubicBezTo>
                    <a:pt x="2956" y="518"/>
                    <a:pt x="2956" y="519"/>
                    <a:pt x="2960" y="515"/>
                  </a:cubicBezTo>
                  <a:cubicBezTo>
                    <a:pt x="2962" y="513"/>
                    <a:pt x="2976" y="512"/>
                    <a:pt x="2994" y="511"/>
                  </a:cubicBezTo>
                  <a:cubicBezTo>
                    <a:pt x="3022" y="511"/>
                    <a:pt x="3024" y="511"/>
                    <a:pt x="3024" y="516"/>
                  </a:cubicBezTo>
                  <a:cubicBezTo>
                    <a:pt x="3024" y="521"/>
                    <a:pt x="3021" y="522"/>
                    <a:pt x="3004" y="525"/>
                  </a:cubicBezTo>
                  <a:cubicBezTo>
                    <a:pt x="2983" y="527"/>
                    <a:pt x="2975" y="526"/>
                    <a:pt x="2978" y="520"/>
                  </a:cubicBezTo>
                  <a:cubicBezTo>
                    <a:pt x="2980" y="517"/>
                    <a:pt x="2980" y="517"/>
                    <a:pt x="2976" y="520"/>
                  </a:cubicBezTo>
                  <a:cubicBezTo>
                    <a:pt x="2972" y="524"/>
                    <a:pt x="2945" y="525"/>
                    <a:pt x="2945" y="521"/>
                  </a:cubicBezTo>
                  <a:cubicBezTo>
                    <a:pt x="2945" y="519"/>
                    <a:pt x="2947" y="518"/>
                    <a:pt x="2950" y="518"/>
                  </a:cubicBezTo>
                  <a:cubicBezTo>
                    <a:pt x="2954" y="517"/>
                    <a:pt x="2954" y="517"/>
                    <a:pt x="2951" y="516"/>
                  </a:cubicBezTo>
                  <a:cubicBezTo>
                    <a:pt x="2948" y="514"/>
                    <a:pt x="2948" y="514"/>
                    <a:pt x="2951" y="512"/>
                  </a:cubicBezTo>
                  <a:cubicBezTo>
                    <a:pt x="2954" y="510"/>
                    <a:pt x="2954" y="509"/>
                    <a:pt x="2950" y="509"/>
                  </a:cubicBezTo>
                  <a:cubicBezTo>
                    <a:pt x="2948" y="509"/>
                    <a:pt x="2945" y="511"/>
                    <a:pt x="2944" y="513"/>
                  </a:cubicBezTo>
                  <a:cubicBezTo>
                    <a:pt x="2943" y="516"/>
                    <a:pt x="2942" y="516"/>
                    <a:pt x="2939" y="513"/>
                  </a:cubicBezTo>
                  <a:cubicBezTo>
                    <a:pt x="2936" y="510"/>
                    <a:pt x="2931" y="510"/>
                    <a:pt x="2927" y="511"/>
                  </a:cubicBezTo>
                  <a:cubicBezTo>
                    <a:pt x="2923" y="512"/>
                    <a:pt x="2919" y="511"/>
                    <a:pt x="2916" y="508"/>
                  </a:cubicBezTo>
                  <a:cubicBezTo>
                    <a:pt x="2914" y="506"/>
                    <a:pt x="2906" y="504"/>
                    <a:pt x="2899" y="504"/>
                  </a:cubicBezTo>
                  <a:cubicBezTo>
                    <a:pt x="2884" y="504"/>
                    <a:pt x="2866" y="497"/>
                    <a:pt x="2875" y="495"/>
                  </a:cubicBezTo>
                  <a:cubicBezTo>
                    <a:pt x="2877" y="495"/>
                    <a:pt x="2888" y="495"/>
                    <a:pt x="2898" y="497"/>
                  </a:cubicBezTo>
                  <a:cubicBezTo>
                    <a:pt x="2920" y="501"/>
                    <a:pt x="2926" y="501"/>
                    <a:pt x="2924" y="497"/>
                  </a:cubicBezTo>
                  <a:cubicBezTo>
                    <a:pt x="2923" y="496"/>
                    <a:pt x="2919" y="494"/>
                    <a:pt x="2916" y="494"/>
                  </a:cubicBezTo>
                  <a:cubicBezTo>
                    <a:pt x="2910" y="494"/>
                    <a:pt x="2910" y="494"/>
                    <a:pt x="2914" y="492"/>
                  </a:cubicBezTo>
                  <a:cubicBezTo>
                    <a:pt x="2917" y="490"/>
                    <a:pt x="2926" y="490"/>
                    <a:pt x="2937" y="491"/>
                  </a:cubicBezTo>
                  <a:cubicBezTo>
                    <a:pt x="2946" y="493"/>
                    <a:pt x="2957" y="493"/>
                    <a:pt x="2961" y="492"/>
                  </a:cubicBezTo>
                  <a:cubicBezTo>
                    <a:pt x="2964" y="492"/>
                    <a:pt x="2972" y="492"/>
                    <a:pt x="2978" y="494"/>
                  </a:cubicBezTo>
                  <a:cubicBezTo>
                    <a:pt x="2985" y="496"/>
                    <a:pt x="2998" y="496"/>
                    <a:pt x="3011" y="495"/>
                  </a:cubicBezTo>
                  <a:cubicBezTo>
                    <a:pt x="3030" y="494"/>
                    <a:pt x="3031" y="493"/>
                    <a:pt x="3024" y="491"/>
                  </a:cubicBezTo>
                  <a:cubicBezTo>
                    <a:pt x="3019" y="489"/>
                    <a:pt x="3015" y="487"/>
                    <a:pt x="3014" y="486"/>
                  </a:cubicBezTo>
                  <a:cubicBezTo>
                    <a:pt x="3013" y="485"/>
                    <a:pt x="3001" y="483"/>
                    <a:pt x="2988" y="482"/>
                  </a:cubicBezTo>
                  <a:cubicBezTo>
                    <a:pt x="2962" y="480"/>
                    <a:pt x="2928" y="470"/>
                    <a:pt x="2931" y="464"/>
                  </a:cubicBezTo>
                  <a:cubicBezTo>
                    <a:pt x="2932" y="462"/>
                    <a:pt x="2934" y="461"/>
                    <a:pt x="2935" y="462"/>
                  </a:cubicBezTo>
                  <a:cubicBezTo>
                    <a:pt x="2937" y="463"/>
                    <a:pt x="2957" y="463"/>
                    <a:pt x="2979" y="463"/>
                  </a:cubicBezTo>
                  <a:cubicBezTo>
                    <a:pt x="3002" y="463"/>
                    <a:pt x="3031" y="464"/>
                    <a:pt x="3044" y="466"/>
                  </a:cubicBezTo>
                  <a:cubicBezTo>
                    <a:pt x="3070" y="469"/>
                    <a:pt x="3107" y="472"/>
                    <a:pt x="3098" y="469"/>
                  </a:cubicBezTo>
                  <a:cubicBezTo>
                    <a:pt x="3094" y="469"/>
                    <a:pt x="3091" y="466"/>
                    <a:pt x="3091" y="464"/>
                  </a:cubicBezTo>
                  <a:cubicBezTo>
                    <a:pt x="3091" y="461"/>
                    <a:pt x="3088" y="460"/>
                    <a:pt x="3083" y="460"/>
                  </a:cubicBezTo>
                  <a:cubicBezTo>
                    <a:pt x="3070" y="459"/>
                    <a:pt x="3062" y="456"/>
                    <a:pt x="3064" y="452"/>
                  </a:cubicBezTo>
                  <a:cubicBezTo>
                    <a:pt x="3065" y="449"/>
                    <a:pt x="3062" y="448"/>
                    <a:pt x="3052" y="449"/>
                  </a:cubicBezTo>
                  <a:cubicBezTo>
                    <a:pt x="3044" y="449"/>
                    <a:pt x="3029" y="448"/>
                    <a:pt x="3018" y="446"/>
                  </a:cubicBezTo>
                  <a:cubicBezTo>
                    <a:pt x="3007" y="444"/>
                    <a:pt x="2988" y="442"/>
                    <a:pt x="2975" y="442"/>
                  </a:cubicBezTo>
                  <a:cubicBezTo>
                    <a:pt x="2963" y="442"/>
                    <a:pt x="2948" y="440"/>
                    <a:pt x="2944" y="439"/>
                  </a:cubicBezTo>
                  <a:cubicBezTo>
                    <a:pt x="2935" y="437"/>
                    <a:pt x="2935" y="437"/>
                    <a:pt x="2935" y="437"/>
                  </a:cubicBezTo>
                  <a:cubicBezTo>
                    <a:pt x="2944" y="436"/>
                    <a:pt x="2944" y="436"/>
                    <a:pt x="2944" y="436"/>
                  </a:cubicBezTo>
                  <a:cubicBezTo>
                    <a:pt x="2948" y="436"/>
                    <a:pt x="2961" y="436"/>
                    <a:pt x="2971" y="436"/>
                  </a:cubicBezTo>
                  <a:cubicBezTo>
                    <a:pt x="2990" y="437"/>
                    <a:pt x="3005" y="432"/>
                    <a:pt x="3001" y="427"/>
                  </a:cubicBezTo>
                  <a:cubicBezTo>
                    <a:pt x="2998" y="425"/>
                    <a:pt x="2976" y="424"/>
                    <a:pt x="2964" y="426"/>
                  </a:cubicBezTo>
                  <a:cubicBezTo>
                    <a:pt x="2955" y="427"/>
                    <a:pt x="2933" y="428"/>
                    <a:pt x="2920" y="428"/>
                  </a:cubicBezTo>
                  <a:cubicBezTo>
                    <a:pt x="2914" y="428"/>
                    <a:pt x="2913" y="427"/>
                    <a:pt x="2917" y="423"/>
                  </a:cubicBezTo>
                  <a:cubicBezTo>
                    <a:pt x="2920" y="419"/>
                    <a:pt x="2919" y="418"/>
                    <a:pt x="2905" y="419"/>
                  </a:cubicBezTo>
                  <a:cubicBezTo>
                    <a:pt x="2896" y="419"/>
                    <a:pt x="2888" y="419"/>
                    <a:pt x="2887" y="419"/>
                  </a:cubicBezTo>
                  <a:cubicBezTo>
                    <a:pt x="2885" y="419"/>
                    <a:pt x="2890" y="415"/>
                    <a:pt x="2897" y="411"/>
                  </a:cubicBezTo>
                  <a:cubicBezTo>
                    <a:pt x="2908" y="403"/>
                    <a:pt x="2923" y="400"/>
                    <a:pt x="2939" y="401"/>
                  </a:cubicBezTo>
                  <a:cubicBezTo>
                    <a:pt x="2942" y="401"/>
                    <a:pt x="2954" y="402"/>
                    <a:pt x="2967" y="403"/>
                  </a:cubicBezTo>
                  <a:cubicBezTo>
                    <a:pt x="2989" y="405"/>
                    <a:pt x="2991" y="404"/>
                    <a:pt x="2989" y="400"/>
                  </a:cubicBezTo>
                  <a:cubicBezTo>
                    <a:pt x="2986" y="393"/>
                    <a:pt x="2993" y="390"/>
                    <a:pt x="3013" y="390"/>
                  </a:cubicBezTo>
                  <a:cubicBezTo>
                    <a:pt x="3025" y="390"/>
                    <a:pt x="3031" y="389"/>
                    <a:pt x="3030" y="387"/>
                  </a:cubicBezTo>
                  <a:cubicBezTo>
                    <a:pt x="3027" y="382"/>
                    <a:pt x="3039" y="383"/>
                    <a:pt x="3053" y="389"/>
                  </a:cubicBezTo>
                  <a:cubicBezTo>
                    <a:pt x="3063" y="393"/>
                    <a:pt x="3066" y="393"/>
                    <a:pt x="3068" y="390"/>
                  </a:cubicBezTo>
                  <a:cubicBezTo>
                    <a:pt x="3069" y="388"/>
                    <a:pt x="3073" y="387"/>
                    <a:pt x="3076" y="388"/>
                  </a:cubicBezTo>
                  <a:cubicBezTo>
                    <a:pt x="3080" y="389"/>
                    <a:pt x="3083" y="389"/>
                    <a:pt x="3083" y="387"/>
                  </a:cubicBezTo>
                  <a:cubicBezTo>
                    <a:pt x="3083" y="385"/>
                    <a:pt x="3086" y="384"/>
                    <a:pt x="3093" y="385"/>
                  </a:cubicBezTo>
                  <a:cubicBezTo>
                    <a:pt x="3103" y="386"/>
                    <a:pt x="3103" y="386"/>
                    <a:pt x="3097" y="381"/>
                  </a:cubicBezTo>
                  <a:cubicBezTo>
                    <a:pt x="3093" y="379"/>
                    <a:pt x="3082" y="373"/>
                    <a:pt x="3071" y="369"/>
                  </a:cubicBezTo>
                  <a:cubicBezTo>
                    <a:pt x="3057" y="362"/>
                    <a:pt x="3052" y="359"/>
                    <a:pt x="3049" y="352"/>
                  </a:cubicBezTo>
                  <a:cubicBezTo>
                    <a:pt x="3046" y="343"/>
                    <a:pt x="3035" y="340"/>
                    <a:pt x="2978" y="330"/>
                  </a:cubicBezTo>
                  <a:cubicBezTo>
                    <a:pt x="2953" y="326"/>
                    <a:pt x="2925" y="320"/>
                    <a:pt x="2911" y="316"/>
                  </a:cubicBezTo>
                  <a:cubicBezTo>
                    <a:pt x="2893" y="311"/>
                    <a:pt x="2890" y="309"/>
                    <a:pt x="2888" y="306"/>
                  </a:cubicBezTo>
                  <a:cubicBezTo>
                    <a:pt x="2888" y="303"/>
                    <a:pt x="2888" y="302"/>
                    <a:pt x="2890" y="304"/>
                  </a:cubicBezTo>
                  <a:cubicBezTo>
                    <a:pt x="2892" y="305"/>
                    <a:pt x="2902" y="306"/>
                    <a:pt x="2912" y="306"/>
                  </a:cubicBezTo>
                  <a:cubicBezTo>
                    <a:pt x="2922" y="307"/>
                    <a:pt x="2932" y="309"/>
                    <a:pt x="2934" y="311"/>
                  </a:cubicBezTo>
                  <a:cubicBezTo>
                    <a:pt x="2936" y="313"/>
                    <a:pt x="2942" y="314"/>
                    <a:pt x="2946" y="314"/>
                  </a:cubicBezTo>
                  <a:cubicBezTo>
                    <a:pt x="2953" y="313"/>
                    <a:pt x="2954" y="313"/>
                    <a:pt x="2949" y="312"/>
                  </a:cubicBezTo>
                  <a:cubicBezTo>
                    <a:pt x="2945" y="311"/>
                    <a:pt x="2942" y="310"/>
                    <a:pt x="2942" y="308"/>
                  </a:cubicBezTo>
                  <a:cubicBezTo>
                    <a:pt x="2942" y="306"/>
                    <a:pt x="2957" y="307"/>
                    <a:pt x="2985" y="311"/>
                  </a:cubicBezTo>
                  <a:cubicBezTo>
                    <a:pt x="2994" y="312"/>
                    <a:pt x="3002" y="313"/>
                    <a:pt x="3004" y="312"/>
                  </a:cubicBezTo>
                  <a:cubicBezTo>
                    <a:pt x="3011" y="309"/>
                    <a:pt x="3005" y="305"/>
                    <a:pt x="2995" y="305"/>
                  </a:cubicBezTo>
                  <a:cubicBezTo>
                    <a:pt x="2984" y="305"/>
                    <a:pt x="2974" y="301"/>
                    <a:pt x="2974" y="297"/>
                  </a:cubicBezTo>
                  <a:cubicBezTo>
                    <a:pt x="2974" y="296"/>
                    <a:pt x="2986" y="294"/>
                    <a:pt x="3001" y="293"/>
                  </a:cubicBezTo>
                  <a:cubicBezTo>
                    <a:pt x="3016" y="293"/>
                    <a:pt x="3029" y="291"/>
                    <a:pt x="3030" y="290"/>
                  </a:cubicBezTo>
                  <a:cubicBezTo>
                    <a:pt x="3031" y="289"/>
                    <a:pt x="3030" y="286"/>
                    <a:pt x="3026" y="284"/>
                  </a:cubicBezTo>
                  <a:cubicBezTo>
                    <a:pt x="3021" y="279"/>
                    <a:pt x="3021" y="279"/>
                    <a:pt x="3027" y="279"/>
                  </a:cubicBezTo>
                  <a:cubicBezTo>
                    <a:pt x="3030" y="279"/>
                    <a:pt x="3040" y="281"/>
                    <a:pt x="3048" y="283"/>
                  </a:cubicBezTo>
                  <a:cubicBezTo>
                    <a:pt x="3086" y="293"/>
                    <a:pt x="3151" y="296"/>
                    <a:pt x="3151" y="288"/>
                  </a:cubicBezTo>
                  <a:cubicBezTo>
                    <a:pt x="3151" y="287"/>
                    <a:pt x="3146" y="285"/>
                    <a:pt x="3140" y="284"/>
                  </a:cubicBezTo>
                  <a:cubicBezTo>
                    <a:pt x="3132" y="283"/>
                    <a:pt x="3128" y="281"/>
                    <a:pt x="3128" y="278"/>
                  </a:cubicBezTo>
                  <a:cubicBezTo>
                    <a:pt x="3128" y="274"/>
                    <a:pt x="3130" y="274"/>
                    <a:pt x="3138" y="275"/>
                  </a:cubicBezTo>
                  <a:cubicBezTo>
                    <a:pt x="3144" y="276"/>
                    <a:pt x="3148" y="276"/>
                    <a:pt x="3150" y="274"/>
                  </a:cubicBezTo>
                  <a:cubicBezTo>
                    <a:pt x="3151" y="272"/>
                    <a:pt x="3150" y="270"/>
                    <a:pt x="3148" y="270"/>
                  </a:cubicBezTo>
                  <a:cubicBezTo>
                    <a:pt x="3146" y="270"/>
                    <a:pt x="3138" y="270"/>
                    <a:pt x="3131" y="269"/>
                  </a:cubicBezTo>
                  <a:cubicBezTo>
                    <a:pt x="3120" y="268"/>
                    <a:pt x="3083" y="265"/>
                    <a:pt x="3065" y="263"/>
                  </a:cubicBezTo>
                  <a:cubicBezTo>
                    <a:pt x="3059" y="263"/>
                    <a:pt x="3035" y="258"/>
                    <a:pt x="2991" y="248"/>
                  </a:cubicBezTo>
                  <a:cubicBezTo>
                    <a:pt x="2978" y="245"/>
                    <a:pt x="2979" y="245"/>
                    <a:pt x="3001" y="244"/>
                  </a:cubicBezTo>
                  <a:cubicBezTo>
                    <a:pt x="3024" y="244"/>
                    <a:pt x="3024" y="244"/>
                    <a:pt x="3024" y="244"/>
                  </a:cubicBezTo>
                  <a:cubicBezTo>
                    <a:pt x="3008" y="237"/>
                    <a:pt x="3008" y="237"/>
                    <a:pt x="3008" y="237"/>
                  </a:cubicBezTo>
                  <a:cubicBezTo>
                    <a:pt x="2991" y="229"/>
                    <a:pt x="2990" y="229"/>
                    <a:pt x="2992" y="233"/>
                  </a:cubicBezTo>
                  <a:cubicBezTo>
                    <a:pt x="2993" y="234"/>
                    <a:pt x="2989" y="236"/>
                    <a:pt x="2981" y="236"/>
                  </a:cubicBezTo>
                  <a:cubicBezTo>
                    <a:pt x="2972" y="236"/>
                    <a:pt x="2968" y="234"/>
                    <a:pt x="2970" y="232"/>
                  </a:cubicBezTo>
                  <a:cubicBezTo>
                    <a:pt x="2971" y="231"/>
                    <a:pt x="2969" y="229"/>
                    <a:pt x="2965" y="228"/>
                  </a:cubicBezTo>
                  <a:cubicBezTo>
                    <a:pt x="2962" y="227"/>
                    <a:pt x="2959" y="225"/>
                    <a:pt x="2959" y="223"/>
                  </a:cubicBezTo>
                  <a:cubicBezTo>
                    <a:pt x="2959" y="222"/>
                    <a:pt x="2963" y="221"/>
                    <a:pt x="2967" y="223"/>
                  </a:cubicBezTo>
                  <a:cubicBezTo>
                    <a:pt x="2977" y="225"/>
                    <a:pt x="2977" y="225"/>
                    <a:pt x="2994" y="224"/>
                  </a:cubicBezTo>
                  <a:cubicBezTo>
                    <a:pt x="3005" y="224"/>
                    <a:pt x="3006" y="223"/>
                    <a:pt x="3002" y="220"/>
                  </a:cubicBezTo>
                  <a:cubicBezTo>
                    <a:pt x="2994" y="214"/>
                    <a:pt x="2995" y="209"/>
                    <a:pt x="3003" y="211"/>
                  </a:cubicBezTo>
                  <a:cubicBezTo>
                    <a:pt x="3008" y="212"/>
                    <a:pt x="3009" y="212"/>
                    <a:pt x="3005" y="210"/>
                  </a:cubicBezTo>
                  <a:cubicBezTo>
                    <a:pt x="3003" y="208"/>
                    <a:pt x="2997" y="207"/>
                    <a:pt x="2992" y="207"/>
                  </a:cubicBezTo>
                  <a:cubicBezTo>
                    <a:pt x="2985" y="207"/>
                    <a:pt x="2985" y="207"/>
                    <a:pt x="2989" y="209"/>
                  </a:cubicBezTo>
                  <a:cubicBezTo>
                    <a:pt x="2995" y="212"/>
                    <a:pt x="2994" y="212"/>
                    <a:pt x="2988" y="212"/>
                  </a:cubicBezTo>
                  <a:cubicBezTo>
                    <a:pt x="2983" y="212"/>
                    <a:pt x="2979" y="210"/>
                    <a:pt x="2978" y="208"/>
                  </a:cubicBezTo>
                  <a:cubicBezTo>
                    <a:pt x="2978" y="206"/>
                    <a:pt x="2974" y="204"/>
                    <a:pt x="2970" y="204"/>
                  </a:cubicBezTo>
                  <a:cubicBezTo>
                    <a:pt x="2962" y="204"/>
                    <a:pt x="2948" y="197"/>
                    <a:pt x="2948" y="194"/>
                  </a:cubicBezTo>
                  <a:cubicBezTo>
                    <a:pt x="2948" y="193"/>
                    <a:pt x="2944" y="192"/>
                    <a:pt x="2939" y="192"/>
                  </a:cubicBezTo>
                  <a:cubicBezTo>
                    <a:pt x="2933" y="192"/>
                    <a:pt x="2927" y="190"/>
                    <a:pt x="2923" y="188"/>
                  </a:cubicBezTo>
                  <a:cubicBezTo>
                    <a:pt x="2918" y="184"/>
                    <a:pt x="2918" y="184"/>
                    <a:pt x="2926" y="182"/>
                  </a:cubicBezTo>
                  <a:cubicBezTo>
                    <a:pt x="2934" y="179"/>
                    <a:pt x="2953" y="184"/>
                    <a:pt x="2964" y="191"/>
                  </a:cubicBezTo>
                  <a:cubicBezTo>
                    <a:pt x="2968" y="193"/>
                    <a:pt x="2977" y="195"/>
                    <a:pt x="2986" y="196"/>
                  </a:cubicBezTo>
                  <a:cubicBezTo>
                    <a:pt x="2994" y="197"/>
                    <a:pt x="2999" y="197"/>
                    <a:pt x="2997" y="196"/>
                  </a:cubicBezTo>
                  <a:cubicBezTo>
                    <a:pt x="2991" y="193"/>
                    <a:pt x="2994" y="189"/>
                    <a:pt x="3002" y="189"/>
                  </a:cubicBezTo>
                  <a:cubicBezTo>
                    <a:pt x="3007" y="189"/>
                    <a:pt x="3011" y="188"/>
                    <a:pt x="3012" y="186"/>
                  </a:cubicBezTo>
                  <a:cubicBezTo>
                    <a:pt x="3014" y="183"/>
                    <a:pt x="3008" y="182"/>
                    <a:pt x="2997" y="183"/>
                  </a:cubicBezTo>
                  <a:cubicBezTo>
                    <a:pt x="2988" y="184"/>
                    <a:pt x="2977" y="178"/>
                    <a:pt x="2977" y="173"/>
                  </a:cubicBezTo>
                  <a:cubicBezTo>
                    <a:pt x="2977" y="168"/>
                    <a:pt x="2979" y="168"/>
                    <a:pt x="2997" y="169"/>
                  </a:cubicBezTo>
                  <a:cubicBezTo>
                    <a:pt x="3004" y="169"/>
                    <a:pt x="3008" y="168"/>
                    <a:pt x="3007" y="167"/>
                  </a:cubicBezTo>
                  <a:cubicBezTo>
                    <a:pt x="3005" y="164"/>
                    <a:pt x="3003" y="164"/>
                    <a:pt x="2992" y="163"/>
                  </a:cubicBezTo>
                  <a:cubicBezTo>
                    <a:pt x="2988" y="163"/>
                    <a:pt x="2986" y="162"/>
                    <a:pt x="2987" y="159"/>
                  </a:cubicBezTo>
                  <a:cubicBezTo>
                    <a:pt x="2988" y="156"/>
                    <a:pt x="2984" y="154"/>
                    <a:pt x="2972" y="152"/>
                  </a:cubicBezTo>
                  <a:cubicBezTo>
                    <a:pt x="2955" y="150"/>
                    <a:pt x="2955" y="150"/>
                    <a:pt x="2955" y="150"/>
                  </a:cubicBezTo>
                  <a:cubicBezTo>
                    <a:pt x="2974" y="147"/>
                    <a:pt x="2974" y="147"/>
                    <a:pt x="2974" y="147"/>
                  </a:cubicBezTo>
                  <a:cubicBezTo>
                    <a:pt x="2992" y="144"/>
                    <a:pt x="2992" y="144"/>
                    <a:pt x="2992" y="144"/>
                  </a:cubicBezTo>
                  <a:cubicBezTo>
                    <a:pt x="2971" y="142"/>
                    <a:pt x="2971" y="142"/>
                    <a:pt x="2971" y="142"/>
                  </a:cubicBezTo>
                  <a:cubicBezTo>
                    <a:pt x="2933" y="138"/>
                    <a:pt x="2921" y="136"/>
                    <a:pt x="2917" y="132"/>
                  </a:cubicBezTo>
                  <a:cubicBezTo>
                    <a:pt x="2915" y="130"/>
                    <a:pt x="2914" y="128"/>
                    <a:pt x="2914" y="127"/>
                  </a:cubicBezTo>
                  <a:cubicBezTo>
                    <a:pt x="2914" y="124"/>
                    <a:pt x="2936" y="125"/>
                    <a:pt x="2938" y="128"/>
                  </a:cubicBezTo>
                  <a:cubicBezTo>
                    <a:pt x="2939" y="130"/>
                    <a:pt x="2942" y="131"/>
                    <a:pt x="2945" y="131"/>
                  </a:cubicBezTo>
                  <a:cubicBezTo>
                    <a:pt x="2948" y="131"/>
                    <a:pt x="2949" y="130"/>
                    <a:pt x="2945" y="128"/>
                  </a:cubicBezTo>
                  <a:cubicBezTo>
                    <a:pt x="2941" y="125"/>
                    <a:pt x="2944" y="118"/>
                    <a:pt x="2949" y="120"/>
                  </a:cubicBezTo>
                  <a:cubicBezTo>
                    <a:pt x="2951" y="121"/>
                    <a:pt x="2955" y="120"/>
                    <a:pt x="2957" y="119"/>
                  </a:cubicBezTo>
                  <a:cubicBezTo>
                    <a:pt x="2968" y="113"/>
                    <a:pt x="2989" y="114"/>
                    <a:pt x="3000" y="120"/>
                  </a:cubicBezTo>
                  <a:cubicBezTo>
                    <a:pt x="3009" y="124"/>
                    <a:pt x="3012" y="125"/>
                    <a:pt x="3015" y="122"/>
                  </a:cubicBezTo>
                  <a:cubicBezTo>
                    <a:pt x="3018" y="120"/>
                    <a:pt x="3023" y="119"/>
                    <a:pt x="3028" y="120"/>
                  </a:cubicBezTo>
                  <a:cubicBezTo>
                    <a:pt x="3033" y="121"/>
                    <a:pt x="3037" y="120"/>
                    <a:pt x="3037" y="118"/>
                  </a:cubicBezTo>
                  <a:cubicBezTo>
                    <a:pt x="3038" y="117"/>
                    <a:pt x="3044" y="119"/>
                    <a:pt x="3052" y="122"/>
                  </a:cubicBezTo>
                  <a:cubicBezTo>
                    <a:pt x="3063" y="127"/>
                    <a:pt x="3065" y="127"/>
                    <a:pt x="3065" y="123"/>
                  </a:cubicBezTo>
                  <a:cubicBezTo>
                    <a:pt x="3065" y="121"/>
                    <a:pt x="3063" y="119"/>
                    <a:pt x="3061" y="119"/>
                  </a:cubicBezTo>
                  <a:cubicBezTo>
                    <a:pt x="3059" y="119"/>
                    <a:pt x="3057" y="118"/>
                    <a:pt x="3057" y="116"/>
                  </a:cubicBezTo>
                  <a:cubicBezTo>
                    <a:pt x="3057" y="114"/>
                    <a:pt x="3061" y="113"/>
                    <a:pt x="3069" y="114"/>
                  </a:cubicBezTo>
                  <a:cubicBezTo>
                    <a:pt x="3118" y="121"/>
                    <a:pt x="3127" y="123"/>
                    <a:pt x="3139" y="129"/>
                  </a:cubicBezTo>
                  <a:cubicBezTo>
                    <a:pt x="3154" y="138"/>
                    <a:pt x="3165" y="139"/>
                    <a:pt x="3155" y="132"/>
                  </a:cubicBezTo>
                  <a:cubicBezTo>
                    <a:pt x="3144" y="124"/>
                    <a:pt x="3147" y="121"/>
                    <a:pt x="3162" y="123"/>
                  </a:cubicBezTo>
                  <a:cubicBezTo>
                    <a:pt x="3186" y="127"/>
                    <a:pt x="3223" y="128"/>
                    <a:pt x="3221" y="125"/>
                  </a:cubicBezTo>
                  <a:cubicBezTo>
                    <a:pt x="3220" y="123"/>
                    <a:pt x="3216" y="121"/>
                    <a:pt x="3212" y="119"/>
                  </a:cubicBezTo>
                  <a:cubicBezTo>
                    <a:pt x="3208" y="118"/>
                    <a:pt x="3206" y="115"/>
                    <a:pt x="3207" y="114"/>
                  </a:cubicBezTo>
                  <a:cubicBezTo>
                    <a:pt x="3208" y="112"/>
                    <a:pt x="3204" y="110"/>
                    <a:pt x="3199" y="109"/>
                  </a:cubicBezTo>
                  <a:cubicBezTo>
                    <a:pt x="3180" y="106"/>
                    <a:pt x="3130" y="99"/>
                    <a:pt x="3124" y="99"/>
                  </a:cubicBezTo>
                  <a:cubicBezTo>
                    <a:pt x="3108" y="99"/>
                    <a:pt x="3085" y="95"/>
                    <a:pt x="3083" y="92"/>
                  </a:cubicBezTo>
                  <a:cubicBezTo>
                    <a:pt x="3082" y="90"/>
                    <a:pt x="3088" y="90"/>
                    <a:pt x="3101" y="91"/>
                  </a:cubicBezTo>
                  <a:cubicBezTo>
                    <a:pt x="3111" y="92"/>
                    <a:pt x="3120" y="91"/>
                    <a:pt x="3121" y="90"/>
                  </a:cubicBezTo>
                  <a:cubicBezTo>
                    <a:pt x="3123" y="87"/>
                    <a:pt x="3070" y="83"/>
                    <a:pt x="2997" y="80"/>
                  </a:cubicBezTo>
                  <a:cubicBezTo>
                    <a:pt x="2988" y="80"/>
                    <a:pt x="2979" y="79"/>
                    <a:pt x="2978" y="78"/>
                  </a:cubicBezTo>
                  <a:cubicBezTo>
                    <a:pt x="2975" y="74"/>
                    <a:pt x="2943" y="75"/>
                    <a:pt x="2917" y="79"/>
                  </a:cubicBezTo>
                  <a:cubicBezTo>
                    <a:pt x="2899" y="82"/>
                    <a:pt x="2892" y="82"/>
                    <a:pt x="2888" y="79"/>
                  </a:cubicBezTo>
                  <a:cubicBezTo>
                    <a:pt x="2884" y="77"/>
                    <a:pt x="2882" y="77"/>
                    <a:pt x="2881" y="79"/>
                  </a:cubicBezTo>
                  <a:cubicBezTo>
                    <a:pt x="2880" y="82"/>
                    <a:pt x="2879" y="82"/>
                    <a:pt x="2877" y="79"/>
                  </a:cubicBezTo>
                  <a:cubicBezTo>
                    <a:pt x="2875" y="76"/>
                    <a:pt x="2871" y="75"/>
                    <a:pt x="2863" y="77"/>
                  </a:cubicBezTo>
                  <a:cubicBezTo>
                    <a:pt x="2842" y="81"/>
                    <a:pt x="2826" y="80"/>
                    <a:pt x="2827" y="76"/>
                  </a:cubicBezTo>
                  <a:cubicBezTo>
                    <a:pt x="2828" y="73"/>
                    <a:pt x="2826" y="73"/>
                    <a:pt x="2824" y="74"/>
                  </a:cubicBezTo>
                  <a:cubicBezTo>
                    <a:pt x="2821" y="75"/>
                    <a:pt x="2819" y="74"/>
                    <a:pt x="2819" y="71"/>
                  </a:cubicBezTo>
                  <a:cubicBezTo>
                    <a:pt x="2819" y="67"/>
                    <a:pt x="2818" y="66"/>
                    <a:pt x="2816" y="69"/>
                  </a:cubicBezTo>
                  <a:cubicBezTo>
                    <a:pt x="2814" y="71"/>
                    <a:pt x="2811" y="73"/>
                    <a:pt x="2809" y="73"/>
                  </a:cubicBezTo>
                  <a:cubicBezTo>
                    <a:pt x="2803" y="73"/>
                    <a:pt x="2785" y="60"/>
                    <a:pt x="2786" y="57"/>
                  </a:cubicBezTo>
                  <a:cubicBezTo>
                    <a:pt x="2786" y="55"/>
                    <a:pt x="2794" y="54"/>
                    <a:pt x="2802" y="54"/>
                  </a:cubicBezTo>
                  <a:cubicBezTo>
                    <a:pt x="2814" y="55"/>
                    <a:pt x="2817" y="54"/>
                    <a:pt x="2814" y="52"/>
                  </a:cubicBezTo>
                  <a:cubicBezTo>
                    <a:pt x="2809" y="47"/>
                    <a:pt x="2810" y="43"/>
                    <a:pt x="2815" y="45"/>
                  </a:cubicBezTo>
                  <a:cubicBezTo>
                    <a:pt x="2817" y="46"/>
                    <a:pt x="2821" y="46"/>
                    <a:pt x="2824" y="44"/>
                  </a:cubicBezTo>
                  <a:cubicBezTo>
                    <a:pt x="2828" y="42"/>
                    <a:pt x="2824" y="41"/>
                    <a:pt x="2808" y="42"/>
                  </a:cubicBezTo>
                  <a:cubicBezTo>
                    <a:pt x="2782" y="43"/>
                    <a:pt x="2760" y="39"/>
                    <a:pt x="2754" y="33"/>
                  </a:cubicBezTo>
                  <a:cubicBezTo>
                    <a:pt x="2752" y="31"/>
                    <a:pt x="2749" y="29"/>
                    <a:pt x="2747" y="29"/>
                  </a:cubicBezTo>
                  <a:cubicBezTo>
                    <a:pt x="2746" y="29"/>
                    <a:pt x="2745" y="28"/>
                    <a:pt x="2745" y="26"/>
                  </a:cubicBezTo>
                  <a:cubicBezTo>
                    <a:pt x="2745" y="23"/>
                    <a:pt x="2749" y="23"/>
                    <a:pt x="2757" y="24"/>
                  </a:cubicBezTo>
                  <a:cubicBezTo>
                    <a:pt x="2764" y="25"/>
                    <a:pt x="2774" y="27"/>
                    <a:pt x="2781" y="28"/>
                  </a:cubicBezTo>
                  <a:cubicBezTo>
                    <a:pt x="2792" y="29"/>
                    <a:pt x="2792" y="29"/>
                    <a:pt x="2792" y="29"/>
                  </a:cubicBezTo>
                  <a:cubicBezTo>
                    <a:pt x="2783" y="25"/>
                    <a:pt x="2783" y="25"/>
                    <a:pt x="2783" y="25"/>
                  </a:cubicBezTo>
                  <a:cubicBezTo>
                    <a:pt x="2779" y="22"/>
                    <a:pt x="2771" y="20"/>
                    <a:pt x="2766" y="20"/>
                  </a:cubicBezTo>
                  <a:cubicBezTo>
                    <a:pt x="2755" y="20"/>
                    <a:pt x="2745" y="17"/>
                    <a:pt x="2745" y="14"/>
                  </a:cubicBezTo>
                  <a:cubicBezTo>
                    <a:pt x="2745" y="13"/>
                    <a:pt x="2747" y="12"/>
                    <a:pt x="2750" y="12"/>
                  </a:cubicBezTo>
                  <a:cubicBezTo>
                    <a:pt x="2753" y="11"/>
                    <a:pt x="2760" y="10"/>
                    <a:pt x="2766" y="7"/>
                  </a:cubicBezTo>
                  <a:cubicBezTo>
                    <a:pt x="2778" y="3"/>
                    <a:pt x="2778" y="3"/>
                    <a:pt x="2778" y="3"/>
                  </a:cubicBezTo>
                  <a:cubicBezTo>
                    <a:pt x="2767" y="3"/>
                    <a:pt x="2767" y="3"/>
                    <a:pt x="2767" y="3"/>
                  </a:cubicBezTo>
                  <a:cubicBezTo>
                    <a:pt x="2761" y="3"/>
                    <a:pt x="2750" y="4"/>
                    <a:pt x="2743" y="6"/>
                  </a:cubicBezTo>
                  <a:cubicBezTo>
                    <a:pt x="2710" y="12"/>
                    <a:pt x="2710" y="12"/>
                    <a:pt x="2710" y="5"/>
                  </a:cubicBezTo>
                  <a:cubicBezTo>
                    <a:pt x="2710" y="2"/>
                    <a:pt x="2709" y="0"/>
                    <a:pt x="2708" y="1"/>
                  </a:cubicBezTo>
                  <a:cubicBezTo>
                    <a:pt x="2706" y="2"/>
                    <a:pt x="2706" y="5"/>
                    <a:pt x="2707" y="7"/>
                  </a:cubicBezTo>
                  <a:cubicBezTo>
                    <a:pt x="2708" y="12"/>
                    <a:pt x="2707" y="12"/>
                    <a:pt x="2698" y="9"/>
                  </a:cubicBezTo>
                  <a:cubicBezTo>
                    <a:pt x="2691" y="6"/>
                    <a:pt x="2689" y="7"/>
                    <a:pt x="2683" y="13"/>
                  </a:cubicBezTo>
                  <a:cubicBezTo>
                    <a:pt x="2679" y="17"/>
                    <a:pt x="2674" y="19"/>
                    <a:pt x="2670" y="18"/>
                  </a:cubicBezTo>
                  <a:cubicBezTo>
                    <a:pt x="2664" y="17"/>
                    <a:pt x="2662" y="21"/>
                    <a:pt x="2668" y="25"/>
                  </a:cubicBezTo>
                  <a:cubicBezTo>
                    <a:pt x="2670" y="27"/>
                    <a:pt x="2674" y="31"/>
                    <a:pt x="2677" y="34"/>
                  </a:cubicBezTo>
                  <a:cubicBezTo>
                    <a:pt x="2682" y="40"/>
                    <a:pt x="2682" y="42"/>
                    <a:pt x="2679" y="43"/>
                  </a:cubicBezTo>
                  <a:cubicBezTo>
                    <a:pt x="2677" y="45"/>
                    <a:pt x="2680" y="46"/>
                    <a:pt x="2688" y="48"/>
                  </a:cubicBezTo>
                  <a:cubicBezTo>
                    <a:pt x="2701" y="50"/>
                    <a:pt x="2708" y="54"/>
                    <a:pt x="2708" y="60"/>
                  </a:cubicBezTo>
                  <a:cubicBezTo>
                    <a:pt x="2708" y="63"/>
                    <a:pt x="2706" y="64"/>
                    <a:pt x="2700" y="63"/>
                  </a:cubicBezTo>
                  <a:cubicBezTo>
                    <a:pt x="2691" y="60"/>
                    <a:pt x="2681" y="63"/>
                    <a:pt x="2683" y="67"/>
                  </a:cubicBezTo>
                  <a:cubicBezTo>
                    <a:pt x="2684" y="69"/>
                    <a:pt x="2689" y="70"/>
                    <a:pt x="2694" y="70"/>
                  </a:cubicBezTo>
                  <a:cubicBezTo>
                    <a:pt x="2701" y="70"/>
                    <a:pt x="2702" y="70"/>
                    <a:pt x="2698" y="73"/>
                  </a:cubicBezTo>
                  <a:cubicBezTo>
                    <a:pt x="2693" y="76"/>
                    <a:pt x="2594" y="82"/>
                    <a:pt x="2547" y="82"/>
                  </a:cubicBezTo>
                  <a:cubicBezTo>
                    <a:pt x="2491" y="83"/>
                    <a:pt x="2331" y="82"/>
                    <a:pt x="2318" y="81"/>
                  </a:cubicBezTo>
                  <a:cubicBezTo>
                    <a:pt x="2311" y="81"/>
                    <a:pt x="2301" y="80"/>
                    <a:pt x="2296" y="81"/>
                  </a:cubicBezTo>
                  <a:cubicBezTo>
                    <a:pt x="2291" y="81"/>
                    <a:pt x="2287" y="80"/>
                    <a:pt x="2287" y="78"/>
                  </a:cubicBezTo>
                  <a:cubicBezTo>
                    <a:pt x="2287" y="77"/>
                    <a:pt x="2291" y="76"/>
                    <a:pt x="2296" y="76"/>
                  </a:cubicBezTo>
                  <a:cubicBezTo>
                    <a:pt x="2308" y="76"/>
                    <a:pt x="2312" y="72"/>
                    <a:pt x="2304" y="68"/>
                  </a:cubicBezTo>
                  <a:cubicBezTo>
                    <a:pt x="2298" y="65"/>
                    <a:pt x="2298" y="65"/>
                    <a:pt x="2307" y="63"/>
                  </a:cubicBezTo>
                  <a:cubicBezTo>
                    <a:pt x="2324" y="60"/>
                    <a:pt x="2395" y="52"/>
                    <a:pt x="2426" y="50"/>
                  </a:cubicBezTo>
                  <a:cubicBezTo>
                    <a:pt x="2450" y="49"/>
                    <a:pt x="2455" y="48"/>
                    <a:pt x="2452" y="45"/>
                  </a:cubicBezTo>
                  <a:cubicBezTo>
                    <a:pt x="2450" y="42"/>
                    <a:pt x="2444" y="41"/>
                    <a:pt x="2427" y="43"/>
                  </a:cubicBezTo>
                  <a:cubicBezTo>
                    <a:pt x="2415" y="44"/>
                    <a:pt x="2405" y="45"/>
                    <a:pt x="2404" y="47"/>
                  </a:cubicBezTo>
                  <a:cubicBezTo>
                    <a:pt x="2403" y="48"/>
                    <a:pt x="2396" y="49"/>
                    <a:pt x="2387" y="49"/>
                  </a:cubicBezTo>
                  <a:cubicBezTo>
                    <a:pt x="2378" y="49"/>
                    <a:pt x="2361" y="50"/>
                    <a:pt x="2348" y="51"/>
                  </a:cubicBezTo>
                  <a:cubicBezTo>
                    <a:pt x="2336" y="52"/>
                    <a:pt x="2314" y="53"/>
                    <a:pt x="2300" y="54"/>
                  </a:cubicBezTo>
                  <a:cubicBezTo>
                    <a:pt x="2286" y="55"/>
                    <a:pt x="2273" y="56"/>
                    <a:pt x="2271" y="56"/>
                  </a:cubicBezTo>
                  <a:cubicBezTo>
                    <a:pt x="2270" y="56"/>
                    <a:pt x="2268" y="55"/>
                    <a:pt x="2269" y="53"/>
                  </a:cubicBezTo>
                  <a:cubicBezTo>
                    <a:pt x="2270" y="49"/>
                    <a:pt x="2267" y="49"/>
                    <a:pt x="2256" y="50"/>
                  </a:cubicBezTo>
                  <a:cubicBezTo>
                    <a:pt x="2249" y="51"/>
                    <a:pt x="2241" y="54"/>
                    <a:pt x="2238" y="56"/>
                  </a:cubicBezTo>
                  <a:cubicBezTo>
                    <a:pt x="2235" y="59"/>
                    <a:pt x="2226" y="60"/>
                    <a:pt x="2211" y="61"/>
                  </a:cubicBezTo>
                  <a:cubicBezTo>
                    <a:pt x="2198" y="61"/>
                    <a:pt x="2187" y="63"/>
                    <a:pt x="2185" y="64"/>
                  </a:cubicBezTo>
                  <a:cubicBezTo>
                    <a:pt x="2181" y="68"/>
                    <a:pt x="2177" y="67"/>
                    <a:pt x="2179" y="63"/>
                  </a:cubicBezTo>
                  <a:cubicBezTo>
                    <a:pt x="2180" y="61"/>
                    <a:pt x="2179" y="57"/>
                    <a:pt x="2178" y="55"/>
                  </a:cubicBezTo>
                  <a:cubicBezTo>
                    <a:pt x="2175" y="51"/>
                    <a:pt x="2175" y="51"/>
                    <a:pt x="2173" y="55"/>
                  </a:cubicBezTo>
                  <a:cubicBezTo>
                    <a:pt x="2170" y="58"/>
                    <a:pt x="2168" y="58"/>
                    <a:pt x="2161" y="56"/>
                  </a:cubicBezTo>
                  <a:cubicBezTo>
                    <a:pt x="2153" y="53"/>
                    <a:pt x="2149" y="53"/>
                    <a:pt x="2140" y="58"/>
                  </a:cubicBezTo>
                  <a:cubicBezTo>
                    <a:pt x="2129" y="64"/>
                    <a:pt x="2128" y="64"/>
                    <a:pt x="2125" y="60"/>
                  </a:cubicBezTo>
                  <a:cubicBezTo>
                    <a:pt x="2121" y="55"/>
                    <a:pt x="2108" y="53"/>
                    <a:pt x="2111" y="58"/>
                  </a:cubicBezTo>
                  <a:cubicBezTo>
                    <a:pt x="2112" y="60"/>
                    <a:pt x="2110" y="61"/>
                    <a:pt x="2107" y="61"/>
                  </a:cubicBezTo>
                  <a:cubicBezTo>
                    <a:pt x="2104" y="61"/>
                    <a:pt x="2101" y="59"/>
                    <a:pt x="2100" y="57"/>
                  </a:cubicBezTo>
                  <a:cubicBezTo>
                    <a:pt x="2099" y="55"/>
                    <a:pt x="2098" y="55"/>
                    <a:pt x="2097" y="56"/>
                  </a:cubicBezTo>
                  <a:cubicBezTo>
                    <a:pt x="2095" y="57"/>
                    <a:pt x="2096" y="60"/>
                    <a:pt x="2098" y="64"/>
                  </a:cubicBezTo>
                  <a:cubicBezTo>
                    <a:pt x="2101" y="69"/>
                    <a:pt x="2101" y="70"/>
                    <a:pt x="2098" y="73"/>
                  </a:cubicBezTo>
                  <a:cubicBezTo>
                    <a:pt x="2093" y="76"/>
                    <a:pt x="2065" y="81"/>
                    <a:pt x="2038" y="83"/>
                  </a:cubicBezTo>
                  <a:cubicBezTo>
                    <a:pt x="2027" y="84"/>
                    <a:pt x="2014" y="85"/>
                    <a:pt x="2008" y="86"/>
                  </a:cubicBezTo>
                  <a:cubicBezTo>
                    <a:pt x="2001" y="86"/>
                    <a:pt x="1977" y="88"/>
                    <a:pt x="1955" y="90"/>
                  </a:cubicBezTo>
                  <a:cubicBezTo>
                    <a:pt x="1932" y="92"/>
                    <a:pt x="1905" y="95"/>
                    <a:pt x="1895" y="96"/>
                  </a:cubicBezTo>
                  <a:cubicBezTo>
                    <a:pt x="1870" y="100"/>
                    <a:pt x="1870" y="100"/>
                    <a:pt x="1875" y="94"/>
                  </a:cubicBezTo>
                  <a:cubicBezTo>
                    <a:pt x="1877" y="91"/>
                    <a:pt x="1877" y="90"/>
                    <a:pt x="1873" y="90"/>
                  </a:cubicBezTo>
                  <a:cubicBezTo>
                    <a:pt x="1871" y="90"/>
                    <a:pt x="1869" y="92"/>
                    <a:pt x="1869" y="94"/>
                  </a:cubicBezTo>
                  <a:cubicBezTo>
                    <a:pt x="1869" y="97"/>
                    <a:pt x="1867" y="99"/>
                    <a:pt x="1864" y="99"/>
                  </a:cubicBezTo>
                  <a:cubicBezTo>
                    <a:pt x="1862" y="99"/>
                    <a:pt x="1860" y="98"/>
                    <a:pt x="1860" y="96"/>
                  </a:cubicBezTo>
                  <a:cubicBezTo>
                    <a:pt x="1860" y="90"/>
                    <a:pt x="1870" y="84"/>
                    <a:pt x="1879" y="84"/>
                  </a:cubicBezTo>
                  <a:cubicBezTo>
                    <a:pt x="1884" y="84"/>
                    <a:pt x="1889" y="83"/>
                    <a:pt x="1889" y="81"/>
                  </a:cubicBezTo>
                  <a:cubicBezTo>
                    <a:pt x="1889" y="79"/>
                    <a:pt x="1886" y="79"/>
                    <a:pt x="1881" y="80"/>
                  </a:cubicBezTo>
                  <a:cubicBezTo>
                    <a:pt x="1877" y="81"/>
                    <a:pt x="1869" y="82"/>
                    <a:pt x="1864" y="82"/>
                  </a:cubicBezTo>
                  <a:cubicBezTo>
                    <a:pt x="1858" y="82"/>
                    <a:pt x="1854" y="84"/>
                    <a:pt x="1854" y="87"/>
                  </a:cubicBezTo>
                  <a:cubicBezTo>
                    <a:pt x="1854" y="90"/>
                    <a:pt x="1854" y="90"/>
                    <a:pt x="1852" y="88"/>
                  </a:cubicBezTo>
                  <a:cubicBezTo>
                    <a:pt x="1850" y="85"/>
                    <a:pt x="1820" y="83"/>
                    <a:pt x="1786" y="84"/>
                  </a:cubicBezTo>
                  <a:cubicBezTo>
                    <a:pt x="1769" y="84"/>
                    <a:pt x="1769" y="85"/>
                    <a:pt x="1769" y="92"/>
                  </a:cubicBezTo>
                  <a:cubicBezTo>
                    <a:pt x="1769" y="98"/>
                    <a:pt x="1770" y="99"/>
                    <a:pt x="1775" y="98"/>
                  </a:cubicBezTo>
                  <a:cubicBezTo>
                    <a:pt x="1779" y="97"/>
                    <a:pt x="1783" y="97"/>
                    <a:pt x="1785" y="99"/>
                  </a:cubicBezTo>
                  <a:cubicBezTo>
                    <a:pt x="1788" y="100"/>
                    <a:pt x="1787" y="101"/>
                    <a:pt x="1781" y="103"/>
                  </a:cubicBezTo>
                  <a:cubicBezTo>
                    <a:pt x="1777" y="103"/>
                    <a:pt x="1767" y="106"/>
                    <a:pt x="1760" y="107"/>
                  </a:cubicBezTo>
                  <a:cubicBezTo>
                    <a:pt x="1753" y="109"/>
                    <a:pt x="1739" y="111"/>
                    <a:pt x="1727" y="112"/>
                  </a:cubicBezTo>
                  <a:cubicBezTo>
                    <a:pt x="1702" y="114"/>
                    <a:pt x="1685" y="115"/>
                    <a:pt x="1653" y="119"/>
                  </a:cubicBezTo>
                  <a:cubicBezTo>
                    <a:pt x="1638" y="121"/>
                    <a:pt x="1619" y="123"/>
                    <a:pt x="1608" y="123"/>
                  </a:cubicBezTo>
                  <a:cubicBezTo>
                    <a:pt x="1585" y="125"/>
                    <a:pt x="1565" y="128"/>
                    <a:pt x="1548" y="130"/>
                  </a:cubicBezTo>
                  <a:cubicBezTo>
                    <a:pt x="1541" y="131"/>
                    <a:pt x="1530" y="131"/>
                    <a:pt x="1523" y="131"/>
                  </a:cubicBezTo>
                  <a:cubicBezTo>
                    <a:pt x="1516" y="131"/>
                    <a:pt x="1508" y="132"/>
                    <a:pt x="1507" y="133"/>
                  </a:cubicBezTo>
                  <a:cubicBezTo>
                    <a:pt x="1505" y="134"/>
                    <a:pt x="1496" y="135"/>
                    <a:pt x="1487" y="135"/>
                  </a:cubicBezTo>
                  <a:cubicBezTo>
                    <a:pt x="1477" y="136"/>
                    <a:pt x="1459" y="137"/>
                    <a:pt x="1445" y="138"/>
                  </a:cubicBezTo>
                  <a:cubicBezTo>
                    <a:pt x="1432" y="139"/>
                    <a:pt x="1395" y="140"/>
                    <a:pt x="1364" y="141"/>
                  </a:cubicBezTo>
                  <a:cubicBezTo>
                    <a:pt x="1308" y="141"/>
                    <a:pt x="1291" y="143"/>
                    <a:pt x="1287" y="149"/>
                  </a:cubicBezTo>
                  <a:cubicBezTo>
                    <a:pt x="1286" y="150"/>
                    <a:pt x="1272" y="152"/>
                    <a:pt x="1255" y="153"/>
                  </a:cubicBezTo>
                  <a:cubicBezTo>
                    <a:pt x="1228" y="154"/>
                    <a:pt x="1224" y="154"/>
                    <a:pt x="1226" y="150"/>
                  </a:cubicBezTo>
                  <a:cubicBezTo>
                    <a:pt x="1227" y="147"/>
                    <a:pt x="1226" y="145"/>
                    <a:pt x="1222" y="145"/>
                  </a:cubicBezTo>
                  <a:cubicBezTo>
                    <a:pt x="1218" y="145"/>
                    <a:pt x="1217" y="147"/>
                    <a:pt x="1218" y="150"/>
                  </a:cubicBezTo>
                  <a:cubicBezTo>
                    <a:pt x="1219" y="152"/>
                    <a:pt x="1218" y="154"/>
                    <a:pt x="1216" y="154"/>
                  </a:cubicBezTo>
                  <a:cubicBezTo>
                    <a:pt x="1214" y="154"/>
                    <a:pt x="1210" y="156"/>
                    <a:pt x="1207" y="159"/>
                  </a:cubicBezTo>
                  <a:cubicBezTo>
                    <a:pt x="1204" y="162"/>
                    <a:pt x="1195" y="163"/>
                    <a:pt x="1172" y="164"/>
                  </a:cubicBezTo>
                  <a:cubicBezTo>
                    <a:pt x="1155" y="165"/>
                    <a:pt x="1140" y="166"/>
                    <a:pt x="1138" y="168"/>
                  </a:cubicBezTo>
                  <a:cubicBezTo>
                    <a:pt x="1136" y="169"/>
                    <a:pt x="1133" y="172"/>
                    <a:pt x="1130" y="173"/>
                  </a:cubicBezTo>
                  <a:cubicBezTo>
                    <a:pt x="1128" y="174"/>
                    <a:pt x="1130" y="174"/>
                    <a:pt x="1135" y="174"/>
                  </a:cubicBezTo>
                  <a:cubicBezTo>
                    <a:pt x="1164" y="173"/>
                    <a:pt x="1162" y="177"/>
                    <a:pt x="1131" y="181"/>
                  </a:cubicBezTo>
                  <a:cubicBezTo>
                    <a:pt x="1112" y="183"/>
                    <a:pt x="1108" y="182"/>
                    <a:pt x="1105" y="179"/>
                  </a:cubicBezTo>
                  <a:cubicBezTo>
                    <a:pt x="1103" y="176"/>
                    <a:pt x="1101" y="175"/>
                    <a:pt x="1100" y="177"/>
                  </a:cubicBezTo>
                  <a:cubicBezTo>
                    <a:pt x="1099" y="179"/>
                    <a:pt x="1094" y="180"/>
                    <a:pt x="1088" y="180"/>
                  </a:cubicBezTo>
                  <a:cubicBezTo>
                    <a:pt x="1077" y="180"/>
                    <a:pt x="1077" y="180"/>
                    <a:pt x="1077" y="180"/>
                  </a:cubicBezTo>
                  <a:cubicBezTo>
                    <a:pt x="1092" y="174"/>
                    <a:pt x="1092" y="174"/>
                    <a:pt x="1092" y="174"/>
                  </a:cubicBezTo>
                  <a:cubicBezTo>
                    <a:pt x="1099" y="171"/>
                    <a:pt x="1107" y="169"/>
                    <a:pt x="1109" y="170"/>
                  </a:cubicBezTo>
                  <a:cubicBezTo>
                    <a:pt x="1111" y="171"/>
                    <a:pt x="1113" y="169"/>
                    <a:pt x="1114" y="167"/>
                  </a:cubicBezTo>
                  <a:cubicBezTo>
                    <a:pt x="1116" y="161"/>
                    <a:pt x="1109" y="162"/>
                    <a:pt x="1084" y="170"/>
                  </a:cubicBezTo>
                  <a:cubicBezTo>
                    <a:pt x="1064" y="177"/>
                    <a:pt x="1059" y="178"/>
                    <a:pt x="1009" y="178"/>
                  </a:cubicBezTo>
                  <a:cubicBezTo>
                    <a:pt x="979" y="178"/>
                    <a:pt x="952" y="179"/>
                    <a:pt x="948" y="181"/>
                  </a:cubicBezTo>
                  <a:cubicBezTo>
                    <a:pt x="945" y="182"/>
                    <a:pt x="944" y="183"/>
                    <a:pt x="946" y="183"/>
                  </a:cubicBezTo>
                  <a:cubicBezTo>
                    <a:pt x="949" y="183"/>
                    <a:pt x="949" y="185"/>
                    <a:pt x="948" y="186"/>
                  </a:cubicBezTo>
                  <a:cubicBezTo>
                    <a:pt x="946" y="191"/>
                    <a:pt x="928" y="190"/>
                    <a:pt x="924" y="185"/>
                  </a:cubicBezTo>
                  <a:cubicBezTo>
                    <a:pt x="920" y="180"/>
                    <a:pt x="922" y="179"/>
                    <a:pt x="937" y="176"/>
                  </a:cubicBezTo>
                  <a:cubicBezTo>
                    <a:pt x="942" y="176"/>
                    <a:pt x="951" y="173"/>
                    <a:pt x="957" y="171"/>
                  </a:cubicBezTo>
                  <a:cubicBezTo>
                    <a:pt x="963" y="168"/>
                    <a:pt x="987" y="163"/>
                    <a:pt x="1010" y="160"/>
                  </a:cubicBezTo>
                  <a:cubicBezTo>
                    <a:pt x="1112" y="145"/>
                    <a:pt x="1107" y="146"/>
                    <a:pt x="1090" y="146"/>
                  </a:cubicBezTo>
                  <a:cubicBezTo>
                    <a:pt x="1078" y="145"/>
                    <a:pt x="1078" y="145"/>
                    <a:pt x="1083" y="141"/>
                  </a:cubicBezTo>
                  <a:cubicBezTo>
                    <a:pt x="1088" y="136"/>
                    <a:pt x="1088" y="136"/>
                    <a:pt x="1080" y="138"/>
                  </a:cubicBezTo>
                  <a:cubicBezTo>
                    <a:pt x="1075" y="139"/>
                    <a:pt x="1063" y="141"/>
                    <a:pt x="1052" y="143"/>
                  </a:cubicBezTo>
                  <a:cubicBezTo>
                    <a:pt x="1040" y="145"/>
                    <a:pt x="1029" y="147"/>
                    <a:pt x="1025" y="149"/>
                  </a:cubicBezTo>
                  <a:cubicBezTo>
                    <a:pt x="1021" y="151"/>
                    <a:pt x="1010" y="151"/>
                    <a:pt x="990" y="149"/>
                  </a:cubicBezTo>
                  <a:cubicBezTo>
                    <a:pt x="965" y="145"/>
                    <a:pt x="960" y="146"/>
                    <a:pt x="951" y="150"/>
                  </a:cubicBezTo>
                  <a:cubicBezTo>
                    <a:pt x="945" y="153"/>
                    <a:pt x="938" y="154"/>
                    <a:pt x="934" y="153"/>
                  </a:cubicBezTo>
                  <a:cubicBezTo>
                    <a:pt x="930" y="152"/>
                    <a:pt x="925" y="152"/>
                    <a:pt x="923" y="154"/>
                  </a:cubicBezTo>
                  <a:cubicBezTo>
                    <a:pt x="921" y="155"/>
                    <a:pt x="914" y="157"/>
                    <a:pt x="906" y="158"/>
                  </a:cubicBezTo>
                  <a:cubicBezTo>
                    <a:pt x="894" y="160"/>
                    <a:pt x="892" y="160"/>
                    <a:pt x="894" y="156"/>
                  </a:cubicBezTo>
                  <a:cubicBezTo>
                    <a:pt x="895" y="153"/>
                    <a:pt x="894" y="151"/>
                    <a:pt x="891" y="151"/>
                  </a:cubicBezTo>
                  <a:cubicBezTo>
                    <a:pt x="888" y="151"/>
                    <a:pt x="887" y="153"/>
                    <a:pt x="888" y="155"/>
                  </a:cubicBezTo>
                  <a:cubicBezTo>
                    <a:pt x="889" y="159"/>
                    <a:pt x="886" y="160"/>
                    <a:pt x="876" y="161"/>
                  </a:cubicBezTo>
                  <a:cubicBezTo>
                    <a:pt x="869" y="162"/>
                    <a:pt x="854" y="168"/>
                    <a:pt x="843" y="173"/>
                  </a:cubicBezTo>
                  <a:cubicBezTo>
                    <a:pt x="821" y="184"/>
                    <a:pt x="789" y="191"/>
                    <a:pt x="799" y="182"/>
                  </a:cubicBezTo>
                  <a:cubicBezTo>
                    <a:pt x="802" y="180"/>
                    <a:pt x="804" y="177"/>
                    <a:pt x="804" y="175"/>
                  </a:cubicBezTo>
                  <a:cubicBezTo>
                    <a:pt x="804" y="174"/>
                    <a:pt x="806" y="171"/>
                    <a:pt x="809" y="170"/>
                  </a:cubicBezTo>
                  <a:cubicBezTo>
                    <a:pt x="811" y="169"/>
                    <a:pt x="813" y="168"/>
                    <a:pt x="812" y="167"/>
                  </a:cubicBezTo>
                  <a:cubicBezTo>
                    <a:pt x="811" y="166"/>
                    <a:pt x="801" y="168"/>
                    <a:pt x="790" y="172"/>
                  </a:cubicBezTo>
                  <a:cubicBezTo>
                    <a:pt x="774" y="176"/>
                    <a:pt x="768" y="177"/>
                    <a:pt x="767" y="174"/>
                  </a:cubicBezTo>
                  <a:cubicBezTo>
                    <a:pt x="764" y="170"/>
                    <a:pt x="748" y="173"/>
                    <a:pt x="725" y="182"/>
                  </a:cubicBezTo>
                  <a:cubicBezTo>
                    <a:pt x="716" y="186"/>
                    <a:pt x="702" y="190"/>
                    <a:pt x="694" y="190"/>
                  </a:cubicBezTo>
                  <a:cubicBezTo>
                    <a:pt x="686" y="191"/>
                    <a:pt x="676" y="193"/>
                    <a:pt x="672" y="194"/>
                  </a:cubicBezTo>
                  <a:cubicBezTo>
                    <a:pt x="668" y="196"/>
                    <a:pt x="660" y="196"/>
                    <a:pt x="654" y="196"/>
                  </a:cubicBezTo>
                  <a:cubicBezTo>
                    <a:pt x="648" y="195"/>
                    <a:pt x="638" y="196"/>
                    <a:pt x="631" y="199"/>
                  </a:cubicBezTo>
                  <a:cubicBezTo>
                    <a:pt x="625" y="201"/>
                    <a:pt x="616" y="203"/>
                    <a:pt x="611" y="202"/>
                  </a:cubicBezTo>
                  <a:cubicBezTo>
                    <a:pt x="607" y="202"/>
                    <a:pt x="592" y="203"/>
                    <a:pt x="578" y="205"/>
                  </a:cubicBezTo>
                  <a:cubicBezTo>
                    <a:pt x="554" y="209"/>
                    <a:pt x="547" y="208"/>
                    <a:pt x="555" y="204"/>
                  </a:cubicBezTo>
                  <a:cubicBezTo>
                    <a:pt x="557" y="202"/>
                    <a:pt x="558" y="200"/>
                    <a:pt x="557" y="198"/>
                  </a:cubicBezTo>
                  <a:cubicBezTo>
                    <a:pt x="557" y="196"/>
                    <a:pt x="552" y="197"/>
                    <a:pt x="545" y="201"/>
                  </a:cubicBezTo>
                  <a:cubicBezTo>
                    <a:pt x="539" y="204"/>
                    <a:pt x="532" y="206"/>
                    <a:pt x="530" y="206"/>
                  </a:cubicBezTo>
                  <a:cubicBezTo>
                    <a:pt x="528" y="206"/>
                    <a:pt x="526" y="208"/>
                    <a:pt x="526" y="209"/>
                  </a:cubicBezTo>
                  <a:cubicBezTo>
                    <a:pt x="526" y="210"/>
                    <a:pt x="521" y="213"/>
                    <a:pt x="515" y="215"/>
                  </a:cubicBezTo>
                  <a:cubicBezTo>
                    <a:pt x="510" y="218"/>
                    <a:pt x="504" y="220"/>
                    <a:pt x="502" y="221"/>
                  </a:cubicBezTo>
                  <a:cubicBezTo>
                    <a:pt x="501" y="221"/>
                    <a:pt x="500" y="220"/>
                    <a:pt x="501" y="217"/>
                  </a:cubicBezTo>
                  <a:cubicBezTo>
                    <a:pt x="502" y="214"/>
                    <a:pt x="501" y="213"/>
                    <a:pt x="497" y="215"/>
                  </a:cubicBezTo>
                  <a:cubicBezTo>
                    <a:pt x="493" y="215"/>
                    <a:pt x="488" y="218"/>
                    <a:pt x="485" y="220"/>
                  </a:cubicBezTo>
                  <a:cubicBezTo>
                    <a:pt x="482" y="222"/>
                    <a:pt x="466" y="226"/>
                    <a:pt x="450" y="228"/>
                  </a:cubicBezTo>
                  <a:cubicBezTo>
                    <a:pt x="435" y="231"/>
                    <a:pt x="404" y="237"/>
                    <a:pt x="381" y="243"/>
                  </a:cubicBezTo>
                  <a:cubicBezTo>
                    <a:pt x="359" y="248"/>
                    <a:pt x="337" y="253"/>
                    <a:pt x="333" y="253"/>
                  </a:cubicBezTo>
                  <a:cubicBezTo>
                    <a:pt x="328" y="253"/>
                    <a:pt x="321" y="257"/>
                    <a:pt x="315" y="262"/>
                  </a:cubicBezTo>
                  <a:cubicBezTo>
                    <a:pt x="310" y="267"/>
                    <a:pt x="303" y="270"/>
                    <a:pt x="301" y="270"/>
                  </a:cubicBezTo>
                  <a:cubicBezTo>
                    <a:pt x="298" y="270"/>
                    <a:pt x="292" y="273"/>
                    <a:pt x="286" y="276"/>
                  </a:cubicBezTo>
                  <a:cubicBezTo>
                    <a:pt x="281" y="280"/>
                    <a:pt x="275" y="282"/>
                    <a:pt x="273" y="282"/>
                  </a:cubicBezTo>
                  <a:cubicBezTo>
                    <a:pt x="271" y="282"/>
                    <a:pt x="263" y="288"/>
                    <a:pt x="255" y="296"/>
                  </a:cubicBezTo>
                  <a:cubicBezTo>
                    <a:pt x="244" y="306"/>
                    <a:pt x="243" y="308"/>
                    <a:pt x="248" y="307"/>
                  </a:cubicBezTo>
                  <a:cubicBezTo>
                    <a:pt x="252" y="306"/>
                    <a:pt x="257" y="303"/>
                    <a:pt x="259" y="301"/>
                  </a:cubicBezTo>
                  <a:cubicBezTo>
                    <a:pt x="267" y="293"/>
                    <a:pt x="287" y="284"/>
                    <a:pt x="295" y="284"/>
                  </a:cubicBezTo>
                  <a:cubicBezTo>
                    <a:pt x="300" y="285"/>
                    <a:pt x="312" y="281"/>
                    <a:pt x="321" y="276"/>
                  </a:cubicBezTo>
                  <a:cubicBezTo>
                    <a:pt x="347" y="264"/>
                    <a:pt x="417" y="242"/>
                    <a:pt x="432" y="241"/>
                  </a:cubicBezTo>
                  <a:cubicBezTo>
                    <a:pt x="441" y="241"/>
                    <a:pt x="427" y="250"/>
                    <a:pt x="415" y="253"/>
                  </a:cubicBezTo>
                  <a:cubicBezTo>
                    <a:pt x="382" y="260"/>
                    <a:pt x="263" y="310"/>
                    <a:pt x="246" y="325"/>
                  </a:cubicBezTo>
                  <a:cubicBezTo>
                    <a:pt x="243" y="327"/>
                    <a:pt x="230" y="334"/>
                    <a:pt x="217" y="341"/>
                  </a:cubicBezTo>
                  <a:cubicBezTo>
                    <a:pt x="194" y="352"/>
                    <a:pt x="180" y="361"/>
                    <a:pt x="160" y="378"/>
                  </a:cubicBezTo>
                  <a:cubicBezTo>
                    <a:pt x="155" y="382"/>
                    <a:pt x="150" y="384"/>
                    <a:pt x="150" y="383"/>
                  </a:cubicBezTo>
                  <a:cubicBezTo>
                    <a:pt x="148" y="381"/>
                    <a:pt x="131" y="397"/>
                    <a:pt x="131" y="401"/>
                  </a:cubicBezTo>
                  <a:cubicBezTo>
                    <a:pt x="131" y="403"/>
                    <a:pt x="127" y="408"/>
                    <a:pt x="121" y="412"/>
                  </a:cubicBezTo>
                  <a:cubicBezTo>
                    <a:pt x="116" y="416"/>
                    <a:pt x="111" y="421"/>
                    <a:pt x="111" y="423"/>
                  </a:cubicBezTo>
                  <a:cubicBezTo>
                    <a:pt x="111" y="431"/>
                    <a:pt x="117" y="431"/>
                    <a:pt x="126" y="424"/>
                  </a:cubicBezTo>
                  <a:cubicBezTo>
                    <a:pt x="139" y="414"/>
                    <a:pt x="149" y="411"/>
                    <a:pt x="138" y="420"/>
                  </a:cubicBezTo>
                  <a:cubicBezTo>
                    <a:pt x="134" y="424"/>
                    <a:pt x="129" y="428"/>
                    <a:pt x="128" y="428"/>
                  </a:cubicBezTo>
                  <a:cubicBezTo>
                    <a:pt x="127" y="428"/>
                    <a:pt x="117" y="434"/>
                    <a:pt x="107" y="442"/>
                  </a:cubicBezTo>
                  <a:cubicBezTo>
                    <a:pt x="96" y="450"/>
                    <a:pt x="87" y="457"/>
                    <a:pt x="85" y="457"/>
                  </a:cubicBezTo>
                  <a:cubicBezTo>
                    <a:pt x="80" y="457"/>
                    <a:pt x="43" y="493"/>
                    <a:pt x="42" y="497"/>
                  </a:cubicBezTo>
                  <a:cubicBezTo>
                    <a:pt x="42" y="503"/>
                    <a:pt x="34" y="512"/>
                    <a:pt x="29" y="512"/>
                  </a:cubicBezTo>
                  <a:cubicBezTo>
                    <a:pt x="24" y="512"/>
                    <a:pt x="24" y="506"/>
                    <a:pt x="30" y="498"/>
                  </a:cubicBezTo>
                  <a:cubicBezTo>
                    <a:pt x="35" y="491"/>
                    <a:pt x="31" y="490"/>
                    <a:pt x="22" y="495"/>
                  </a:cubicBezTo>
                  <a:cubicBezTo>
                    <a:pt x="18" y="497"/>
                    <a:pt x="17" y="501"/>
                    <a:pt x="17" y="514"/>
                  </a:cubicBezTo>
                  <a:cubicBezTo>
                    <a:pt x="17" y="525"/>
                    <a:pt x="15" y="535"/>
                    <a:pt x="11" y="542"/>
                  </a:cubicBezTo>
                  <a:cubicBezTo>
                    <a:pt x="0" y="562"/>
                    <a:pt x="5" y="592"/>
                    <a:pt x="17" y="577"/>
                  </a:cubicBezTo>
                  <a:close/>
                </a:path>
              </a:pathLst>
            </a:custGeom>
            <a:solidFill>
              <a:srgbClr val="984D4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24F24EF-08A1-EF0C-3BAD-1429BBAB413F}"/>
                </a:ext>
              </a:extLst>
            </p:cNvPr>
            <p:cNvSpPr txBox="1"/>
            <p:nvPr/>
          </p:nvSpPr>
          <p:spPr>
            <a:xfrm>
              <a:off x="5230689" y="2955594"/>
              <a:ext cx="3408319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等线" panose="02010600030101010101" pitchFamily="2" charset="-122"/>
                </a:rPr>
                <a:t>Derived from </a:t>
              </a:r>
              <a:r>
                <a:rPr lang="en-US" altLang="zh-CN" sz="2400" b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等线" panose="02010600030101010101" pitchFamily="2" charset="-122"/>
                </a:rPr>
                <a:t>HuggingFace</a:t>
              </a:r>
              <a:endParaRPr lang="zh-CN" altLang="en-US" sz="2400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1520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F87AB-9272-1F60-96BF-7BF801D7B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520">
            <a:extLst>
              <a:ext uri="{FF2B5EF4-FFF2-40B4-BE49-F238E27FC236}">
                <a16:creationId xmlns:a16="http://schemas.microsoft.com/office/drawing/2014/main" id="{EAF6DD21-F909-C07D-79F4-2BD6AFB4D873}"/>
              </a:ext>
            </a:extLst>
          </p:cNvPr>
          <p:cNvSpPr>
            <a:spLocks/>
          </p:cNvSpPr>
          <p:nvPr/>
        </p:nvSpPr>
        <p:spPr bwMode="auto">
          <a:xfrm>
            <a:off x="90571" y="82209"/>
            <a:ext cx="4236332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645BE25-9D0C-52F0-66D4-AB87792D73FD}"/>
              </a:ext>
            </a:extLst>
          </p:cNvPr>
          <p:cNvSpPr txBox="1"/>
          <p:nvPr/>
        </p:nvSpPr>
        <p:spPr>
          <a:xfrm>
            <a:off x="763148" y="241389"/>
            <a:ext cx="2960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Sample SQL Queries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B7DA485-55C5-F53C-80DD-DB2BB472F9CE}"/>
              </a:ext>
            </a:extLst>
          </p:cNvPr>
          <p:cNvSpPr txBox="1"/>
          <p:nvPr/>
        </p:nvSpPr>
        <p:spPr>
          <a:xfrm>
            <a:off x="1429177" y="1148237"/>
            <a:ext cx="591245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CREATE</a:t>
            </a: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TABLE affiliate (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affil_id</a:t>
            </a: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INT AUTO_INCREMENT PRIMARY KEY,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affil_name</a:t>
            </a: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VARCHAR(50)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);</a:t>
            </a:r>
            <a:endParaRPr lang="zh-CN" alt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1A6B93-32E6-DFF6-F1C6-9774CFE8FE4A}"/>
              </a:ext>
            </a:extLst>
          </p:cNvPr>
          <p:cNvSpPr txBox="1"/>
          <p:nvPr/>
        </p:nvSpPr>
        <p:spPr>
          <a:xfrm>
            <a:off x="1429177" y="2456729"/>
            <a:ext cx="111273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INSERT</a:t>
            </a: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INTO 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user (</a:t>
            </a:r>
            <a:r>
              <a:rPr lang="en-US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user_id</a:t>
            </a: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user_name</a:t>
            </a: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Affiliation, </a:t>
            </a:r>
            <a:r>
              <a:rPr lang="en-US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password_hash</a:t>
            </a: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is_admin</a:t>
            </a: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) 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VALUES </a:t>
            </a:r>
            <a:b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(0, “Alice”, “The Chinese University of Hong Kong, Shenzhen”, “ILoveCSC3170”, False)</a:t>
            </a:r>
            <a:endParaRPr lang="zh-CN" alt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2DF7271-4BC0-1A71-130C-753B3B7FC92D}"/>
              </a:ext>
            </a:extLst>
          </p:cNvPr>
          <p:cNvSpPr txBox="1"/>
          <p:nvPr/>
        </p:nvSpPr>
        <p:spPr>
          <a:xfrm>
            <a:off x="1429177" y="3795216"/>
            <a:ext cx="1112732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highlight>
                  <a:srgbClr val="FF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UPDATE</a:t>
            </a: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model SET </a:t>
            </a:r>
            <a:r>
              <a:rPr lang="en-US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Media_type</a:t>
            </a: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=“audio” WHERE </a:t>
            </a:r>
            <a:r>
              <a:rPr lang="en-US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Media_type</a:t>
            </a: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=“Music”</a:t>
            </a:r>
            <a:endParaRPr lang="zh-CN" alt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158345F-1556-4A80-0935-83DD5EE8C3C4}"/>
              </a:ext>
            </a:extLst>
          </p:cNvPr>
          <p:cNvSpPr txBox="1"/>
          <p:nvPr/>
        </p:nvSpPr>
        <p:spPr>
          <a:xfrm>
            <a:off x="1450895" y="4395039"/>
            <a:ext cx="749615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highlight>
                  <a:srgbClr val="00FF00"/>
                </a:highlight>
                <a:latin typeface="Cascadia Code" panose="020B0609020000020004" pitchFamily="49" charset="0"/>
                <a:cs typeface="Cascadia Code" panose="020B0609020000020004" pitchFamily="49" charset="0"/>
              </a:rPr>
              <a:t>SELECT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Train_name</a:t>
            </a:r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, 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COUNT(*) AS TOT_TRAIN_NAME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model</a:t>
            </a: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GROUP BY </a:t>
            </a:r>
            <a:r>
              <a:rPr lang="en-US" altLang="zh-CN" sz="16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Train_name</a:t>
            </a:r>
            <a:endParaRPr lang="en-US" altLang="zh-CN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altLang="zh-CN" sz="1600" dirty="0">
                <a:latin typeface="Cascadia Code" panose="020B0609020000020004" pitchFamily="49" charset="0"/>
                <a:cs typeface="Cascadia Code" panose="020B0609020000020004" pitchFamily="49" charset="0"/>
              </a:rPr>
              <a:t>HAVING COUNT(*) &gt; 15</a:t>
            </a:r>
            <a:endParaRPr lang="zh-CN" altLang="en-US" sz="16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966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3816B-EB08-4063-1735-7F747B7A9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520">
            <a:extLst>
              <a:ext uri="{FF2B5EF4-FFF2-40B4-BE49-F238E27FC236}">
                <a16:creationId xmlns:a16="http://schemas.microsoft.com/office/drawing/2014/main" id="{3E477BA6-2C4E-C3F4-AAA4-0E788F488269}"/>
              </a:ext>
            </a:extLst>
          </p:cNvPr>
          <p:cNvSpPr>
            <a:spLocks/>
          </p:cNvSpPr>
          <p:nvPr/>
        </p:nvSpPr>
        <p:spPr bwMode="auto">
          <a:xfrm>
            <a:off x="90571" y="82209"/>
            <a:ext cx="2960439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76050AE-B72A-B919-8CDA-89198B847F19}"/>
              </a:ext>
            </a:extLst>
          </p:cNvPr>
          <p:cNvSpPr txBox="1"/>
          <p:nvPr/>
        </p:nvSpPr>
        <p:spPr>
          <a:xfrm>
            <a:off x="763148" y="241389"/>
            <a:ext cx="2960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Demo Time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1122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25F97-C0CB-DAD0-1CFF-DCCA1C0DE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520">
            <a:extLst>
              <a:ext uri="{FF2B5EF4-FFF2-40B4-BE49-F238E27FC236}">
                <a16:creationId xmlns:a16="http://schemas.microsoft.com/office/drawing/2014/main" id="{83C2A804-2497-F838-66BA-4D783F24A914}"/>
              </a:ext>
            </a:extLst>
          </p:cNvPr>
          <p:cNvSpPr>
            <a:spLocks/>
          </p:cNvSpPr>
          <p:nvPr/>
        </p:nvSpPr>
        <p:spPr bwMode="auto">
          <a:xfrm>
            <a:off x="90571" y="82209"/>
            <a:ext cx="2960439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B8C371-CF3B-93D9-5C0A-69185CCDDEC4}"/>
              </a:ext>
            </a:extLst>
          </p:cNvPr>
          <p:cNvSpPr txBox="1"/>
          <p:nvPr/>
        </p:nvSpPr>
        <p:spPr>
          <a:xfrm>
            <a:off x="763148" y="241389"/>
            <a:ext cx="2960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Conclusion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Freeform 9520">
            <a:extLst>
              <a:ext uri="{FF2B5EF4-FFF2-40B4-BE49-F238E27FC236}">
                <a16:creationId xmlns:a16="http://schemas.microsoft.com/office/drawing/2014/main" id="{016597B2-C783-6FA2-7164-1271F863B41D}"/>
              </a:ext>
            </a:extLst>
          </p:cNvPr>
          <p:cNvSpPr>
            <a:spLocks/>
          </p:cNvSpPr>
          <p:nvPr/>
        </p:nvSpPr>
        <p:spPr bwMode="auto">
          <a:xfrm>
            <a:off x="269680" y="2167104"/>
            <a:ext cx="2960439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1F681E-EDF2-8074-5444-D955D9FA2387}"/>
              </a:ext>
            </a:extLst>
          </p:cNvPr>
          <p:cNvSpPr txBox="1"/>
          <p:nvPr/>
        </p:nvSpPr>
        <p:spPr>
          <a:xfrm>
            <a:off x="942257" y="2326284"/>
            <a:ext cx="2960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Reference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1169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A1308-430B-8397-D508-366E6A266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9520">
            <a:extLst>
              <a:ext uri="{FF2B5EF4-FFF2-40B4-BE49-F238E27FC236}">
                <a16:creationId xmlns:a16="http://schemas.microsoft.com/office/drawing/2014/main" id="{0CCC8811-DEB3-1610-CFAD-C944497A856A}"/>
              </a:ext>
            </a:extLst>
          </p:cNvPr>
          <p:cNvSpPr>
            <a:spLocks/>
          </p:cNvSpPr>
          <p:nvPr/>
        </p:nvSpPr>
        <p:spPr bwMode="auto">
          <a:xfrm>
            <a:off x="90571" y="82209"/>
            <a:ext cx="2960439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D706494-3988-212D-E07F-B8C15EEE26FE}"/>
              </a:ext>
            </a:extLst>
          </p:cNvPr>
          <p:cNvSpPr txBox="1"/>
          <p:nvPr/>
        </p:nvSpPr>
        <p:spPr>
          <a:xfrm>
            <a:off x="763148" y="241389"/>
            <a:ext cx="29604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Reference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635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520">
            <a:extLst>
              <a:ext uri="{FF2B5EF4-FFF2-40B4-BE49-F238E27FC236}">
                <a16:creationId xmlns:a16="http://schemas.microsoft.com/office/drawing/2014/main" id="{80CD7E66-C958-46EA-7B89-BBD0E4694257}"/>
              </a:ext>
            </a:extLst>
          </p:cNvPr>
          <p:cNvSpPr>
            <a:spLocks/>
          </p:cNvSpPr>
          <p:nvPr/>
        </p:nvSpPr>
        <p:spPr bwMode="auto">
          <a:xfrm>
            <a:off x="151478" y="393291"/>
            <a:ext cx="6013652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41E57E4-48B3-E335-A57B-5F0B36DBA55E}"/>
              </a:ext>
            </a:extLst>
          </p:cNvPr>
          <p:cNvSpPr txBox="1"/>
          <p:nvPr/>
        </p:nvSpPr>
        <p:spPr>
          <a:xfrm>
            <a:off x="739474" y="549815"/>
            <a:ext cx="48354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Requirements of the organization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88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3CC74-3B8B-BC29-457B-EA9E7728E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520">
            <a:extLst>
              <a:ext uri="{FF2B5EF4-FFF2-40B4-BE49-F238E27FC236}">
                <a16:creationId xmlns:a16="http://schemas.microsoft.com/office/drawing/2014/main" id="{62DD1246-0AEF-4617-4BB0-C4B5C25F1D4A}"/>
              </a:ext>
            </a:extLst>
          </p:cNvPr>
          <p:cNvSpPr>
            <a:spLocks/>
          </p:cNvSpPr>
          <p:nvPr/>
        </p:nvSpPr>
        <p:spPr bwMode="auto">
          <a:xfrm>
            <a:off x="151478" y="393291"/>
            <a:ext cx="2657710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55BAED0-E6ED-3DF9-0130-96AA0CD5B5D3}"/>
              </a:ext>
            </a:extLst>
          </p:cNvPr>
          <p:cNvSpPr txBox="1"/>
          <p:nvPr/>
        </p:nvSpPr>
        <p:spPr>
          <a:xfrm>
            <a:off x="739474" y="549815"/>
            <a:ext cx="167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Entities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74F2C4C-3603-D02E-7653-EF2A123BCB87}"/>
              </a:ext>
            </a:extLst>
          </p:cNvPr>
          <p:cNvGrpSpPr/>
          <p:nvPr/>
        </p:nvGrpSpPr>
        <p:grpSpPr>
          <a:xfrm>
            <a:off x="1423283" y="1430472"/>
            <a:ext cx="2433100" cy="1940881"/>
            <a:chOff x="1423283" y="1430472"/>
            <a:chExt cx="2433100" cy="1940881"/>
          </a:xfrm>
          <a:solidFill>
            <a:srgbClr val="F5B67A"/>
          </a:solidFill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6995B85C-FEAB-A7DF-55C0-8736178B2E58}"/>
                </a:ext>
              </a:extLst>
            </p:cNvPr>
            <p:cNvGrpSpPr/>
            <p:nvPr/>
          </p:nvGrpSpPr>
          <p:grpSpPr>
            <a:xfrm>
              <a:off x="1423283" y="1439186"/>
              <a:ext cx="2433100" cy="1932167"/>
              <a:chOff x="1423283" y="1439186"/>
              <a:chExt cx="2433100" cy="1932167"/>
            </a:xfrm>
            <a:grpFill/>
          </p:grpSpPr>
          <p:sp>
            <p:nvSpPr>
              <p:cNvPr id="2" name="矩形: 圆角 1">
                <a:extLst>
                  <a:ext uri="{FF2B5EF4-FFF2-40B4-BE49-F238E27FC236}">
                    <a16:creationId xmlns:a16="http://schemas.microsoft.com/office/drawing/2014/main" id="{7F40AAC6-214E-A84B-88B9-33CC09ABE2B0}"/>
                  </a:ext>
                </a:extLst>
              </p:cNvPr>
              <p:cNvSpPr/>
              <p:nvPr/>
            </p:nvSpPr>
            <p:spPr>
              <a:xfrm>
                <a:off x="1423283" y="1439186"/>
                <a:ext cx="2433100" cy="193216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" name="直接连接符 5">
                <a:extLst>
                  <a:ext uri="{FF2B5EF4-FFF2-40B4-BE49-F238E27FC236}">
                    <a16:creationId xmlns:a16="http://schemas.microsoft.com/office/drawing/2014/main" id="{E801E410-7E75-00E6-3BCD-90BF58A418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3283" y="1904214"/>
                <a:ext cx="2433100" cy="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25F27390-A942-B3C5-1170-4B55A5CB2CA1}"/>
                </a:ext>
              </a:extLst>
            </p:cNvPr>
            <p:cNvSpPr txBox="1"/>
            <p:nvPr/>
          </p:nvSpPr>
          <p:spPr>
            <a:xfrm>
              <a:off x="2182714" y="1430472"/>
              <a:ext cx="956410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61B46908-C740-9C01-B466-B0479D74C886}"/>
              </a:ext>
            </a:extLst>
          </p:cNvPr>
          <p:cNvGrpSpPr/>
          <p:nvPr/>
        </p:nvGrpSpPr>
        <p:grpSpPr>
          <a:xfrm>
            <a:off x="1444369" y="3758893"/>
            <a:ext cx="2433100" cy="1940881"/>
            <a:chOff x="1423283" y="1430472"/>
            <a:chExt cx="2433100" cy="1940881"/>
          </a:xfrm>
          <a:solidFill>
            <a:srgbClr val="F5B67A"/>
          </a:solidFill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4E4AE3C2-4C0F-FBEE-1027-744F672AD061}"/>
                </a:ext>
              </a:extLst>
            </p:cNvPr>
            <p:cNvGrpSpPr/>
            <p:nvPr/>
          </p:nvGrpSpPr>
          <p:grpSpPr>
            <a:xfrm>
              <a:off x="1423283" y="1439186"/>
              <a:ext cx="2433100" cy="1932167"/>
              <a:chOff x="1423283" y="1439186"/>
              <a:chExt cx="2433100" cy="1932167"/>
            </a:xfrm>
            <a:grpFill/>
          </p:grpSpPr>
          <p:sp>
            <p:nvSpPr>
              <p:cNvPr id="14" name="矩形: 圆角 13">
                <a:extLst>
                  <a:ext uri="{FF2B5EF4-FFF2-40B4-BE49-F238E27FC236}">
                    <a16:creationId xmlns:a16="http://schemas.microsoft.com/office/drawing/2014/main" id="{0036BD92-CBF3-511B-CEC7-7ABA5EE0C6E5}"/>
                  </a:ext>
                </a:extLst>
              </p:cNvPr>
              <p:cNvSpPr/>
              <p:nvPr/>
            </p:nvSpPr>
            <p:spPr>
              <a:xfrm>
                <a:off x="1423283" y="1439186"/>
                <a:ext cx="2433100" cy="193216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17CB3030-1806-D0CF-2228-36FC502AE8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3283" y="1904214"/>
                <a:ext cx="2433100" cy="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FA02EFB7-1195-EF8B-309B-1BC884582A83}"/>
                </a:ext>
              </a:extLst>
            </p:cNvPr>
            <p:cNvSpPr txBox="1"/>
            <p:nvPr/>
          </p:nvSpPr>
          <p:spPr>
            <a:xfrm>
              <a:off x="2126151" y="1430472"/>
              <a:ext cx="1092971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D8E6BD6-C228-8B04-2A76-6A2824F397AC}"/>
              </a:ext>
            </a:extLst>
          </p:cNvPr>
          <p:cNvGrpSpPr/>
          <p:nvPr/>
        </p:nvGrpSpPr>
        <p:grpSpPr>
          <a:xfrm>
            <a:off x="5186082" y="1430472"/>
            <a:ext cx="2433100" cy="1940881"/>
            <a:chOff x="1423283" y="1430472"/>
            <a:chExt cx="2433100" cy="1940881"/>
          </a:xfrm>
          <a:solidFill>
            <a:srgbClr val="F5B67A"/>
          </a:solidFill>
        </p:grpSpPr>
        <p:grpSp>
          <p:nvGrpSpPr>
            <p:cNvPr id="17" name="组合 16">
              <a:extLst>
                <a:ext uri="{FF2B5EF4-FFF2-40B4-BE49-F238E27FC236}">
                  <a16:creationId xmlns:a16="http://schemas.microsoft.com/office/drawing/2014/main" id="{32519BD1-548B-452D-3E0D-BC1C0CCFF3B5}"/>
                </a:ext>
              </a:extLst>
            </p:cNvPr>
            <p:cNvGrpSpPr/>
            <p:nvPr/>
          </p:nvGrpSpPr>
          <p:grpSpPr>
            <a:xfrm>
              <a:off x="1423283" y="1439186"/>
              <a:ext cx="2433100" cy="1932167"/>
              <a:chOff x="1423283" y="1439186"/>
              <a:chExt cx="2433100" cy="1932167"/>
            </a:xfrm>
            <a:grpFill/>
          </p:grpSpPr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74498126-7DD0-FB0E-815E-97A993952DCE}"/>
                  </a:ext>
                </a:extLst>
              </p:cNvPr>
              <p:cNvSpPr/>
              <p:nvPr/>
            </p:nvSpPr>
            <p:spPr>
              <a:xfrm>
                <a:off x="1423283" y="1439186"/>
                <a:ext cx="2433100" cy="193216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0" name="直接连接符 19">
                <a:extLst>
                  <a:ext uri="{FF2B5EF4-FFF2-40B4-BE49-F238E27FC236}">
                    <a16:creationId xmlns:a16="http://schemas.microsoft.com/office/drawing/2014/main" id="{B1992304-B745-42CC-C85D-EB4D1FC1FD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3283" y="1904214"/>
                <a:ext cx="2433100" cy="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86DC7AE-1913-5ACF-487C-5B335E9D2ACC}"/>
                </a:ext>
              </a:extLst>
            </p:cNvPr>
            <p:cNvSpPr txBox="1"/>
            <p:nvPr/>
          </p:nvSpPr>
          <p:spPr>
            <a:xfrm>
              <a:off x="2182714" y="1430472"/>
              <a:ext cx="863598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6226AE9-DF53-9F2E-503E-0305B47E3A61}"/>
              </a:ext>
            </a:extLst>
          </p:cNvPr>
          <p:cNvGrpSpPr/>
          <p:nvPr/>
        </p:nvGrpSpPr>
        <p:grpSpPr>
          <a:xfrm>
            <a:off x="5186082" y="3758893"/>
            <a:ext cx="2433100" cy="1932167"/>
            <a:chOff x="1423283" y="1439186"/>
            <a:chExt cx="2433100" cy="1932167"/>
          </a:xfrm>
          <a:solidFill>
            <a:srgbClr val="F5B67A"/>
          </a:solidFill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1117F7B4-92E2-7381-7D08-6851223B3C48}"/>
                </a:ext>
              </a:extLst>
            </p:cNvPr>
            <p:cNvGrpSpPr/>
            <p:nvPr/>
          </p:nvGrpSpPr>
          <p:grpSpPr>
            <a:xfrm>
              <a:off x="1423283" y="1439186"/>
              <a:ext cx="2433100" cy="1932167"/>
              <a:chOff x="1423283" y="1439186"/>
              <a:chExt cx="2433100" cy="1932167"/>
            </a:xfrm>
            <a:grpFill/>
          </p:grpSpPr>
          <p:sp>
            <p:nvSpPr>
              <p:cNvPr id="24" name="矩形: 圆角 23">
                <a:extLst>
                  <a:ext uri="{FF2B5EF4-FFF2-40B4-BE49-F238E27FC236}">
                    <a16:creationId xmlns:a16="http://schemas.microsoft.com/office/drawing/2014/main" id="{E0B514DE-90ED-D39D-54A8-822E0BCE3F0C}"/>
                  </a:ext>
                </a:extLst>
              </p:cNvPr>
              <p:cNvSpPr/>
              <p:nvPr/>
            </p:nvSpPr>
            <p:spPr>
              <a:xfrm>
                <a:off x="1423283" y="1439186"/>
                <a:ext cx="2433100" cy="1932167"/>
              </a:xfrm>
              <a:prstGeom prst="round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5" name="直接连接符 24">
                <a:extLst>
                  <a:ext uri="{FF2B5EF4-FFF2-40B4-BE49-F238E27FC236}">
                    <a16:creationId xmlns:a16="http://schemas.microsoft.com/office/drawing/2014/main" id="{36668AF2-E5A1-C317-82D0-5627AAC58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23283" y="1904214"/>
                <a:ext cx="2433100" cy="0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C2C3B658-325B-8DFE-2037-6B88CB4EBDA1}"/>
                </a:ext>
              </a:extLst>
            </p:cNvPr>
            <p:cNvSpPr txBox="1"/>
            <p:nvPr/>
          </p:nvSpPr>
          <p:spPr>
            <a:xfrm>
              <a:off x="1883594" y="1439186"/>
              <a:ext cx="1512477" cy="43088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Affiliation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57676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399225-BFD0-C316-A8EE-1A7286BD8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520">
            <a:extLst>
              <a:ext uri="{FF2B5EF4-FFF2-40B4-BE49-F238E27FC236}">
                <a16:creationId xmlns:a16="http://schemas.microsoft.com/office/drawing/2014/main" id="{D29119BF-5374-03A6-9023-2E4FFD0140B9}"/>
              </a:ext>
            </a:extLst>
          </p:cNvPr>
          <p:cNvSpPr>
            <a:spLocks/>
          </p:cNvSpPr>
          <p:nvPr/>
        </p:nvSpPr>
        <p:spPr bwMode="auto">
          <a:xfrm>
            <a:off x="151478" y="393291"/>
            <a:ext cx="2657710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799D71A-012E-4A63-D024-E68CB71BCCED}"/>
              </a:ext>
            </a:extLst>
          </p:cNvPr>
          <p:cNvSpPr txBox="1"/>
          <p:nvPr/>
        </p:nvSpPr>
        <p:spPr>
          <a:xfrm>
            <a:off x="739474" y="549815"/>
            <a:ext cx="167378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Attributes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9E7AE2F-34EC-8F9E-AB32-25242243EE3D}"/>
              </a:ext>
            </a:extLst>
          </p:cNvPr>
          <p:cNvGrpSpPr/>
          <p:nvPr/>
        </p:nvGrpSpPr>
        <p:grpSpPr>
          <a:xfrm>
            <a:off x="629199" y="1430472"/>
            <a:ext cx="2475272" cy="2489324"/>
            <a:chOff x="1402197" y="1430472"/>
            <a:chExt cx="2475272" cy="248932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5E406192-6F13-701C-4AC8-60CEE8F63B71}"/>
                </a:ext>
              </a:extLst>
            </p:cNvPr>
            <p:cNvSpPr/>
            <p:nvPr/>
          </p:nvSpPr>
          <p:spPr>
            <a:xfrm>
              <a:off x="1423283" y="1444743"/>
              <a:ext cx="2433100" cy="2475053"/>
            </a:xfrm>
            <a:prstGeom prst="roundRect">
              <a:avLst/>
            </a:prstGeom>
            <a:solidFill>
              <a:srgbClr val="F5B6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9F9B5C47-2F9D-97CD-4EB5-7299F4AEFECF}"/>
                </a:ext>
              </a:extLst>
            </p:cNvPr>
            <p:cNvCxnSpPr>
              <a:cxnSpLocks/>
            </p:cNvCxnSpPr>
            <p:nvPr/>
          </p:nvCxnSpPr>
          <p:spPr>
            <a:xfrm>
              <a:off x="1433198" y="1899066"/>
              <a:ext cx="2433100" cy="0"/>
            </a:xfrm>
            <a:prstGeom prst="line">
              <a:avLst/>
            </a:prstGeom>
            <a:solidFill>
              <a:srgbClr val="F5B67A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6D1F8B16-D0E1-9F8D-C0DC-E77DBBD6CF81}"/>
                </a:ext>
              </a:extLst>
            </p:cNvPr>
            <p:cNvSpPr txBox="1"/>
            <p:nvPr/>
          </p:nvSpPr>
          <p:spPr>
            <a:xfrm>
              <a:off x="2182714" y="1430472"/>
              <a:ext cx="956410" cy="705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2E060A3A-C884-6E35-6949-9F6B2EF51AC3}"/>
                </a:ext>
              </a:extLst>
            </p:cNvPr>
            <p:cNvSpPr txBox="1"/>
            <p:nvPr/>
          </p:nvSpPr>
          <p:spPr>
            <a:xfrm>
              <a:off x="1423283" y="1975410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Model_id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E0F82F0-5CE6-1BC2-AF26-9D9F4E7E97C7}"/>
                </a:ext>
              </a:extLst>
            </p:cNvPr>
            <p:cNvSpPr txBox="1"/>
            <p:nvPr/>
          </p:nvSpPr>
          <p:spPr>
            <a:xfrm>
              <a:off x="1444369" y="2266669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Model_name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09CA5975-A817-1CBA-8DF9-EC14C4020B1C}"/>
                </a:ext>
              </a:extLst>
            </p:cNvPr>
            <p:cNvSpPr txBox="1"/>
            <p:nvPr/>
          </p:nvSpPr>
          <p:spPr>
            <a:xfrm>
              <a:off x="1423283" y="3113112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Param_num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8010229-A7F6-565D-21EB-5D70CB6C92A3}"/>
                </a:ext>
              </a:extLst>
            </p:cNvPr>
            <p:cNvSpPr txBox="1"/>
            <p:nvPr/>
          </p:nvSpPr>
          <p:spPr>
            <a:xfrm>
              <a:off x="1402197" y="2538095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Media_type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BC419B83-D9D4-98FA-631C-6DD990B23BEE}"/>
                </a:ext>
              </a:extLst>
            </p:cNvPr>
            <p:cNvSpPr txBox="1"/>
            <p:nvPr/>
          </p:nvSpPr>
          <p:spPr>
            <a:xfrm>
              <a:off x="1423283" y="2829577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dottedHeavy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Arch_name</a:t>
              </a:r>
              <a:endParaRPr lang="zh-CN" altLang="en-US" sz="2000" u="dottedHeavy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AA4D9758-55A9-2454-C085-078E6E218480}"/>
                </a:ext>
              </a:extLst>
            </p:cNvPr>
            <p:cNvSpPr txBox="1"/>
            <p:nvPr/>
          </p:nvSpPr>
          <p:spPr>
            <a:xfrm>
              <a:off x="1402197" y="3417482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F22C49F0-9677-2B40-E125-5E6CD7DA06BD}"/>
              </a:ext>
            </a:extLst>
          </p:cNvPr>
          <p:cNvGrpSpPr/>
          <p:nvPr/>
        </p:nvGrpSpPr>
        <p:grpSpPr>
          <a:xfrm>
            <a:off x="3485952" y="1455506"/>
            <a:ext cx="2485187" cy="2492365"/>
            <a:chOff x="1392282" y="1427431"/>
            <a:chExt cx="2485187" cy="2492365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2C7445EF-DACB-62E1-E2A5-FBD30E58BD89}"/>
                </a:ext>
              </a:extLst>
            </p:cNvPr>
            <p:cNvSpPr/>
            <p:nvPr/>
          </p:nvSpPr>
          <p:spPr>
            <a:xfrm>
              <a:off x="1423283" y="1444743"/>
              <a:ext cx="2433100" cy="2475053"/>
            </a:xfrm>
            <a:prstGeom prst="roundRect">
              <a:avLst/>
            </a:prstGeom>
            <a:solidFill>
              <a:srgbClr val="F5B6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D8E68CD-2296-385E-32EB-984891137758}"/>
                </a:ext>
              </a:extLst>
            </p:cNvPr>
            <p:cNvCxnSpPr>
              <a:cxnSpLocks/>
            </p:cNvCxnSpPr>
            <p:nvPr/>
          </p:nvCxnSpPr>
          <p:spPr>
            <a:xfrm>
              <a:off x="1433198" y="1899066"/>
              <a:ext cx="2433100" cy="0"/>
            </a:xfrm>
            <a:prstGeom prst="line">
              <a:avLst/>
            </a:prstGeom>
            <a:solidFill>
              <a:srgbClr val="F5B67A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09942D7A-8334-C118-EEC5-ED0EBA0D6672}"/>
                </a:ext>
              </a:extLst>
            </p:cNvPr>
            <p:cNvSpPr txBox="1"/>
            <p:nvPr/>
          </p:nvSpPr>
          <p:spPr>
            <a:xfrm>
              <a:off x="1402197" y="1427431"/>
              <a:ext cx="24331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3467830D-BD7D-8AA0-6CF6-262BD794EFC6}"/>
                </a:ext>
              </a:extLst>
            </p:cNvPr>
            <p:cNvSpPr txBox="1"/>
            <p:nvPr/>
          </p:nvSpPr>
          <p:spPr>
            <a:xfrm>
              <a:off x="1423283" y="1975410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Dataset_id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F94CBC6A-29B3-7197-80BF-D652448ADEA7}"/>
                </a:ext>
              </a:extLst>
            </p:cNvPr>
            <p:cNvSpPr txBox="1"/>
            <p:nvPr/>
          </p:nvSpPr>
          <p:spPr>
            <a:xfrm>
              <a:off x="1444369" y="2266669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Dataset_name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62137A0-3F73-7CF7-B8A4-5D8C3AE1EEFB}"/>
                </a:ext>
              </a:extLst>
            </p:cNvPr>
            <p:cNvSpPr txBox="1"/>
            <p:nvPr/>
          </p:nvSpPr>
          <p:spPr>
            <a:xfrm>
              <a:off x="1423283" y="2792837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Dataset_size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22E2C31-2C4E-EC96-3E70-D880C773489A}"/>
                </a:ext>
              </a:extLst>
            </p:cNvPr>
            <p:cNvSpPr txBox="1"/>
            <p:nvPr/>
          </p:nvSpPr>
          <p:spPr>
            <a:xfrm>
              <a:off x="1402197" y="2538095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2FDEE67-B019-9BCB-ED24-2DCDD12DF247}"/>
                </a:ext>
              </a:extLst>
            </p:cNvPr>
            <p:cNvSpPr txBox="1"/>
            <p:nvPr/>
          </p:nvSpPr>
          <p:spPr>
            <a:xfrm>
              <a:off x="1392282" y="3047579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Create_time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880DBC60-234A-3AC3-9E5C-A0AD7D571967}"/>
              </a:ext>
            </a:extLst>
          </p:cNvPr>
          <p:cNvGrpSpPr/>
          <p:nvPr/>
        </p:nvGrpSpPr>
        <p:grpSpPr>
          <a:xfrm>
            <a:off x="6207449" y="1401663"/>
            <a:ext cx="2498601" cy="2492365"/>
            <a:chOff x="6207449" y="1401663"/>
            <a:chExt cx="2498601" cy="2492365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2EE99E6A-FC86-A7BB-CF58-39463118041A}"/>
                </a:ext>
              </a:extLst>
            </p:cNvPr>
            <p:cNvGrpSpPr/>
            <p:nvPr/>
          </p:nvGrpSpPr>
          <p:grpSpPr>
            <a:xfrm>
              <a:off x="6220863" y="1401663"/>
              <a:ext cx="2485187" cy="2492365"/>
              <a:chOff x="1392282" y="1427431"/>
              <a:chExt cx="2485187" cy="2492365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96678113-C608-2909-011C-A66537598607}"/>
                  </a:ext>
                </a:extLst>
              </p:cNvPr>
              <p:cNvSpPr/>
              <p:nvPr/>
            </p:nvSpPr>
            <p:spPr>
              <a:xfrm>
                <a:off x="1423283" y="1444743"/>
                <a:ext cx="2433100" cy="2475053"/>
              </a:xfrm>
              <a:prstGeom prst="roundRect">
                <a:avLst/>
              </a:prstGeom>
              <a:solidFill>
                <a:srgbClr val="F5B6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6A62C5D4-1A0F-BC66-95C4-004EFADEB1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198" y="1899066"/>
                <a:ext cx="2433100" cy="0"/>
              </a:xfrm>
              <a:prstGeom prst="line">
                <a:avLst/>
              </a:prstGeom>
              <a:solidFill>
                <a:srgbClr val="F5B67A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816BAF05-5447-FA58-5AF1-DA5A22F897A9}"/>
                  </a:ext>
                </a:extLst>
              </p:cNvPr>
              <p:cNvSpPr txBox="1"/>
              <p:nvPr/>
            </p:nvSpPr>
            <p:spPr>
              <a:xfrm>
                <a:off x="1402197" y="1427431"/>
                <a:ext cx="24331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73209AF-F856-BEFC-28D7-7D408D73B200}"/>
                  </a:ext>
                </a:extLst>
              </p:cNvPr>
              <p:cNvSpPr txBox="1"/>
              <p:nvPr/>
            </p:nvSpPr>
            <p:spPr>
              <a:xfrm>
                <a:off x="1423283" y="1975410"/>
                <a:ext cx="2433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User_id</a:t>
                </a:r>
                <a:endParaRPr lang="zh-CN" altLang="en-US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1AEF003-9937-D408-C764-11EDA8342E98}"/>
                  </a:ext>
                </a:extLst>
              </p:cNvPr>
              <p:cNvSpPr txBox="1"/>
              <p:nvPr/>
            </p:nvSpPr>
            <p:spPr>
              <a:xfrm>
                <a:off x="1444369" y="2266669"/>
                <a:ext cx="2433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User_name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DAC0184-A636-9F40-4B19-E25CE703BACC}"/>
                  </a:ext>
                </a:extLst>
              </p:cNvPr>
              <p:cNvSpPr txBox="1"/>
              <p:nvPr/>
            </p:nvSpPr>
            <p:spPr>
              <a:xfrm>
                <a:off x="1392282" y="3047579"/>
                <a:ext cx="2433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Affiliation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99C8238A-49F3-C83E-1A3C-DA5826BC838C}"/>
                </a:ext>
              </a:extLst>
            </p:cNvPr>
            <p:cNvSpPr txBox="1"/>
            <p:nvPr/>
          </p:nvSpPr>
          <p:spPr>
            <a:xfrm>
              <a:off x="6251660" y="2482214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dottedHeavy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Model_id</a:t>
              </a:r>
              <a:endParaRPr lang="zh-CN" altLang="en-US" sz="2000" u="dottedHeavy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B24396D4-8C5C-57D0-D949-49029D35CDF4}"/>
                </a:ext>
              </a:extLst>
            </p:cNvPr>
            <p:cNvSpPr txBox="1"/>
            <p:nvPr/>
          </p:nvSpPr>
          <p:spPr>
            <a:xfrm>
              <a:off x="6263807" y="2732215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dottedHeavy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Dataset_id</a:t>
              </a:r>
              <a:endParaRPr lang="zh-CN" altLang="en-US" sz="2000" u="dottedHeavy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B59B8751-6BDE-E3AE-6D58-1158F61CB59B}"/>
                </a:ext>
              </a:extLst>
            </p:cNvPr>
            <p:cNvSpPr txBox="1"/>
            <p:nvPr/>
          </p:nvSpPr>
          <p:spPr>
            <a:xfrm>
              <a:off x="6213004" y="3230773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Password_hash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063EF621-1481-C40F-A1DF-046B979015C0}"/>
                </a:ext>
              </a:extLst>
            </p:cNvPr>
            <p:cNvSpPr txBox="1"/>
            <p:nvPr/>
          </p:nvSpPr>
          <p:spPr>
            <a:xfrm>
              <a:off x="6207449" y="3437806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Is_admin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776527F1-C0CF-9E00-5A2F-95BE900EDFAF}"/>
              </a:ext>
            </a:extLst>
          </p:cNvPr>
          <p:cNvGrpSpPr/>
          <p:nvPr/>
        </p:nvGrpSpPr>
        <p:grpSpPr>
          <a:xfrm>
            <a:off x="9246822" y="1423561"/>
            <a:ext cx="2438569" cy="1932167"/>
            <a:chOff x="9293956" y="1383668"/>
            <a:chExt cx="2438569" cy="193216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F5DB852-B35F-BC6E-97DA-E808FFF1FEC0}"/>
                </a:ext>
              </a:extLst>
            </p:cNvPr>
            <p:cNvGrpSpPr/>
            <p:nvPr/>
          </p:nvGrpSpPr>
          <p:grpSpPr>
            <a:xfrm>
              <a:off x="9293956" y="1383668"/>
              <a:ext cx="2433100" cy="1932167"/>
              <a:chOff x="1423283" y="1439186"/>
              <a:chExt cx="2433100" cy="1932167"/>
            </a:xfrm>
            <a:solidFill>
              <a:srgbClr val="F5B67A"/>
            </a:solidFill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E12CE6D2-5A48-DCAE-29A6-5C473850A9AA}"/>
                  </a:ext>
                </a:extLst>
              </p:cNvPr>
              <p:cNvGrpSpPr/>
              <p:nvPr/>
            </p:nvGrpSpPr>
            <p:grpSpPr>
              <a:xfrm>
                <a:off x="1423283" y="1439186"/>
                <a:ext cx="2433100" cy="1932167"/>
                <a:chOff x="1423283" y="1439186"/>
                <a:chExt cx="2433100" cy="1932167"/>
              </a:xfrm>
              <a:grpFill/>
            </p:grpSpPr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01ED40D1-F566-11EF-1BB1-0CA42811BC1C}"/>
                    </a:ext>
                  </a:extLst>
                </p:cNvPr>
                <p:cNvSpPr/>
                <p:nvPr/>
              </p:nvSpPr>
              <p:spPr>
                <a:xfrm>
                  <a:off x="1423283" y="1439186"/>
                  <a:ext cx="2433100" cy="193216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F70F22EA-FB0F-98F5-A191-7A5F719901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3283" y="1904214"/>
                  <a:ext cx="2433100" cy="0"/>
                </a:xfrm>
                <a:prstGeom prst="line">
                  <a:avLst/>
                </a:prstGeom>
                <a:grpFill/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A5292298-8990-B0DD-C8E5-43795C705FAE}"/>
                  </a:ext>
                </a:extLst>
              </p:cNvPr>
              <p:cNvSpPr txBox="1"/>
              <p:nvPr/>
            </p:nvSpPr>
            <p:spPr>
              <a:xfrm>
                <a:off x="1883594" y="1439186"/>
                <a:ext cx="1512477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Affiliation</a:t>
                </a:r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54E06472-B4F5-6EC3-9CFC-F0CD094DDD99}"/>
                </a:ext>
              </a:extLst>
            </p:cNvPr>
            <p:cNvSpPr txBox="1"/>
            <p:nvPr/>
          </p:nvSpPr>
          <p:spPr>
            <a:xfrm>
              <a:off x="9297857" y="1876950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Affiliation_id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5A38B761-7BBC-F823-CCAB-4E622E2C14F0}"/>
                </a:ext>
              </a:extLst>
            </p:cNvPr>
            <p:cNvSpPr txBox="1"/>
            <p:nvPr/>
          </p:nvSpPr>
          <p:spPr>
            <a:xfrm>
              <a:off x="9299425" y="2246171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Affil_name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68" name="图片 67">
            <a:extLst>
              <a:ext uri="{FF2B5EF4-FFF2-40B4-BE49-F238E27FC236}">
                <a16:creationId xmlns:a16="http://schemas.microsoft.com/office/drawing/2014/main" id="{F707128A-394E-FA44-B3D5-4C08C1088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048" y="4173205"/>
            <a:ext cx="1719849" cy="2246593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35FBB024-5BE4-CF0D-D12F-EBB177C755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584" y="4185287"/>
            <a:ext cx="1892452" cy="1679577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B67ED255-7E0C-1D0F-7C32-C163ED209E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773" y="4185287"/>
            <a:ext cx="1920528" cy="167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65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1CF58-1D1C-B422-1A9B-28ABB803A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520">
            <a:extLst>
              <a:ext uri="{FF2B5EF4-FFF2-40B4-BE49-F238E27FC236}">
                <a16:creationId xmlns:a16="http://schemas.microsoft.com/office/drawing/2014/main" id="{4EB82CA7-A729-3535-0F03-D255D51FD745}"/>
              </a:ext>
            </a:extLst>
          </p:cNvPr>
          <p:cNvSpPr>
            <a:spLocks/>
          </p:cNvSpPr>
          <p:nvPr/>
        </p:nvSpPr>
        <p:spPr bwMode="auto">
          <a:xfrm>
            <a:off x="151478" y="393291"/>
            <a:ext cx="2808538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ED765B9-25FD-1FC5-06E8-0AF5A450FF73}"/>
              </a:ext>
            </a:extLst>
          </p:cNvPr>
          <p:cNvSpPr txBox="1"/>
          <p:nvPr/>
        </p:nvSpPr>
        <p:spPr>
          <a:xfrm>
            <a:off x="739474" y="549815"/>
            <a:ext cx="19377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relationship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BB52988A-647C-4FF5-A1F6-16E6557F80EC}"/>
              </a:ext>
            </a:extLst>
          </p:cNvPr>
          <p:cNvGrpSpPr/>
          <p:nvPr/>
        </p:nvGrpSpPr>
        <p:grpSpPr>
          <a:xfrm>
            <a:off x="1576776" y="1244727"/>
            <a:ext cx="2475272" cy="2489324"/>
            <a:chOff x="1402197" y="1430472"/>
            <a:chExt cx="2475272" cy="2489324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89372861-F6FA-97BA-04F6-6298C90CF737}"/>
                </a:ext>
              </a:extLst>
            </p:cNvPr>
            <p:cNvSpPr/>
            <p:nvPr/>
          </p:nvSpPr>
          <p:spPr>
            <a:xfrm>
              <a:off x="1423283" y="1444743"/>
              <a:ext cx="2433100" cy="2475053"/>
            </a:xfrm>
            <a:prstGeom prst="roundRect">
              <a:avLst/>
            </a:prstGeom>
            <a:solidFill>
              <a:srgbClr val="F5B6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1C6E1FD9-9487-0296-1402-6CB388B1E88E}"/>
                </a:ext>
              </a:extLst>
            </p:cNvPr>
            <p:cNvCxnSpPr>
              <a:cxnSpLocks/>
            </p:cNvCxnSpPr>
            <p:nvPr/>
          </p:nvCxnSpPr>
          <p:spPr>
            <a:xfrm>
              <a:off x="1433198" y="1899066"/>
              <a:ext cx="2433100" cy="0"/>
            </a:xfrm>
            <a:prstGeom prst="line">
              <a:avLst/>
            </a:prstGeom>
            <a:solidFill>
              <a:srgbClr val="F5B67A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1C8EF5BA-EDC3-EFBE-B817-06AE6FEE0E80}"/>
                </a:ext>
              </a:extLst>
            </p:cNvPr>
            <p:cNvSpPr txBox="1"/>
            <p:nvPr/>
          </p:nvSpPr>
          <p:spPr>
            <a:xfrm>
              <a:off x="2182714" y="1430472"/>
              <a:ext cx="956410" cy="705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9D11B2E-C971-D0AC-36AD-5B34FAB76E28}"/>
                </a:ext>
              </a:extLst>
            </p:cNvPr>
            <p:cNvSpPr txBox="1"/>
            <p:nvPr/>
          </p:nvSpPr>
          <p:spPr>
            <a:xfrm>
              <a:off x="1423283" y="1975410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Model_id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54DB2EE-AB24-EE3F-66F0-F2CDDF320530}"/>
                </a:ext>
              </a:extLst>
            </p:cNvPr>
            <p:cNvSpPr txBox="1"/>
            <p:nvPr/>
          </p:nvSpPr>
          <p:spPr>
            <a:xfrm>
              <a:off x="1444369" y="2266669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Model_name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F40A47F-F8FB-4E5B-36A9-290555FE040C}"/>
                </a:ext>
              </a:extLst>
            </p:cNvPr>
            <p:cNvSpPr txBox="1"/>
            <p:nvPr/>
          </p:nvSpPr>
          <p:spPr>
            <a:xfrm>
              <a:off x="1423283" y="3113112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Param_num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8EB1390C-12F5-E4B2-9A0C-B2F8FBA24E3D}"/>
                </a:ext>
              </a:extLst>
            </p:cNvPr>
            <p:cNvSpPr txBox="1"/>
            <p:nvPr/>
          </p:nvSpPr>
          <p:spPr>
            <a:xfrm>
              <a:off x="1402197" y="2538095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Media_type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35D19D46-717F-682A-9E6A-637B0CF08B80}"/>
                </a:ext>
              </a:extLst>
            </p:cNvPr>
            <p:cNvSpPr txBox="1"/>
            <p:nvPr/>
          </p:nvSpPr>
          <p:spPr>
            <a:xfrm>
              <a:off x="1423283" y="2829577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dottedHeavy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Arch_name</a:t>
              </a:r>
              <a:endParaRPr lang="zh-CN" altLang="en-US" sz="2000" u="dottedHeavy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4796321-0D5A-66F7-B752-CE4A69C8EE1D}"/>
                </a:ext>
              </a:extLst>
            </p:cNvPr>
            <p:cNvSpPr txBox="1"/>
            <p:nvPr/>
          </p:nvSpPr>
          <p:spPr>
            <a:xfrm>
              <a:off x="1402197" y="3417482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parameter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9A99C7B-1F5E-5C75-C8C0-73A62D8FCAAA}"/>
              </a:ext>
            </a:extLst>
          </p:cNvPr>
          <p:cNvGrpSpPr/>
          <p:nvPr/>
        </p:nvGrpSpPr>
        <p:grpSpPr>
          <a:xfrm>
            <a:off x="3796058" y="4101653"/>
            <a:ext cx="2485187" cy="2492365"/>
            <a:chOff x="1392282" y="1427431"/>
            <a:chExt cx="2485187" cy="2492365"/>
          </a:xfrm>
        </p:grpSpPr>
        <p:sp>
          <p:nvSpPr>
            <p:cNvPr id="33" name="矩形: 圆角 32">
              <a:extLst>
                <a:ext uri="{FF2B5EF4-FFF2-40B4-BE49-F238E27FC236}">
                  <a16:creationId xmlns:a16="http://schemas.microsoft.com/office/drawing/2014/main" id="{81AE6EE2-B150-6023-4F9C-9D4B8C03C0F2}"/>
                </a:ext>
              </a:extLst>
            </p:cNvPr>
            <p:cNvSpPr/>
            <p:nvPr/>
          </p:nvSpPr>
          <p:spPr>
            <a:xfrm>
              <a:off x="1423283" y="1444743"/>
              <a:ext cx="2433100" cy="2475053"/>
            </a:xfrm>
            <a:prstGeom prst="roundRect">
              <a:avLst/>
            </a:prstGeom>
            <a:solidFill>
              <a:srgbClr val="F5B67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6DD39843-DA30-2CB9-D4FC-FD07191A6796}"/>
                </a:ext>
              </a:extLst>
            </p:cNvPr>
            <p:cNvCxnSpPr>
              <a:cxnSpLocks/>
            </p:cNvCxnSpPr>
            <p:nvPr/>
          </p:nvCxnSpPr>
          <p:spPr>
            <a:xfrm>
              <a:off x="1433198" y="1899066"/>
              <a:ext cx="2433100" cy="0"/>
            </a:xfrm>
            <a:prstGeom prst="line">
              <a:avLst/>
            </a:prstGeom>
            <a:solidFill>
              <a:srgbClr val="F5B67A"/>
            </a:solidFill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6A5DDEB9-1539-2BDF-C525-8BF13CBE4708}"/>
                </a:ext>
              </a:extLst>
            </p:cNvPr>
            <p:cNvSpPr txBox="1"/>
            <p:nvPr/>
          </p:nvSpPr>
          <p:spPr>
            <a:xfrm>
              <a:off x="1402197" y="1427431"/>
              <a:ext cx="2433100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</a:t>
              </a:r>
              <a:endPara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F07020F-F456-101A-CD88-8DD7BEBA41CB}"/>
                </a:ext>
              </a:extLst>
            </p:cNvPr>
            <p:cNvSpPr txBox="1"/>
            <p:nvPr/>
          </p:nvSpPr>
          <p:spPr>
            <a:xfrm>
              <a:off x="1423283" y="1975410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Dataset_id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D505FD0-0C09-C3C8-9963-7476F7AAF084}"/>
                </a:ext>
              </a:extLst>
            </p:cNvPr>
            <p:cNvSpPr txBox="1"/>
            <p:nvPr/>
          </p:nvSpPr>
          <p:spPr>
            <a:xfrm>
              <a:off x="1444369" y="2266669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Dataset_name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07DE54A6-F6DC-ADEC-401A-5B06F0EBB18F}"/>
                </a:ext>
              </a:extLst>
            </p:cNvPr>
            <p:cNvSpPr txBox="1"/>
            <p:nvPr/>
          </p:nvSpPr>
          <p:spPr>
            <a:xfrm>
              <a:off x="1423283" y="2792837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Dataset_size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56ADFCB6-1A53-8F82-D9FB-E1C93C2600FA}"/>
                </a:ext>
              </a:extLst>
            </p:cNvPr>
            <p:cNvSpPr txBox="1"/>
            <p:nvPr/>
          </p:nvSpPr>
          <p:spPr>
            <a:xfrm>
              <a:off x="1402197" y="2538095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Media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53CA34C8-C903-26BC-4D3D-F3397AB9E113}"/>
                </a:ext>
              </a:extLst>
            </p:cNvPr>
            <p:cNvSpPr txBox="1"/>
            <p:nvPr/>
          </p:nvSpPr>
          <p:spPr>
            <a:xfrm>
              <a:off x="1392282" y="3047579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Create_time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BBAC7304-EF3C-B10F-A745-728041B4C234}"/>
              </a:ext>
            </a:extLst>
          </p:cNvPr>
          <p:cNvGrpSpPr/>
          <p:nvPr/>
        </p:nvGrpSpPr>
        <p:grpSpPr>
          <a:xfrm>
            <a:off x="5885806" y="1250341"/>
            <a:ext cx="2498601" cy="2492365"/>
            <a:chOff x="6207449" y="1401663"/>
            <a:chExt cx="2498601" cy="2492365"/>
          </a:xfrm>
        </p:grpSpPr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7809073-5C6A-AA5B-ECFD-31357DFAB317}"/>
                </a:ext>
              </a:extLst>
            </p:cNvPr>
            <p:cNvGrpSpPr/>
            <p:nvPr/>
          </p:nvGrpSpPr>
          <p:grpSpPr>
            <a:xfrm>
              <a:off x="6220863" y="1401663"/>
              <a:ext cx="2485187" cy="2492365"/>
              <a:chOff x="1392282" y="1427431"/>
              <a:chExt cx="2485187" cy="2492365"/>
            </a:xfrm>
          </p:grpSpPr>
          <p:sp>
            <p:nvSpPr>
              <p:cNvPr id="43" name="矩形: 圆角 42">
                <a:extLst>
                  <a:ext uri="{FF2B5EF4-FFF2-40B4-BE49-F238E27FC236}">
                    <a16:creationId xmlns:a16="http://schemas.microsoft.com/office/drawing/2014/main" id="{DC4F64BA-FF88-83F2-0000-4E7B4321663A}"/>
                  </a:ext>
                </a:extLst>
              </p:cNvPr>
              <p:cNvSpPr/>
              <p:nvPr/>
            </p:nvSpPr>
            <p:spPr>
              <a:xfrm>
                <a:off x="1423283" y="1444743"/>
                <a:ext cx="2433100" cy="2475053"/>
              </a:xfrm>
              <a:prstGeom prst="roundRect">
                <a:avLst/>
              </a:prstGeom>
              <a:solidFill>
                <a:srgbClr val="F5B67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4" name="直接连接符 43">
                <a:extLst>
                  <a:ext uri="{FF2B5EF4-FFF2-40B4-BE49-F238E27FC236}">
                    <a16:creationId xmlns:a16="http://schemas.microsoft.com/office/drawing/2014/main" id="{1DACAE51-B0B2-972B-B3DD-A500959F4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3198" y="1899066"/>
                <a:ext cx="2433100" cy="0"/>
              </a:xfrm>
              <a:prstGeom prst="line">
                <a:avLst/>
              </a:prstGeom>
              <a:solidFill>
                <a:srgbClr val="F5B67A"/>
              </a:solidFill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0EF7BDE-CADA-F88F-053A-EE84F108C55C}"/>
                  </a:ext>
                </a:extLst>
              </p:cNvPr>
              <p:cNvSpPr txBox="1"/>
              <p:nvPr/>
            </p:nvSpPr>
            <p:spPr>
              <a:xfrm>
                <a:off x="1402197" y="1427431"/>
                <a:ext cx="24331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84EECF44-DFDD-59F1-D317-EBE21DB051DD}"/>
                  </a:ext>
                </a:extLst>
              </p:cNvPr>
              <p:cNvSpPr txBox="1"/>
              <p:nvPr/>
            </p:nvSpPr>
            <p:spPr>
              <a:xfrm>
                <a:off x="1423283" y="1975410"/>
                <a:ext cx="2433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u="sng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User_id</a:t>
                </a:r>
                <a:endParaRPr lang="zh-CN" altLang="en-US" sz="2000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97BFA3F8-E16E-E345-990D-CE58A441B686}"/>
                  </a:ext>
                </a:extLst>
              </p:cNvPr>
              <p:cNvSpPr txBox="1"/>
              <p:nvPr/>
            </p:nvSpPr>
            <p:spPr>
              <a:xfrm>
                <a:off x="1444369" y="2266669"/>
                <a:ext cx="2433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User_name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226FFD3C-D7B7-4BB4-7928-5D5EC02BBB4F}"/>
                  </a:ext>
                </a:extLst>
              </p:cNvPr>
              <p:cNvSpPr txBox="1"/>
              <p:nvPr/>
            </p:nvSpPr>
            <p:spPr>
              <a:xfrm>
                <a:off x="1392282" y="3047579"/>
                <a:ext cx="24331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Affiliation</a:t>
                </a:r>
                <a:endParaRPr lang="zh-CN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DD070D5-0526-0D56-436A-13789C527031}"/>
                </a:ext>
              </a:extLst>
            </p:cNvPr>
            <p:cNvSpPr txBox="1"/>
            <p:nvPr/>
          </p:nvSpPr>
          <p:spPr>
            <a:xfrm>
              <a:off x="6251660" y="2482214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dottedHeavy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Model_id</a:t>
              </a:r>
              <a:endParaRPr lang="zh-CN" altLang="en-US" sz="2000" u="dottedHeavy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14F8CF21-218C-AE51-A556-F1EBA8FB4A7E}"/>
                </a:ext>
              </a:extLst>
            </p:cNvPr>
            <p:cNvSpPr txBox="1"/>
            <p:nvPr/>
          </p:nvSpPr>
          <p:spPr>
            <a:xfrm>
              <a:off x="6263807" y="2732215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dottedHeavy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Dataset_id</a:t>
              </a:r>
              <a:endParaRPr lang="zh-CN" altLang="en-US" sz="2000" u="dottedHeavy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E6736082-CA7B-AF9E-34B7-D0BCEEE51ECB}"/>
                </a:ext>
              </a:extLst>
            </p:cNvPr>
            <p:cNvSpPr txBox="1"/>
            <p:nvPr/>
          </p:nvSpPr>
          <p:spPr>
            <a:xfrm>
              <a:off x="6213004" y="3230773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Password_hash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57370E92-9328-68FF-9583-D5E3F61E769C}"/>
                </a:ext>
              </a:extLst>
            </p:cNvPr>
            <p:cNvSpPr txBox="1"/>
            <p:nvPr/>
          </p:nvSpPr>
          <p:spPr>
            <a:xfrm>
              <a:off x="6207449" y="3437806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Is_admin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B06E2F1C-CE03-2C16-DD9D-585D27F12A5B}"/>
              </a:ext>
            </a:extLst>
          </p:cNvPr>
          <p:cNvGrpSpPr/>
          <p:nvPr/>
        </p:nvGrpSpPr>
        <p:grpSpPr>
          <a:xfrm>
            <a:off x="9246822" y="1423561"/>
            <a:ext cx="2438569" cy="1932167"/>
            <a:chOff x="9293956" y="1383668"/>
            <a:chExt cx="2438569" cy="1932167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410E6BE6-C7B2-C88D-62E6-E48BC80B5A5C}"/>
                </a:ext>
              </a:extLst>
            </p:cNvPr>
            <p:cNvGrpSpPr/>
            <p:nvPr/>
          </p:nvGrpSpPr>
          <p:grpSpPr>
            <a:xfrm>
              <a:off x="9293956" y="1383668"/>
              <a:ext cx="2433100" cy="1932167"/>
              <a:chOff x="1423283" y="1439186"/>
              <a:chExt cx="2433100" cy="1932167"/>
            </a:xfrm>
            <a:solidFill>
              <a:srgbClr val="F5B67A"/>
            </a:solidFill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69EFA42D-AFED-CC93-E00F-50315BB0C3E7}"/>
                  </a:ext>
                </a:extLst>
              </p:cNvPr>
              <p:cNvGrpSpPr/>
              <p:nvPr/>
            </p:nvGrpSpPr>
            <p:grpSpPr>
              <a:xfrm>
                <a:off x="1423283" y="1439186"/>
                <a:ext cx="2433100" cy="1932167"/>
                <a:chOff x="1423283" y="1439186"/>
                <a:chExt cx="2433100" cy="1932167"/>
              </a:xfrm>
              <a:grpFill/>
            </p:grpSpPr>
            <p:sp>
              <p:nvSpPr>
                <p:cNvPr id="24" name="矩形: 圆角 23">
                  <a:extLst>
                    <a:ext uri="{FF2B5EF4-FFF2-40B4-BE49-F238E27FC236}">
                      <a16:creationId xmlns:a16="http://schemas.microsoft.com/office/drawing/2014/main" id="{7889DC8D-A700-88C0-D125-E7210246D1AC}"/>
                    </a:ext>
                  </a:extLst>
                </p:cNvPr>
                <p:cNvSpPr/>
                <p:nvPr/>
              </p:nvSpPr>
              <p:spPr>
                <a:xfrm>
                  <a:off x="1423283" y="1439186"/>
                  <a:ext cx="2433100" cy="1932167"/>
                </a:xfrm>
                <a:prstGeom prst="round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5" name="直接连接符 24">
                  <a:extLst>
                    <a:ext uri="{FF2B5EF4-FFF2-40B4-BE49-F238E27FC236}">
                      <a16:creationId xmlns:a16="http://schemas.microsoft.com/office/drawing/2014/main" id="{A05B03E1-D4A5-B213-4499-CE573072A5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23283" y="1904214"/>
                  <a:ext cx="2433100" cy="0"/>
                </a:xfrm>
                <a:prstGeom prst="line">
                  <a:avLst/>
                </a:prstGeom>
                <a:grpFill/>
                <a:ln w="38100">
                  <a:solidFill>
                    <a:schemeClr val="bg1">
                      <a:lumMod val="9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006FADD4-0C80-D47C-E469-1538A9E8F94E}"/>
                  </a:ext>
                </a:extLst>
              </p:cNvPr>
              <p:cNvSpPr txBox="1"/>
              <p:nvPr/>
            </p:nvSpPr>
            <p:spPr>
              <a:xfrm>
                <a:off x="1883594" y="1439186"/>
                <a:ext cx="1512477" cy="430887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Affiliation</a:t>
                </a:r>
                <a:endParaRPr lang="zh-CN" alt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BE21E9EA-7D4D-3191-CA83-1215E2FC9C22}"/>
                </a:ext>
              </a:extLst>
            </p:cNvPr>
            <p:cNvSpPr txBox="1"/>
            <p:nvPr/>
          </p:nvSpPr>
          <p:spPr>
            <a:xfrm>
              <a:off x="9297857" y="1876950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u="sng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Affiliation_id</a:t>
              </a:r>
              <a:endParaRPr lang="zh-CN" alt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4F2B47E6-896B-485E-8D57-5DFE589875E9}"/>
                </a:ext>
              </a:extLst>
            </p:cNvPr>
            <p:cNvSpPr txBox="1"/>
            <p:nvPr/>
          </p:nvSpPr>
          <p:spPr>
            <a:xfrm>
              <a:off x="9299425" y="2246171"/>
              <a:ext cx="24331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Affil_name</a:t>
              </a:r>
              <a:endPara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10546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B23B4-C5E3-A93A-4914-D58C69B34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520">
            <a:extLst>
              <a:ext uri="{FF2B5EF4-FFF2-40B4-BE49-F238E27FC236}">
                <a16:creationId xmlns:a16="http://schemas.microsoft.com/office/drawing/2014/main" id="{F9CC9594-C144-AAFE-E239-CD9433042525}"/>
              </a:ext>
            </a:extLst>
          </p:cNvPr>
          <p:cNvSpPr>
            <a:spLocks/>
          </p:cNvSpPr>
          <p:nvPr/>
        </p:nvSpPr>
        <p:spPr bwMode="auto">
          <a:xfrm>
            <a:off x="142052" y="421572"/>
            <a:ext cx="3176183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D89BD65-4E40-6934-E89C-FEB7ED209C7F}"/>
              </a:ext>
            </a:extLst>
          </p:cNvPr>
          <p:cNvSpPr txBox="1"/>
          <p:nvPr/>
        </p:nvSpPr>
        <p:spPr>
          <a:xfrm>
            <a:off x="739473" y="549815"/>
            <a:ext cx="24562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等线" panose="02010600030101010101" pitchFamily="2" charset="-122"/>
              </a:rPr>
              <a:t>E-R Diagram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3" name="图片 2" descr="日程表&#10;&#10;AI 生成的内容可能不正确。">
            <a:extLst>
              <a:ext uri="{FF2B5EF4-FFF2-40B4-BE49-F238E27FC236}">
                <a16:creationId xmlns:a16="http://schemas.microsoft.com/office/drawing/2014/main" id="{33340C82-E476-2B8A-7B2A-43E15F7527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235" y="811585"/>
            <a:ext cx="7120467" cy="595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17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0A08C-F592-3B7F-9C26-236786E42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520">
            <a:extLst>
              <a:ext uri="{FF2B5EF4-FFF2-40B4-BE49-F238E27FC236}">
                <a16:creationId xmlns:a16="http://schemas.microsoft.com/office/drawing/2014/main" id="{98D17474-C02B-57DE-2F78-9561650FE4D0}"/>
              </a:ext>
            </a:extLst>
          </p:cNvPr>
          <p:cNvSpPr>
            <a:spLocks/>
          </p:cNvSpPr>
          <p:nvPr/>
        </p:nvSpPr>
        <p:spPr bwMode="auto">
          <a:xfrm>
            <a:off x="90571" y="82209"/>
            <a:ext cx="4024596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69084C1-CC5F-07E3-514E-18C5B966FC28}"/>
              </a:ext>
            </a:extLst>
          </p:cNvPr>
          <p:cNvSpPr txBox="1"/>
          <p:nvPr/>
        </p:nvSpPr>
        <p:spPr>
          <a:xfrm>
            <a:off x="763149" y="241389"/>
            <a:ext cx="2842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Relational Schemas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732" y="693128"/>
            <a:ext cx="11724535" cy="4759200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Model(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model_id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PK,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model_name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param_num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media_type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arch_name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train_name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FK, param)</a:t>
            </a:r>
          </a:p>
          <a:p>
            <a:pPr marL="0" indent="0">
              <a:buNone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ModelTask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model_id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FK, </a:t>
            </a:r>
            <a:r>
              <a:rPr lang="en-US" alt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task_name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graphicFrame>
        <p:nvGraphicFramePr>
          <p:cNvPr id="2" name="Table 3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1424741"/>
              </p:ext>
            </p:extLst>
          </p:nvPr>
        </p:nvGraphicFramePr>
        <p:xfrm>
          <a:off x="418786" y="1567043"/>
          <a:ext cx="10970260" cy="51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7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671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130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u="sng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endParaRPr lang="en-US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Param_num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Media_type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Arch_name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Train_name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Parameter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4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62678855"/>
              </p:ext>
            </p:extLst>
          </p:nvPr>
        </p:nvGraphicFramePr>
        <p:xfrm>
          <a:off x="451413" y="2488415"/>
          <a:ext cx="4956810" cy="4999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1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49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99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Task_name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E20FFBC-F692-DEC5-C5B5-503D967536A3}"/>
              </a:ext>
            </a:extLst>
          </p:cNvPr>
          <p:cNvSpPr txBox="1">
            <a:spLocks/>
          </p:cNvSpPr>
          <p:nvPr/>
        </p:nvSpPr>
        <p:spPr>
          <a:xfrm>
            <a:off x="90571" y="2859382"/>
            <a:ext cx="10969200" cy="3916409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Transformer(model_id PK, decoder_num, attn_size, up_size, down_size, embed_size)</a:t>
            </a:r>
          </a:p>
          <a:p>
            <a:pPr marL="0" indent="0">
              <a:buFont typeface="Arial" panose="020B0604020202090204" pitchFamily="34" charset="0"/>
              <a:buNone/>
            </a:pPr>
            <a:endParaRPr lang="en-US" altLang="en-US"/>
          </a:p>
          <a:p>
            <a:r>
              <a:rPr lang="en-US" altLang="en-US"/>
              <a:t>CNN(model_id PK, module_num)</a:t>
            </a:r>
          </a:p>
          <a:p>
            <a:endParaRPr lang="en-US" altLang="en-US"/>
          </a:p>
          <a:p>
            <a:r>
              <a:rPr lang="en-US" altLang="en-US"/>
              <a:t>Module(model_id FK, conv_size, pool_type)</a:t>
            </a:r>
          </a:p>
          <a:p>
            <a:endParaRPr lang="en-US" altLang="en-US"/>
          </a:p>
          <a:p>
            <a:r>
              <a:rPr lang="en-US" altLang="en-US"/>
              <a:t>RNN(model_id PK, criteria, batch_size, input_size)</a:t>
            </a:r>
          </a:p>
          <a:p>
            <a:pPr marL="0" indent="0">
              <a:buFont typeface="Arial" panose="020B0604020202090204" pitchFamily="34" charset="0"/>
              <a:buNone/>
            </a:pP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 dirty="0"/>
          </a:p>
        </p:txBody>
      </p:sp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E30953C0-B78D-3F9D-ED7D-5F3A874860D8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08984869"/>
              </p:ext>
            </p:extLst>
          </p:nvPr>
        </p:nvGraphicFramePr>
        <p:xfrm>
          <a:off x="413081" y="3263215"/>
          <a:ext cx="10081260" cy="55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802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53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Decoder_num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Attn_size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Up_size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Down_size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Embed_size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912FAE7A-5F42-82C9-64F5-B0D121B4F698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355332224"/>
              </p:ext>
            </p:extLst>
          </p:nvPr>
        </p:nvGraphicFramePr>
        <p:xfrm>
          <a:off x="413081" y="4271241"/>
          <a:ext cx="5083810" cy="50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19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19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7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Model_num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Table 5">
            <a:extLst>
              <a:ext uri="{FF2B5EF4-FFF2-40B4-BE49-F238E27FC236}">
                <a16:creationId xmlns:a16="http://schemas.microsoft.com/office/drawing/2014/main" id="{301F9DFC-03B1-84BA-C42F-138580D694CB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1976401140"/>
              </p:ext>
            </p:extLst>
          </p:nvPr>
        </p:nvGraphicFramePr>
        <p:xfrm>
          <a:off x="413081" y="5186898"/>
          <a:ext cx="6385560" cy="53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8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8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08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Conv_size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Pool_type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7AFDAF16-371F-8CE4-D8E1-BE7B621A12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9541403"/>
              </p:ext>
            </p:extLst>
          </p:nvPr>
        </p:nvGraphicFramePr>
        <p:xfrm>
          <a:off x="413081" y="6202047"/>
          <a:ext cx="8534400" cy="519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194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Criteria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Batch_size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Input_size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594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64D25-21FB-F6AB-6D0D-03ADB6274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9520">
            <a:extLst>
              <a:ext uri="{FF2B5EF4-FFF2-40B4-BE49-F238E27FC236}">
                <a16:creationId xmlns:a16="http://schemas.microsoft.com/office/drawing/2014/main" id="{88903715-5C3F-6109-3EBE-D031D6E9195E}"/>
              </a:ext>
            </a:extLst>
          </p:cNvPr>
          <p:cNvSpPr>
            <a:spLocks/>
          </p:cNvSpPr>
          <p:nvPr/>
        </p:nvSpPr>
        <p:spPr bwMode="auto">
          <a:xfrm>
            <a:off x="90571" y="82209"/>
            <a:ext cx="4024596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0CD95AF-A6C3-FDC9-6668-FEA0029077F3}"/>
              </a:ext>
            </a:extLst>
          </p:cNvPr>
          <p:cNvSpPr txBox="1"/>
          <p:nvPr/>
        </p:nvSpPr>
        <p:spPr>
          <a:xfrm>
            <a:off x="763149" y="241389"/>
            <a:ext cx="2842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Relational Schemas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B7945B7-8F66-1D4B-19E9-345682DE7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78" y="934219"/>
            <a:ext cx="10969200" cy="4759200"/>
          </a:xfrm>
        </p:spPr>
        <p:txBody>
          <a:bodyPr/>
          <a:lstStyle/>
          <a:p>
            <a:r>
              <a:rPr lang="en-US" altLang="en-US" dirty="0"/>
              <a:t>Dataset(</a:t>
            </a:r>
            <a:r>
              <a:rPr lang="en-US" altLang="en-US" dirty="0" err="1"/>
              <a:t>ds_id</a:t>
            </a:r>
            <a:r>
              <a:rPr lang="en-US" altLang="en-US" dirty="0"/>
              <a:t> PK, </a:t>
            </a:r>
            <a:r>
              <a:rPr lang="en-US" altLang="en-US" dirty="0" err="1"/>
              <a:t>ds_name</a:t>
            </a:r>
            <a:r>
              <a:rPr lang="en-US" altLang="en-US" dirty="0"/>
              <a:t>, </a:t>
            </a:r>
            <a:r>
              <a:rPr lang="en-US" altLang="en-US" dirty="0" err="1"/>
              <a:t>ds_size</a:t>
            </a:r>
            <a:r>
              <a:rPr lang="en-US" altLang="en-US" dirty="0"/>
              <a:t>, media, </a:t>
            </a:r>
            <a:r>
              <a:rPr lang="en-US" altLang="en-US" dirty="0" err="1"/>
              <a:t>created_at</a:t>
            </a:r>
            <a:r>
              <a:rPr lang="en-US" altLang="en-US" dirty="0"/>
              <a:t>)</a:t>
            </a:r>
          </a:p>
          <a:p>
            <a:endParaRPr lang="en-US" altLang="en-US" dirty="0"/>
          </a:p>
          <a:p>
            <a:r>
              <a:rPr lang="en-US" altLang="en-US" dirty="0" err="1"/>
              <a:t>Dataset_TASK</a:t>
            </a:r>
            <a:r>
              <a:rPr lang="en-US" altLang="en-US" dirty="0"/>
              <a:t>(</a:t>
            </a:r>
            <a:r>
              <a:rPr lang="en-US" altLang="en-US" dirty="0" err="1"/>
              <a:t>ds_id</a:t>
            </a:r>
            <a:r>
              <a:rPr lang="en-US" altLang="en-US" dirty="0"/>
              <a:t> FK, task)</a:t>
            </a:r>
          </a:p>
          <a:p>
            <a:endParaRPr lang="en-US" altLang="en-US" dirty="0"/>
          </a:p>
          <a:p>
            <a:r>
              <a:rPr lang="en-US" altLang="en-US" dirty="0" err="1"/>
              <a:t>DsCol</a:t>
            </a:r>
            <a:r>
              <a:rPr lang="en-US" altLang="en-US" dirty="0"/>
              <a:t>(</a:t>
            </a:r>
            <a:r>
              <a:rPr lang="en-US" altLang="en-US" dirty="0" err="1"/>
              <a:t>ds_id</a:t>
            </a:r>
            <a:r>
              <a:rPr lang="en-US" altLang="en-US" dirty="0"/>
              <a:t> PK, </a:t>
            </a:r>
            <a:r>
              <a:rPr lang="en-US" altLang="en-US" dirty="0" err="1"/>
              <a:t>col_name</a:t>
            </a:r>
            <a:r>
              <a:rPr lang="en-US" altLang="en-US" dirty="0"/>
              <a:t>, </a:t>
            </a:r>
            <a:r>
              <a:rPr lang="en-US" altLang="en-US" dirty="0" err="1"/>
              <a:t>col_datatype</a:t>
            </a:r>
            <a:r>
              <a:rPr lang="en-US" altLang="en-US" dirty="0"/>
              <a:t>)</a:t>
            </a:r>
          </a:p>
        </p:txBody>
      </p:sp>
      <p:graphicFrame>
        <p:nvGraphicFramePr>
          <p:cNvPr id="15" name="Table 3">
            <a:extLst>
              <a:ext uri="{FF2B5EF4-FFF2-40B4-BE49-F238E27FC236}">
                <a16:creationId xmlns:a16="http://schemas.microsoft.com/office/drawing/2014/main" id="{77D03BDD-630B-039A-3C47-B00D31C21B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3049223"/>
              </p:ext>
            </p:extLst>
          </p:nvPr>
        </p:nvGraphicFramePr>
        <p:xfrm>
          <a:off x="794928" y="1371253"/>
          <a:ext cx="8534400" cy="50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7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Dataset_id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Dataset_name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Dataset_size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Media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Created_time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D2433E3A-F12D-4FE9-6A3F-F52EDA079817}"/>
              </a:ext>
            </a:extLst>
          </p:cNvPr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36667965"/>
              </p:ext>
            </p:extLst>
          </p:nvPr>
        </p:nvGraphicFramePr>
        <p:xfrm>
          <a:off x="794928" y="2417252"/>
          <a:ext cx="4578350" cy="49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9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Dataset_id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Task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FED19D35-F540-CDD4-DCBC-06423082540D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16950306"/>
              </p:ext>
            </p:extLst>
          </p:nvPr>
        </p:nvGraphicFramePr>
        <p:xfrm>
          <a:off x="794928" y="3278653"/>
          <a:ext cx="7303770" cy="507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5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4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45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736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Dataset_id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Col_name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Col_datatype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EF726CF-FFDA-8037-A45C-059FF4E80F19}"/>
              </a:ext>
            </a:extLst>
          </p:cNvPr>
          <p:cNvCxnSpPr>
            <a:cxnSpLocks/>
          </p:cNvCxnSpPr>
          <p:nvPr/>
        </p:nvCxnSpPr>
        <p:spPr>
          <a:xfrm>
            <a:off x="2937466" y="4053527"/>
            <a:ext cx="5754047" cy="0"/>
          </a:xfrm>
          <a:prstGeom prst="line">
            <a:avLst/>
          </a:prstGeom>
          <a:ln w="38100">
            <a:gradFill>
              <a:gsLst>
                <a:gs pos="0">
                  <a:schemeClr val="bg1">
                    <a:alpha val="90000"/>
                  </a:schemeClr>
                </a:gs>
                <a:gs pos="51000">
                  <a:srgbClr val="4C4D9A"/>
                </a:gs>
                <a:gs pos="51000">
                  <a:srgbClr val="4C4D9A"/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179E1B8-9229-2CCA-AB07-1FADE1EA554A}"/>
              </a:ext>
            </a:extLst>
          </p:cNvPr>
          <p:cNvSpPr txBox="1">
            <a:spLocks/>
          </p:cNvSpPr>
          <p:nvPr/>
        </p:nvSpPr>
        <p:spPr>
          <a:xfrm>
            <a:off x="495278" y="4237011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9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/>
              <a:t>User(user_id PK, user_name, model_id FK, ds_id FK, affiliate, password_hash, is_admin)</a:t>
            </a:r>
          </a:p>
          <a:p>
            <a:pPr marL="0" indent="0">
              <a:buFont typeface="Arial" panose="020B0604020202090204" pitchFamily="34" charset="0"/>
              <a:buNone/>
            </a:pPr>
            <a:endParaRPr lang="en-US" altLang="en-US"/>
          </a:p>
          <a:p>
            <a:r>
              <a:rPr lang="en-US" altLang="en-US"/>
              <a:t>Affil(affil_id PK, affil_name)</a:t>
            </a:r>
            <a:endParaRPr lang="en-US" altLang="en-US" dirty="0"/>
          </a:p>
        </p:txBody>
      </p:sp>
      <p:graphicFrame>
        <p:nvGraphicFramePr>
          <p:cNvPr id="23" name="Table 3">
            <a:extLst>
              <a:ext uri="{FF2B5EF4-FFF2-40B4-BE49-F238E27FC236}">
                <a16:creationId xmlns:a16="http://schemas.microsoft.com/office/drawing/2014/main" id="{05186A2D-69D1-8C5E-5155-0243792277B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463178876"/>
              </p:ext>
            </p:extLst>
          </p:nvPr>
        </p:nvGraphicFramePr>
        <p:xfrm>
          <a:off x="841283" y="4767927"/>
          <a:ext cx="10386040" cy="422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37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3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4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77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837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221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User_name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Model_id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Dataset_id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Affiliate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Password_hash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Is_admin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23EF4D54-7635-68C3-2AFB-33B8BBFFD5B5}"/>
              </a:ext>
            </a:extLst>
          </p:cNvPr>
          <p:cNvGraphicFramePr/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417803258"/>
              </p:ext>
            </p:extLst>
          </p:nvPr>
        </p:nvGraphicFramePr>
        <p:xfrm>
          <a:off x="841283" y="5679676"/>
          <a:ext cx="4809490" cy="495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47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9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Affil_id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Affil_name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211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400" y="1021415"/>
            <a:ext cx="10969200" cy="4759200"/>
          </a:xfrm>
        </p:spPr>
        <p:txBody>
          <a:bodyPr/>
          <a:lstStyle/>
          <a:p>
            <a:r>
              <a:rPr lang="en-US" altLang="en-US" dirty="0" err="1"/>
              <a:t>UserAffil</a:t>
            </a:r>
            <a:r>
              <a:rPr lang="en-US" altLang="en-US" dirty="0"/>
              <a:t>(</a:t>
            </a:r>
            <a:r>
              <a:rPr lang="en-US" altLang="en-US" dirty="0" err="1"/>
              <a:t>user_id</a:t>
            </a:r>
            <a:r>
              <a:rPr lang="en-US" altLang="en-US" dirty="0"/>
              <a:t> FK, </a:t>
            </a:r>
            <a:r>
              <a:rPr lang="en-US" altLang="en-US" dirty="0" err="1"/>
              <a:t>affil_id</a:t>
            </a:r>
            <a:r>
              <a:rPr lang="en-US" altLang="en-US" dirty="0"/>
              <a:t> FK)</a:t>
            </a:r>
          </a:p>
          <a:p>
            <a:pPr marL="0" indent="0">
              <a:buNone/>
            </a:pPr>
            <a:endParaRPr lang="en-US" altLang="en-US" dirty="0"/>
          </a:p>
          <a:p>
            <a:r>
              <a:rPr lang="en-US" altLang="en-US" dirty="0" err="1"/>
              <a:t>UserDataset</a:t>
            </a:r>
            <a:r>
              <a:rPr lang="en-US" altLang="en-US" dirty="0"/>
              <a:t>(</a:t>
            </a:r>
            <a:r>
              <a:rPr lang="en-US" altLang="en-US" dirty="0" err="1"/>
              <a:t>user_id</a:t>
            </a:r>
            <a:r>
              <a:rPr lang="en-US" altLang="en-US" dirty="0"/>
              <a:t> FK, </a:t>
            </a:r>
            <a:r>
              <a:rPr lang="en-US" altLang="en-US" dirty="0" err="1"/>
              <a:t>ds_id</a:t>
            </a:r>
            <a:r>
              <a:rPr lang="en-US" altLang="en-US" dirty="0"/>
              <a:t> FK)</a:t>
            </a:r>
          </a:p>
          <a:p>
            <a:endParaRPr lang="en-US" altLang="en-US" dirty="0"/>
          </a:p>
          <a:p>
            <a:r>
              <a:rPr lang="en-US" altLang="en-US" dirty="0" err="1"/>
              <a:t>ModelAuthor</a:t>
            </a:r>
            <a:r>
              <a:rPr lang="en-US" altLang="en-US" dirty="0"/>
              <a:t>(</a:t>
            </a:r>
            <a:r>
              <a:rPr lang="en-US" altLang="en-US" dirty="0" err="1"/>
              <a:t>model_id</a:t>
            </a:r>
            <a:r>
              <a:rPr lang="en-US" altLang="en-US" dirty="0"/>
              <a:t> FK, </a:t>
            </a:r>
            <a:r>
              <a:rPr lang="en-US" altLang="en-US" dirty="0" err="1"/>
              <a:t>user_id</a:t>
            </a:r>
            <a:r>
              <a:rPr lang="en-US" altLang="en-US" dirty="0"/>
              <a:t> FK)</a:t>
            </a:r>
          </a:p>
          <a:p>
            <a:endParaRPr lang="en-US" altLang="en-US" dirty="0"/>
          </a:p>
          <a:p>
            <a:r>
              <a:rPr lang="en-US" altLang="en-US" dirty="0" err="1"/>
              <a:t>ModelDataset</a:t>
            </a:r>
            <a:r>
              <a:rPr lang="en-US" altLang="en-US" dirty="0"/>
              <a:t>(</a:t>
            </a:r>
            <a:r>
              <a:rPr lang="en-US" altLang="en-US" dirty="0" err="1"/>
              <a:t>model_id</a:t>
            </a:r>
            <a:r>
              <a:rPr lang="en-US" altLang="en-US" dirty="0"/>
              <a:t> FK, </a:t>
            </a:r>
            <a:r>
              <a:rPr lang="en-US" altLang="en-US" dirty="0" err="1"/>
              <a:t>ds_id</a:t>
            </a:r>
            <a:r>
              <a:rPr lang="en-US" altLang="en-US" dirty="0"/>
              <a:t> FK)</a:t>
            </a:r>
          </a:p>
        </p:txBody>
      </p:sp>
      <p:graphicFrame>
        <p:nvGraphicFramePr>
          <p:cNvPr id="4" name="Table 3"/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7156129"/>
              </p:ext>
            </p:extLst>
          </p:nvPr>
        </p:nvGraphicFramePr>
        <p:xfrm>
          <a:off x="911050" y="1497160"/>
          <a:ext cx="44335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Affil_id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/>
          <p:nvPr>
            <p:extLst>
              <p:ext uri="{D42A27DB-BD31-4B8C-83A1-F6EECF244321}">
                <p14:modId xmlns:p14="http://schemas.microsoft.com/office/powerpoint/2010/main" val="1934534793"/>
              </p:ext>
            </p:extLst>
          </p:nvPr>
        </p:nvGraphicFramePr>
        <p:xfrm>
          <a:off x="911050" y="2493475"/>
          <a:ext cx="44335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Dataset_id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/>
          <p:nvPr>
            <p:extLst>
              <p:ext uri="{D42A27DB-BD31-4B8C-83A1-F6EECF244321}">
                <p14:modId xmlns:p14="http://schemas.microsoft.com/office/powerpoint/2010/main" val="1332998129"/>
              </p:ext>
            </p:extLst>
          </p:nvPr>
        </p:nvGraphicFramePr>
        <p:xfrm>
          <a:off x="918035" y="3489790"/>
          <a:ext cx="44335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User_id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val="4133876971"/>
              </p:ext>
            </p:extLst>
          </p:nvPr>
        </p:nvGraphicFramePr>
        <p:xfrm>
          <a:off x="918035" y="4444702"/>
          <a:ext cx="44335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6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Model_id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Dataset_id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Freeform 9520">
            <a:extLst>
              <a:ext uri="{FF2B5EF4-FFF2-40B4-BE49-F238E27FC236}">
                <a16:creationId xmlns:a16="http://schemas.microsoft.com/office/drawing/2014/main" id="{7D4B2A5F-F0FC-481B-112B-943928B3A1DA}"/>
              </a:ext>
            </a:extLst>
          </p:cNvPr>
          <p:cNvSpPr>
            <a:spLocks/>
          </p:cNvSpPr>
          <p:nvPr/>
        </p:nvSpPr>
        <p:spPr bwMode="auto">
          <a:xfrm>
            <a:off x="90571" y="82209"/>
            <a:ext cx="4024596" cy="780026"/>
          </a:xfrm>
          <a:custGeom>
            <a:avLst/>
            <a:gdLst>
              <a:gd name="T0" fmla="*/ 177 w 3423"/>
              <a:gd name="T1" fmla="*/ 493 h 873"/>
              <a:gd name="T2" fmla="*/ 103 w 3423"/>
              <a:gd name="T3" fmla="*/ 616 h 873"/>
              <a:gd name="T4" fmla="*/ 133 w 3423"/>
              <a:gd name="T5" fmla="*/ 636 h 873"/>
              <a:gd name="T6" fmla="*/ 212 w 3423"/>
              <a:gd name="T7" fmla="*/ 617 h 873"/>
              <a:gd name="T8" fmla="*/ 173 w 3423"/>
              <a:gd name="T9" fmla="*/ 664 h 873"/>
              <a:gd name="T10" fmla="*/ 270 w 3423"/>
              <a:gd name="T11" fmla="*/ 691 h 873"/>
              <a:gd name="T12" fmla="*/ 356 w 3423"/>
              <a:gd name="T13" fmla="*/ 718 h 873"/>
              <a:gd name="T14" fmla="*/ 496 w 3423"/>
              <a:gd name="T15" fmla="*/ 625 h 873"/>
              <a:gd name="T16" fmla="*/ 605 w 3423"/>
              <a:gd name="T17" fmla="*/ 631 h 873"/>
              <a:gd name="T18" fmla="*/ 608 w 3423"/>
              <a:gd name="T19" fmla="*/ 659 h 873"/>
              <a:gd name="T20" fmla="*/ 763 w 3423"/>
              <a:gd name="T21" fmla="*/ 650 h 873"/>
              <a:gd name="T22" fmla="*/ 646 w 3423"/>
              <a:gd name="T23" fmla="*/ 684 h 873"/>
              <a:gd name="T24" fmla="*/ 368 w 3423"/>
              <a:gd name="T25" fmla="*/ 760 h 873"/>
              <a:gd name="T26" fmla="*/ 539 w 3423"/>
              <a:gd name="T27" fmla="*/ 733 h 873"/>
              <a:gd name="T28" fmla="*/ 763 w 3423"/>
              <a:gd name="T29" fmla="*/ 736 h 873"/>
              <a:gd name="T30" fmla="*/ 679 w 3423"/>
              <a:gd name="T31" fmla="*/ 772 h 873"/>
              <a:gd name="T32" fmla="*/ 647 w 3423"/>
              <a:gd name="T33" fmla="*/ 820 h 873"/>
              <a:gd name="T34" fmla="*/ 768 w 3423"/>
              <a:gd name="T35" fmla="*/ 785 h 873"/>
              <a:gd name="T36" fmla="*/ 890 w 3423"/>
              <a:gd name="T37" fmla="*/ 790 h 873"/>
              <a:gd name="T38" fmla="*/ 1048 w 3423"/>
              <a:gd name="T39" fmla="*/ 820 h 873"/>
              <a:gd name="T40" fmla="*/ 988 w 3423"/>
              <a:gd name="T41" fmla="*/ 867 h 873"/>
              <a:gd name="T42" fmla="*/ 1139 w 3423"/>
              <a:gd name="T43" fmla="*/ 848 h 873"/>
              <a:gd name="T44" fmla="*/ 1767 w 3423"/>
              <a:gd name="T45" fmla="*/ 790 h 873"/>
              <a:gd name="T46" fmla="*/ 2058 w 3423"/>
              <a:gd name="T47" fmla="*/ 742 h 873"/>
              <a:gd name="T48" fmla="*/ 2258 w 3423"/>
              <a:gd name="T49" fmla="*/ 719 h 873"/>
              <a:gd name="T50" fmla="*/ 2265 w 3423"/>
              <a:gd name="T51" fmla="*/ 719 h 873"/>
              <a:gd name="T52" fmla="*/ 2251 w 3423"/>
              <a:gd name="T53" fmla="*/ 744 h 873"/>
              <a:gd name="T54" fmla="*/ 2249 w 3423"/>
              <a:gd name="T55" fmla="*/ 764 h 873"/>
              <a:gd name="T56" fmla="*/ 2420 w 3423"/>
              <a:gd name="T57" fmla="*/ 734 h 873"/>
              <a:gd name="T58" fmla="*/ 2769 w 3423"/>
              <a:gd name="T59" fmla="*/ 718 h 873"/>
              <a:gd name="T60" fmla="*/ 2842 w 3423"/>
              <a:gd name="T61" fmla="*/ 692 h 873"/>
              <a:gd name="T62" fmla="*/ 2867 w 3423"/>
              <a:gd name="T63" fmla="*/ 658 h 873"/>
              <a:gd name="T64" fmla="*/ 3271 w 3423"/>
              <a:gd name="T65" fmla="*/ 671 h 873"/>
              <a:gd name="T66" fmla="*/ 3284 w 3423"/>
              <a:gd name="T67" fmla="*/ 651 h 873"/>
              <a:gd name="T68" fmla="*/ 3260 w 3423"/>
              <a:gd name="T69" fmla="*/ 608 h 873"/>
              <a:gd name="T70" fmla="*/ 3320 w 3423"/>
              <a:gd name="T71" fmla="*/ 571 h 873"/>
              <a:gd name="T72" fmla="*/ 3057 w 3423"/>
              <a:gd name="T73" fmla="*/ 533 h 873"/>
              <a:gd name="T74" fmla="*/ 2960 w 3423"/>
              <a:gd name="T75" fmla="*/ 515 h 873"/>
              <a:gd name="T76" fmla="*/ 2916 w 3423"/>
              <a:gd name="T77" fmla="*/ 508 h 873"/>
              <a:gd name="T78" fmla="*/ 2931 w 3423"/>
              <a:gd name="T79" fmla="*/ 464 h 873"/>
              <a:gd name="T80" fmla="*/ 2971 w 3423"/>
              <a:gd name="T81" fmla="*/ 436 h 873"/>
              <a:gd name="T82" fmla="*/ 3068 w 3423"/>
              <a:gd name="T83" fmla="*/ 390 h 873"/>
              <a:gd name="T84" fmla="*/ 2949 w 3423"/>
              <a:gd name="T85" fmla="*/ 312 h 873"/>
              <a:gd name="T86" fmla="*/ 3138 w 3423"/>
              <a:gd name="T87" fmla="*/ 275 h 873"/>
              <a:gd name="T88" fmla="*/ 2967 w 3423"/>
              <a:gd name="T89" fmla="*/ 223 h 873"/>
              <a:gd name="T90" fmla="*/ 2964 w 3423"/>
              <a:gd name="T91" fmla="*/ 191 h 873"/>
              <a:gd name="T92" fmla="*/ 2992 w 3423"/>
              <a:gd name="T93" fmla="*/ 144 h 873"/>
              <a:gd name="T94" fmla="*/ 3065 w 3423"/>
              <a:gd name="T95" fmla="*/ 123 h 873"/>
              <a:gd name="T96" fmla="*/ 3121 w 3423"/>
              <a:gd name="T97" fmla="*/ 90 h 873"/>
              <a:gd name="T98" fmla="*/ 2802 w 3423"/>
              <a:gd name="T99" fmla="*/ 54 h 873"/>
              <a:gd name="T100" fmla="*/ 2750 w 3423"/>
              <a:gd name="T101" fmla="*/ 12 h 873"/>
              <a:gd name="T102" fmla="*/ 2688 w 3423"/>
              <a:gd name="T103" fmla="*/ 48 h 873"/>
              <a:gd name="T104" fmla="*/ 2452 w 3423"/>
              <a:gd name="T105" fmla="*/ 45 h 873"/>
              <a:gd name="T106" fmla="*/ 2173 w 3423"/>
              <a:gd name="T107" fmla="*/ 55 h 873"/>
              <a:gd name="T108" fmla="*/ 1875 w 3423"/>
              <a:gd name="T109" fmla="*/ 94 h 873"/>
              <a:gd name="T110" fmla="*/ 1785 w 3423"/>
              <a:gd name="T111" fmla="*/ 99 h 873"/>
              <a:gd name="T112" fmla="*/ 1226 w 3423"/>
              <a:gd name="T113" fmla="*/ 150 h 873"/>
              <a:gd name="T114" fmla="*/ 1092 w 3423"/>
              <a:gd name="T115" fmla="*/ 174 h 873"/>
              <a:gd name="T116" fmla="*/ 1080 w 3423"/>
              <a:gd name="T117" fmla="*/ 138 h 873"/>
              <a:gd name="T118" fmla="*/ 804 w 3423"/>
              <a:gd name="T119" fmla="*/ 175 h 873"/>
              <a:gd name="T120" fmla="*/ 545 w 3423"/>
              <a:gd name="T121" fmla="*/ 201 h 873"/>
              <a:gd name="T122" fmla="*/ 273 w 3423"/>
              <a:gd name="T123" fmla="*/ 282 h 873"/>
              <a:gd name="T124" fmla="*/ 111 w 3423"/>
              <a:gd name="T125" fmla="*/ 423 h 8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423" h="873">
                <a:moveTo>
                  <a:pt x="17" y="577"/>
                </a:moveTo>
                <a:cubicBezTo>
                  <a:pt x="19" y="575"/>
                  <a:pt x="23" y="573"/>
                  <a:pt x="26" y="573"/>
                </a:cubicBezTo>
                <a:cubicBezTo>
                  <a:pt x="29" y="573"/>
                  <a:pt x="32" y="571"/>
                  <a:pt x="33" y="568"/>
                </a:cubicBezTo>
                <a:cubicBezTo>
                  <a:pt x="39" y="551"/>
                  <a:pt x="49" y="541"/>
                  <a:pt x="69" y="531"/>
                </a:cubicBezTo>
                <a:cubicBezTo>
                  <a:pt x="80" y="525"/>
                  <a:pt x="95" y="517"/>
                  <a:pt x="101" y="512"/>
                </a:cubicBezTo>
                <a:cubicBezTo>
                  <a:pt x="121" y="500"/>
                  <a:pt x="144" y="490"/>
                  <a:pt x="149" y="493"/>
                </a:cubicBezTo>
                <a:cubicBezTo>
                  <a:pt x="150" y="494"/>
                  <a:pt x="146" y="499"/>
                  <a:pt x="139" y="503"/>
                </a:cubicBezTo>
                <a:cubicBezTo>
                  <a:pt x="132" y="508"/>
                  <a:pt x="124" y="514"/>
                  <a:pt x="120" y="518"/>
                </a:cubicBezTo>
                <a:cubicBezTo>
                  <a:pt x="113" y="524"/>
                  <a:pt x="113" y="524"/>
                  <a:pt x="124" y="518"/>
                </a:cubicBezTo>
                <a:cubicBezTo>
                  <a:pt x="130" y="514"/>
                  <a:pt x="139" y="508"/>
                  <a:pt x="144" y="504"/>
                </a:cubicBezTo>
                <a:cubicBezTo>
                  <a:pt x="155" y="496"/>
                  <a:pt x="171" y="487"/>
                  <a:pt x="190" y="478"/>
                </a:cubicBezTo>
                <a:cubicBezTo>
                  <a:pt x="198" y="474"/>
                  <a:pt x="207" y="470"/>
                  <a:pt x="209" y="468"/>
                </a:cubicBezTo>
                <a:cubicBezTo>
                  <a:pt x="220" y="462"/>
                  <a:pt x="229" y="460"/>
                  <a:pt x="229" y="462"/>
                </a:cubicBezTo>
                <a:cubicBezTo>
                  <a:pt x="229" y="465"/>
                  <a:pt x="214" y="473"/>
                  <a:pt x="177" y="493"/>
                </a:cubicBezTo>
                <a:cubicBezTo>
                  <a:pt x="166" y="499"/>
                  <a:pt x="143" y="513"/>
                  <a:pt x="106" y="538"/>
                </a:cubicBezTo>
                <a:cubicBezTo>
                  <a:pt x="102" y="540"/>
                  <a:pt x="102" y="542"/>
                  <a:pt x="106" y="552"/>
                </a:cubicBezTo>
                <a:cubicBezTo>
                  <a:pt x="109" y="559"/>
                  <a:pt x="111" y="566"/>
                  <a:pt x="111" y="567"/>
                </a:cubicBezTo>
                <a:cubicBezTo>
                  <a:pt x="111" y="569"/>
                  <a:pt x="105" y="573"/>
                  <a:pt x="97" y="577"/>
                </a:cubicBezTo>
                <a:cubicBezTo>
                  <a:pt x="89" y="581"/>
                  <a:pt x="75" y="592"/>
                  <a:pt x="65" y="601"/>
                </a:cubicBezTo>
                <a:cubicBezTo>
                  <a:pt x="51" y="616"/>
                  <a:pt x="48" y="620"/>
                  <a:pt x="48" y="628"/>
                </a:cubicBezTo>
                <a:cubicBezTo>
                  <a:pt x="48" y="642"/>
                  <a:pt x="47" y="652"/>
                  <a:pt x="44" y="658"/>
                </a:cubicBezTo>
                <a:cubicBezTo>
                  <a:pt x="43" y="661"/>
                  <a:pt x="43" y="664"/>
                  <a:pt x="44" y="665"/>
                </a:cubicBezTo>
                <a:cubicBezTo>
                  <a:pt x="45" y="666"/>
                  <a:pt x="44" y="669"/>
                  <a:pt x="41" y="672"/>
                </a:cubicBezTo>
                <a:cubicBezTo>
                  <a:pt x="39" y="675"/>
                  <a:pt x="38" y="678"/>
                  <a:pt x="40" y="683"/>
                </a:cubicBezTo>
                <a:cubicBezTo>
                  <a:pt x="44" y="693"/>
                  <a:pt x="50" y="688"/>
                  <a:pt x="50" y="675"/>
                </a:cubicBezTo>
                <a:cubicBezTo>
                  <a:pt x="50" y="660"/>
                  <a:pt x="56" y="648"/>
                  <a:pt x="62" y="650"/>
                </a:cubicBezTo>
                <a:cubicBezTo>
                  <a:pt x="64" y="651"/>
                  <a:pt x="67" y="649"/>
                  <a:pt x="68" y="645"/>
                </a:cubicBezTo>
                <a:cubicBezTo>
                  <a:pt x="72" y="635"/>
                  <a:pt x="82" y="627"/>
                  <a:pt x="103" y="616"/>
                </a:cubicBezTo>
                <a:cubicBezTo>
                  <a:pt x="113" y="611"/>
                  <a:pt x="128" y="601"/>
                  <a:pt x="136" y="593"/>
                </a:cubicBezTo>
                <a:cubicBezTo>
                  <a:pt x="154" y="577"/>
                  <a:pt x="177" y="564"/>
                  <a:pt x="179" y="570"/>
                </a:cubicBezTo>
                <a:cubicBezTo>
                  <a:pt x="180" y="573"/>
                  <a:pt x="181" y="573"/>
                  <a:pt x="185" y="569"/>
                </a:cubicBezTo>
                <a:cubicBezTo>
                  <a:pt x="188" y="567"/>
                  <a:pt x="193" y="564"/>
                  <a:pt x="196" y="563"/>
                </a:cubicBezTo>
                <a:cubicBezTo>
                  <a:pt x="202" y="561"/>
                  <a:pt x="203" y="561"/>
                  <a:pt x="199" y="569"/>
                </a:cubicBezTo>
                <a:cubicBezTo>
                  <a:pt x="196" y="576"/>
                  <a:pt x="181" y="588"/>
                  <a:pt x="173" y="588"/>
                </a:cubicBezTo>
                <a:cubicBezTo>
                  <a:pt x="171" y="588"/>
                  <a:pt x="166" y="591"/>
                  <a:pt x="162" y="595"/>
                </a:cubicBezTo>
                <a:cubicBezTo>
                  <a:pt x="157" y="599"/>
                  <a:pt x="155" y="602"/>
                  <a:pt x="157" y="602"/>
                </a:cubicBezTo>
                <a:cubicBezTo>
                  <a:pt x="159" y="602"/>
                  <a:pt x="165" y="606"/>
                  <a:pt x="170" y="610"/>
                </a:cubicBezTo>
                <a:cubicBezTo>
                  <a:pt x="180" y="618"/>
                  <a:pt x="180" y="618"/>
                  <a:pt x="180" y="618"/>
                </a:cubicBezTo>
                <a:cubicBezTo>
                  <a:pt x="174" y="623"/>
                  <a:pt x="174" y="623"/>
                  <a:pt x="174" y="623"/>
                </a:cubicBezTo>
                <a:cubicBezTo>
                  <a:pt x="166" y="630"/>
                  <a:pt x="161" y="630"/>
                  <a:pt x="155" y="624"/>
                </a:cubicBezTo>
                <a:cubicBezTo>
                  <a:pt x="150" y="619"/>
                  <a:pt x="150" y="619"/>
                  <a:pt x="148" y="626"/>
                </a:cubicBezTo>
                <a:cubicBezTo>
                  <a:pt x="147" y="631"/>
                  <a:pt x="144" y="633"/>
                  <a:pt x="133" y="636"/>
                </a:cubicBezTo>
                <a:cubicBezTo>
                  <a:pt x="125" y="638"/>
                  <a:pt x="116" y="639"/>
                  <a:pt x="113" y="639"/>
                </a:cubicBezTo>
                <a:cubicBezTo>
                  <a:pt x="108" y="637"/>
                  <a:pt x="104" y="642"/>
                  <a:pt x="108" y="644"/>
                </a:cubicBezTo>
                <a:cubicBezTo>
                  <a:pt x="110" y="645"/>
                  <a:pt x="109" y="649"/>
                  <a:pt x="107" y="655"/>
                </a:cubicBezTo>
                <a:cubicBezTo>
                  <a:pt x="103" y="661"/>
                  <a:pt x="103" y="665"/>
                  <a:pt x="105" y="667"/>
                </a:cubicBezTo>
                <a:cubicBezTo>
                  <a:pt x="107" y="669"/>
                  <a:pt x="108" y="668"/>
                  <a:pt x="108" y="662"/>
                </a:cubicBezTo>
                <a:cubicBezTo>
                  <a:pt x="108" y="658"/>
                  <a:pt x="111" y="652"/>
                  <a:pt x="114" y="649"/>
                </a:cubicBezTo>
                <a:cubicBezTo>
                  <a:pt x="120" y="642"/>
                  <a:pt x="157" y="633"/>
                  <a:pt x="161" y="637"/>
                </a:cubicBezTo>
                <a:cubicBezTo>
                  <a:pt x="163" y="639"/>
                  <a:pt x="166" y="640"/>
                  <a:pt x="170" y="640"/>
                </a:cubicBezTo>
                <a:cubicBezTo>
                  <a:pt x="175" y="640"/>
                  <a:pt x="175" y="640"/>
                  <a:pt x="170" y="636"/>
                </a:cubicBezTo>
                <a:cubicBezTo>
                  <a:pt x="165" y="632"/>
                  <a:pt x="165" y="632"/>
                  <a:pt x="175" y="627"/>
                </a:cubicBezTo>
                <a:cubicBezTo>
                  <a:pt x="181" y="625"/>
                  <a:pt x="187" y="623"/>
                  <a:pt x="190" y="624"/>
                </a:cubicBezTo>
                <a:cubicBezTo>
                  <a:pt x="192" y="625"/>
                  <a:pt x="194" y="623"/>
                  <a:pt x="195" y="620"/>
                </a:cubicBezTo>
                <a:cubicBezTo>
                  <a:pt x="196" y="616"/>
                  <a:pt x="221" y="599"/>
                  <a:pt x="227" y="599"/>
                </a:cubicBezTo>
                <a:cubicBezTo>
                  <a:pt x="232" y="599"/>
                  <a:pt x="221" y="612"/>
                  <a:pt x="212" y="617"/>
                </a:cubicBezTo>
                <a:cubicBezTo>
                  <a:pt x="206" y="620"/>
                  <a:pt x="198" y="626"/>
                  <a:pt x="193" y="631"/>
                </a:cubicBezTo>
                <a:cubicBezTo>
                  <a:pt x="188" y="636"/>
                  <a:pt x="183" y="640"/>
                  <a:pt x="182" y="640"/>
                </a:cubicBezTo>
                <a:cubicBezTo>
                  <a:pt x="180" y="640"/>
                  <a:pt x="178" y="642"/>
                  <a:pt x="176" y="644"/>
                </a:cubicBezTo>
                <a:cubicBezTo>
                  <a:pt x="172" y="649"/>
                  <a:pt x="164" y="651"/>
                  <a:pt x="156" y="647"/>
                </a:cubicBezTo>
                <a:cubicBezTo>
                  <a:pt x="153" y="646"/>
                  <a:pt x="151" y="647"/>
                  <a:pt x="151" y="650"/>
                </a:cubicBezTo>
                <a:cubicBezTo>
                  <a:pt x="151" y="652"/>
                  <a:pt x="150" y="655"/>
                  <a:pt x="148" y="655"/>
                </a:cubicBezTo>
                <a:cubicBezTo>
                  <a:pt x="145" y="655"/>
                  <a:pt x="145" y="655"/>
                  <a:pt x="148" y="658"/>
                </a:cubicBezTo>
                <a:cubicBezTo>
                  <a:pt x="151" y="661"/>
                  <a:pt x="153" y="661"/>
                  <a:pt x="160" y="658"/>
                </a:cubicBezTo>
                <a:cubicBezTo>
                  <a:pt x="170" y="654"/>
                  <a:pt x="173" y="655"/>
                  <a:pt x="170" y="660"/>
                </a:cubicBezTo>
                <a:cubicBezTo>
                  <a:pt x="166" y="666"/>
                  <a:pt x="154" y="669"/>
                  <a:pt x="135" y="669"/>
                </a:cubicBezTo>
                <a:cubicBezTo>
                  <a:pt x="104" y="670"/>
                  <a:pt x="94" y="680"/>
                  <a:pt x="119" y="685"/>
                </a:cubicBezTo>
                <a:cubicBezTo>
                  <a:pt x="129" y="687"/>
                  <a:pt x="129" y="686"/>
                  <a:pt x="124" y="681"/>
                </a:cubicBezTo>
                <a:cubicBezTo>
                  <a:pt x="119" y="675"/>
                  <a:pt x="121" y="672"/>
                  <a:pt x="131" y="673"/>
                </a:cubicBezTo>
                <a:cubicBezTo>
                  <a:pt x="152" y="674"/>
                  <a:pt x="165" y="672"/>
                  <a:pt x="173" y="664"/>
                </a:cubicBezTo>
                <a:cubicBezTo>
                  <a:pt x="178" y="660"/>
                  <a:pt x="184" y="654"/>
                  <a:pt x="187" y="653"/>
                </a:cubicBezTo>
                <a:cubicBezTo>
                  <a:pt x="192" y="649"/>
                  <a:pt x="192" y="649"/>
                  <a:pt x="186" y="651"/>
                </a:cubicBezTo>
                <a:cubicBezTo>
                  <a:pt x="177" y="653"/>
                  <a:pt x="178" y="651"/>
                  <a:pt x="196" y="637"/>
                </a:cubicBezTo>
                <a:cubicBezTo>
                  <a:pt x="222" y="617"/>
                  <a:pt x="231" y="613"/>
                  <a:pt x="231" y="624"/>
                </a:cubicBezTo>
                <a:cubicBezTo>
                  <a:pt x="231" y="628"/>
                  <a:pt x="226" y="630"/>
                  <a:pt x="218" y="629"/>
                </a:cubicBezTo>
                <a:cubicBezTo>
                  <a:pt x="216" y="628"/>
                  <a:pt x="212" y="632"/>
                  <a:pt x="207" y="636"/>
                </a:cubicBezTo>
                <a:cubicBezTo>
                  <a:pt x="201" y="643"/>
                  <a:pt x="200" y="644"/>
                  <a:pt x="204" y="646"/>
                </a:cubicBezTo>
                <a:cubicBezTo>
                  <a:pt x="214" y="652"/>
                  <a:pt x="206" y="665"/>
                  <a:pt x="184" y="679"/>
                </a:cubicBezTo>
                <a:cubicBezTo>
                  <a:pt x="171" y="688"/>
                  <a:pt x="181" y="688"/>
                  <a:pt x="203" y="679"/>
                </a:cubicBezTo>
                <a:cubicBezTo>
                  <a:pt x="224" y="672"/>
                  <a:pt x="229" y="672"/>
                  <a:pt x="219" y="683"/>
                </a:cubicBezTo>
                <a:cubicBezTo>
                  <a:pt x="212" y="690"/>
                  <a:pt x="215" y="691"/>
                  <a:pt x="229" y="685"/>
                </a:cubicBezTo>
                <a:cubicBezTo>
                  <a:pt x="234" y="683"/>
                  <a:pt x="247" y="680"/>
                  <a:pt x="256" y="679"/>
                </a:cubicBezTo>
                <a:cubicBezTo>
                  <a:pt x="273" y="677"/>
                  <a:pt x="274" y="678"/>
                  <a:pt x="274" y="683"/>
                </a:cubicBezTo>
                <a:cubicBezTo>
                  <a:pt x="274" y="687"/>
                  <a:pt x="272" y="690"/>
                  <a:pt x="270" y="691"/>
                </a:cubicBezTo>
                <a:cubicBezTo>
                  <a:pt x="264" y="693"/>
                  <a:pt x="264" y="698"/>
                  <a:pt x="270" y="698"/>
                </a:cubicBezTo>
                <a:cubicBezTo>
                  <a:pt x="273" y="698"/>
                  <a:pt x="274" y="701"/>
                  <a:pt x="274" y="708"/>
                </a:cubicBezTo>
                <a:cubicBezTo>
                  <a:pt x="274" y="713"/>
                  <a:pt x="276" y="719"/>
                  <a:pt x="277" y="721"/>
                </a:cubicBezTo>
                <a:cubicBezTo>
                  <a:pt x="279" y="724"/>
                  <a:pt x="276" y="728"/>
                  <a:pt x="265" y="736"/>
                </a:cubicBezTo>
                <a:cubicBezTo>
                  <a:pt x="257" y="742"/>
                  <a:pt x="249" y="746"/>
                  <a:pt x="248" y="746"/>
                </a:cubicBezTo>
                <a:cubicBezTo>
                  <a:pt x="247" y="745"/>
                  <a:pt x="246" y="748"/>
                  <a:pt x="246" y="753"/>
                </a:cubicBezTo>
                <a:cubicBezTo>
                  <a:pt x="246" y="760"/>
                  <a:pt x="248" y="763"/>
                  <a:pt x="254" y="767"/>
                </a:cubicBezTo>
                <a:cubicBezTo>
                  <a:pt x="261" y="770"/>
                  <a:pt x="263" y="770"/>
                  <a:pt x="263" y="767"/>
                </a:cubicBezTo>
                <a:cubicBezTo>
                  <a:pt x="263" y="762"/>
                  <a:pt x="283" y="742"/>
                  <a:pt x="289" y="742"/>
                </a:cubicBezTo>
                <a:cubicBezTo>
                  <a:pt x="292" y="742"/>
                  <a:pt x="294" y="740"/>
                  <a:pt x="294" y="739"/>
                </a:cubicBezTo>
                <a:cubicBezTo>
                  <a:pt x="293" y="734"/>
                  <a:pt x="313" y="722"/>
                  <a:pt x="343" y="709"/>
                </a:cubicBezTo>
                <a:cubicBezTo>
                  <a:pt x="371" y="696"/>
                  <a:pt x="379" y="695"/>
                  <a:pt x="365" y="706"/>
                </a:cubicBezTo>
                <a:cubicBezTo>
                  <a:pt x="360" y="710"/>
                  <a:pt x="355" y="714"/>
                  <a:pt x="355" y="715"/>
                </a:cubicBezTo>
                <a:cubicBezTo>
                  <a:pt x="354" y="715"/>
                  <a:pt x="354" y="717"/>
                  <a:pt x="356" y="718"/>
                </a:cubicBezTo>
                <a:cubicBezTo>
                  <a:pt x="357" y="719"/>
                  <a:pt x="365" y="712"/>
                  <a:pt x="373" y="703"/>
                </a:cubicBezTo>
                <a:cubicBezTo>
                  <a:pt x="382" y="694"/>
                  <a:pt x="389" y="687"/>
                  <a:pt x="389" y="689"/>
                </a:cubicBezTo>
                <a:cubicBezTo>
                  <a:pt x="389" y="693"/>
                  <a:pt x="401" y="688"/>
                  <a:pt x="404" y="682"/>
                </a:cubicBezTo>
                <a:cubicBezTo>
                  <a:pt x="405" y="680"/>
                  <a:pt x="410" y="677"/>
                  <a:pt x="415" y="676"/>
                </a:cubicBezTo>
                <a:cubicBezTo>
                  <a:pt x="427" y="674"/>
                  <a:pt x="444" y="666"/>
                  <a:pt x="443" y="664"/>
                </a:cubicBezTo>
                <a:cubicBezTo>
                  <a:pt x="442" y="664"/>
                  <a:pt x="433" y="666"/>
                  <a:pt x="423" y="669"/>
                </a:cubicBezTo>
                <a:cubicBezTo>
                  <a:pt x="413" y="672"/>
                  <a:pt x="400" y="675"/>
                  <a:pt x="395" y="676"/>
                </a:cubicBezTo>
                <a:cubicBezTo>
                  <a:pt x="389" y="678"/>
                  <a:pt x="382" y="680"/>
                  <a:pt x="379" y="683"/>
                </a:cubicBezTo>
                <a:cubicBezTo>
                  <a:pt x="372" y="687"/>
                  <a:pt x="365" y="688"/>
                  <a:pt x="367" y="684"/>
                </a:cubicBezTo>
                <a:cubicBezTo>
                  <a:pt x="368" y="682"/>
                  <a:pt x="367" y="681"/>
                  <a:pt x="365" y="681"/>
                </a:cubicBezTo>
                <a:cubicBezTo>
                  <a:pt x="362" y="681"/>
                  <a:pt x="360" y="678"/>
                  <a:pt x="360" y="675"/>
                </a:cubicBezTo>
                <a:cubicBezTo>
                  <a:pt x="360" y="670"/>
                  <a:pt x="372" y="664"/>
                  <a:pt x="387" y="662"/>
                </a:cubicBezTo>
                <a:cubicBezTo>
                  <a:pt x="408" y="659"/>
                  <a:pt x="459" y="642"/>
                  <a:pt x="466" y="636"/>
                </a:cubicBezTo>
                <a:cubicBezTo>
                  <a:pt x="468" y="634"/>
                  <a:pt x="482" y="629"/>
                  <a:pt x="496" y="625"/>
                </a:cubicBezTo>
                <a:cubicBezTo>
                  <a:pt x="510" y="622"/>
                  <a:pt x="526" y="617"/>
                  <a:pt x="532" y="615"/>
                </a:cubicBezTo>
                <a:cubicBezTo>
                  <a:pt x="538" y="612"/>
                  <a:pt x="553" y="611"/>
                  <a:pt x="579" y="611"/>
                </a:cubicBezTo>
                <a:cubicBezTo>
                  <a:pt x="599" y="611"/>
                  <a:pt x="625" y="609"/>
                  <a:pt x="636" y="608"/>
                </a:cubicBezTo>
                <a:cubicBezTo>
                  <a:pt x="667" y="603"/>
                  <a:pt x="790" y="604"/>
                  <a:pt x="790" y="609"/>
                </a:cubicBezTo>
                <a:cubicBezTo>
                  <a:pt x="790" y="610"/>
                  <a:pt x="783" y="611"/>
                  <a:pt x="776" y="611"/>
                </a:cubicBezTo>
                <a:cubicBezTo>
                  <a:pt x="743" y="612"/>
                  <a:pt x="735" y="613"/>
                  <a:pt x="730" y="618"/>
                </a:cubicBezTo>
                <a:cubicBezTo>
                  <a:pt x="727" y="620"/>
                  <a:pt x="720" y="623"/>
                  <a:pt x="714" y="623"/>
                </a:cubicBezTo>
                <a:cubicBezTo>
                  <a:pt x="707" y="623"/>
                  <a:pt x="704" y="624"/>
                  <a:pt x="704" y="627"/>
                </a:cubicBezTo>
                <a:cubicBezTo>
                  <a:pt x="704" y="632"/>
                  <a:pt x="698" y="633"/>
                  <a:pt x="693" y="628"/>
                </a:cubicBezTo>
                <a:cubicBezTo>
                  <a:pt x="691" y="626"/>
                  <a:pt x="688" y="626"/>
                  <a:pt x="684" y="628"/>
                </a:cubicBezTo>
                <a:cubicBezTo>
                  <a:pt x="677" y="632"/>
                  <a:pt x="671" y="632"/>
                  <a:pt x="674" y="628"/>
                </a:cubicBezTo>
                <a:cubicBezTo>
                  <a:pt x="675" y="627"/>
                  <a:pt x="674" y="625"/>
                  <a:pt x="673" y="625"/>
                </a:cubicBezTo>
                <a:cubicBezTo>
                  <a:pt x="671" y="625"/>
                  <a:pt x="669" y="627"/>
                  <a:pt x="669" y="629"/>
                </a:cubicBezTo>
                <a:cubicBezTo>
                  <a:pt x="667" y="633"/>
                  <a:pt x="613" y="635"/>
                  <a:pt x="605" y="631"/>
                </a:cubicBezTo>
                <a:cubicBezTo>
                  <a:pt x="600" y="628"/>
                  <a:pt x="594" y="629"/>
                  <a:pt x="576" y="633"/>
                </a:cubicBezTo>
                <a:cubicBezTo>
                  <a:pt x="564" y="635"/>
                  <a:pt x="548" y="639"/>
                  <a:pt x="541" y="640"/>
                </a:cubicBezTo>
                <a:cubicBezTo>
                  <a:pt x="505" y="647"/>
                  <a:pt x="497" y="650"/>
                  <a:pt x="501" y="654"/>
                </a:cubicBezTo>
                <a:cubicBezTo>
                  <a:pt x="505" y="657"/>
                  <a:pt x="509" y="657"/>
                  <a:pt x="525" y="652"/>
                </a:cubicBezTo>
                <a:cubicBezTo>
                  <a:pt x="546" y="645"/>
                  <a:pt x="575" y="641"/>
                  <a:pt x="608" y="638"/>
                </a:cubicBezTo>
                <a:cubicBezTo>
                  <a:pt x="628" y="637"/>
                  <a:pt x="628" y="637"/>
                  <a:pt x="628" y="637"/>
                </a:cubicBezTo>
                <a:cubicBezTo>
                  <a:pt x="614" y="644"/>
                  <a:pt x="614" y="644"/>
                  <a:pt x="614" y="644"/>
                </a:cubicBezTo>
                <a:cubicBezTo>
                  <a:pt x="606" y="648"/>
                  <a:pt x="590" y="656"/>
                  <a:pt x="579" y="661"/>
                </a:cubicBezTo>
                <a:cubicBezTo>
                  <a:pt x="559" y="670"/>
                  <a:pt x="559" y="670"/>
                  <a:pt x="559" y="670"/>
                </a:cubicBezTo>
                <a:cubicBezTo>
                  <a:pt x="573" y="672"/>
                  <a:pt x="573" y="672"/>
                  <a:pt x="573" y="672"/>
                </a:cubicBezTo>
                <a:cubicBezTo>
                  <a:pt x="581" y="673"/>
                  <a:pt x="590" y="673"/>
                  <a:pt x="593" y="673"/>
                </a:cubicBezTo>
                <a:cubicBezTo>
                  <a:pt x="598" y="671"/>
                  <a:pt x="600" y="666"/>
                  <a:pt x="595" y="666"/>
                </a:cubicBezTo>
                <a:cubicBezTo>
                  <a:pt x="593" y="666"/>
                  <a:pt x="592" y="665"/>
                  <a:pt x="593" y="664"/>
                </a:cubicBezTo>
                <a:cubicBezTo>
                  <a:pt x="594" y="662"/>
                  <a:pt x="601" y="660"/>
                  <a:pt x="608" y="659"/>
                </a:cubicBezTo>
                <a:cubicBezTo>
                  <a:pt x="616" y="658"/>
                  <a:pt x="623" y="656"/>
                  <a:pt x="625" y="655"/>
                </a:cubicBezTo>
                <a:cubicBezTo>
                  <a:pt x="629" y="651"/>
                  <a:pt x="663" y="645"/>
                  <a:pt x="666" y="647"/>
                </a:cubicBezTo>
                <a:cubicBezTo>
                  <a:pt x="668" y="648"/>
                  <a:pt x="672" y="647"/>
                  <a:pt x="676" y="645"/>
                </a:cubicBezTo>
                <a:cubicBezTo>
                  <a:pt x="682" y="640"/>
                  <a:pt x="689" y="638"/>
                  <a:pt x="714" y="635"/>
                </a:cubicBezTo>
                <a:cubicBezTo>
                  <a:pt x="722" y="634"/>
                  <a:pt x="731" y="631"/>
                  <a:pt x="736" y="628"/>
                </a:cubicBezTo>
                <a:cubicBezTo>
                  <a:pt x="740" y="625"/>
                  <a:pt x="750" y="622"/>
                  <a:pt x="759" y="621"/>
                </a:cubicBezTo>
                <a:cubicBezTo>
                  <a:pt x="774" y="619"/>
                  <a:pt x="776" y="619"/>
                  <a:pt x="777" y="625"/>
                </a:cubicBezTo>
                <a:cubicBezTo>
                  <a:pt x="779" y="632"/>
                  <a:pt x="787" y="633"/>
                  <a:pt x="799" y="627"/>
                </a:cubicBezTo>
                <a:cubicBezTo>
                  <a:pt x="809" y="622"/>
                  <a:pt x="825" y="621"/>
                  <a:pt x="833" y="626"/>
                </a:cubicBezTo>
                <a:cubicBezTo>
                  <a:pt x="843" y="631"/>
                  <a:pt x="839" y="633"/>
                  <a:pt x="817" y="632"/>
                </a:cubicBezTo>
                <a:cubicBezTo>
                  <a:pt x="805" y="632"/>
                  <a:pt x="795" y="633"/>
                  <a:pt x="794" y="634"/>
                </a:cubicBezTo>
                <a:cubicBezTo>
                  <a:pt x="793" y="636"/>
                  <a:pt x="789" y="637"/>
                  <a:pt x="785" y="637"/>
                </a:cubicBezTo>
                <a:cubicBezTo>
                  <a:pt x="781" y="637"/>
                  <a:pt x="778" y="638"/>
                  <a:pt x="778" y="640"/>
                </a:cubicBezTo>
                <a:cubicBezTo>
                  <a:pt x="778" y="642"/>
                  <a:pt x="771" y="646"/>
                  <a:pt x="763" y="650"/>
                </a:cubicBezTo>
                <a:cubicBezTo>
                  <a:pt x="748" y="658"/>
                  <a:pt x="728" y="660"/>
                  <a:pt x="718" y="655"/>
                </a:cubicBezTo>
                <a:cubicBezTo>
                  <a:pt x="710" y="650"/>
                  <a:pt x="682" y="647"/>
                  <a:pt x="685" y="651"/>
                </a:cubicBezTo>
                <a:cubicBezTo>
                  <a:pt x="686" y="653"/>
                  <a:pt x="684" y="655"/>
                  <a:pt x="677" y="657"/>
                </a:cubicBezTo>
                <a:cubicBezTo>
                  <a:pt x="668" y="659"/>
                  <a:pt x="668" y="659"/>
                  <a:pt x="668" y="659"/>
                </a:cubicBezTo>
                <a:cubicBezTo>
                  <a:pt x="678" y="661"/>
                  <a:pt x="678" y="661"/>
                  <a:pt x="678" y="661"/>
                </a:cubicBezTo>
                <a:cubicBezTo>
                  <a:pt x="683" y="662"/>
                  <a:pt x="691" y="664"/>
                  <a:pt x="695" y="664"/>
                </a:cubicBezTo>
                <a:cubicBezTo>
                  <a:pt x="701" y="666"/>
                  <a:pt x="701" y="666"/>
                  <a:pt x="694" y="662"/>
                </a:cubicBezTo>
                <a:cubicBezTo>
                  <a:pt x="686" y="658"/>
                  <a:pt x="686" y="658"/>
                  <a:pt x="692" y="656"/>
                </a:cubicBezTo>
                <a:cubicBezTo>
                  <a:pt x="701" y="653"/>
                  <a:pt x="727" y="660"/>
                  <a:pt x="725" y="665"/>
                </a:cubicBezTo>
                <a:cubicBezTo>
                  <a:pt x="724" y="668"/>
                  <a:pt x="726" y="669"/>
                  <a:pt x="730" y="669"/>
                </a:cubicBezTo>
                <a:cubicBezTo>
                  <a:pt x="733" y="669"/>
                  <a:pt x="735" y="670"/>
                  <a:pt x="735" y="672"/>
                </a:cubicBezTo>
                <a:cubicBezTo>
                  <a:pt x="735" y="674"/>
                  <a:pt x="734" y="675"/>
                  <a:pt x="733" y="674"/>
                </a:cubicBezTo>
                <a:cubicBezTo>
                  <a:pt x="732" y="673"/>
                  <a:pt x="713" y="675"/>
                  <a:pt x="691" y="678"/>
                </a:cubicBezTo>
                <a:cubicBezTo>
                  <a:pt x="669" y="681"/>
                  <a:pt x="649" y="684"/>
                  <a:pt x="646" y="684"/>
                </a:cubicBezTo>
                <a:cubicBezTo>
                  <a:pt x="644" y="684"/>
                  <a:pt x="641" y="686"/>
                  <a:pt x="639" y="687"/>
                </a:cubicBezTo>
                <a:cubicBezTo>
                  <a:pt x="631" y="694"/>
                  <a:pt x="597" y="701"/>
                  <a:pt x="569" y="703"/>
                </a:cubicBezTo>
                <a:cubicBezTo>
                  <a:pt x="553" y="704"/>
                  <a:pt x="537" y="706"/>
                  <a:pt x="535" y="707"/>
                </a:cubicBezTo>
                <a:cubicBezTo>
                  <a:pt x="532" y="709"/>
                  <a:pt x="538" y="709"/>
                  <a:pt x="549" y="708"/>
                </a:cubicBezTo>
                <a:cubicBezTo>
                  <a:pt x="568" y="706"/>
                  <a:pt x="568" y="706"/>
                  <a:pt x="568" y="706"/>
                </a:cubicBezTo>
                <a:cubicBezTo>
                  <a:pt x="561" y="712"/>
                  <a:pt x="561" y="712"/>
                  <a:pt x="561" y="712"/>
                </a:cubicBezTo>
                <a:cubicBezTo>
                  <a:pt x="556" y="716"/>
                  <a:pt x="547" y="719"/>
                  <a:pt x="532" y="720"/>
                </a:cubicBezTo>
                <a:cubicBezTo>
                  <a:pt x="520" y="721"/>
                  <a:pt x="506" y="722"/>
                  <a:pt x="500" y="723"/>
                </a:cubicBezTo>
                <a:cubicBezTo>
                  <a:pt x="485" y="726"/>
                  <a:pt x="496" y="719"/>
                  <a:pt x="514" y="715"/>
                </a:cubicBezTo>
                <a:cubicBezTo>
                  <a:pt x="523" y="714"/>
                  <a:pt x="529" y="711"/>
                  <a:pt x="528" y="711"/>
                </a:cubicBezTo>
                <a:cubicBezTo>
                  <a:pt x="526" y="708"/>
                  <a:pt x="445" y="727"/>
                  <a:pt x="433" y="732"/>
                </a:cubicBezTo>
                <a:cubicBezTo>
                  <a:pt x="416" y="739"/>
                  <a:pt x="401" y="745"/>
                  <a:pt x="381" y="750"/>
                </a:cubicBezTo>
                <a:cubicBezTo>
                  <a:pt x="370" y="754"/>
                  <a:pt x="360" y="758"/>
                  <a:pt x="359" y="759"/>
                </a:cubicBezTo>
                <a:cubicBezTo>
                  <a:pt x="357" y="763"/>
                  <a:pt x="362" y="763"/>
                  <a:pt x="368" y="760"/>
                </a:cubicBezTo>
                <a:cubicBezTo>
                  <a:pt x="371" y="758"/>
                  <a:pt x="381" y="756"/>
                  <a:pt x="390" y="755"/>
                </a:cubicBezTo>
                <a:cubicBezTo>
                  <a:pt x="407" y="753"/>
                  <a:pt x="407" y="753"/>
                  <a:pt x="407" y="753"/>
                </a:cubicBezTo>
                <a:cubicBezTo>
                  <a:pt x="396" y="758"/>
                  <a:pt x="396" y="758"/>
                  <a:pt x="396" y="758"/>
                </a:cubicBezTo>
                <a:cubicBezTo>
                  <a:pt x="390" y="760"/>
                  <a:pt x="376" y="765"/>
                  <a:pt x="366" y="768"/>
                </a:cubicBezTo>
                <a:cubicBezTo>
                  <a:pt x="356" y="772"/>
                  <a:pt x="349" y="775"/>
                  <a:pt x="349" y="775"/>
                </a:cubicBezTo>
                <a:cubicBezTo>
                  <a:pt x="351" y="777"/>
                  <a:pt x="402" y="768"/>
                  <a:pt x="416" y="765"/>
                </a:cubicBezTo>
                <a:cubicBezTo>
                  <a:pt x="422" y="763"/>
                  <a:pt x="433" y="757"/>
                  <a:pt x="441" y="752"/>
                </a:cubicBezTo>
                <a:cubicBezTo>
                  <a:pt x="448" y="747"/>
                  <a:pt x="459" y="742"/>
                  <a:pt x="464" y="741"/>
                </a:cubicBezTo>
                <a:cubicBezTo>
                  <a:pt x="470" y="740"/>
                  <a:pt x="475" y="737"/>
                  <a:pt x="476" y="735"/>
                </a:cubicBezTo>
                <a:cubicBezTo>
                  <a:pt x="477" y="731"/>
                  <a:pt x="489" y="728"/>
                  <a:pt x="529" y="723"/>
                </a:cubicBezTo>
                <a:cubicBezTo>
                  <a:pt x="544" y="721"/>
                  <a:pt x="543" y="724"/>
                  <a:pt x="527" y="727"/>
                </a:cubicBezTo>
                <a:cubicBezTo>
                  <a:pt x="516" y="729"/>
                  <a:pt x="516" y="729"/>
                  <a:pt x="516" y="729"/>
                </a:cubicBezTo>
                <a:cubicBezTo>
                  <a:pt x="527" y="730"/>
                  <a:pt x="527" y="730"/>
                  <a:pt x="527" y="730"/>
                </a:cubicBezTo>
                <a:cubicBezTo>
                  <a:pt x="533" y="730"/>
                  <a:pt x="538" y="732"/>
                  <a:pt x="539" y="733"/>
                </a:cubicBezTo>
                <a:cubicBezTo>
                  <a:pt x="541" y="736"/>
                  <a:pt x="542" y="736"/>
                  <a:pt x="544" y="733"/>
                </a:cubicBezTo>
                <a:cubicBezTo>
                  <a:pt x="546" y="732"/>
                  <a:pt x="549" y="730"/>
                  <a:pt x="552" y="730"/>
                </a:cubicBezTo>
                <a:cubicBezTo>
                  <a:pt x="554" y="730"/>
                  <a:pt x="560" y="728"/>
                  <a:pt x="564" y="726"/>
                </a:cubicBezTo>
                <a:cubicBezTo>
                  <a:pt x="572" y="722"/>
                  <a:pt x="581" y="721"/>
                  <a:pt x="606" y="721"/>
                </a:cubicBezTo>
                <a:cubicBezTo>
                  <a:pt x="614" y="721"/>
                  <a:pt x="620" y="723"/>
                  <a:pt x="619" y="724"/>
                </a:cubicBezTo>
                <a:cubicBezTo>
                  <a:pt x="617" y="728"/>
                  <a:pt x="585" y="734"/>
                  <a:pt x="577" y="731"/>
                </a:cubicBezTo>
                <a:cubicBezTo>
                  <a:pt x="573" y="731"/>
                  <a:pt x="569" y="731"/>
                  <a:pt x="568" y="732"/>
                </a:cubicBezTo>
                <a:cubicBezTo>
                  <a:pt x="565" y="737"/>
                  <a:pt x="597" y="739"/>
                  <a:pt x="615" y="735"/>
                </a:cubicBezTo>
                <a:cubicBezTo>
                  <a:pt x="626" y="733"/>
                  <a:pt x="631" y="733"/>
                  <a:pt x="635" y="736"/>
                </a:cubicBezTo>
                <a:cubicBezTo>
                  <a:pt x="639" y="738"/>
                  <a:pt x="651" y="740"/>
                  <a:pt x="663" y="741"/>
                </a:cubicBezTo>
                <a:cubicBezTo>
                  <a:pt x="675" y="741"/>
                  <a:pt x="690" y="743"/>
                  <a:pt x="695" y="743"/>
                </a:cubicBezTo>
                <a:cubicBezTo>
                  <a:pt x="701" y="744"/>
                  <a:pt x="709" y="743"/>
                  <a:pt x="713" y="740"/>
                </a:cubicBezTo>
                <a:cubicBezTo>
                  <a:pt x="725" y="734"/>
                  <a:pt x="764" y="729"/>
                  <a:pt x="768" y="733"/>
                </a:cubicBezTo>
                <a:cubicBezTo>
                  <a:pt x="770" y="735"/>
                  <a:pt x="769" y="736"/>
                  <a:pt x="763" y="736"/>
                </a:cubicBezTo>
                <a:cubicBezTo>
                  <a:pt x="754" y="736"/>
                  <a:pt x="752" y="741"/>
                  <a:pt x="760" y="743"/>
                </a:cubicBezTo>
                <a:cubicBezTo>
                  <a:pt x="763" y="744"/>
                  <a:pt x="762" y="744"/>
                  <a:pt x="757" y="744"/>
                </a:cubicBezTo>
                <a:cubicBezTo>
                  <a:pt x="753" y="745"/>
                  <a:pt x="744" y="747"/>
                  <a:pt x="737" y="750"/>
                </a:cubicBezTo>
                <a:cubicBezTo>
                  <a:pt x="730" y="753"/>
                  <a:pt x="721" y="757"/>
                  <a:pt x="717" y="758"/>
                </a:cubicBezTo>
                <a:cubicBezTo>
                  <a:pt x="712" y="759"/>
                  <a:pt x="706" y="762"/>
                  <a:pt x="704" y="764"/>
                </a:cubicBezTo>
                <a:cubicBezTo>
                  <a:pt x="701" y="767"/>
                  <a:pt x="697" y="768"/>
                  <a:pt x="691" y="767"/>
                </a:cubicBezTo>
                <a:cubicBezTo>
                  <a:pt x="687" y="766"/>
                  <a:pt x="681" y="765"/>
                  <a:pt x="679" y="765"/>
                </a:cubicBezTo>
                <a:cubicBezTo>
                  <a:pt x="676" y="765"/>
                  <a:pt x="675" y="763"/>
                  <a:pt x="677" y="759"/>
                </a:cubicBezTo>
                <a:cubicBezTo>
                  <a:pt x="679" y="753"/>
                  <a:pt x="673" y="751"/>
                  <a:pt x="667" y="757"/>
                </a:cubicBezTo>
                <a:cubicBezTo>
                  <a:pt x="665" y="759"/>
                  <a:pt x="662" y="759"/>
                  <a:pt x="657" y="755"/>
                </a:cubicBezTo>
                <a:cubicBezTo>
                  <a:pt x="653" y="753"/>
                  <a:pt x="650" y="751"/>
                  <a:pt x="649" y="752"/>
                </a:cubicBezTo>
                <a:cubicBezTo>
                  <a:pt x="646" y="755"/>
                  <a:pt x="653" y="765"/>
                  <a:pt x="658" y="765"/>
                </a:cubicBezTo>
                <a:cubicBezTo>
                  <a:pt x="661" y="765"/>
                  <a:pt x="667" y="767"/>
                  <a:pt x="671" y="768"/>
                </a:cubicBezTo>
                <a:cubicBezTo>
                  <a:pt x="679" y="772"/>
                  <a:pt x="679" y="772"/>
                  <a:pt x="679" y="772"/>
                </a:cubicBezTo>
                <a:cubicBezTo>
                  <a:pt x="671" y="774"/>
                  <a:pt x="671" y="774"/>
                  <a:pt x="671" y="774"/>
                </a:cubicBezTo>
                <a:cubicBezTo>
                  <a:pt x="661" y="778"/>
                  <a:pt x="649" y="775"/>
                  <a:pt x="649" y="769"/>
                </a:cubicBezTo>
                <a:cubicBezTo>
                  <a:pt x="649" y="765"/>
                  <a:pt x="648" y="764"/>
                  <a:pt x="639" y="768"/>
                </a:cubicBezTo>
                <a:cubicBezTo>
                  <a:pt x="635" y="770"/>
                  <a:pt x="635" y="771"/>
                  <a:pt x="638" y="771"/>
                </a:cubicBezTo>
                <a:cubicBezTo>
                  <a:pt x="645" y="771"/>
                  <a:pt x="651" y="779"/>
                  <a:pt x="646" y="781"/>
                </a:cubicBezTo>
                <a:cubicBezTo>
                  <a:pt x="604" y="793"/>
                  <a:pt x="568" y="808"/>
                  <a:pt x="571" y="812"/>
                </a:cubicBezTo>
                <a:cubicBezTo>
                  <a:pt x="571" y="813"/>
                  <a:pt x="580" y="812"/>
                  <a:pt x="590" y="809"/>
                </a:cubicBezTo>
                <a:cubicBezTo>
                  <a:pt x="600" y="806"/>
                  <a:pt x="618" y="801"/>
                  <a:pt x="631" y="797"/>
                </a:cubicBezTo>
                <a:cubicBezTo>
                  <a:pt x="643" y="794"/>
                  <a:pt x="659" y="789"/>
                  <a:pt x="665" y="787"/>
                </a:cubicBezTo>
                <a:cubicBezTo>
                  <a:pt x="672" y="785"/>
                  <a:pt x="682" y="784"/>
                  <a:pt x="691" y="785"/>
                </a:cubicBezTo>
                <a:cubicBezTo>
                  <a:pt x="703" y="786"/>
                  <a:pt x="704" y="787"/>
                  <a:pt x="699" y="790"/>
                </a:cubicBezTo>
                <a:cubicBezTo>
                  <a:pt x="696" y="792"/>
                  <a:pt x="688" y="794"/>
                  <a:pt x="682" y="794"/>
                </a:cubicBezTo>
                <a:cubicBezTo>
                  <a:pt x="673" y="794"/>
                  <a:pt x="670" y="795"/>
                  <a:pt x="671" y="797"/>
                </a:cubicBezTo>
                <a:cubicBezTo>
                  <a:pt x="673" y="801"/>
                  <a:pt x="670" y="804"/>
                  <a:pt x="647" y="820"/>
                </a:cubicBezTo>
                <a:cubicBezTo>
                  <a:pt x="638" y="825"/>
                  <a:pt x="633" y="831"/>
                  <a:pt x="634" y="831"/>
                </a:cubicBezTo>
                <a:cubicBezTo>
                  <a:pt x="636" y="832"/>
                  <a:pt x="644" y="827"/>
                  <a:pt x="652" y="821"/>
                </a:cubicBezTo>
                <a:cubicBezTo>
                  <a:pt x="664" y="811"/>
                  <a:pt x="669" y="810"/>
                  <a:pt x="676" y="811"/>
                </a:cubicBezTo>
                <a:cubicBezTo>
                  <a:pt x="681" y="811"/>
                  <a:pt x="689" y="810"/>
                  <a:pt x="694" y="808"/>
                </a:cubicBezTo>
                <a:cubicBezTo>
                  <a:pt x="698" y="805"/>
                  <a:pt x="704" y="803"/>
                  <a:pt x="707" y="803"/>
                </a:cubicBezTo>
                <a:cubicBezTo>
                  <a:pt x="709" y="803"/>
                  <a:pt x="713" y="801"/>
                  <a:pt x="716" y="798"/>
                </a:cubicBezTo>
                <a:cubicBezTo>
                  <a:pt x="719" y="796"/>
                  <a:pt x="726" y="794"/>
                  <a:pt x="731" y="794"/>
                </a:cubicBezTo>
                <a:cubicBezTo>
                  <a:pt x="737" y="794"/>
                  <a:pt x="741" y="793"/>
                  <a:pt x="741" y="791"/>
                </a:cubicBezTo>
                <a:cubicBezTo>
                  <a:pt x="741" y="790"/>
                  <a:pt x="736" y="789"/>
                  <a:pt x="729" y="790"/>
                </a:cubicBezTo>
                <a:cubicBezTo>
                  <a:pt x="721" y="791"/>
                  <a:pt x="718" y="790"/>
                  <a:pt x="718" y="787"/>
                </a:cubicBezTo>
                <a:cubicBezTo>
                  <a:pt x="718" y="784"/>
                  <a:pt x="723" y="783"/>
                  <a:pt x="734" y="782"/>
                </a:cubicBezTo>
                <a:cubicBezTo>
                  <a:pt x="756" y="781"/>
                  <a:pt x="764" y="782"/>
                  <a:pt x="764" y="787"/>
                </a:cubicBezTo>
                <a:cubicBezTo>
                  <a:pt x="764" y="790"/>
                  <a:pt x="765" y="791"/>
                  <a:pt x="767" y="790"/>
                </a:cubicBezTo>
                <a:cubicBezTo>
                  <a:pt x="768" y="789"/>
                  <a:pt x="769" y="787"/>
                  <a:pt x="768" y="785"/>
                </a:cubicBezTo>
                <a:cubicBezTo>
                  <a:pt x="766" y="781"/>
                  <a:pt x="783" y="791"/>
                  <a:pt x="787" y="796"/>
                </a:cubicBezTo>
                <a:cubicBezTo>
                  <a:pt x="789" y="798"/>
                  <a:pt x="792" y="800"/>
                  <a:pt x="794" y="800"/>
                </a:cubicBezTo>
                <a:cubicBezTo>
                  <a:pt x="796" y="800"/>
                  <a:pt x="798" y="801"/>
                  <a:pt x="798" y="803"/>
                </a:cubicBezTo>
                <a:cubicBezTo>
                  <a:pt x="798" y="804"/>
                  <a:pt x="801" y="806"/>
                  <a:pt x="804" y="806"/>
                </a:cubicBezTo>
                <a:cubicBezTo>
                  <a:pt x="807" y="806"/>
                  <a:pt x="810" y="807"/>
                  <a:pt x="810" y="809"/>
                </a:cubicBezTo>
                <a:cubicBezTo>
                  <a:pt x="811" y="813"/>
                  <a:pt x="832" y="818"/>
                  <a:pt x="834" y="815"/>
                </a:cubicBezTo>
                <a:cubicBezTo>
                  <a:pt x="835" y="814"/>
                  <a:pt x="831" y="810"/>
                  <a:pt x="825" y="808"/>
                </a:cubicBezTo>
                <a:cubicBezTo>
                  <a:pt x="813" y="802"/>
                  <a:pt x="813" y="799"/>
                  <a:pt x="823" y="795"/>
                </a:cubicBezTo>
                <a:cubicBezTo>
                  <a:pt x="829" y="792"/>
                  <a:pt x="827" y="792"/>
                  <a:pt x="812" y="793"/>
                </a:cubicBezTo>
                <a:cubicBezTo>
                  <a:pt x="791" y="795"/>
                  <a:pt x="784" y="791"/>
                  <a:pt x="794" y="783"/>
                </a:cubicBezTo>
                <a:cubicBezTo>
                  <a:pt x="798" y="780"/>
                  <a:pt x="807" y="780"/>
                  <a:pt x="834" y="781"/>
                </a:cubicBezTo>
                <a:cubicBezTo>
                  <a:pt x="853" y="782"/>
                  <a:pt x="871" y="782"/>
                  <a:pt x="875" y="782"/>
                </a:cubicBezTo>
                <a:cubicBezTo>
                  <a:pt x="879" y="782"/>
                  <a:pt x="881" y="784"/>
                  <a:pt x="880" y="785"/>
                </a:cubicBezTo>
                <a:cubicBezTo>
                  <a:pt x="879" y="787"/>
                  <a:pt x="884" y="789"/>
                  <a:pt x="890" y="790"/>
                </a:cubicBezTo>
                <a:cubicBezTo>
                  <a:pt x="897" y="791"/>
                  <a:pt x="906" y="794"/>
                  <a:pt x="909" y="796"/>
                </a:cubicBezTo>
                <a:cubicBezTo>
                  <a:pt x="913" y="798"/>
                  <a:pt x="916" y="799"/>
                  <a:pt x="916" y="798"/>
                </a:cubicBezTo>
                <a:cubicBezTo>
                  <a:pt x="916" y="796"/>
                  <a:pt x="912" y="793"/>
                  <a:pt x="908" y="791"/>
                </a:cubicBezTo>
                <a:cubicBezTo>
                  <a:pt x="900" y="787"/>
                  <a:pt x="903" y="787"/>
                  <a:pt x="937" y="786"/>
                </a:cubicBezTo>
                <a:cubicBezTo>
                  <a:pt x="959" y="786"/>
                  <a:pt x="975" y="786"/>
                  <a:pt x="977" y="788"/>
                </a:cubicBezTo>
                <a:cubicBezTo>
                  <a:pt x="979" y="790"/>
                  <a:pt x="981" y="790"/>
                  <a:pt x="983" y="788"/>
                </a:cubicBezTo>
                <a:cubicBezTo>
                  <a:pt x="987" y="784"/>
                  <a:pt x="1033" y="788"/>
                  <a:pt x="1031" y="792"/>
                </a:cubicBezTo>
                <a:cubicBezTo>
                  <a:pt x="1030" y="794"/>
                  <a:pt x="1032" y="794"/>
                  <a:pt x="1036" y="792"/>
                </a:cubicBezTo>
                <a:cubicBezTo>
                  <a:pt x="1041" y="791"/>
                  <a:pt x="1069" y="790"/>
                  <a:pt x="1079" y="791"/>
                </a:cubicBezTo>
                <a:cubicBezTo>
                  <a:pt x="1079" y="791"/>
                  <a:pt x="1078" y="793"/>
                  <a:pt x="1076" y="795"/>
                </a:cubicBezTo>
                <a:cubicBezTo>
                  <a:pt x="1074" y="797"/>
                  <a:pt x="1074" y="799"/>
                  <a:pt x="1078" y="804"/>
                </a:cubicBezTo>
                <a:cubicBezTo>
                  <a:pt x="1083" y="809"/>
                  <a:pt x="1083" y="810"/>
                  <a:pt x="1075" y="808"/>
                </a:cubicBezTo>
                <a:cubicBezTo>
                  <a:pt x="1069" y="806"/>
                  <a:pt x="1067" y="807"/>
                  <a:pt x="1063" y="813"/>
                </a:cubicBezTo>
                <a:cubicBezTo>
                  <a:pt x="1059" y="818"/>
                  <a:pt x="1056" y="820"/>
                  <a:pt x="1048" y="820"/>
                </a:cubicBezTo>
                <a:cubicBezTo>
                  <a:pt x="1042" y="820"/>
                  <a:pt x="1038" y="822"/>
                  <a:pt x="1037" y="825"/>
                </a:cubicBezTo>
                <a:cubicBezTo>
                  <a:pt x="1035" y="830"/>
                  <a:pt x="1014" y="838"/>
                  <a:pt x="1004" y="837"/>
                </a:cubicBezTo>
                <a:cubicBezTo>
                  <a:pt x="1000" y="837"/>
                  <a:pt x="997" y="838"/>
                  <a:pt x="998" y="840"/>
                </a:cubicBezTo>
                <a:cubicBezTo>
                  <a:pt x="998" y="842"/>
                  <a:pt x="997" y="844"/>
                  <a:pt x="996" y="844"/>
                </a:cubicBezTo>
                <a:cubicBezTo>
                  <a:pt x="994" y="844"/>
                  <a:pt x="993" y="842"/>
                  <a:pt x="993" y="841"/>
                </a:cubicBezTo>
                <a:cubicBezTo>
                  <a:pt x="993" y="839"/>
                  <a:pt x="992" y="838"/>
                  <a:pt x="990" y="838"/>
                </a:cubicBezTo>
                <a:cubicBezTo>
                  <a:pt x="988" y="838"/>
                  <a:pt x="987" y="840"/>
                  <a:pt x="987" y="842"/>
                </a:cubicBezTo>
                <a:cubicBezTo>
                  <a:pt x="987" y="845"/>
                  <a:pt x="986" y="847"/>
                  <a:pt x="983" y="845"/>
                </a:cubicBezTo>
                <a:cubicBezTo>
                  <a:pt x="980" y="845"/>
                  <a:pt x="979" y="845"/>
                  <a:pt x="979" y="848"/>
                </a:cubicBezTo>
                <a:cubicBezTo>
                  <a:pt x="979" y="850"/>
                  <a:pt x="976" y="852"/>
                  <a:pt x="973" y="853"/>
                </a:cubicBezTo>
                <a:cubicBezTo>
                  <a:pt x="970" y="854"/>
                  <a:pt x="967" y="857"/>
                  <a:pt x="967" y="859"/>
                </a:cubicBezTo>
                <a:cubicBezTo>
                  <a:pt x="967" y="862"/>
                  <a:pt x="969" y="863"/>
                  <a:pt x="972" y="862"/>
                </a:cubicBezTo>
                <a:cubicBezTo>
                  <a:pt x="975" y="861"/>
                  <a:pt x="982" y="864"/>
                  <a:pt x="988" y="867"/>
                </a:cubicBezTo>
                <a:cubicBezTo>
                  <a:pt x="988" y="867"/>
                  <a:pt x="988" y="867"/>
                  <a:pt x="988" y="867"/>
                </a:cubicBezTo>
                <a:cubicBezTo>
                  <a:pt x="997" y="871"/>
                  <a:pt x="1005" y="873"/>
                  <a:pt x="1020" y="873"/>
                </a:cubicBezTo>
                <a:cubicBezTo>
                  <a:pt x="1032" y="873"/>
                  <a:pt x="1042" y="872"/>
                  <a:pt x="1043" y="870"/>
                </a:cubicBezTo>
                <a:cubicBezTo>
                  <a:pt x="1045" y="866"/>
                  <a:pt x="1036" y="864"/>
                  <a:pt x="1029" y="867"/>
                </a:cubicBezTo>
                <a:cubicBezTo>
                  <a:pt x="1023" y="870"/>
                  <a:pt x="1017" y="870"/>
                  <a:pt x="1004" y="867"/>
                </a:cubicBezTo>
                <a:cubicBezTo>
                  <a:pt x="995" y="865"/>
                  <a:pt x="987" y="862"/>
                  <a:pt x="987" y="861"/>
                </a:cubicBezTo>
                <a:cubicBezTo>
                  <a:pt x="987" y="857"/>
                  <a:pt x="995" y="853"/>
                  <a:pt x="1007" y="851"/>
                </a:cubicBezTo>
                <a:cubicBezTo>
                  <a:pt x="1012" y="850"/>
                  <a:pt x="1019" y="847"/>
                  <a:pt x="1021" y="844"/>
                </a:cubicBezTo>
                <a:cubicBezTo>
                  <a:pt x="1024" y="841"/>
                  <a:pt x="1029" y="841"/>
                  <a:pt x="1037" y="842"/>
                </a:cubicBezTo>
                <a:cubicBezTo>
                  <a:pt x="1067" y="846"/>
                  <a:pt x="1082" y="846"/>
                  <a:pt x="1103" y="842"/>
                </a:cubicBezTo>
                <a:cubicBezTo>
                  <a:pt x="1124" y="838"/>
                  <a:pt x="1126" y="838"/>
                  <a:pt x="1129" y="843"/>
                </a:cubicBezTo>
                <a:cubicBezTo>
                  <a:pt x="1131" y="846"/>
                  <a:pt x="1133" y="850"/>
                  <a:pt x="1133" y="852"/>
                </a:cubicBezTo>
                <a:cubicBezTo>
                  <a:pt x="1133" y="854"/>
                  <a:pt x="1134" y="855"/>
                  <a:pt x="1136" y="855"/>
                </a:cubicBezTo>
                <a:cubicBezTo>
                  <a:pt x="1138" y="855"/>
                  <a:pt x="1138" y="854"/>
                  <a:pt x="1138" y="853"/>
                </a:cubicBezTo>
                <a:cubicBezTo>
                  <a:pt x="1137" y="851"/>
                  <a:pt x="1137" y="849"/>
                  <a:pt x="1139" y="848"/>
                </a:cubicBezTo>
                <a:cubicBezTo>
                  <a:pt x="1143" y="845"/>
                  <a:pt x="1142" y="841"/>
                  <a:pt x="1137" y="841"/>
                </a:cubicBezTo>
                <a:cubicBezTo>
                  <a:pt x="1131" y="841"/>
                  <a:pt x="1132" y="835"/>
                  <a:pt x="1138" y="835"/>
                </a:cubicBezTo>
                <a:cubicBezTo>
                  <a:pt x="1141" y="835"/>
                  <a:pt x="1156" y="834"/>
                  <a:pt x="1172" y="834"/>
                </a:cubicBezTo>
                <a:cubicBezTo>
                  <a:pt x="1187" y="833"/>
                  <a:pt x="1218" y="832"/>
                  <a:pt x="1239" y="831"/>
                </a:cubicBezTo>
                <a:cubicBezTo>
                  <a:pt x="1262" y="830"/>
                  <a:pt x="1278" y="828"/>
                  <a:pt x="1280" y="826"/>
                </a:cubicBezTo>
                <a:cubicBezTo>
                  <a:pt x="1283" y="823"/>
                  <a:pt x="1280" y="823"/>
                  <a:pt x="1271" y="825"/>
                </a:cubicBezTo>
                <a:cubicBezTo>
                  <a:pt x="1251" y="828"/>
                  <a:pt x="1260" y="822"/>
                  <a:pt x="1283" y="816"/>
                </a:cubicBezTo>
                <a:cubicBezTo>
                  <a:pt x="1300" y="812"/>
                  <a:pt x="1318" y="811"/>
                  <a:pt x="1379" y="810"/>
                </a:cubicBezTo>
                <a:cubicBezTo>
                  <a:pt x="1511" y="809"/>
                  <a:pt x="1606" y="806"/>
                  <a:pt x="1651" y="801"/>
                </a:cubicBezTo>
                <a:cubicBezTo>
                  <a:pt x="1660" y="800"/>
                  <a:pt x="1675" y="799"/>
                  <a:pt x="1686" y="799"/>
                </a:cubicBezTo>
                <a:cubicBezTo>
                  <a:pt x="1696" y="798"/>
                  <a:pt x="1707" y="797"/>
                  <a:pt x="1710" y="795"/>
                </a:cubicBezTo>
                <a:cubicBezTo>
                  <a:pt x="1713" y="793"/>
                  <a:pt x="1723" y="791"/>
                  <a:pt x="1733" y="790"/>
                </a:cubicBezTo>
                <a:cubicBezTo>
                  <a:pt x="1742" y="789"/>
                  <a:pt x="1754" y="788"/>
                  <a:pt x="1759" y="787"/>
                </a:cubicBezTo>
                <a:cubicBezTo>
                  <a:pt x="1768" y="785"/>
                  <a:pt x="1768" y="785"/>
                  <a:pt x="1767" y="790"/>
                </a:cubicBezTo>
                <a:cubicBezTo>
                  <a:pt x="1765" y="795"/>
                  <a:pt x="1767" y="795"/>
                  <a:pt x="1806" y="793"/>
                </a:cubicBezTo>
                <a:cubicBezTo>
                  <a:pt x="1828" y="792"/>
                  <a:pt x="1849" y="790"/>
                  <a:pt x="1851" y="788"/>
                </a:cubicBezTo>
                <a:cubicBezTo>
                  <a:pt x="1854" y="787"/>
                  <a:pt x="1869" y="786"/>
                  <a:pt x="1885" y="785"/>
                </a:cubicBezTo>
                <a:cubicBezTo>
                  <a:pt x="1900" y="785"/>
                  <a:pt x="1921" y="784"/>
                  <a:pt x="1930" y="782"/>
                </a:cubicBezTo>
                <a:cubicBezTo>
                  <a:pt x="1940" y="780"/>
                  <a:pt x="1949" y="779"/>
                  <a:pt x="1952" y="778"/>
                </a:cubicBezTo>
                <a:cubicBezTo>
                  <a:pt x="1954" y="778"/>
                  <a:pt x="1958" y="777"/>
                  <a:pt x="1960" y="776"/>
                </a:cubicBezTo>
                <a:cubicBezTo>
                  <a:pt x="1963" y="775"/>
                  <a:pt x="1969" y="773"/>
                  <a:pt x="1973" y="772"/>
                </a:cubicBezTo>
                <a:cubicBezTo>
                  <a:pt x="2005" y="766"/>
                  <a:pt x="2012" y="765"/>
                  <a:pt x="2021" y="765"/>
                </a:cubicBezTo>
                <a:cubicBezTo>
                  <a:pt x="2027" y="765"/>
                  <a:pt x="2032" y="764"/>
                  <a:pt x="2032" y="762"/>
                </a:cubicBezTo>
                <a:cubicBezTo>
                  <a:pt x="2032" y="761"/>
                  <a:pt x="2035" y="759"/>
                  <a:pt x="2039" y="759"/>
                </a:cubicBezTo>
                <a:cubicBezTo>
                  <a:pt x="2043" y="759"/>
                  <a:pt x="2047" y="758"/>
                  <a:pt x="2048" y="756"/>
                </a:cubicBezTo>
                <a:cubicBezTo>
                  <a:pt x="2049" y="755"/>
                  <a:pt x="2054" y="751"/>
                  <a:pt x="2059" y="749"/>
                </a:cubicBezTo>
                <a:cubicBezTo>
                  <a:pt x="2064" y="747"/>
                  <a:pt x="2066" y="745"/>
                  <a:pt x="2063" y="745"/>
                </a:cubicBezTo>
                <a:cubicBezTo>
                  <a:pt x="2060" y="745"/>
                  <a:pt x="2058" y="743"/>
                  <a:pt x="2058" y="742"/>
                </a:cubicBezTo>
                <a:cubicBezTo>
                  <a:pt x="2058" y="740"/>
                  <a:pt x="2065" y="739"/>
                  <a:pt x="2074" y="739"/>
                </a:cubicBezTo>
                <a:cubicBezTo>
                  <a:pt x="2089" y="740"/>
                  <a:pt x="2090" y="740"/>
                  <a:pt x="2081" y="742"/>
                </a:cubicBezTo>
                <a:cubicBezTo>
                  <a:pt x="2072" y="744"/>
                  <a:pt x="2072" y="744"/>
                  <a:pt x="2083" y="743"/>
                </a:cubicBezTo>
                <a:cubicBezTo>
                  <a:pt x="2091" y="742"/>
                  <a:pt x="2102" y="742"/>
                  <a:pt x="2108" y="742"/>
                </a:cubicBezTo>
                <a:cubicBezTo>
                  <a:pt x="2115" y="742"/>
                  <a:pt x="2121" y="740"/>
                  <a:pt x="2123" y="738"/>
                </a:cubicBezTo>
                <a:cubicBezTo>
                  <a:pt x="2126" y="734"/>
                  <a:pt x="2146" y="732"/>
                  <a:pt x="2170" y="733"/>
                </a:cubicBezTo>
                <a:cubicBezTo>
                  <a:pt x="2177" y="733"/>
                  <a:pt x="2180" y="732"/>
                  <a:pt x="2179" y="730"/>
                </a:cubicBezTo>
                <a:cubicBezTo>
                  <a:pt x="2178" y="729"/>
                  <a:pt x="2173" y="727"/>
                  <a:pt x="2166" y="727"/>
                </a:cubicBezTo>
                <a:cubicBezTo>
                  <a:pt x="2155" y="727"/>
                  <a:pt x="2150" y="722"/>
                  <a:pt x="2161" y="721"/>
                </a:cubicBezTo>
                <a:cubicBezTo>
                  <a:pt x="2165" y="721"/>
                  <a:pt x="2172" y="720"/>
                  <a:pt x="2177" y="720"/>
                </a:cubicBezTo>
                <a:cubicBezTo>
                  <a:pt x="2189" y="718"/>
                  <a:pt x="2207" y="718"/>
                  <a:pt x="2209" y="720"/>
                </a:cubicBezTo>
                <a:cubicBezTo>
                  <a:pt x="2211" y="721"/>
                  <a:pt x="2215" y="720"/>
                  <a:pt x="2219" y="719"/>
                </a:cubicBezTo>
                <a:cubicBezTo>
                  <a:pt x="2230" y="714"/>
                  <a:pt x="2255" y="712"/>
                  <a:pt x="2255" y="716"/>
                </a:cubicBezTo>
                <a:cubicBezTo>
                  <a:pt x="2255" y="717"/>
                  <a:pt x="2256" y="719"/>
                  <a:pt x="2258" y="719"/>
                </a:cubicBezTo>
                <a:cubicBezTo>
                  <a:pt x="2260" y="719"/>
                  <a:pt x="2260" y="717"/>
                  <a:pt x="2259" y="714"/>
                </a:cubicBezTo>
                <a:cubicBezTo>
                  <a:pt x="2258" y="711"/>
                  <a:pt x="2259" y="710"/>
                  <a:pt x="2262" y="712"/>
                </a:cubicBezTo>
                <a:cubicBezTo>
                  <a:pt x="2265" y="713"/>
                  <a:pt x="2267" y="712"/>
                  <a:pt x="2267" y="710"/>
                </a:cubicBezTo>
                <a:cubicBezTo>
                  <a:pt x="2267" y="702"/>
                  <a:pt x="2303" y="695"/>
                  <a:pt x="2330" y="698"/>
                </a:cubicBezTo>
                <a:cubicBezTo>
                  <a:pt x="2332" y="698"/>
                  <a:pt x="2340" y="697"/>
                  <a:pt x="2348" y="696"/>
                </a:cubicBezTo>
                <a:cubicBezTo>
                  <a:pt x="2360" y="693"/>
                  <a:pt x="2363" y="693"/>
                  <a:pt x="2366" y="697"/>
                </a:cubicBezTo>
                <a:cubicBezTo>
                  <a:pt x="2368" y="700"/>
                  <a:pt x="2372" y="701"/>
                  <a:pt x="2378" y="700"/>
                </a:cubicBezTo>
                <a:cubicBezTo>
                  <a:pt x="2383" y="700"/>
                  <a:pt x="2387" y="700"/>
                  <a:pt x="2387" y="701"/>
                </a:cubicBezTo>
                <a:cubicBezTo>
                  <a:pt x="2387" y="704"/>
                  <a:pt x="2366" y="707"/>
                  <a:pt x="2363" y="704"/>
                </a:cubicBezTo>
                <a:cubicBezTo>
                  <a:pt x="2359" y="702"/>
                  <a:pt x="2312" y="704"/>
                  <a:pt x="2308" y="706"/>
                </a:cubicBezTo>
                <a:cubicBezTo>
                  <a:pt x="2307" y="707"/>
                  <a:pt x="2303" y="708"/>
                  <a:pt x="2300" y="707"/>
                </a:cubicBezTo>
                <a:cubicBezTo>
                  <a:pt x="2296" y="707"/>
                  <a:pt x="2295" y="707"/>
                  <a:pt x="2296" y="708"/>
                </a:cubicBezTo>
                <a:cubicBezTo>
                  <a:pt x="2300" y="713"/>
                  <a:pt x="2290" y="718"/>
                  <a:pt x="2277" y="717"/>
                </a:cubicBezTo>
                <a:cubicBezTo>
                  <a:pt x="2270" y="716"/>
                  <a:pt x="2264" y="717"/>
                  <a:pt x="2265" y="719"/>
                </a:cubicBezTo>
                <a:cubicBezTo>
                  <a:pt x="2266" y="720"/>
                  <a:pt x="2262" y="721"/>
                  <a:pt x="2256" y="721"/>
                </a:cubicBezTo>
                <a:cubicBezTo>
                  <a:pt x="2238" y="721"/>
                  <a:pt x="2198" y="728"/>
                  <a:pt x="2200" y="731"/>
                </a:cubicBezTo>
                <a:cubicBezTo>
                  <a:pt x="2201" y="732"/>
                  <a:pt x="2199" y="733"/>
                  <a:pt x="2197" y="733"/>
                </a:cubicBezTo>
                <a:cubicBezTo>
                  <a:pt x="2194" y="733"/>
                  <a:pt x="2192" y="734"/>
                  <a:pt x="2192" y="736"/>
                </a:cubicBezTo>
                <a:cubicBezTo>
                  <a:pt x="2192" y="738"/>
                  <a:pt x="2195" y="739"/>
                  <a:pt x="2199" y="739"/>
                </a:cubicBezTo>
                <a:cubicBezTo>
                  <a:pt x="2204" y="739"/>
                  <a:pt x="2206" y="738"/>
                  <a:pt x="2205" y="735"/>
                </a:cubicBezTo>
                <a:cubicBezTo>
                  <a:pt x="2204" y="731"/>
                  <a:pt x="2206" y="731"/>
                  <a:pt x="2215" y="731"/>
                </a:cubicBezTo>
                <a:cubicBezTo>
                  <a:pt x="2237" y="731"/>
                  <a:pt x="2223" y="738"/>
                  <a:pt x="2183" y="747"/>
                </a:cubicBezTo>
                <a:cubicBezTo>
                  <a:pt x="2169" y="749"/>
                  <a:pt x="2158" y="753"/>
                  <a:pt x="2158" y="754"/>
                </a:cubicBezTo>
                <a:cubicBezTo>
                  <a:pt x="2158" y="755"/>
                  <a:pt x="2160" y="756"/>
                  <a:pt x="2162" y="756"/>
                </a:cubicBezTo>
                <a:cubicBezTo>
                  <a:pt x="2164" y="756"/>
                  <a:pt x="2167" y="759"/>
                  <a:pt x="2169" y="761"/>
                </a:cubicBezTo>
                <a:cubicBezTo>
                  <a:pt x="2172" y="766"/>
                  <a:pt x="2173" y="766"/>
                  <a:pt x="2187" y="761"/>
                </a:cubicBezTo>
                <a:cubicBezTo>
                  <a:pt x="2195" y="758"/>
                  <a:pt x="2210" y="755"/>
                  <a:pt x="2220" y="755"/>
                </a:cubicBezTo>
                <a:cubicBezTo>
                  <a:pt x="2236" y="754"/>
                  <a:pt x="2254" y="747"/>
                  <a:pt x="2251" y="744"/>
                </a:cubicBezTo>
                <a:cubicBezTo>
                  <a:pt x="2250" y="743"/>
                  <a:pt x="2246" y="743"/>
                  <a:pt x="2242" y="745"/>
                </a:cubicBezTo>
                <a:cubicBezTo>
                  <a:pt x="2238" y="746"/>
                  <a:pt x="2231" y="747"/>
                  <a:pt x="2227" y="747"/>
                </a:cubicBezTo>
                <a:cubicBezTo>
                  <a:pt x="2219" y="747"/>
                  <a:pt x="2219" y="747"/>
                  <a:pt x="2219" y="747"/>
                </a:cubicBezTo>
                <a:cubicBezTo>
                  <a:pt x="2228" y="745"/>
                  <a:pt x="2228" y="745"/>
                  <a:pt x="2228" y="745"/>
                </a:cubicBezTo>
                <a:cubicBezTo>
                  <a:pt x="2233" y="743"/>
                  <a:pt x="2242" y="740"/>
                  <a:pt x="2248" y="738"/>
                </a:cubicBezTo>
                <a:cubicBezTo>
                  <a:pt x="2256" y="735"/>
                  <a:pt x="2261" y="735"/>
                  <a:pt x="2263" y="737"/>
                </a:cubicBezTo>
                <a:cubicBezTo>
                  <a:pt x="2265" y="738"/>
                  <a:pt x="2271" y="738"/>
                  <a:pt x="2280" y="735"/>
                </a:cubicBezTo>
                <a:cubicBezTo>
                  <a:pt x="2309" y="726"/>
                  <a:pt x="2329" y="724"/>
                  <a:pt x="2348" y="727"/>
                </a:cubicBezTo>
                <a:cubicBezTo>
                  <a:pt x="2353" y="728"/>
                  <a:pt x="2337" y="736"/>
                  <a:pt x="2330" y="736"/>
                </a:cubicBezTo>
                <a:cubicBezTo>
                  <a:pt x="2326" y="736"/>
                  <a:pt x="2316" y="738"/>
                  <a:pt x="2308" y="740"/>
                </a:cubicBezTo>
                <a:cubicBezTo>
                  <a:pt x="2301" y="743"/>
                  <a:pt x="2286" y="745"/>
                  <a:pt x="2276" y="745"/>
                </a:cubicBezTo>
                <a:cubicBezTo>
                  <a:pt x="2263" y="745"/>
                  <a:pt x="2258" y="746"/>
                  <a:pt x="2259" y="748"/>
                </a:cubicBezTo>
                <a:cubicBezTo>
                  <a:pt x="2260" y="750"/>
                  <a:pt x="2256" y="754"/>
                  <a:pt x="2251" y="757"/>
                </a:cubicBezTo>
                <a:cubicBezTo>
                  <a:pt x="2243" y="761"/>
                  <a:pt x="2243" y="761"/>
                  <a:pt x="2249" y="764"/>
                </a:cubicBezTo>
                <a:cubicBezTo>
                  <a:pt x="2254" y="765"/>
                  <a:pt x="2257" y="764"/>
                  <a:pt x="2259" y="761"/>
                </a:cubicBezTo>
                <a:cubicBezTo>
                  <a:pt x="2261" y="757"/>
                  <a:pt x="2264" y="756"/>
                  <a:pt x="2271" y="758"/>
                </a:cubicBezTo>
                <a:cubicBezTo>
                  <a:pt x="2276" y="759"/>
                  <a:pt x="2278" y="759"/>
                  <a:pt x="2276" y="757"/>
                </a:cubicBezTo>
                <a:cubicBezTo>
                  <a:pt x="2274" y="756"/>
                  <a:pt x="2282" y="755"/>
                  <a:pt x="2294" y="755"/>
                </a:cubicBezTo>
                <a:cubicBezTo>
                  <a:pt x="2306" y="755"/>
                  <a:pt x="2315" y="756"/>
                  <a:pt x="2315" y="757"/>
                </a:cubicBezTo>
                <a:cubicBezTo>
                  <a:pt x="2315" y="758"/>
                  <a:pt x="2317" y="759"/>
                  <a:pt x="2319" y="758"/>
                </a:cubicBezTo>
                <a:cubicBezTo>
                  <a:pt x="2321" y="756"/>
                  <a:pt x="2329" y="755"/>
                  <a:pt x="2337" y="755"/>
                </a:cubicBezTo>
                <a:cubicBezTo>
                  <a:pt x="2346" y="754"/>
                  <a:pt x="2353" y="753"/>
                  <a:pt x="2354" y="753"/>
                </a:cubicBezTo>
                <a:cubicBezTo>
                  <a:pt x="2355" y="752"/>
                  <a:pt x="2370" y="752"/>
                  <a:pt x="2387" y="752"/>
                </a:cubicBezTo>
                <a:cubicBezTo>
                  <a:pt x="2423" y="754"/>
                  <a:pt x="2431" y="750"/>
                  <a:pt x="2400" y="745"/>
                </a:cubicBezTo>
                <a:cubicBezTo>
                  <a:pt x="2385" y="742"/>
                  <a:pt x="2376" y="742"/>
                  <a:pt x="2365" y="745"/>
                </a:cubicBezTo>
                <a:cubicBezTo>
                  <a:pt x="2342" y="750"/>
                  <a:pt x="2341" y="747"/>
                  <a:pt x="2364" y="738"/>
                </a:cubicBezTo>
                <a:cubicBezTo>
                  <a:pt x="2377" y="733"/>
                  <a:pt x="2387" y="730"/>
                  <a:pt x="2391" y="732"/>
                </a:cubicBezTo>
                <a:cubicBezTo>
                  <a:pt x="2411" y="738"/>
                  <a:pt x="2416" y="738"/>
                  <a:pt x="2420" y="734"/>
                </a:cubicBezTo>
                <a:cubicBezTo>
                  <a:pt x="2423" y="732"/>
                  <a:pt x="2428" y="730"/>
                  <a:pt x="2431" y="730"/>
                </a:cubicBezTo>
                <a:cubicBezTo>
                  <a:pt x="2435" y="730"/>
                  <a:pt x="2439" y="729"/>
                  <a:pt x="2439" y="728"/>
                </a:cubicBezTo>
                <a:cubicBezTo>
                  <a:pt x="2440" y="727"/>
                  <a:pt x="2420" y="725"/>
                  <a:pt x="2395" y="725"/>
                </a:cubicBezTo>
                <a:cubicBezTo>
                  <a:pt x="2357" y="724"/>
                  <a:pt x="2335" y="722"/>
                  <a:pt x="2335" y="718"/>
                </a:cubicBezTo>
                <a:cubicBezTo>
                  <a:pt x="2335" y="717"/>
                  <a:pt x="2345" y="717"/>
                  <a:pt x="2357" y="716"/>
                </a:cubicBezTo>
                <a:cubicBezTo>
                  <a:pt x="2370" y="716"/>
                  <a:pt x="2380" y="715"/>
                  <a:pt x="2381" y="713"/>
                </a:cubicBezTo>
                <a:cubicBezTo>
                  <a:pt x="2383" y="710"/>
                  <a:pt x="2405" y="707"/>
                  <a:pt x="2411" y="710"/>
                </a:cubicBezTo>
                <a:cubicBezTo>
                  <a:pt x="2416" y="712"/>
                  <a:pt x="2415" y="712"/>
                  <a:pt x="2408" y="713"/>
                </a:cubicBezTo>
                <a:cubicBezTo>
                  <a:pt x="2403" y="713"/>
                  <a:pt x="2398" y="714"/>
                  <a:pt x="2397" y="715"/>
                </a:cubicBezTo>
                <a:cubicBezTo>
                  <a:pt x="2396" y="718"/>
                  <a:pt x="2425" y="716"/>
                  <a:pt x="2428" y="713"/>
                </a:cubicBezTo>
                <a:cubicBezTo>
                  <a:pt x="2431" y="710"/>
                  <a:pt x="2512" y="712"/>
                  <a:pt x="2526" y="715"/>
                </a:cubicBezTo>
                <a:cubicBezTo>
                  <a:pt x="2532" y="717"/>
                  <a:pt x="2564" y="718"/>
                  <a:pt x="2597" y="719"/>
                </a:cubicBezTo>
                <a:cubicBezTo>
                  <a:pt x="2630" y="719"/>
                  <a:pt x="2682" y="719"/>
                  <a:pt x="2712" y="720"/>
                </a:cubicBezTo>
                <a:cubicBezTo>
                  <a:pt x="2742" y="720"/>
                  <a:pt x="2768" y="720"/>
                  <a:pt x="2769" y="718"/>
                </a:cubicBezTo>
                <a:cubicBezTo>
                  <a:pt x="2773" y="715"/>
                  <a:pt x="2817" y="714"/>
                  <a:pt x="2822" y="717"/>
                </a:cubicBezTo>
                <a:cubicBezTo>
                  <a:pt x="2824" y="718"/>
                  <a:pt x="2827" y="718"/>
                  <a:pt x="2829" y="716"/>
                </a:cubicBezTo>
                <a:cubicBezTo>
                  <a:pt x="2833" y="712"/>
                  <a:pt x="2835" y="712"/>
                  <a:pt x="2758" y="711"/>
                </a:cubicBezTo>
                <a:cubicBezTo>
                  <a:pt x="2666" y="710"/>
                  <a:pt x="2646" y="710"/>
                  <a:pt x="2648" y="709"/>
                </a:cubicBezTo>
                <a:cubicBezTo>
                  <a:pt x="2652" y="704"/>
                  <a:pt x="2792" y="701"/>
                  <a:pt x="2811" y="704"/>
                </a:cubicBezTo>
                <a:cubicBezTo>
                  <a:pt x="2825" y="708"/>
                  <a:pt x="2833" y="708"/>
                  <a:pt x="2836" y="706"/>
                </a:cubicBezTo>
                <a:cubicBezTo>
                  <a:pt x="2839" y="702"/>
                  <a:pt x="2833" y="700"/>
                  <a:pt x="2816" y="699"/>
                </a:cubicBezTo>
                <a:cubicBezTo>
                  <a:pt x="2807" y="698"/>
                  <a:pt x="2799" y="696"/>
                  <a:pt x="2799" y="695"/>
                </a:cubicBezTo>
                <a:cubicBezTo>
                  <a:pt x="2799" y="693"/>
                  <a:pt x="2803" y="692"/>
                  <a:pt x="2808" y="693"/>
                </a:cubicBezTo>
                <a:cubicBezTo>
                  <a:pt x="2814" y="694"/>
                  <a:pt x="2820" y="694"/>
                  <a:pt x="2823" y="692"/>
                </a:cubicBezTo>
                <a:cubicBezTo>
                  <a:pt x="2829" y="690"/>
                  <a:pt x="2829" y="690"/>
                  <a:pt x="2823" y="690"/>
                </a:cubicBezTo>
                <a:cubicBezTo>
                  <a:pt x="2813" y="689"/>
                  <a:pt x="2815" y="684"/>
                  <a:pt x="2825" y="684"/>
                </a:cubicBezTo>
                <a:cubicBezTo>
                  <a:pt x="2835" y="684"/>
                  <a:pt x="2842" y="686"/>
                  <a:pt x="2840" y="690"/>
                </a:cubicBezTo>
                <a:cubicBezTo>
                  <a:pt x="2840" y="691"/>
                  <a:pt x="2840" y="692"/>
                  <a:pt x="2842" y="692"/>
                </a:cubicBezTo>
                <a:cubicBezTo>
                  <a:pt x="2844" y="692"/>
                  <a:pt x="2845" y="690"/>
                  <a:pt x="2844" y="688"/>
                </a:cubicBezTo>
                <a:cubicBezTo>
                  <a:pt x="2841" y="681"/>
                  <a:pt x="2861" y="675"/>
                  <a:pt x="2890" y="674"/>
                </a:cubicBezTo>
                <a:cubicBezTo>
                  <a:pt x="2938" y="672"/>
                  <a:pt x="2922" y="669"/>
                  <a:pt x="2863" y="669"/>
                </a:cubicBezTo>
                <a:cubicBezTo>
                  <a:pt x="2832" y="669"/>
                  <a:pt x="2799" y="669"/>
                  <a:pt x="2790" y="669"/>
                </a:cubicBezTo>
                <a:cubicBezTo>
                  <a:pt x="2780" y="669"/>
                  <a:pt x="2773" y="668"/>
                  <a:pt x="2773" y="666"/>
                </a:cubicBezTo>
                <a:cubicBezTo>
                  <a:pt x="2773" y="665"/>
                  <a:pt x="2770" y="665"/>
                  <a:pt x="2765" y="667"/>
                </a:cubicBezTo>
                <a:cubicBezTo>
                  <a:pt x="2760" y="668"/>
                  <a:pt x="2749" y="669"/>
                  <a:pt x="2740" y="668"/>
                </a:cubicBezTo>
                <a:cubicBezTo>
                  <a:pt x="2731" y="668"/>
                  <a:pt x="2719" y="668"/>
                  <a:pt x="2714" y="669"/>
                </a:cubicBezTo>
                <a:cubicBezTo>
                  <a:pt x="2704" y="671"/>
                  <a:pt x="2704" y="671"/>
                  <a:pt x="2709" y="666"/>
                </a:cubicBezTo>
                <a:cubicBezTo>
                  <a:pt x="2713" y="662"/>
                  <a:pt x="2715" y="661"/>
                  <a:pt x="2716" y="664"/>
                </a:cubicBezTo>
                <a:cubicBezTo>
                  <a:pt x="2718" y="666"/>
                  <a:pt x="2720" y="666"/>
                  <a:pt x="2722" y="664"/>
                </a:cubicBezTo>
                <a:cubicBezTo>
                  <a:pt x="2728" y="660"/>
                  <a:pt x="2752" y="656"/>
                  <a:pt x="2754" y="660"/>
                </a:cubicBezTo>
                <a:cubicBezTo>
                  <a:pt x="2755" y="661"/>
                  <a:pt x="2761" y="662"/>
                  <a:pt x="2770" y="660"/>
                </a:cubicBezTo>
                <a:cubicBezTo>
                  <a:pt x="2777" y="659"/>
                  <a:pt x="2821" y="658"/>
                  <a:pt x="2867" y="658"/>
                </a:cubicBezTo>
                <a:cubicBezTo>
                  <a:pt x="2936" y="659"/>
                  <a:pt x="2951" y="660"/>
                  <a:pt x="2958" y="664"/>
                </a:cubicBezTo>
                <a:cubicBezTo>
                  <a:pt x="2963" y="667"/>
                  <a:pt x="2970" y="669"/>
                  <a:pt x="2975" y="670"/>
                </a:cubicBezTo>
                <a:cubicBezTo>
                  <a:pt x="2980" y="672"/>
                  <a:pt x="2982" y="674"/>
                  <a:pt x="2981" y="676"/>
                </a:cubicBezTo>
                <a:cubicBezTo>
                  <a:pt x="2980" y="679"/>
                  <a:pt x="2986" y="680"/>
                  <a:pt x="3009" y="679"/>
                </a:cubicBezTo>
                <a:cubicBezTo>
                  <a:pt x="3027" y="679"/>
                  <a:pt x="3046" y="680"/>
                  <a:pt x="3058" y="683"/>
                </a:cubicBezTo>
                <a:cubicBezTo>
                  <a:pt x="3081" y="688"/>
                  <a:pt x="3155" y="687"/>
                  <a:pt x="3251" y="680"/>
                </a:cubicBezTo>
                <a:cubicBezTo>
                  <a:pt x="3284" y="677"/>
                  <a:pt x="3335" y="674"/>
                  <a:pt x="3365" y="672"/>
                </a:cubicBezTo>
                <a:cubicBezTo>
                  <a:pt x="3394" y="670"/>
                  <a:pt x="3420" y="667"/>
                  <a:pt x="3421" y="666"/>
                </a:cubicBezTo>
                <a:cubicBezTo>
                  <a:pt x="3423" y="665"/>
                  <a:pt x="3405" y="664"/>
                  <a:pt x="3383" y="665"/>
                </a:cubicBezTo>
                <a:cubicBezTo>
                  <a:pt x="3361" y="665"/>
                  <a:pt x="3337" y="665"/>
                  <a:pt x="3330" y="664"/>
                </a:cubicBezTo>
                <a:cubicBezTo>
                  <a:pt x="3323" y="662"/>
                  <a:pt x="3318" y="662"/>
                  <a:pt x="3319" y="664"/>
                </a:cubicBezTo>
                <a:cubicBezTo>
                  <a:pt x="3320" y="665"/>
                  <a:pt x="3323" y="666"/>
                  <a:pt x="3325" y="666"/>
                </a:cubicBezTo>
                <a:cubicBezTo>
                  <a:pt x="3328" y="666"/>
                  <a:pt x="3329" y="667"/>
                  <a:pt x="3328" y="668"/>
                </a:cubicBezTo>
                <a:cubicBezTo>
                  <a:pt x="3327" y="669"/>
                  <a:pt x="3301" y="670"/>
                  <a:pt x="3271" y="671"/>
                </a:cubicBezTo>
                <a:cubicBezTo>
                  <a:pt x="3241" y="672"/>
                  <a:pt x="3214" y="674"/>
                  <a:pt x="3213" y="675"/>
                </a:cubicBezTo>
                <a:cubicBezTo>
                  <a:pt x="3208" y="679"/>
                  <a:pt x="3154" y="679"/>
                  <a:pt x="3151" y="675"/>
                </a:cubicBezTo>
                <a:cubicBezTo>
                  <a:pt x="3149" y="671"/>
                  <a:pt x="3113" y="668"/>
                  <a:pt x="3115" y="672"/>
                </a:cubicBezTo>
                <a:cubicBezTo>
                  <a:pt x="3116" y="674"/>
                  <a:pt x="3115" y="675"/>
                  <a:pt x="3113" y="675"/>
                </a:cubicBezTo>
                <a:cubicBezTo>
                  <a:pt x="3110" y="675"/>
                  <a:pt x="3109" y="674"/>
                  <a:pt x="3110" y="672"/>
                </a:cubicBezTo>
                <a:cubicBezTo>
                  <a:pt x="3110" y="671"/>
                  <a:pt x="3104" y="669"/>
                  <a:pt x="3096" y="668"/>
                </a:cubicBezTo>
                <a:cubicBezTo>
                  <a:pt x="3088" y="667"/>
                  <a:pt x="3083" y="665"/>
                  <a:pt x="3084" y="664"/>
                </a:cubicBezTo>
                <a:cubicBezTo>
                  <a:pt x="3087" y="661"/>
                  <a:pt x="3125" y="661"/>
                  <a:pt x="3136" y="665"/>
                </a:cubicBezTo>
                <a:cubicBezTo>
                  <a:pt x="3145" y="668"/>
                  <a:pt x="3151" y="669"/>
                  <a:pt x="3159" y="666"/>
                </a:cubicBezTo>
                <a:cubicBezTo>
                  <a:pt x="3165" y="665"/>
                  <a:pt x="3170" y="664"/>
                  <a:pt x="3172" y="665"/>
                </a:cubicBezTo>
                <a:cubicBezTo>
                  <a:pt x="3173" y="666"/>
                  <a:pt x="3181" y="665"/>
                  <a:pt x="3189" y="664"/>
                </a:cubicBezTo>
                <a:cubicBezTo>
                  <a:pt x="3201" y="661"/>
                  <a:pt x="3273" y="657"/>
                  <a:pt x="3305" y="657"/>
                </a:cubicBezTo>
                <a:cubicBezTo>
                  <a:pt x="3308" y="657"/>
                  <a:pt x="3312" y="655"/>
                  <a:pt x="3313" y="653"/>
                </a:cubicBezTo>
                <a:cubicBezTo>
                  <a:pt x="3314" y="651"/>
                  <a:pt x="3307" y="650"/>
                  <a:pt x="3284" y="651"/>
                </a:cubicBezTo>
                <a:cubicBezTo>
                  <a:pt x="3266" y="651"/>
                  <a:pt x="3254" y="651"/>
                  <a:pt x="3254" y="649"/>
                </a:cubicBezTo>
                <a:cubicBezTo>
                  <a:pt x="3254" y="647"/>
                  <a:pt x="3252" y="646"/>
                  <a:pt x="3249" y="646"/>
                </a:cubicBezTo>
                <a:cubicBezTo>
                  <a:pt x="3246" y="645"/>
                  <a:pt x="3246" y="645"/>
                  <a:pt x="3251" y="642"/>
                </a:cubicBezTo>
                <a:cubicBezTo>
                  <a:pt x="3255" y="641"/>
                  <a:pt x="3261" y="638"/>
                  <a:pt x="3264" y="637"/>
                </a:cubicBezTo>
                <a:cubicBezTo>
                  <a:pt x="3266" y="635"/>
                  <a:pt x="3280" y="634"/>
                  <a:pt x="3294" y="634"/>
                </a:cubicBezTo>
                <a:cubicBezTo>
                  <a:pt x="3327" y="634"/>
                  <a:pt x="3350" y="631"/>
                  <a:pt x="3345" y="628"/>
                </a:cubicBezTo>
                <a:cubicBezTo>
                  <a:pt x="3343" y="626"/>
                  <a:pt x="3349" y="625"/>
                  <a:pt x="3363" y="626"/>
                </a:cubicBezTo>
                <a:cubicBezTo>
                  <a:pt x="3380" y="627"/>
                  <a:pt x="3383" y="627"/>
                  <a:pt x="3376" y="625"/>
                </a:cubicBezTo>
                <a:cubicBezTo>
                  <a:pt x="3371" y="623"/>
                  <a:pt x="3355" y="623"/>
                  <a:pt x="3326" y="625"/>
                </a:cubicBezTo>
                <a:cubicBezTo>
                  <a:pt x="3303" y="626"/>
                  <a:pt x="3277" y="627"/>
                  <a:pt x="3269" y="625"/>
                </a:cubicBezTo>
                <a:cubicBezTo>
                  <a:pt x="3260" y="624"/>
                  <a:pt x="3245" y="623"/>
                  <a:pt x="3235" y="623"/>
                </a:cubicBezTo>
                <a:cubicBezTo>
                  <a:pt x="3225" y="623"/>
                  <a:pt x="3217" y="621"/>
                  <a:pt x="3217" y="620"/>
                </a:cubicBezTo>
                <a:cubicBezTo>
                  <a:pt x="3217" y="617"/>
                  <a:pt x="3240" y="611"/>
                  <a:pt x="3251" y="611"/>
                </a:cubicBezTo>
                <a:cubicBezTo>
                  <a:pt x="3256" y="611"/>
                  <a:pt x="3260" y="609"/>
                  <a:pt x="3260" y="608"/>
                </a:cubicBezTo>
                <a:cubicBezTo>
                  <a:pt x="3260" y="606"/>
                  <a:pt x="3257" y="605"/>
                  <a:pt x="3252" y="606"/>
                </a:cubicBezTo>
                <a:cubicBezTo>
                  <a:pt x="3242" y="609"/>
                  <a:pt x="3236" y="603"/>
                  <a:pt x="3245" y="600"/>
                </a:cubicBezTo>
                <a:cubicBezTo>
                  <a:pt x="3249" y="599"/>
                  <a:pt x="3251" y="597"/>
                  <a:pt x="3251" y="596"/>
                </a:cubicBezTo>
                <a:cubicBezTo>
                  <a:pt x="3251" y="595"/>
                  <a:pt x="3255" y="593"/>
                  <a:pt x="3260" y="593"/>
                </a:cubicBezTo>
                <a:cubicBezTo>
                  <a:pt x="3264" y="593"/>
                  <a:pt x="3269" y="592"/>
                  <a:pt x="3269" y="590"/>
                </a:cubicBezTo>
                <a:cubicBezTo>
                  <a:pt x="3270" y="587"/>
                  <a:pt x="3272" y="587"/>
                  <a:pt x="3275" y="590"/>
                </a:cubicBezTo>
                <a:cubicBezTo>
                  <a:pt x="3277" y="592"/>
                  <a:pt x="3280" y="593"/>
                  <a:pt x="3281" y="593"/>
                </a:cubicBezTo>
                <a:cubicBezTo>
                  <a:pt x="3283" y="593"/>
                  <a:pt x="3283" y="592"/>
                  <a:pt x="3280" y="591"/>
                </a:cubicBezTo>
                <a:cubicBezTo>
                  <a:pt x="3277" y="589"/>
                  <a:pt x="3280" y="588"/>
                  <a:pt x="3289" y="586"/>
                </a:cubicBezTo>
                <a:cubicBezTo>
                  <a:pt x="3296" y="586"/>
                  <a:pt x="3307" y="584"/>
                  <a:pt x="3313" y="583"/>
                </a:cubicBezTo>
                <a:cubicBezTo>
                  <a:pt x="3319" y="582"/>
                  <a:pt x="3335" y="581"/>
                  <a:pt x="3347" y="580"/>
                </a:cubicBezTo>
                <a:cubicBezTo>
                  <a:pt x="3375" y="578"/>
                  <a:pt x="3383" y="573"/>
                  <a:pt x="3358" y="573"/>
                </a:cubicBezTo>
                <a:cubicBezTo>
                  <a:pt x="3349" y="573"/>
                  <a:pt x="3340" y="572"/>
                  <a:pt x="3340" y="570"/>
                </a:cubicBezTo>
                <a:cubicBezTo>
                  <a:pt x="3339" y="569"/>
                  <a:pt x="3331" y="569"/>
                  <a:pt x="3320" y="571"/>
                </a:cubicBezTo>
                <a:cubicBezTo>
                  <a:pt x="3304" y="573"/>
                  <a:pt x="3267" y="574"/>
                  <a:pt x="3229" y="573"/>
                </a:cubicBezTo>
                <a:cubicBezTo>
                  <a:pt x="3221" y="572"/>
                  <a:pt x="3207" y="572"/>
                  <a:pt x="3196" y="573"/>
                </a:cubicBezTo>
                <a:cubicBezTo>
                  <a:pt x="3160" y="574"/>
                  <a:pt x="3074" y="571"/>
                  <a:pt x="3072" y="569"/>
                </a:cubicBezTo>
                <a:cubicBezTo>
                  <a:pt x="3071" y="568"/>
                  <a:pt x="3068" y="567"/>
                  <a:pt x="3065" y="567"/>
                </a:cubicBezTo>
                <a:cubicBezTo>
                  <a:pt x="3056" y="567"/>
                  <a:pt x="3056" y="562"/>
                  <a:pt x="3065" y="557"/>
                </a:cubicBezTo>
                <a:cubicBezTo>
                  <a:pt x="3070" y="555"/>
                  <a:pt x="3074" y="553"/>
                  <a:pt x="3074" y="554"/>
                </a:cubicBezTo>
                <a:cubicBezTo>
                  <a:pt x="3074" y="555"/>
                  <a:pt x="3077" y="554"/>
                  <a:pt x="3080" y="552"/>
                </a:cubicBezTo>
                <a:cubicBezTo>
                  <a:pt x="3084" y="550"/>
                  <a:pt x="3088" y="549"/>
                  <a:pt x="3090" y="549"/>
                </a:cubicBezTo>
                <a:cubicBezTo>
                  <a:pt x="3092" y="550"/>
                  <a:pt x="3098" y="548"/>
                  <a:pt x="3102" y="546"/>
                </a:cubicBezTo>
                <a:cubicBezTo>
                  <a:pt x="3107" y="543"/>
                  <a:pt x="3114" y="541"/>
                  <a:pt x="3118" y="541"/>
                </a:cubicBezTo>
                <a:cubicBezTo>
                  <a:pt x="3123" y="541"/>
                  <a:pt x="3125" y="540"/>
                  <a:pt x="3124" y="538"/>
                </a:cubicBezTo>
                <a:cubicBezTo>
                  <a:pt x="3123" y="536"/>
                  <a:pt x="3117" y="535"/>
                  <a:pt x="3107" y="536"/>
                </a:cubicBezTo>
                <a:cubicBezTo>
                  <a:pt x="3083" y="539"/>
                  <a:pt x="3053" y="539"/>
                  <a:pt x="3051" y="536"/>
                </a:cubicBezTo>
                <a:cubicBezTo>
                  <a:pt x="3050" y="535"/>
                  <a:pt x="3053" y="533"/>
                  <a:pt x="3057" y="533"/>
                </a:cubicBezTo>
                <a:cubicBezTo>
                  <a:pt x="3070" y="531"/>
                  <a:pt x="3073" y="529"/>
                  <a:pt x="3067" y="526"/>
                </a:cubicBezTo>
                <a:cubicBezTo>
                  <a:pt x="3061" y="524"/>
                  <a:pt x="3061" y="524"/>
                  <a:pt x="3068" y="524"/>
                </a:cubicBezTo>
                <a:cubicBezTo>
                  <a:pt x="3072" y="524"/>
                  <a:pt x="3074" y="522"/>
                  <a:pt x="3074" y="518"/>
                </a:cubicBezTo>
                <a:cubicBezTo>
                  <a:pt x="3074" y="515"/>
                  <a:pt x="3075" y="512"/>
                  <a:pt x="3077" y="512"/>
                </a:cubicBezTo>
                <a:cubicBezTo>
                  <a:pt x="3078" y="512"/>
                  <a:pt x="3080" y="514"/>
                  <a:pt x="3080" y="516"/>
                </a:cubicBezTo>
                <a:cubicBezTo>
                  <a:pt x="3080" y="519"/>
                  <a:pt x="3081" y="520"/>
                  <a:pt x="3082" y="519"/>
                </a:cubicBezTo>
                <a:cubicBezTo>
                  <a:pt x="3084" y="518"/>
                  <a:pt x="3084" y="516"/>
                  <a:pt x="3084" y="514"/>
                </a:cubicBezTo>
                <a:cubicBezTo>
                  <a:pt x="3083" y="511"/>
                  <a:pt x="3075" y="509"/>
                  <a:pt x="3058" y="509"/>
                </a:cubicBezTo>
                <a:cubicBezTo>
                  <a:pt x="3045" y="508"/>
                  <a:pt x="3035" y="509"/>
                  <a:pt x="3036" y="510"/>
                </a:cubicBezTo>
                <a:cubicBezTo>
                  <a:pt x="3036" y="511"/>
                  <a:pt x="3036" y="512"/>
                  <a:pt x="3034" y="512"/>
                </a:cubicBezTo>
                <a:cubicBezTo>
                  <a:pt x="3033" y="512"/>
                  <a:pt x="3030" y="510"/>
                  <a:pt x="3029" y="509"/>
                </a:cubicBezTo>
                <a:cubicBezTo>
                  <a:pt x="3028" y="506"/>
                  <a:pt x="3018" y="506"/>
                  <a:pt x="2996" y="507"/>
                </a:cubicBezTo>
                <a:cubicBezTo>
                  <a:pt x="2971" y="508"/>
                  <a:pt x="2963" y="510"/>
                  <a:pt x="2960" y="514"/>
                </a:cubicBezTo>
                <a:cubicBezTo>
                  <a:pt x="2956" y="518"/>
                  <a:pt x="2956" y="519"/>
                  <a:pt x="2960" y="515"/>
                </a:cubicBezTo>
                <a:cubicBezTo>
                  <a:pt x="2962" y="513"/>
                  <a:pt x="2976" y="512"/>
                  <a:pt x="2994" y="511"/>
                </a:cubicBezTo>
                <a:cubicBezTo>
                  <a:pt x="3022" y="511"/>
                  <a:pt x="3024" y="511"/>
                  <a:pt x="3024" y="516"/>
                </a:cubicBezTo>
                <a:cubicBezTo>
                  <a:pt x="3024" y="521"/>
                  <a:pt x="3021" y="522"/>
                  <a:pt x="3004" y="525"/>
                </a:cubicBezTo>
                <a:cubicBezTo>
                  <a:pt x="2983" y="527"/>
                  <a:pt x="2975" y="526"/>
                  <a:pt x="2978" y="520"/>
                </a:cubicBezTo>
                <a:cubicBezTo>
                  <a:pt x="2980" y="517"/>
                  <a:pt x="2980" y="517"/>
                  <a:pt x="2976" y="520"/>
                </a:cubicBezTo>
                <a:cubicBezTo>
                  <a:pt x="2972" y="524"/>
                  <a:pt x="2945" y="525"/>
                  <a:pt x="2945" y="521"/>
                </a:cubicBezTo>
                <a:cubicBezTo>
                  <a:pt x="2945" y="519"/>
                  <a:pt x="2947" y="518"/>
                  <a:pt x="2950" y="518"/>
                </a:cubicBezTo>
                <a:cubicBezTo>
                  <a:pt x="2954" y="517"/>
                  <a:pt x="2954" y="517"/>
                  <a:pt x="2951" y="516"/>
                </a:cubicBezTo>
                <a:cubicBezTo>
                  <a:pt x="2948" y="514"/>
                  <a:pt x="2948" y="514"/>
                  <a:pt x="2951" y="512"/>
                </a:cubicBezTo>
                <a:cubicBezTo>
                  <a:pt x="2954" y="510"/>
                  <a:pt x="2954" y="509"/>
                  <a:pt x="2950" y="509"/>
                </a:cubicBezTo>
                <a:cubicBezTo>
                  <a:pt x="2948" y="509"/>
                  <a:pt x="2945" y="511"/>
                  <a:pt x="2944" y="513"/>
                </a:cubicBezTo>
                <a:cubicBezTo>
                  <a:pt x="2943" y="516"/>
                  <a:pt x="2942" y="516"/>
                  <a:pt x="2939" y="513"/>
                </a:cubicBezTo>
                <a:cubicBezTo>
                  <a:pt x="2936" y="510"/>
                  <a:pt x="2931" y="510"/>
                  <a:pt x="2927" y="511"/>
                </a:cubicBezTo>
                <a:cubicBezTo>
                  <a:pt x="2923" y="512"/>
                  <a:pt x="2919" y="511"/>
                  <a:pt x="2916" y="508"/>
                </a:cubicBezTo>
                <a:cubicBezTo>
                  <a:pt x="2914" y="506"/>
                  <a:pt x="2906" y="504"/>
                  <a:pt x="2899" y="504"/>
                </a:cubicBezTo>
                <a:cubicBezTo>
                  <a:pt x="2884" y="504"/>
                  <a:pt x="2866" y="497"/>
                  <a:pt x="2875" y="495"/>
                </a:cubicBezTo>
                <a:cubicBezTo>
                  <a:pt x="2877" y="495"/>
                  <a:pt x="2888" y="495"/>
                  <a:pt x="2898" y="497"/>
                </a:cubicBezTo>
                <a:cubicBezTo>
                  <a:pt x="2920" y="501"/>
                  <a:pt x="2926" y="501"/>
                  <a:pt x="2924" y="497"/>
                </a:cubicBezTo>
                <a:cubicBezTo>
                  <a:pt x="2923" y="496"/>
                  <a:pt x="2919" y="494"/>
                  <a:pt x="2916" y="494"/>
                </a:cubicBezTo>
                <a:cubicBezTo>
                  <a:pt x="2910" y="494"/>
                  <a:pt x="2910" y="494"/>
                  <a:pt x="2914" y="492"/>
                </a:cubicBezTo>
                <a:cubicBezTo>
                  <a:pt x="2917" y="490"/>
                  <a:pt x="2926" y="490"/>
                  <a:pt x="2937" y="491"/>
                </a:cubicBezTo>
                <a:cubicBezTo>
                  <a:pt x="2946" y="493"/>
                  <a:pt x="2957" y="493"/>
                  <a:pt x="2961" y="492"/>
                </a:cubicBezTo>
                <a:cubicBezTo>
                  <a:pt x="2964" y="492"/>
                  <a:pt x="2972" y="492"/>
                  <a:pt x="2978" y="494"/>
                </a:cubicBezTo>
                <a:cubicBezTo>
                  <a:pt x="2985" y="496"/>
                  <a:pt x="2998" y="496"/>
                  <a:pt x="3011" y="495"/>
                </a:cubicBezTo>
                <a:cubicBezTo>
                  <a:pt x="3030" y="494"/>
                  <a:pt x="3031" y="493"/>
                  <a:pt x="3024" y="491"/>
                </a:cubicBezTo>
                <a:cubicBezTo>
                  <a:pt x="3019" y="489"/>
                  <a:pt x="3015" y="487"/>
                  <a:pt x="3014" y="486"/>
                </a:cubicBezTo>
                <a:cubicBezTo>
                  <a:pt x="3013" y="485"/>
                  <a:pt x="3001" y="483"/>
                  <a:pt x="2988" y="482"/>
                </a:cubicBezTo>
                <a:cubicBezTo>
                  <a:pt x="2962" y="480"/>
                  <a:pt x="2928" y="470"/>
                  <a:pt x="2931" y="464"/>
                </a:cubicBezTo>
                <a:cubicBezTo>
                  <a:pt x="2932" y="462"/>
                  <a:pt x="2934" y="461"/>
                  <a:pt x="2935" y="462"/>
                </a:cubicBezTo>
                <a:cubicBezTo>
                  <a:pt x="2937" y="463"/>
                  <a:pt x="2957" y="463"/>
                  <a:pt x="2979" y="463"/>
                </a:cubicBezTo>
                <a:cubicBezTo>
                  <a:pt x="3002" y="463"/>
                  <a:pt x="3031" y="464"/>
                  <a:pt x="3044" y="466"/>
                </a:cubicBezTo>
                <a:cubicBezTo>
                  <a:pt x="3070" y="469"/>
                  <a:pt x="3107" y="472"/>
                  <a:pt x="3098" y="469"/>
                </a:cubicBezTo>
                <a:cubicBezTo>
                  <a:pt x="3094" y="469"/>
                  <a:pt x="3091" y="466"/>
                  <a:pt x="3091" y="464"/>
                </a:cubicBezTo>
                <a:cubicBezTo>
                  <a:pt x="3091" y="461"/>
                  <a:pt x="3088" y="460"/>
                  <a:pt x="3083" y="460"/>
                </a:cubicBezTo>
                <a:cubicBezTo>
                  <a:pt x="3070" y="459"/>
                  <a:pt x="3062" y="456"/>
                  <a:pt x="3064" y="452"/>
                </a:cubicBezTo>
                <a:cubicBezTo>
                  <a:pt x="3065" y="449"/>
                  <a:pt x="3062" y="448"/>
                  <a:pt x="3052" y="449"/>
                </a:cubicBezTo>
                <a:cubicBezTo>
                  <a:pt x="3044" y="449"/>
                  <a:pt x="3029" y="448"/>
                  <a:pt x="3018" y="446"/>
                </a:cubicBezTo>
                <a:cubicBezTo>
                  <a:pt x="3007" y="444"/>
                  <a:pt x="2988" y="442"/>
                  <a:pt x="2975" y="442"/>
                </a:cubicBezTo>
                <a:cubicBezTo>
                  <a:pt x="2963" y="442"/>
                  <a:pt x="2948" y="440"/>
                  <a:pt x="2944" y="439"/>
                </a:cubicBezTo>
                <a:cubicBezTo>
                  <a:pt x="2935" y="437"/>
                  <a:pt x="2935" y="437"/>
                  <a:pt x="2935" y="437"/>
                </a:cubicBezTo>
                <a:cubicBezTo>
                  <a:pt x="2944" y="436"/>
                  <a:pt x="2944" y="436"/>
                  <a:pt x="2944" y="436"/>
                </a:cubicBezTo>
                <a:cubicBezTo>
                  <a:pt x="2948" y="436"/>
                  <a:pt x="2961" y="436"/>
                  <a:pt x="2971" y="436"/>
                </a:cubicBezTo>
                <a:cubicBezTo>
                  <a:pt x="2990" y="437"/>
                  <a:pt x="3005" y="432"/>
                  <a:pt x="3001" y="427"/>
                </a:cubicBezTo>
                <a:cubicBezTo>
                  <a:pt x="2998" y="425"/>
                  <a:pt x="2976" y="424"/>
                  <a:pt x="2964" y="426"/>
                </a:cubicBezTo>
                <a:cubicBezTo>
                  <a:pt x="2955" y="427"/>
                  <a:pt x="2933" y="428"/>
                  <a:pt x="2920" y="428"/>
                </a:cubicBezTo>
                <a:cubicBezTo>
                  <a:pt x="2914" y="428"/>
                  <a:pt x="2913" y="427"/>
                  <a:pt x="2917" y="423"/>
                </a:cubicBezTo>
                <a:cubicBezTo>
                  <a:pt x="2920" y="419"/>
                  <a:pt x="2919" y="418"/>
                  <a:pt x="2905" y="419"/>
                </a:cubicBezTo>
                <a:cubicBezTo>
                  <a:pt x="2896" y="419"/>
                  <a:pt x="2888" y="419"/>
                  <a:pt x="2887" y="419"/>
                </a:cubicBezTo>
                <a:cubicBezTo>
                  <a:pt x="2885" y="419"/>
                  <a:pt x="2890" y="415"/>
                  <a:pt x="2897" y="411"/>
                </a:cubicBezTo>
                <a:cubicBezTo>
                  <a:pt x="2908" y="403"/>
                  <a:pt x="2923" y="400"/>
                  <a:pt x="2939" y="401"/>
                </a:cubicBezTo>
                <a:cubicBezTo>
                  <a:pt x="2942" y="401"/>
                  <a:pt x="2954" y="402"/>
                  <a:pt x="2967" y="403"/>
                </a:cubicBezTo>
                <a:cubicBezTo>
                  <a:pt x="2989" y="405"/>
                  <a:pt x="2991" y="404"/>
                  <a:pt x="2989" y="400"/>
                </a:cubicBezTo>
                <a:cubicBezTo>
                  <a:pt x="2986" y="393"/>
                  <a:pt x="2993" y="390"/>
                  <a:pt x="3013" y="390"/>
                </a:cubicBezTo>
                <a:cubicBezTo>
                  <a:pt x="3025" y="390"/>
                  <a:pt x="3031" y="389"/>
                  <a:pt x="3030" y="387"/>
                </a:cubicBezTo>
                <a:cubicBezTo>
                  <a:pt x="3027" y="382"/>
                  <a:pt x="3039" y="383"/>
                  <a:pt x="3053" y="389"/>
                </a:cubicBezTo>
                <a:cubicBezTo>
                  <a:pt x="3063" y="393"/>
                  <a:pt x="3066" y="393"/>
                  <a:pt x="3068" y="390"/>
                </a:cubicBezTo>
                <a:cubicBezTo>
                  <a:pt x="3069" y="388"/>
                  <a:pt x="3073" y="387"/>
                  <a:pt x="3076" y="388"/>
                </a:cubicBezTo>
                <a:cubicBezTo>
                  <a:pt x="3080" y="389"/>
                  <a:pt x="3083" y="389"/>
                  <a:pt x="3083" y="387"/>
                </a:cubicBezTo>
                <a:cubicBezTo>
                  <a:pt x="3083" y="385"/>
                  <a:pt x="3086" y="384"/>
                  <a:pt x="3093" y="385"/>
                </a:cubicBezTo>
                <a:cubicBezTo>
                  <a:pt x="3103" y="386"/>
                  <a:pt x="3103" y="386"/>
                  <a:pt x="3097" y="381"/>
                </a:cubicBezTo>
                <a:cubicBezTo>
                  <a:pt x="3093" y="379"/>
                  <a:pt x="3082" y="373"/>
                  <a:pt x="3071" y="369"/>
                </a:cubicBezTo>
                <a:cubicBezTo>
                  <a:pt x="3057" y="362"/>
                  <a:pt x="3052" y="359"/>
                  <a:pt x="3049" y="352"/>
                </a:cubicBezTo>
                <a:cubicBezTo>
                  <a:pt x="3046" y="343"/>
                  <a:pt x="3035" y="340"/>
                  <a:pt x="2978" y="330"/>
                </a:cubicBezTo>
                <a:cubicBezTo>
                  <a:pt x="2953" y="326"/>
                  <a:pt x="2925" y="320"/>
                  <a:pt x="2911" y="316"/>
                </a:cubicBezTo>
                <a:cubicBezTo>
                  <a:pt x="2893" y="311"/>
                  <a:pt x="2890" y="309"/>
                  <a:pt x="2888" y="306"/>
                </a:cubicBezTo>
                <a:cubicBezTo>
                  <a:pt x="2888" y="303"/>
                  <a:pt x="2888" y="302"/>
                  <a:pt x="2890" y="304"/>
                </a:cubicBezTo>
                <a:cubicBezTo>
                  <a:pt x="2892" y="305"/>
                  <a:pt x="2902" y="306"/>
                  <a:pt x="2912" y="306"/>
                </a:cubicBezTo>
                <a:cubicBezTo>
                  <a:pt x="2922" y="307"/>
                  <a:pt x="2932" y="309"/>
                  <a:pt x="2934" y="311"/>
                </a:cubicBezTo>
                <a:cubicBezTo>
                  <a:pt x="2936" y="313"/>
                  <a:pt x="2942" y="314"/>
                  <a:pt x="2946" y="314"/>
                </a:cubicBezTo>
                <a:cubicBezTo>
                  <a:pt x="2953" y="313"/>
                  <a:pt x="2954" y="313"/>
                  <a:pt x="2949" y="312"/>
                </a:cubicBezTo>
                <a:cubicBezTo>
                  <a:pt x="2945" y="311"/>
                  <a:pt x="2942" y="310"/>
                  <a:pt x="2942" y="308"/>
                </a:cubicBezTo>
                <a:cubicBezTo>
                  <a:pt x="2942" y="306"/>
                  <a:pt x="2957" y="307"/>
                  <a:pt x="2985" y="311"/>
                </a:cubicBezTo>
                <a:cubicBezTo>
                  <a:pt x="2994" y="312"/>
                  <a:pt x="3002" y="313"/>
                  <a:pt x="3004" y="312"/>
                </a:cubicBezTo>
                <a:cubicBezTo>
                  <a:pt x="3011" y="309"/>
                  <a:pt x="3005" y="305"/>
                  <a:pt x="2995" y="305"/>
                </a:cubicBezTo>
                <a:cubicBezTo>
                  <a:pt x="2984" y="305"/>
                  <a:pt x="2974" y="301"/>
                  <a:pt x="2974" y="297"/>
                </a:cubicBezTo>
                <a:cubicBezTo>
                  <a:pt x="2974" y="296"/>
                  <a:pt x="2986" y="294"/>
                  <a:pt x="3001" y="293"/>
                </a:cubicBezTo>
                <a:cubicBezTo>
                  <a:pt x="3016" y="293"/>
                  <a:pt x="3029" y="291"/>
                  <a:pt x="3030" y="290"/>
                </a:cubicBezTo>
                <a:cubicBezTo>
                  <a:pt x="3031" y="289"/>
                  <a:pt x="3030" y="286"/>
                  <a:pt x="3026" y="284"/>
                </a:cubicBezTo>
                <a:cubicBezTo>
                  <a:pt x="3021" y="279"/>
                  <a:pt x="3021" y="279"/>
                  <a:pt x="3027" y="279"/>
                </a:cubicBezTo>
                <a:cubicBezTo>
                  <a:pt x="3030" y="279"/>
                  <a:pt x="3040" y="281"/>
                  <a:pt x="3048" y="283"/>
                </a:cubicBezTo>
                <a:cubicBezTo>
                  <a:pt x="3086" y="293"/>
                  <a:pt x="3151" y="296"/>
                  <a:pt x="3151" y="288"/>
                </a:cubicBezTo>
                <a:cubicBezTo>
                  <a:pt x="3151" y="287"/>
                  <a:pt x="3146" y="285"/>
                  <a:pt x="3140" y="284"/>
                </a:cubicBezTo>
                <a:cubicBezTo>
                  <a:pt x="3132" y="283"/>
                  <a:pt x="3128" y="281"/>
                  <a:pt x="3128" y="278"/>
                </a:cubicBezTo>
                <a:cubicBezTo>
                  <a:pt x="3128" y="274"/>
                  <a:pt x="3130" y="274"/>
                  <a:pt x="3138" y="275"/>
                </a:cubicBezTo>
                <a:cubicBezTo>
                  <a:pt x="3144" y="276"/>
                  <a:pt x="3148" y="276"/>
                  <a:pt x="3150" y="274"/>
                </a:cubicBezTo>
                <a:cubicBezTo>
                  <a:pt x="3151" y="272"/>
                  <a:pt x="3150" y="270"/>
                  <a:pt x="3148" y="270"/>
                </a:cubicBezTo>
                <a:cubicBezTo>
                  <a:pt x="3146" y="270"/>
                  <a:pt x="3138" y="270"/>
                  <a:pt x="3131" y="269"/>
                </a:cubicBezTo>
                <a:cubicBezTo>
                  <a:pt x="3120" y="268"/>
                  <a:pt x="3083" y="265"/>
                  <a:pt x="3065" y="263"/>
                </a:cubicBezTo>
                <a:cubicBezTo>
                  <a:pt x="3059" y="263"/>
                  <a:pt x="3035" y="258"/>
                  <a:pt x="2991" y="248"/>
                </a:cubicBezTo>
                <a:cubicBezTo>
                  <a:pt x="2978" y="245"/>
                  <a:pt x="2979" y="245"/>
                  <a:pt x="3001" y="244"/>
                </a:cubicBezTo>
                <a:cubicBezTo>
                  <a:pt x="3024" y="244"/>
                  <a:pt x="3024" y="244"/>
                  <a:pt x="3024" y="244"/>
                </a:cubicBezTo>
                <a:cubicBezTo>
                  <a:pt x="3008" y="237"/>
                  <a:pt x="3008" y="237"/>
                  <a:pt x="3008" y="237"/>
                </a:cubicBezTo>
                <a:cubicBezTo>
                  <a:pt x="2991" y="229"/>
                  <a:pt x="2990" y="229"/>
                  <a:pt x="2992" y="233"/>
                </a:cubicBezTo>
                <a:cubicBezTo>
                  <a:pt x="2993" y="234"/>
                  <a:pt x="2989" y="236"/>
                  <a:pt x="2981" y="236"/>
                </a:cubicBezTo>
                <a:cubicBezTo>
                  <a:pt x="2972" y="236"/>
                  <a:pt x="2968" y="234"/>
                  <a:pt x="2970" y="232"/>
                </a:cubicBezTo>
                <a:cubicBezTo>
                  <a:pt x="2971" y="231"/>
                  <a:pt x="2969" y="229"/>
                  <a:pt x="2965" y="228"/>
                </a:cubicBezTo>
                <a:cubicBezTo>
                  <a:pt x="2962" y="227"/>
                  <a:pt x="2959" y="225"/>
                  <a:pt x="2959" y="223"/>
                </a:cubicBezTo>
                <a:cubicBezTo>
                  <a:pt x="2959" y="222"/>
                  <a:pt x="2963" y="221"/>
                  <a:pt x="2967" y="223"/>
                </a:cubicBezTo>
                <a:cubicBezTo>
                  <a:pt x="2977" y="225"/>
                  <a:pt x="2977" y="225"/>
                  <a:pt x="2994" y="224"/>
                </a:cubicBezTo>
                <a:cubicBezTo>
                  <a:pt x="3005" y="224"/>
                  <a:pt x="3006" y="223"/>
                  <a:pt x="3002" y="220"/>
                </a:cubicBezTo>
                <a:cubicBezTo>
                  <a:pt x="2994" y="214"/>
                  <a:pt x="2995" y="209"/>
                  <a:pt x="3003" y="211"/>
                </a:cubicBezTo>
                <a:cubicBezTo>
                  <a:pt x="3008" y="212"/>
                  <a:pt x="3009" y="212"/>
                  <a:pt x="3005" y="210"/>
                </a:cubicBezTo>
                <a:cubicBezTo>
                  <a:pt x="3003" y="208"/>
                  <a:pt x="2997" y="207"/>
                  <a:pt x="2992" y="207"/>
                </a:cubicBezTo>
                <a:cubicBezTo>
                  <a:pt x="2985" y="207"/>
                  <a:pt x="2985" y="207"/>
                  <a:pt x="2989" y="209"/>
                </a:cubicBezTo>
                <a:cubicBezTo>
                  <a:pt x="2995" y="212"/>
                  <a:pt x="2994" y="212"/>
                  <a:pt x="2988" y="212"/>
                </a:cubicBezTo>
                <a:cubicBezTo>
                  <a:pt x="2983" y="212"/>
                  <a:pt x="2979" y="210"/>
                  <a:pt x="2978" y="208"/>
                </a:cubicBezTo>
                <a:cubicBezTo>
                  <a:pt x="2978" y="206"/>
                  <a:pt x="2974" y="204"/>
                  <a:pt x="2970" y="204"/>
                </a:cubicBezTo>
                <a:cubicBezTo>
                  <a:pt x="2962" y="204"/>
                  <a:pt x="2948" y="197"/>
                  <a:pt x="2948" y="194"/>
                </a:cubicBezTo>
                <a:cubicBezTo>
                  <a:pt x="2948" y="193"/>
                  <a:pt x="2944" y="192"/>
                  <a:pt x="2939" y="192"/>
                </a:cubicBezTo>
                <a:cubicBezTo>
                  <a:pt x="2933" y="192"/>
                  <a:pt x="2927" y="190"/>
                  <a:pt x="2923" y="188"/>
                </a:cubicBezTo>
                <a:cubicBezTo>
                  <a:pt x="2918" y="184"/>
                  <a:pt x="2918" y="184"/>
                  <a:pt x="2926" y="182"/>
                </a:cubicBezTo>
                <a:cubicBezTo>
                  <a:pt x="2934" y="179"/>
                  <a:pt x="2953" y="184"/>
                  <a:pt x="2964" y="191"/>
                </a:cubicBezTo>
                <a:cubicBezTo>
                  <a:pt x="2968" y="193"/>
                  <a:pt x="2977" y="195"/>
                  <a:pt x="2986" y="196"/>
                </a:cubicBezTo>
                <a:cubicBezTo>
                  <a:pt x="2994" y="197"/>
                  <a:pt x="2999" y="197"/>
                  <a:pt x="2997" y="196"/>
                </a:cubicBezTo>
                <a:cubicBezTo>
                  <a:pt x="2991" y="193"/>
                  <a:pt x="2994" y="189"/>
                  <a:pt x="3002" y="189"/>
                </a:cubicBezTo>
                <a:cubicBezTo>
                  <a:pt x="3007" y="189"/>
                  <a:pt x="3011" y="188"/>
                  <a:pt x="3012" y="186"/>
                </a:cubicBezTo>
                <a:cubicBezTo>
                  <a:pt x="3014" y="183"/>
                  <a:pt x="3008" y="182"/>
                  <a:pt x="2997" y="183"/>
                </a:cubicBezTo>
                <a:cubicBezTo>
                  <a:pt x="2988" y="184"/>
                  <a:pt x="2977" y="178"/>
                  <a:pt x="2977" y="173"/>
                </a:cubicBezTo>
                <a:cubicBezTo>
                  <a:pt x="2977" y="168"/>
                  <a:pt x="2979" y="168"/>
                  <a:pt x="2997" y="169"/>
                </a:cubicBezTo>
                <a:cubicBezTo>
                  <a:pt x="3004" y="169"/>
                  <a:pt x="3008" y="168"/>
                  <a:pt x="3007" y="167"/>
                </a:cubicBezTo>
                <a:cubicBezTo>
                  <a:pt x="3005" y="164"/>
                  <a:pt x="3003" y="164"/>
                  <a:pt x="2992" y="163"/>
                </a:cubicBezTo>
                <a:cubicBezTo>
                  <a:pt x="2988" y="163"/>
                  <a:pt x="2986" y="162"/>
                  <a:pt x="2987" y="159"/>
                </a:cubicBezTo>
                <a:cubicBezTo>
                  <a:pt x="2988" y="156"/>
                  <a:pt x="2984" y="154"/>
                  <a:pt x="2972" y="152"/>
                </a:cubicBezTo>
                <a:cubicBezTo>
                  <a:pt x="2955" y="150"/>
                  <a:pt x="2955" y="150"/>
                  <a:pt x="2955" y="150"/>
                </a:cubicBezTo>
                <a:cubicBezTo>
                  <a:pt x="2974" y="147"/>
                  <a:pt x="2974" y="147"/>
                  <a:pt x="2974" y="147"/>
                </a:cubicBezTo>
                <a:cubicBezTo>
                  <a:pt x="2992" y="144"/>
                  <a:pt x="2992" y="144"/>
                  <a:pt x="2992" y="144"/>
                </a:cubicBezTo>
                <a:cubicBezTo>
                  <a:pt x="2971" y="142"/>
                  <a:pt x="2971" y="142"/>
                  <a:pt x="2971" y="142"/>
                </a:cubicBezTo>
                <a:cubicBezTo>
                  <a:pt x="2933" y="138"/>
                  <a:pt x="2921" y="136"/>
                  <a:pt x="2917" y="132"/>
                </a:cubicBezTo>
                <a:cubicBezTo>
                  <a:pt x="2915" y="130"/>
                  <a:pt x="2914" y="128"/>
                  <a:pt x="2914" y="127"/>
                </a:cubicBezTo>
                <a:cubicBezTo>
                  <a:pt x="2914" y="124"/>
                  <a:pt x="2936" y="125"/>
                  <a:pt x="2938" y="128"/>
                </a:cubicBezTo>
                <a:cubicBezTo>
                  <a:pt x="2939" y="130"/>
                  <a:pt x="2942" y="131"/>
                  <a:pt x="2945" y="131"/>
                </a:cubicBezTo>
                <a:cubicBezTo>
                  <a:pt x="2948" y="131"/>
                  <a:pt x="2949" y="130"/>
                  <a:pt x="2945" y="128"/>
                </a:cubicBezTo>
                <a:cubicBezTo>
                  <a:pt x="2941" y="125"/>
                  <a:pt x="2944" y="118"/>
                  <a:pt x="2949" y="120"/>
                </a:cubicBezTo>
                <a:cubicBezTo>
                  <a:pt x="2951" y="121"/>
                  <a:pt x="2955" y="120"/>
                  <a:pt x="2957" y="119"/>
                </a:cubicBezTo>
                <a:cubicBezTo>
                  <a:pt x="2968" y="113"/>
                  <a:pt x="2989" y="114"/>
                  <a:pt x="3000" y="120"/>
                </a:cubicBezTo>
                <a:cubicBezTo>
                  <a:pt x="3009" y="124"/>
                  <a:pt x="3012" y="125"/>
                  <a:pt x="3015" y="122"/>
                </a:cubicBezTo>
                <a:cubicBezTo>
                  <a:pt x="3018" y="120"/>
                  <a:pt x="3023" y="119"/>
                  <a:pt x="3028" y="120"/>
                </a:cubicBezTo>
                <a:cubicBezTo>
                  <a:pt x="3033" y="121"/>
                  <a:pt x="3037" y="120"/>
                  <a:pt x="3037" y="118"/>
                </a:cubicBezTo>
                <a:cubicBezTo>
                  <a:pt x="3038" y="117"/>
                  <a:pt x="3044" y="119"/>
                  <a:pt x="3052" y="122"/>
                </a:cubicBezTo>
                <a:cubicBezTo>
                  <a:pt x="3063" y="127"/>
                  <a:pt x="3065" y="127"/>
                  <a:pt x="3065" y="123"/>
                </a:cubicBezTo>
                <a:cubicBezTo>
                  <a:pt x="3065" y="121"/>
                  <a:pt x="3063" y="119"/>
                  <a:pt x="3061" y="119"/>
                </a:cubicBezTo>
                <a:cubicBezTo>
                  <a:pt x="3059" y="119"/>
                  <a:pt x="3057" y="118"/>
                  <a:pt x="3057" y="116"/>
                </a:cubicBezTo>
                <a:cubicBezTo>
                  <a:pt x="3057" y="114"/>
                  <a:pt x="3061" y="113"/>
                  <a:pt x="3069" y="114"/>
                </a:cubicBezTo>
                <a:cubicBezTo>
                  <a:pt x="3118" y="121"/>
                  <a:pt x="3127" y="123"/>
                  <a:pt x="3139" y="129"/>
                </a:cubicBezTo>
                <a:cubicBezTo>
                  <a:pt x="3154" y="138"/>
                  <a:pt x="3165" y="139"/>
                  <a:pt x="3155" y="132"/>
                </a:cubicBezTo>
                <a:cubicBezTo>
                  <a:pt x="3144" y="124"/>
                  <a:pt x="3147" y="121"/>
                  <a:pt x="3162" y="123"/>
                </a:cubicBezTo>
                <a:cubicBezTo>
                  <a:pt x="3186" y="127"/>
                  <a:pt x="3223" y="128"/>
                  <a:pt x="3221" y="125"/>
                </a:cubicBezTo>
                <a:cubicBezTo>
                  <a:pt x="3220" y="123"/>
                  <a:pt x="3216" y="121"/>
                  <a:pt x="3212" y="119"/>
                </a:cubicBezTo>
                <a:cubicBezTo>
                  <a:pt x="3208" y="118"/>
                  <a:pt x="3206" y="115"/>
                  <a:pt x="3207" y="114"/>
                </a:cubicBezTo>
                <a:cubicBezTo>
                  <a:pt x="3208" y="112"/>
                  <a:pt x="3204" y="110"/>
                  <a:pt x="3199" y="109"/>
                </a:cubicBezTo>
                <a:cubicBezTo>
                  <a:pt x="3180" y="106"/>
                  <a:pt x="3130" y="99"/>
                  <a:pt x="3124" y="99"/>
                </a:cubicBezTo>
                <a:cubicBezTo>
                  <a:pt x="3108" y="99"/>
                  <a:pt x="3085" y="95"/>
                  <a:pt x="3083" y="92"/>
                </a:cubicBezTo>
                <a:cubicBezTo>
                  <a:pt x="3082" y="90"/>
                  <a:pt x="3088" y="90"/>
                  <a:pt x="3101" y="91"/>
                </a:cubicBezTo>
                <a:cubicBezTo>
                  <a:pt x="3111" y="92"/>
                  <a:pt x="3120" y="91"/>
                  <a:pt x="3121" y="90"/>
                </a:cubicBezTo>
                <a:cubicBezTo>
                  <a:pt x="3123" y="87"/>
                  <a:pt x="3070" y="83"/>
                  <a:pt x="2997" y="80"/>
                </a:cubicBezTo>
                <a:cubicBezTo>
                  <a:pt x="2988" y="80"/>
                  <a:pt x="2979" y="79"/>
                  <a:pt x="2978" y="78"/>
                </a:cubicBezTo>
                <a:cubicBezTo>
                  <a:pt x="2975" y="74"/>
                  <a:pt x="2943" y="75"/>
                  <a:pt x="2917" y="79"/>
                </a:cubicBezTo>
                <a:cubicBezTo>
                  <a:pt x="2899" y="82"/>
                  <a:pt x="2892" y="82"/>
                  <a:pt x="2888" y="79"/>
                </a:cubicBezTo>
                <a:cubicBezTo>
                  <a:pt x="2884" y="77"/>
                  <a:pt x="2882" y="77"/>
                  <a:pt x="2881" y="79"/>
                </a:cubicBezTo>
                <a:cubicBezTo>
                  <a:pt x="2880" y="82"/>
                  <a:pt x="2879" y="82"/>
                  <a:pt x="2877" y="79"/>
                </a:cubicBezTo>
                <a:cubicBezTo>
                  <a:pt x="2875" y="76"/>
                  <a:pt x="2871" y="75"/>
                  <a:pt x="2863" y="77"/>
                </a:cubicBezTo>
                <a:cubicBezTo>
                  <a:pt x="2842" y="81"/>
                  <a:pt x="2826" y="80"/>
                  <a:pt x="2827" y="76"/>
                </a:cubicBezTo>
                <a:cubicBezTo>
                  <a:pt x="2828" y="73"/>
                  <a:pt x="2826" y="73"/>
                  <a:pt x="2824" y="74"/>
                </a:cubicBezTo>
                <a:cubicBezTo>
                  <a:pt x="2821" y="75"/>
                  <a:pt x="2819" y="74"/>
                  <a:pt x="2819" y="71"/>
                </a:cubicBezTo>
                <a:cubicBezTo>
                  <a:pt x="2819" y="67"/>
                  <a:pt x="2818" y="66"/>
                  <a:pt x="2816" y="69"/>
                </a:cubicBezTo>
                <a:cubicBezTo>
                  <a:pt x="2814" y="71"/>
                  <a:pt x="2811" y="73"/>
                  <a:pt x="2809" y="73"/>
                </a:cubicBezTo>
                <a:cubicBezTo>
                  <a:pt x="2803" y="73"/>
                  <a:pt x="2785" y="60"/>
                  <a:pt x="2786" y="57"/>
                </a:cubicBezTo>
                <a:cubicBezTo>
                  <a:pt x="2786" y="55"/>
                  <a:pt x="2794" y="54"/>
                  <a:pt x="2802" y="54"/>
                </a:cubicBezTo>
                <a:cubicBezTo>
                  <a:pt x="2814" y="55"/>
                  <a:pt x="2817" y="54"/>
                  <a:pt x="2814" y="52"/>
                </a:cubicBezTo>
                <a:cubicBezTo>
                  <a:pt x="2809" y="47"/>
                  <a:pt x="2810" y="43"/>
                  <a:pt x="2815" y="45"/>
                </a:cubicBezTo>
                <a:cubicBezTo>
                  <a:pt x="2817" y="46"/>
                  <a:pt x="2821" y="46"/>
                  <a:pt x="2824" y="44"/>
                </a:cubicBezTo>
                <a:cubicBezTo>
                  <a:pt x="2828" y="42"/>
                  <a:pt x="2824" y="41"/>
                  <a:pt x="2808" y="42"/>
                </a:cubicBezTo>
                <a:cubicBezTo>
                  <a:pt x="2782" y="43"/>
                  <a:pt x="2760" y="39"/>
                  <a:pt x="2754" y="33"/>
                </a:cubicBezTo>
                <a:cubicBezTo>
                  <a:pt x="2752" y="31"/>
                  <a:pt x="2749" y="29"/>
                  <a:pt x="2747" y="29"/>
                </a:cubicBezTo>
                <a:cubicBezTo>
                  <a:pt x="2746" y="29"/>
                  <a:pt x="2745" y="28"/>
                  <a:pt x="2745" y="26"/>
                </a:cubicBezTo>
                <a:cubicBezTo>
                  <a:pt x="2745" y="23"/>
                  <a:pt x="2749" y="23"/>
                  <a:pt x="2757" y="24"/>
                </a:cubicBezTo>
                <a:cubicBezTo>
                  <a:pt x="2764" y="25"/>
                  <a:pt x="2774" y="27"/>
                  <a:pt x="2781" y="28"/>
                </a:cubicBezTo>
                <a:cubicBezTo>
                  <a:pt x="2792" y="29"/>
                  <a:pt x="2792" y="29"/>
                  <a:pt x="2792" y="29"/>
                </a:cubicBezTo>
                <a:cubicBezTo>
                  <a:pt x="2783" y="25"/>
                  <a:pt x="2783" y="25"/>
                  <a:pt x="2783" y="25"/>
                </a:cubicBezTo>
                <a:cubicBezTo>
                  <a:pt x="2779" y="22"/>
                  <a:pt x="2771" y="20"/>
                  <a:pt x="2766" y="20"/>
                </a:cubicBezTo>
                <a:cubicBezTo>
                  <a:pt x="2755" y="20"/>
                  <a:pt x="2745" y="17"/>
                  <a:pt x="2745" y="14"/>
                </a:cubicBezTo>
                <a:cubicBezTo>
                  <a:pt x="2745" y="13"/>
                  <a:pt x="2747" y="12"/>
                  <a:pt x="2750" y="12"/>
                </a:cubicBezTo>
                <a:cubicBezTo>
                  <a:pt x="2753" y="11"/>
                  <a:pt x="2760" y="10"/>
                  <a:pt x="2766" y="7"/>
                </a:cubicBezTo>
                <a:cubicBezTo>
                  <a:pt x="2778" y="3"/>
                  <a:pt x="2778" y="3"/>
                  <a:pt x="2778" y="3"/>
                </a:cubicBezTo>
                <a:cubicBezTo>
                  <a:pt x="2767" y="3"/>
                  <a:pt x="2767" y="3"/>
                  <a:pt x="2767" y="3"/>
                </a:cubicBezTo>
                <a:cubicBezTo>
                  <a:pt x="2761" y="3"/>
                  <a:pt x="2750" y="4"/>
                  <a:pt x="2743" y="6"/>
                </a:cubicBezTo>
                <a:cubicBezTo>
                  <a:pt x="2710" y="12"/>
                  <a:pt x="2710" y="12"/>
                  <a:pt x="2710" y="5"/>
                </a:cubicBezTo>
                <a:cubicBezTo>
                  <a:pt x="2710" y="2"/>
                  <a:pt x="2709" y="0"/>
                  <a:pt x="2708" y="1"/>
                </a:cubicBezTo>
                <a:cubicBezTo>
                  <a:pt x="2706" y="2"/>
                  <a:pt x="2706" y="5"/>
                  <a:pt x="2707" y="7"/>
                </a:cubicBezTo>
                <a:cubicBezTo>
                  <a:pt x="2708" y="12"/>
                  <a:pt x="2707" y="12"/>
                  <a:pt x="2698" y="9"/>
                </a:cubicBezTo>
                <a:cubicBezTo>
                  <a:pt x="2691" y="6"/>
                  <a:pt x="2689" y="7"/>
                  <a:pt x="2683" y="13"/>
                </a:cubicBezTo>
                <a:cubicBezTo>
                  <a:pt x="2679" y="17"/>
                  <a:pt x="2674" y="19"/>
                  <a:pt x="2670" y="18"/>
                </a:cubicBezTo>
                <a:cubicBezTo>
                  <a:pt x="2664" y="17"/>
                  <a:pt x="2662" y="21"/>
                  <a:pt x="2668" y="25"/>
                </a:cubicBezTo>
                <a:cubicBezTo>
                  <a:pt x="2670" y="27"/>
                  <a:pt x="2674" y="31"/>
                  <a:pt x="2677" y="34"/>
                </a:cubicBezTo>
                <a:cubicBezTo>
                  <a:pt x="2682" y="40"/>
                  <a:pt x="2682" y="42"/>
                  <a:pt x="2679" y="43"/>
                </a:cubicBezTo>
                <a:cubicBezTo>
                  <a:pt x="2677" y="45"/>
                  <a:pt x="2680" y="46"/>
                  <a:pt x="2688" y="48"/>
                </a:cubicBezTo>
                <a:cubicBezTo>
                  <a:pt x="2701" y="50"/>
                  <a:pt x="2708" y="54"/>
                  <a:pt x="2708" y="60"/>
                </a:cubicBezTo>
                <a:cubicBezTo>
                  <a:pt x="2708" y="63"/>
                  <a:pt x="2706" y="64"/>
                  <a:pt x="2700" y="63"/>
                </a:cubicBezTo>
                <a:cubicBezTo>
                  <a:pt x="2691" y="60"/>
                  <a:pt x="2681" y="63"/>
                  <a:pt x="2683" y="67"/>
                </a:cubicBezTo>
                <a:cubicBezTo>
                  <a:pt x="2684" y="69"/>
                  <a:pt x="2689" y="70"/>
                  <a:pt x="2694" y="70"/>
                </a:cubicBezTo>
                <a:cubicBezTo>
                  <a:pt x="2701" y="70"/>
                  <a:pt x="2702" y="70"/>
                  <a:pt x="2698" y="73"/>
                </a:cubicBezTo>
                <a:cubicBezTo>
                  <a:pt x="2693" y="76"/>
                  <a:pt x="2594" y="82"/>
                  <a:pt x="2547" y="82"/>
                </a:cubicBezTo>
                <a:cubicBezTo>
                  <a:pt x="2491" y="83"/>
                  <a:pt x="2331" y="82"/>
                  <a:pt x="2318" y="81"/>
                </a:cubicBezTo>
                <a:cubicBezTo>
                  <a:pt x="2311" y="81"/>
                  <a:pt x="2301" y="80"/>
                  <a:pt x="2296" y="81"/>
                </a:cubicBezTo>
                <a:cubicBezTo>
                  <a:pt x="2291" y="81"/>
                  <a:pt x="2287" y="80"/>
                  <a:pt x="2287" y="78"/>
                </a:cubicBezTo>
                <a:cubicBezTo>
                  <a:pt x="2287" y="77"/>
                  <a:pt x="2291" y="76"/>
                  <a:pt x="2296" y="76"/>
                </a:cubicBezTo>
                <a:cubicBezTo>
                  <a:pt x="2308" y="76"/>
                  <a:pt x="2312" y="72"/>
                  <a:pt x="2304" y="68"/>
                </a:cubicBezTo>
                <a:cubicBezTo>
                  <a:pt x="2298" y="65"/>
                  <a:pt x="2298" y="65"/>
                  <a:pt x="2307" y="63"/>
                </a:cubicBezTo>
                <a:cubicBezTo>
                  <a:pt x="2324" y="60"/>
                  <a:pt x="2395" y="52"/>
                  <a:pt x="2426" y="50"/>
                </a:cubicBezTo>
                <a:cubicBezTo>
                  <a:pt x="2450" y="49"/>
                  <a:pt x="2455" y="48"/>
                  <a:pt x="2452" y="45"/>
                </a:cubicBezTo>
                <a:cubicBezTo>
                  <a:pt x="2450" y="42"/>
                  <a:pt x="2444" y="41"/>
                  <a:pt x="2427" y="43"/>
                </a:cubicBezTo>
                <a:cubicBezTo>
                  <a:pt x="2415" y="44"/>
                  <a:pt x="2405" y="45"/>
                  <a:pt x="2404" y="47"/>
                </a:cubicBezTo>
                <a:cubicBezTo>
                  <a:pt x="2403" y="48"/>
                  <a:pt x="2396" y="49"/>
                  <a:pt x="2387" y="49"/>
                </a:cubicBezTo>
                <a:cubicBezTo>
                  <a:pt x="2378" y="49"/>
                  <a:pt x="2361" y="50"/>
                  <a:pt x="2348" y="51"/>
                </a:cubicBezTo>
                <a:cubicBezTo>
                  <a:pt x="2336" y="52"/>
                  <a:pt x="2314" y="53"/>
                  <a:pt x="2300" y="54"/>
                </a:cubicBezTo>
                <a:cubicBezTo>
                  <a:pt x="2286" y="55"/>
                  <a:pt x="2273" y="56"/>
                  <a:pt x="2271" y="56"/>
                </a:cubicBezTo>
                <a:cubicBezTo>
                  <a:pt x="2270" y="56"/>
                  <a:pt x="2268" y="55"/>
                  <a:pt x="2269" y="53"/>
                </a:cubicBezTo>
                <a:cubicBezTo>
                  <a:pt x="2270" y="49"/>
                  <a:pt x="2267" y="49"/>
                  <a:pt x="2256" y="50"/>
                </a:cubicBezTo>
                <a:cubicBezTo>
                  <a:pt x="2249" y="51"/>
                  <a:pt x="2241" y="54"/>
                  <a:pt x="2238" y="56"/>
                </a:cubicBezTo>
                <a:cubicBezTo>
                  <a:pt x="2235" y="59"/>
                  <a:pt x="2226" y="60"/>
                  <a:pt x="2211" y="61"/>
                </a:cubicBezTo>
                <a:cubicBezTo>
                  <a:pt x="2198" y="61"/>
                  <a:pt x="2187" y="63"/>
                  <a:pt x="2185" y="64"/>
                </a:cubicBezTo>
                <a:cubicBezTo>
                  <a:pt x="2181" y="68"/>
                  <a:pt x="2177" y="67"/>
                  <a:pt x="2179" y="63"/>
                </a:cubicBezTo>
                <a:cubicBezTo>
                  <a:pt x="2180" y="61"/>
                  <a:pt x="2179" y="57"/>
                  <a:pt x="2178" y="55"/>
                </a:cubicBezTo>
                <a:cubicBezTo>
                  <a:pt x="2175" y="51"/>
                  <a:pt x="2175" y="51"/>
                  <a:pt x="2173" y="55"/>
                </a:cubicBezTo>
                <a:cubicBezTo>
                  <a:pt x="2170" y="58"/>
                  <a:pt x="2168" y="58"/>
                  <a:pt x="2161" y="56"/>
                </a:cubicBezTo>
                <a:cubicBezTo>
                  <a:pt x="2153" y="53"/>
                  <a:pt x="2149" y="53"/>
                  <a:pt x="2140" y="58"/>
                </a:cubicBezTo>
                <a:cubicBezTo>
                  <a:pt x="2129" y="64"/>
                  <a:pt x="2128" y="64"/>
                  <a:pt x="2125" y="60"/>
                </a:cubicBezTo>
                <a:cubicBezTo>
                  <a:pt x="2121" y="55"/>
                  <a:pt x="2108" y="53"/>
                  <a:pt x="2111" y="58"/>
                </a:cubicBezTo>
                <a:cubicBezTo>
                  <a:pt x="2112" y="60"/>
                  <a:pt x="2110" y="61"/>
                  <a:pt x="2107" y="61"/>
                </a:cubicBezTo>
                <a:cubicBezTo>
                  <a:pt x="2104" y="61"/>
                  <a:pt x="2101" y="59"/>
                  <a:pt x="2100" y="57"/>
                </a:cubicBezTo>
                <a:cubicBezTo>
                  <a:pt x="2099" y="55"/>
                  <a:pt x="2098" y="55"/>
                  <a:pt x="2097" y="56"/>
                </a:cubicBezTo>
                <a:cubicBezTo>
                  <a:pt x="2095" y="57"/>
                  <a:pt x="2096" y="60"/>
                  <a:pt x="2098" y="64"/>
                </a:cubicBezTo>
                <a:cubicBezTo>
                  <a:pt x="2101" y="69"/>
                  <a:pt x="2101" y="70"/>
                  <a:pt x="2098" y="73"/>
                </a:cubicBezTo>
                <a:cubicBezTo>
                  <a:pt x="2093" y="76"/>
                  <a:pt x="2065" y="81"/>
                  <a:pt x="2038" y="83"/>
                </a:cubicBezTo>
                <a:cubicBezTo>
                  <a:pt x="2027" y="84"/>
                  <a:pt x="2014" y="85"/>
                  <a:pt x="2008" y="86"/>
                </a:cubicBezTo>
                <a:cubicBezTo>
                  <a:pt x="2001" y="86"/>
                  <a:pt x="1977" y="88"/>
                  <a:pt x="1955" y="90"/>
                </a:cubicBezTo>
                <a:cubicBezTo>
                  <a:pt x="1932" y="92"/>
                  <a:pt x="1905" y="95"/>
                  <a:pt x="1895" y="96"/>
                </a:cubicBezTo>
                <a:cubicBezTo>
                  <a:pt x="1870" y="100"/>
                  <a:pt x="1870" y="100"/>
                  <a:pt x="1875" y="94"/>
                </a:cubicBezTo>
                <a:cubicBezTo>
                  <a:pt x="1877" y="91"/>
                  <a:pt x="1877" y="90"/>
                  <a:pt x="1873" y="90"/>
                </a:cubicBezTo>
                <a:cubicBezTo>
                  <a:pt x="1871" y="90"/>
                  <a:pt x="1869" y="92"/>
                  <a:pt x="1869" y="94"/>
                </a:cubicBezTo>
                <a:cubicBezTo>
                  <a:pt x="1869" y="97"/>
                  <a:pt x="1867" y="99"/>
                  <a:pt x="1864" y="99"/>
                </a:cubicBezTo>
                <a:cubicBezTo>
                  <a:pt x="1862" y="99"/>
                  <a:pt x="1860" y="98"/>
                  <a:pt x="1860" y="96"/>
                </a:cubicBezTo>
                <a:cubicBezTo>
                  <a:pt x="1860" y="90"/>
                  <a:pt x="1870" y="84"/>
                  <a:pt x="1879" y="84"/>
                </a:cubicBezTo>
                <a:cubicBezTo>
                  <a:pt x="1884" y="84"/>
                  <a:pt x="1889" y="83"/>
                  <a:pt x="1889" y="81"/>
                </a:cubicBezTo>
                <a:cubicBezTo>
                  <a:pt x="1889" y="79"/>
                  <a:pt x="1886" y="79"/>
                  <a:pt x="1881" y="80"/>
                </a:cubicBezTo>
                <a:cubicBezTo>
                  <a:pt x="1877" y="81"/>
                  <a:pt x="1869" y="82"/>
                  <a:pt x="1864" y="82"/>
                </a:cubicBezTo>
                <a:cubicBezTo>
                  <a:pt x="1858" y="82"/>
                  <a:pt x="1854" y="84"/>
                  <a:pt x="1854" y="87"/>
                </a:cubicBezTo>
                <a:cubicBezTo>
                  <a:pt x="1854" y="90"/>
                  <a:pt x="1854" y="90"/>
                  <a:pt x="1852" y="88"/>
                </a:cubicBezTo>
                <a:cubicBezTo>
                  <a:pt x="1850" y="85"/>
                  <a:pt x="1820" y="83"/>
                  <a:pt x="1786" y="84"/>
                </a:cubicBezTo>
                <a:cubicBezTo>
                  <a:pt x="1769" y="84"/>
                  <a:pt x="1769" y="85"/>
                  <a:pt x="1769" y="92"/>
                </a:cubicBezTo>
                <a:cubicBezTo>
                  <a:pt x="1769" y="98"/>
                  <a:pt x="1770" y="99"/>
                  <a:pt x="1775" y="98"/>
                </a:cubicBezTo>
                <a:cubicBezTo>
                  <a:pt x="1779" y="97"/>
                  <a:pt x="1783" y="97"/>
                  <a:pt x="1785" y="99"/>
                </a:cubicBezTo>
                <a:cubicBezTo>
                  <a:pt x="1788" y="100"/>
                  <a:pt x="1787" y="101"/>
                  <a:pt x="1781" y="103"/>
                </a:cubicBezTo>
                <a:cubicBezTo>
                  <a:pt x="1777" y="103"/>
                  <a:pt x="1767" y="106"/>
                  <a:pt x="1760" y="107"/>
                </a:cubicBezTo>
                <a:cubicBezTo>
                  <a:pt x="1753" y="109"/>
                  <a:pt x="1739" y="111"/>
                  <a:pt x="1727" y="112"/>
                </a:cubicBezTo>
                <a:cubicBezTo>
                  <a:pt x="1702" y="114"/>
                  <a:pt x="1685" y="115"/>
                  <a:pt x="1653" y="119"/>
                </a:cubicBezTo>
                <a:cubicBezTo>
                  <a:pt x="1638" y="121"/>
                  <a:pt x="1619" y="123"/>
                  <a:pt x="1608" y="123"/>
                </a:cubicBezTo>
                <a:cubicBezTo>
                  <a:pt x="1585" y="125"/>
                  <a:pt x="1565" y="128"/>
                  <a:pt x="1548" y="130"/>
                </a:cubicBezTo>
                <a:cubicBezTo>
                  <a:pt x="1541" y="131"/>
                  <a:pt x="1530" y="131"/>
                  <a:pt x="1523" y="131"/>
                </a:cubicBezTo>
                <a:cubicBezTo>
                  <a:pt x="1516" y="131"/>
                  <a:pt x="1508" y="132"/>
                  <a:pt x="1507" y="133"/>
                </a:cubicBezTo>
                <a:cubicBezTo>
                  <a:pt x="1505" y="134"/>
                  <a:pt x="1496" y="135"/>
                  <a:pt x="1487" y="135"/>
                </a:cubicBezTo>
                <a:cubicBezTo>
                  <a:pt x="1477" y="136"/>
                  <a:pt x="1459" y="137"/>
                  <a:pt x="1445" y="138"/>
                </a:cubicBezTo>
                <a:cubicBezTo>
                  <a:pt x="1432" y="139"/>
                  <a:pt x="1395" y="140"/>
                  <a:pt x="1364" y="141"/>
                </a:cubicBezTo>
                <a:cubicBezTo>
                  <a:pt x="1308" y="141"/>
                  <a:pt x="1291" y="143"/>
                  <a:pt x="1287" y="149"/>
                </a:cubicBezTo>
                <a:cubicBezTo>
                  <a:pt x="1286" y="150"/>
                  <a:pt x="1272" y="152"/>
                  <a:pt x="1255" y="153"/>
                </a:cubicBezTo>
                <a:cubicBezTo>
                  <a:pt x="1228" y="154"/>
                  <a:pt x="1224" y="154"/>
                  <a:pt x="1226" y="150"/>
                </a:cubicBezTo>
                <a:cubicBezTo>
                  <a:pt x="1227" y="147"/>
                  <a:pt x="1226" y="145"/>
                  <a:pt x="1222" y="145"/>
                </a:cubicBezTo>
                <a:cubicBezTo>
                  <a:pt x="1218" y="145"/>
                  <a:pt x="1217" y="147"/>
                  <a:pt x="1218" y="150"/>
                </a:cubicBezTo>
                <a:cubicBezTo>
                  <a:pt x="1219" y="152"/>
                  <a:pt x="1218" y="154"/>
                  <a:pt x="1216" y="154"/>
                </a:cubicBezTo>
                <a:cubicBezTo>
                  <a:pt x="1214" y="154"/>
                  <a:pt x="1210" y="156"/>
                  <a:pt x="1207" y="159"/>
                </a:cubicBezTo>
                <a:cubicBezTo>
                  <a:pt x="1204" y="162"/>
                  <a:pt x="1195" y="163"/>
                  <a:pt x="1172" y="164"/>
                </a:cubicBezTo>
                <a:cubicBezTo>
                  <a:pt x="1155" y="165"/>
                  <a:pt x="1140" y="166"/>
                  <a:pt x="1138" y="168"/>
                </a:cubicBezTo>
                <a:cubicBezTo>
                  <a:pt x="1136" y="169"/>
                  <a:pt x="1133" y="172"/>
                  <a:pt x="1130" y="173"/>
                </a:cubicBezTo>
                <a:cubicBezTo>
                  <a:pt x="1128" y="174"/>
                  <a:pt x="1130" y="174"/>
                  <a:pt x="1135" y="174"/>
                </a:cubicBezTo>
                <a:cubicBezTo>
                  <a:pt x="1164" y="173"/>
                  <a:pt x="1162" y="177"/>
                  <a:pt x="1131" y="181"/>
                </a:cubicBezTo>
                <a:cubicBezTo>
                  <a:pt x="1112" y="183"/>
                  <a:pt x="1108" y="182"/>
                  <a:pt x="1105" y="179"/>
                </a:cubicBezTo>
                <a:cubicBezTo>
                  <a:pt x="1103" y="176"/>
                  <a:pt x="1101" y="175"/>
                  <a:pt x="1100" y="177"/>
                </a:cubicBezTo>
                <a:cubicBezTo>
                  <a:pt x="1099" y="179"/>
                  <a:pt x="1094" y="180"/>
                  <a:pt x="1088" y="180"/>
                </a:cubicBezTo>
                <a:cubicBezTo>
                  <a:pt x="1077" y="180"/>
                  <a:pt x="1077" y="180"/>
                  <a:pt x="1077" y="180"/>
                </a:cubicBezTo>
                <a:cubicBezTo>
                  <a:pt x="1092" y="174"/>
                  <a:pt x="1092" y="174"/>
                  <a:pt x="1092" y="174"/>
                </a:cubicBezTo>
                <a:cubicBezTo>
                  <a:pt x="1099" y="171"/>
                  <a:pt x="1107" y="169"/>
                  <a:pt x="1109" y="170"/>
                </a:cubicBezTo>
                <a:cubicBezTo>
                  <a:pt x="1111" y="171"/>
                  <a:pt x="1113" y="169"/>
                  <a:pt x="1114" y="167"/>
                </a:cubicBezTo>
                <a:cubicBezTo>
                  <a:pt x="1116" y="161"/>
                  <a:pt x="1109" y="162"/>
                  <a:pt x="1084" y="170"/>
                </a:cubicBezTo>
                <a:cubicBezTo>
                  <a:pt x="1064" y="177"/>
                  <a:pt x="1059" y="178"/>
                  <a:pt x="1009" y="178"/>
                </a:cubicBezTo>
                <a:cubicBezTo>
                  <a:pt x="979" y="178"/>
                  <a:pt x="952" y="179"/>
                  <a:pt x="948" y="181"/>
                </a:cubicBezTo>
                <a:cubicBezTo>
                  <a:pt x="945" y="182"/>
                  <a:pt x="944" y="183"/>
                  <a:pt x="946" y="183"/>
                </a:cubicBezTo>
                <a:cubicBezTo>
                  <a:pt x="949" y="183"/>
                  <a:pt x="949" y="185"/>
                  <a:pt x="948" y="186"/>
                </a:cubicBezTo>
                <a:cubicBezTo>
                  <a:pt x="946" y="191"/>
                  <a:pt x="928" y="190"/>
                  <a:pt x="924" y="185"/>
                </a:cubicBezTo>
                <a:cubicBezTo>
                  <a:pt x="920" y="180"/>
                  <a:pt x="922" y="179"/>
                  <a:pt x="937" y="176"/>
                </a:cubicBezTo>
                <a:cubicBezTo>
                  <a:pt x="942" y="176"/>
                  <a:pt x="951" y="173"/>
                  <a:pt x="957" y="171"/>
                </a:cubicBezTo>
                <a:cubicBezTo>
                  <a:pt x="963" y="168"/>
                  <a:pt x="987" y="163"/>
                  <a:pt x="1010" y="160"/>
                </a:cubicBezTo>
                <a:cubicBezTo>
                  <a:pt x="1112" y="145"/>
                  <a:pt x="1107" y="146"/>
                  <a:pt x="1090" y="146"/>
                </a:cubicBezTo>
                <a:cubicBezTo>
                  <a:pt x="1078" y="145"/>
                  <a:pt x="1078" y="145"/>
                  <a:pt x="1083" y="141"/>
                </a:cubicBezTo>
                <a:cubicBezTo>
                  <a:pt x="1088" y="136"/>
                  <a:pt x="1088" y="136"/>
                  <a:pt x="1080" y="138"/>
                </a:cubicBezTo>
                <a:cubicBezTo>
                  <a:pt x="1075" y="139"/>
                  <a:pt x="1063" y="141"/>
                  <a:pt x="1052" y="143"/>
                </a:cubicBezTo>
                <a:cubicBezTo>
                  <a:pt x="1040" y="145"/>
                  <a:pt x="1029" y="147"/>
                  <a:pt x="1025" y="149"/>
                </a:cubicBezTo>
                <a:cubicBezTo>
                  <a:pt x="1021" y="151"/>
                  <a:pt x="1010" y="151"/>
                  <a:pt x="990" y="149"/>
                </a:cubicBezTo>
                <a:cubicBezTo>
                  <a:pt x="965" y="145"/>
                  <a:pt x="960" y="146"/>
                  <a:pt x="951" y="150"/>
                </a:cubicBezTo>
                <a:cubicBezTo>
                  <a:pt x="945" y="153"/>
                  <a:pt x="938" y="154"/>
                  <a:pt x="934" y="153"/>
                </a:cubicBezTo>
                <a:cubicBezTo>
                  <a:pt x="930" y="152"/>
                  <a:pt x="925" y="152"/>
                  <a:pt x="923" y="154"/>
                </a:cubicBezTo>
                <a:cubicBezTo>
                  <a:pt x="921" y="155"/>
                  <a:pt x="914" y="157"/>
                  <a:pt x="906" y="158"/>
                </a:cubicBezTo>
                <a:cubicBezTo>
                  <a:pt x="894" y="160"/>
                  <a:pt x="892" y="160"/>
                  <a:pt x="894" y="156"/>
                </a:cubicBezTo>
                <a:cubicBezTo>
                  <a:pt x="895" y="153"/>
                  <a:pt x="894" y="151"/>
                  <a:pt x="891" y="151"/>
                </a:cubicBezTo>
                <a:cubicBezTo>
                  <a:pt x="888" y="151"/>
                  <a:pt x="887" y="153"/>
                  <a:pt x="888" y="155"/>
                </a:cubicBezTo>
                <a:cubicBezTo>
                  <a:pt x="889" y="159"/>
                  <a:pt x="886" y="160"/>
                  <a:pt x="876" y="161"/>
                </a:cubicBezTo>
                <a:cubicBezTo>
                  <a:pt x="869" y="162"/>
                  <a:pt x="854" y="168"/>
                  <a:pt x="843" y="173"/>
                </a:cubicBezTo>
                <a:cubicBezTo>
                  <a:pt x="821" y="184"/>
                  <a:pt x="789" y="191"/>
                  <a:pt x="799" y="182"/>
                </a:cubicBezTo>
                <a:cubicBezTo>
                  <a:pt x="802" y="180"/>
                  <a:pt x="804" y="177"/>
                  <a:pt x="804" y="175"/>
                </a:cubicBezTo>
                <a:cubicBezTo>
                  <a:pt x="804" y="174"/>
                  <a:pt x="806" y="171"/>
                  <a:pt x="809" y="170"/>
                </a:cubicBezTo>
                <a:cubicBezTo>
                  <a:pt x="811" y="169"/>
                  <a:pt x="813" y="168"/>
                  <a:pt x="812" y="167"/>
                </a:cubicBezTo>
                <a:cubicBezTo>
                  <a:pt x="811" y="166"/>
                  <a:pt x="801" y="168"/>
                  <a:pt x="790" y="172"/>
                </a:cubicBezTo>
                <a:cubicBezTo>
                  <a:pt x="774" y="176"/>
                  <a:pt x="768" y="177"/>
                  <a:pt x="767" y="174"/>
                </a:cubicBezTo>
                <a:cubicBezTo>
                  <a:pt x="764" y="170"/>
                  <a:pt x="748" y="173"/>
                  <a:pt x="725" y="182"/>
                </a:cubicBezTo>
                <a:cubicBezTo>
                  <a:pt x="716" y="186"/>
                  <a:pt x="702" y="190"/>
                  <a:pt x="694" y="190"/>
                </a:cubicBezTo>
                <a:cubicBezTo>
                  <a:pt x="686" y="191"/>
                  <a:pt x="676" y="193"/>
                  <a:pt x="672" y="194"/>
                </a:cubicBezTo>
                <a:cubicBezTo>
                  <a:pt x="668" y="196"/>
                  <a:pt x="660" y="196"/>
                  <a:pt x="654" y="196"/>
                </a:cubicBezTo>
                <a:cubicBezTo>
                  <a:pt x="648" y="195"/>
                  <a:pt x="638" y="196"/>
                  <a:pt x="631" y="199"/>
                </a:cubicBezTo>
                <a:cubicBezTo>
                  <a:pt x="625" y="201"/>
                  <a:pt x="616" y="203"/>
                  <a:pt x="611" y="202"/>
                </a:cubicBezTo>
                <a:cubicBezTo>
                  <a:pt x="607" y="202"/>
                  <a:pt x="592" y="203"/>
                  <a:pt x="578" y="205"/>
                </a:cubicBezTo>
                <a:cubicBezTo>
                  <a:pt x="554" y="209"/>
                  <a:pt x="547" y="208"/>
                  <a:pt x="555" y="204"/>
                </a:cubicBezTo>
                <a:cubicBezTo>
                  <a:pt x="557" y="202"/>
                  <a:pt x="558" y="200"/>
                  <a:pt x="557" y="198"/>
                </a:cubicBezTo>
                <a:cubicBezTo>
                  <a:pt x="557" y="196"/>
                  <a:pt x="552" y="197"/>
                  <a:pt x="545" y="201"/>
                </a:cubicBezTo>
                <a:cubicBezTo>
                  <a:pt x="539" y="204"/>
                  <a:pt x="532" y="206"/>
                  <a:pt x="530" y="206"/>
                </a:cubicBezTo>
                <a:cubicBezTo>
                  <a:pt x="528" y="206"/>
                  <a:pt x="526" y="208"/>
                  <a:pt x="526" y="209"/>
                </a:cubicBezTo>
                <a:cubicBezTo>
                  <a:pt x="526" y="210"/>
                  <a:pt x="521" y="213"/>
                  <a:pt x="515" y="215"/>
                </a:cubicBezTo>
                <a:cubicBezTo>
                  <a:pt x="510" y="218"/>
                  <a:pt x="504" y="220"/>
                  <a:pt x="502" y="221"/>
                </a:cubicBezTo>
                <a:cubicBezTo>
                  <a:pt x="501" y="221"/>
                  <a:pt x="500" y="220"/>
                  <a:pt x="501" y="217"/>
                </a:cubicBezTo>
                <a:cubicBezTo>
                  <a:pt x="502" y="214"/>
                  <a:pt x="501" y="213"/>
                  <a:pt x="497" y="215"/>
                </a:cubicBezTo>
                <a:cubicBezTo>
                  <a:pt x="493" y="215"/>
                  <a:pt x="488" y="218"/>
                  <a:pt x="485" y="220"/>
                </a:cubicBezTo>
                <a:cubicBezTo>
                  <a:pt x="482" y="222"/>
                  <a:pt x="466" y="226"/>
                  <a:pt x="450" y="228"/>
                </a:cubicBezTo>
                <a:cubicBezTo>
                  <a:pt x="435" y="231"/>
                  <a:pt x="404" y="237"/>
                  <a:pt x="381" y="243"/>
                </a:cubicBezTo>
                <a:cubicBezTo>
                  <a:pt x="359" y="248"/>
                  <a:pt x="337" y="253"/>
                  <a:pt x="333" y="253"/>
                </a:cubicBezTo>
                <a:cubicBezTo>
                  <a:pt x="328" y="253"/>
                  <a:pt x="321" y="257"/>
                  <a:pt x="315" y="262"/>
                </a:cubicBezTo>
                <a:cubicBezTo>
                  <a:pt x="310" y="267"/>
                  <a:pt x="303" y="270"/>
                  <a:pt x="301" y="270"/>
                </a:cubicBezTo>
                <a:cubicBezTo>
                  <a:pt x="298" y="270"/>
                  <a:pt x="292" y="273"/>
                  <a:pt x="286" y="276"/>
                </a:cubicBezTo>
                <a:cubicBezTo>
                  <a:pt x="281" y="280"/>
                  <a:pt x="275" y="282"/>
                  <a:pt x="273" y="282"/>
                </a:cubicBezTo>
                <a:cubicBezTo>
                  <a:pt x="271" y="282"/>
                  <a:pt x="263" y="288"/>
                  <a:pt x="255" y="296"/>
                </a:cubicBezTo>
                <a:cubicBezTo>
                  <a:pt x="244" y="306"/>
                  <a:pt x="243" y="308"/>
                  <a:pt x="248" y="307"/>
                </a:cubicBezTo>
                <a:cubicBezTo>
                  <a:pt x="252" y="306"/>
                  <a:pt x="257" y="303"/>
                  <a:pt x="259" y="301"/>
                </a:cubicBezTo>
                <a:cubicBezTo>
                  <a:pt x="267" y="293"/>
                  <a:pt x="287" y="284"/>
                  <a:pt x="295" y="284"/>
                </a:cubicBezTo>
                <a:cubicBezTo>
                  <a:pt x="300" y="285"/>
                  <a:pt x="312" y="281"/>
                  <a:pt x="321" y="276"/>
                </a:cubicBezTo>
                <a:cubicBezTo>
                  <a:pt x="347" y="264"/>
                  <a:pt x="417" y="242"/>
                  <a:pt x="432" y="241"/>
                </a:cubicBezTo>
                <a:cubicBezTo>
                  <a:pt x="441" y="241"/>
                  <a:pt x="427" y="250"/>
                  <a:pt x="415" y="253"/>
                </a:cubicBezTo>
                <a:cubicBezTo>
                  <a:pt x="382" y="260"/>
                  <a:pt x="263" y="310"/>
                  <a:pt x="246" y="325"/>
                </a:cubicBezTo>
                <a:cubicBezTo>
                  <a:pt x="243" y="327"/>
                  <a:pt x="230" y="334"/>
                  <a:pt x="217" y="341"/>
                </a:cubicBezTo>
                <a:cubicBezTo>
                  <a:pt x="194" y="352"/>
                  <a:pt x="180" y="361"/>
                  <a:pt x="160" y="378"/>
                </a:cubicBezTo>
                <a:cubicBezTo>
                  <a:pt x="155" y="382"/>
                  <a:pt x="150" y="384"/>
                  <a:pt x="150" y="383"/>
                </a:cubicBezTo>
                <a:cubicBezTo>
                  <a:pt x="148" y="381"/>
                  <a:pt x="131" y="397"/>
                  <a:pt x="131" y="401"/>
                </a:cubicBezTo>
                <a:cubicBezTo>
                  <a:pt x="131" y="403"/>
                  <a:pt x="127" y="408"/>
                  <a:pt x="121" y="412"/>
                </a:cubicBezTo>
                <a:cubicBezTo>
                  <a:pt x="116" y="416"/>
                  <a:pt x="111" y="421"/>
                  <a:pt x="111" y="423"/>
                </a:cubicBezTo>
                <a:cubicBezTo>
                  <a:pt x="111" y="431"/>
                  <a:pt x="117" y="431"/>
                  <a:pt x="126" y="424"/>
                </a:cubicBezTo>
                <a:cubicBezTo>
                  <a:pt x="139" y="414"/>
                  <a:pt x="149" y="411"/>
                  <a:pt x="138" y="420"/>
                </a:cubicBezTo>
                <a:cubicBezTo>
                  <a:pt x="134" y="424"/>
                  <a:pt x="129" y="428"/>
                  <a:pt x="128" y="428"/>
                </a:cubicBezTo>
                <a:cubicBezTo>
                  <a:pt x="127" y="428"/>
                  <a:pt x="117" y="434"/>
                  <a:pt x="107" y="442"/>
                </a:cubicBezTo>
                <a:cubicBezTo>
                  <a:pt x="96" y="450"/>
                  <a:pt x="87" y="457"/>
                  <a:pt x="85" y="457"/>
                </a:cubicBezTo>
                <a:cubicBezTo>
                  <a:pt x="80" y="457"/>
                  <a:pt x="43" y="493"/>
                  <a:pt x="42" y="497"/>
                </a:cubicBezTo>
                <a:cubicBezTo>
                  <a:pt x="42" y="503"/>
                  <a:pt x="34" y="512"/>
                  <a:pt x="29" y="512"/>
                </a:cubicBezTo>
                <a:cubicBezTo>
                  <a:pt x="24" y="512"/>
                  <a:pt x="24" y="506"/>
                  <a:pt x="30" y="498"/>
                </a:cubicBezTo>
                <a:cubicBezTo>
                  <a:pt x="35" y="491"/>
                  <a:pt x="31" y="490"/>
                  <a:pt x="22" y="495"/>
                </a:cubicBezTo>
                <a:cubicBezTo>
                  <a:pt x="18" y="497"/>
                  <a:pt x="17" y="501"/>
                  <a:pt x="17" y="514"/>
                </a:cubicBezTo>
                <a:cubicBezTo>
                  <a:pt x="17" y="525"/>
                  <a:pt x="15" y="535"/>
                  <a:pt x="11" y="542"/>
                </a:cubicBezTo>
                <a:cubicBezTo>
                  <a:pt x="0" y="562"/>
                  <a:pt x="5" y="592"/>
                  <a:pt x="17" y="577"/>
                </a:cubicBezTo>
                <a:close/>
              </a:path>
            </a:pathLst>
          </a:custGeom>
          <a:solidFill>
            <a:srgbClr val="984D4D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923011F-2659-BA78-9A94-E58A35AB9296}"/>
              </a:ext>
            </a:extLst>
          </p:cNvPr>
          <p:cNvSpPr txBox="1"/>
          <p:nvPr/>
        </p:nvSpPr>
        <p:spPr>
          <a:xfrm>
            <a:off x="763149" y="241389"/>
            <a:ext cx="2842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等线" panose="02010600030101010101" pitchFamily="2" charset="-122"/>
              </a:rPr>
              <a:t>Relational Schemas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12" name="图片 11" descr="日程表&#10;&#10;AI 生成的内容可能不正确。">
            <a:extLst>
              <a:ext uri="{FF2B5EF4-FFF2-40B4-BE49-F238E27FC236}">
                <a16:creationId xmlns:a16="http://schemas.microsoft.com/office/drawing/2014/main" id="{6BEC1E5D-B2F2-62B7-2BF4-CB58FE9B1B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4270" y="862235"/>
            <a:ext cx="6371553" cy="532690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63*40"/>
  <p:tag name="TABLE_ENDDRAG_RECT" val="73*198*863*4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90*40"/>
  <p:tag name="TABLE_ENDDRAG_RECT" val="155*334*390*4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793*50"/>
  <p:tag name="TABLE_ENDDRAG_RECT" val="73*183*793*5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00*39"/>
  <p:tag name="TABLE_ENDDRAG_RECT" val="73*292*400*39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02*41"/>
  <p:tag name="TABLE_ENDDRAG_RECT" val="73*360*502*4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60*39"/>
  <p:tag name="TABLE_ENDDRAG_RECT" val="71*286*360*39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575*39"/>
  <p:tag name="TABLE_ENDDRAG_RECT" val="71*406*575*3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03*50"/>
  <p:tag name="TABLE_ENDDRAG_RECT" val="75*202*803*5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378*30"/>
  <p:tag name="TABLE_ENDDRAG_RECT" val="75*320*378*3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53*30"/>
  <p:tag name="TABLE_ENDDRAG_RECT" val="72*175*453*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1015</Words>
  <Application>Microsoft Office PowerPoint</Application>
  <PresentationFormat>宽屏</PresentationFormat>
  <Paragraphs>208</Paragraphs>
  <Slides>14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Microsoft YaHei UI</vt:lpstr>
      <vt:lpstr>苹方-简</vt:lpstr>
      <vt:lpstr>Arial</vt:lpstr>
      <vt:lpstr>Calibri</vt:lpstr>
      <vt:lpstr>Cascadia Code</vt:lpstr>
      <vt:lpstr>Times New Roman</vt:lpstr>
      <vt:lpstr>Wingdings</vt:lpstr>
      <vt:lpstr>WPS</vt:lpstr>
      <vt:lpstr>OpenModelHub: Database for Models and Datasets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lewisliu</dc:creator>
  <cp:lastModifiedBy>Linyong Gan (SDS,123090120)</cp:lastModifiedBy>
  <cp:revision>190</cp:revision>
  <dcterms:created xsi:type="dcterms:W3CDTF">2025-04-25T19:34:00Z</dcterms:created>
  <dcterms:modified xsi:type="dcterms:W3CDTF">2025-04-26T10:27:10Z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1033-7.2.2.8955</vt:lpwstr>
  </property>
  <property fmtid="{D5CDD505-2E9C-101B-9397-08002B2CF9AE}" pid="3" name="ICV">
    <vt:lpwstr>A3F7150D0B90D149B0DD0B680C21705D_41</vt:lpwstr>
  </property>
</Properties>
</file>