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7"/>
  </p:notesMasterIdLst>
  <p:handoutMasterIdLst>
    <p:handoutMasterId r:id="rId28"/>
  </p:handoutMasterIdLst>
  <p:sldIdLst>
    <p:sldId id="3072" r:id="rId2"/>
    <p:sldId id="3103" r:id="rId3"/>
    <p:sldId id="3074" r:id="rId4"/>
    <p:sldId id="3085" r:id="rId5"/>
    <p:sldId id="3113" r:id="rId6"/>
    <p:sldId id="3098" r:id="rId7"/>
    <p:sldId id="3114" r:id="rId8"/>
    <p:sldId id="3115" r:id="rId9"/>
    <p:sldId id="3109" r:id="rId10"/>
    <p:sldId id="3104" r:id="rId11"/>
    <p:sldId id="3082" r:id="rId12"/>
    <p:sldId id="3116" r:id="rId13"/>
    <p:sldId id="3117" r:id="rId14"/>
    <p:sldId id="3079" r:id="rId15"/>
    <p:sldId id="3119" r:id="rId16"/>
    <p:sldId id="3118" r:id="rId17"/>
    <p:sldId id="3097" r:id="rId18"/>
    <p:sldId id="3120" r:id="rId19"/>
    <p:sldId id="3110" r:id="rId20"/>
    <p:sldId id="3111" r:id="rId21"/>
    <p:sldId id="3105" r:id="rId22"/>
    <p:sldId id="3087" r:id="rId23"/>
    <p:sldId id="3108" r:id="rId24"/>
    <p:sldId id="3112" r:id="rId25"/>
    <p:sldId id="3107" r:id="rId26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B73"/>
    <a:srgbClr val="006AB6"/>
    <a:srgbClr val="1CB7F1"/>
    <a:srgbClr val="8ED7F1"/>
    <a:srgbClr val="D52C0A"/>
    <a:srgbClr val="535353"/>
    <a:srgbClr val="30B9C3"/>
    <a:srgbClr val="157DA8"/>
    <a:srgbClr val="8EC436"/>
    <a:srgbClr val="865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61" d="100"/>
          <a:sy n="61" d="100"/>
        </p:scale>
        <p:origin x="96" y="480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5AB2F-E1AF-4EC5-966C-9006D4A3762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70FAD8-E7C3-4864-A7BA-B559A9C7673A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3200">
              <a:latin typeface="微软雅黑" panose="020B0503020204020204" pitchFamily="34" charset="-122"/>
              <a:ea typeface="微软雅黑" panose="020B0503020204020204" pitchFamily="34" charset="-122"/>
            </a:rPr>
            <a:t>比价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6792EF-1D09-4262-8677-923AF05B4FDA}" type="parTrans" cxnId="{D10959F4-DC56-4C7E-A8C2-571B1B25136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CBDD15-9092-4307-813A-8A7DF75ED626}" type="sibTrans" cxnId="{D10959F4-DC56-4C7E-A8C2-571B1B25136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D21156-114B-4FC9-B8D1-C93E262F7B5B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服装饰品</a:t>
          </a:r>
        </a:p>
      </dgm:t>
    </dgm:pt>
    <dgm:pt modelId="{50C74235-FEBF-4652-819D-05214607BEDF}" type="parTrans" cxnId="{75A9219E-DF70-44E0-8775-9F1C2E5CBB2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zh-CN" altLang="en-US" sz="3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C6AA57-5A39-4228-ADA3-8EC07393121F}" type="sibTrans" cxnId="{75A9219E-DF70-44E0-8775-9F1C2E5CBB2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308AF-71B3-40C0-B8C0-35901F638CA6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电子产品</a:t>
          </a:r>
        </a:p>
      </dgm:t>
    </dgm:pt>
    <dgm:pt modelId="{3FC45B59-3AC2-4D55-8B5E-B2D0D17B9E42}" type="parTrans" cxnId="{BF759A9A-6604-4E79-9EDD-2A6EDDCDAE3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zh-CN" altLang="en-US" sz="3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0F1FE-752A-4E37-80A3-A5E3CF9C90E2}" type="sibTrans" cxnId="{BF759A9A-6604-4E79-9EDD-2A6EDDCDAE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35E65C-6F65-4E4D-A5AF-BFE15C1568B1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玩具</a:t>
          </a:r>
        </a:p>
      </dgm:t>
    </dgm:pt>
    <dgm:pt modelId="{478C4747-AE84-4B6B-8149-AE89DB6552AD}" type="parTrans" cxnId="{0683FE09-C6AB-4ED7-A5A1-66A8FD2EE7A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zh-CN" altLang="en-US" sz="3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FF7CB5-586D-4C6A-A85E-9ED9BAC30138}" type="sibTrans" cxnId="{0683FE09-C6AB-4ED7-A5A1-66A8FD2EE7A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758BB-AF8B-4A52-B5E9-0438E7BB325B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宾馆住宿</a:t>
          </a:r>
        </a:p>
      </dgm:t>
    </dgm:pt>
    <dgm:pt modelId="{C8341627-AE1E-4CD2-BF87-0FBDC9E8DA57}" type="parTrans" cxnId="{FD3CDDE3-8189-48B4-B24B-12512207C61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zh-CN" altLang="en-US" sz="300"/>
        </a:p>
      </dgm:t>
    </dgm:pt>
    <dgm:pt modelId="{E4AB2B34-4C67-4A00-8976-A593FCCFD2E0}" type="sibTrans" cxnId="{FD3CDDE3-8189-48B4-B24B-12512207C61E}">
      <dgm:prSet/>
      <dgm:spPr/>
      <dgm:t>
        <a:bodyPr/>
        <a:lstStyle/>
        <a:p>
          <a:endParaRPr lang="zh-CN" altLang="en-US" sz="1400"/>
        </a:p>
      </dgm:t>
    </dgm:pt>
    <dgm:pt modelId="{0E969070-F9F2-42CD-A0A0-DEEF146B29AB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车票机票</a:t>
          </a:r>
        </a:p>
      </dgm:t>
    </dgm:pt>
    <dgm:pt modelId="{5458A9D8-3244-4223-BE32-1EB34827E4F3}" type="parTrans" cxnId="{79BB127B-EB30-4F7E-88E9-DDB68046E80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zh-CN" altLang="en-US" sz="300"/>
        </a:p>
      </dgm:t>
    </dgm:pt>
    <dgm:pt modelId="{84ABB08C-1051-4762-AD0E-4F656FFDEE32}" type="sibTrans" cxnId="{79BB127B-EB30-4F7E-88E9-DDB68046E80A}">
      <dgm:prSet/>
      <dgm:spPr/>
      <dgm:t>
        <a:bodyPr/>
        <a:lstStyle/>
        <a:p>
          <a:endParaRPr lang="zh-CN" altLang="en-US" sz="1400"/>
        </a:p>
      </dgm:t>
    </dgm:pt>
    <dgm:pt modelId="{039853AD-97E7-4FD5-A800-BDFCED65CCF0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日用百货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191701-EFE0-4DB6-98C7-45CE31A6F5BF}" type="sibTrans" cxnId="{68505F5D-2165-4F23-A776-EE27BFDF9D0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11CCDC-B344-4358-9675-CE9948774EA8}" type="parTrans" cxnId="{68505F5D-2165-4F23-A776-EE27BFDF9D0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zh-CN" altLang="en-US" sz="3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D61371-78F6-41A3-9276-67357858A410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书籍</a:t>
          </a:r>
        </a:p>
      </dgm:t>
    </dgm:pt>
    <dgm:pt modelId="{A9399DC0-07F8-4237-9704-524E72EA16B7}" type="sibTrans" cxnId="{23701014-7351-4C52-90D5-02C31B4CE316}">
      <dgm:prSet/>
      <dgm:spPr/>
      <dgm:t>
        <a:bodyPr/>
        <a:lstStyle/>
        <a:p>
          <a:endParaRPr lang="zh-CN" altLang="en-US"/>
        </a:p>
      </dgm:t>
    </dgm:pt>
    <dgm:pt modelId="{CD2AAEFD-A4B3-4F6F-AB01-105FEBA661A1}" type="parTrans" cxnId="{23701014-7351-4C52-90D5-02C31B4CE316}">
      <dgm:prSet/>
      <dgm:spPr/>
      <dgm:t>
        <a:bodyPr/>
        <a:lstStyle/>
        <a:p>
          <a:endParaRPr lang="zh-CN" altLang="en-US"/>
        </a:p>
      </dgm:t>
    </dgm:pt>
    <dgm:pt modelId="{E1CA0FD2-1489-4190-A012-BE86F323B543}" type="pres">
      <dgm:prSet presAssocID="{B5C5AB2F-E1AF-4EC5-966C-9006D4A3762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DEB95E-CDD0-4679-AFF1-6B909DDFF318}" type="pres">
      <dgm:prSet presAssocID="{5A70FAD8-E7C3-4864-A7BA-B559A9C7673A}" presName="centerShape" presStyleLbl="node0" presStyleIdx="0" presStyleCnt="1"/>
      <dgm:spPr/>
    </dgm:pt>
    <dgm:pt modelId="{6F1BF49C-F687-4E32-9BDE-FBFC268BA5B9}" type="pres">
      <dgm:prSet presAssocID="{6A11CCDC-B344-4358-9675-CE9948774EA8}" presName="Name9" presStyleLbl="parChTrans1D2" presStyleIdx="0" presStyleCnt="7"/>
      <dgm:spPr/>
    </dgm:pt>
    <dgm:pt modelId="{E9F513CE-F201-4464-938E-7FA830ECC3D0}" type="pres">
      <dgm:prSet presAssocID="{6A11CCDC-B344-4358-9675-CE9948774EA8}" presName="connTx" presStyleLbl="parChTrans1D2" presStyleIdx="0" presStyleCnt="7"/>
      <dgm:spPr/>
    </dgm:pt>
    <dgm:pt modelId="{689C720E-B950-4773-9ABF-8CB52EB26E50}" type="pres">
      <dgm:prSet presAssocID="{039853AD-97E7-4FD5-A800-BDFCED65CCF0}" presName="node" presStyleLbl="node1" presStyleIdx="0" presStyleCnt="7">
        <dgm:presLayoutVars>
          <dgm:bulletEnabled val="1"/>
        </dgm:presLayoutVars>
      </dgm:prSet>
      <dgm:spPr/>
    </dgm:pt>
    <dgm:pt modelId="{205E2849-F287-4F0F-B44B-302F1339DAD8}" type="pres">
      <dgm:prSet presAssocID="{CD2AAEFD-A4B3-4F6F-AB01-105FEBA661A1}" presName="Name9" presStyleLbl="parChTrans1D2" presStyleIdx="1" presStyleCnt="7"/>
      <dgm:spPr/>
    </dgm:pt>
    <dgm:pt modelId="{9B89EDA4-A300-4270-BDCC-7A200FBB0CF3}" type="pres">
      <dgm:prSet presAssocID="{CD2AAEFD-A4B3-4F6F-AB01-105FEBA661A1}" presName="connTx" presStyleLbl="parChTrans1D2" presStyleIdx="1" presStyleCnt="7"/>
      <dgm:spPr/>
    </dgm:pt>
    <dgm:pt modelId="{74836958-7CD3-477D-9932-40F2ABA244F3}" type="pres">
      <dgm:prSet presAssocID="{16D61371-78F6-41A3-9276-67357858A410}" presName="node" presStyleLbl="node1" presStyleIdx="1" presStyleCnt="7">
        <dgm:presLayoutVars>
          <dgm:bulletEnabled val="1"/>
        </dgm:presLayoutVars>
      </dgm:prSet>
      <dgm:spPr/>
    </dgm:pt>
    <dgm:pt modelId="{DDD7AC1E-87CF-4756-BAAC-80B97B37DDBF}" type="pres">
      <dgm:prSet presAssocID="{50C74235-FEBF-4652-819D-05214607BEDF}" presName="Name9" presStyleLbl="parChTrans1D2" presStyleIdx="2" presStyleCnt="7"/>
      <dgm:spPr/>
    </dgm:pt>
    <dgm:pt modelId="{9671272F-5F14-46D0-8DCF-9C0718D074E1}" type="pres">
      <dgm:prSet presAssocID="{50C74235-FEBF-4652-819D-05214607BEDF}" presName="connTx" presStyleLbl="parChTrans1D2" presStyleIdx="2" presStyleCnt="7"/>
      <dgm:spPr/>
    </dgm:pt>
    <dgm:pt modelId="{C87AFA1B-FB36-4C3D-A9BD-50A88C6E4C14}" type="pres">
      <dgm:prSet presAssocID="{D9D21156-114B-4FC9-B8D1-C93E262F7B5B}" presName="node" presStyleLbl="node1" presStyleIdx="2" presStyleCnt="7">
        <dgm:presLayoutVars>
          <dgm:bulletEnabled val="1"/>
        </dgm:presLayoutVars>
      </dgm:prSet>
      <dgm:spPr/>
    </dgm:pt>
    <dgm:pt modelId="{13561048-29DA-4B90-A8FE-A98B28F2E7DF}" type="pres">
      <dgm:prSet presAssocID="{3FC45B59-3AC2-4D55-8B5E-B2D0D17B9E42}" presName="Name9" presStyleLbl="parChTrans1D2" presStyleIdx="3" presStyleCnt="7"/>
      <dgm:spPr/>
    </dgm:pt>
    <dgm:pt modelId="{0DA95E9E-05B6-4634-9304-1A463EF67D40}" type="pres">
      <dgm:prSet presAssocID="{3FC45B59-3AC2-4D55-8B5E-B2D0D17B9E42}" presName="connTx" presStyleLbl="parChTrans1D2" presStyleIdx="3" presStyleCnt="7"/>
      <dgm:spPr/>
    </dgm:pt>
    <dgm:pt modelId="{1045A44B-92E5-4B30-AE15-1908F63CD359}" type="pres">
      <dgm:prSet presAssocID="{5CE308AF-71B3-40C0-B8C0-35901F638CA6}" presName="node" presStyleLbl="node1" presStyleIdx="3" presStyleCnt="7">
        <dgm:presLayoutVars>
          <dgm:bulletEnabled val="1"/>
        </dgm:presLayoutVars>
      </dgm:prSet>
      <dgm:spPr/>
    </dgm:pt>
    <dgm:pt modelId="{38C8E2E9-7963-43A8-854D-7634052C8E61}" type="pres">
      <dgm:prSet presAssocID="{C8341627-AE1E-4CD2-BF87-0FBDC9E8DA57}" presName="Name9" presStyleLbl="parChTrans1D2" presStyleIdx="4" presStyleCnt="7"/>
      <dgm:spPr/>
    </dgm:pt>
    <dgm:pt modelId="{5DF50811-CE42-4C8D-B14D-E793886AA0C0}" type="pres">
      <dgm:prSet presAssocID="{C8341627-AE1E-4CD2-BF87-0FBDC9E8DA57}" presName="connTx" presStyleLbl="parChTrans1D2" presStyleIdx="4" presStyleCnt="7"/>
      <dgm:spPr/>
    </dgm:pt>
    <dgm:pt modelId="{546AE368-331A-432F-B959-41C75E95D937}" type="pres">
      <dgm:prSet presAssocID="{9AB758BB-AF8B-4A52-B5E9-0438E7BB325B}" presName="node" presStyleLbl="node1" presStyleIdx="4" presStyleCnt="7">
        <dgm:presLayoutVars>
          <dgm:bulletEnabled val="1"/>
        </dgm:presLayoutVars>
      </dgm:prSet>
      <dgm:spPr/>
    </dgm:pt>
    <dgm:pt modelId="{E99FDC99-6F5B-4E46-A40A-90F54114F0FF}" type="pres">
      <dgm:prSet presAssocID="{5458A9D8-3244-4223-BE32-1EB34827E4F3}" presName="Name9" presStyleLbl="parChTrans1D2" presStyleIdx="5" presStyleCnt="7"/>
      <dgm:spPr/>
    </dgm:pt>
    <dgm:pt modelId="{24D855DC-7927-4B1A-BC43-BB89145BCDEA}" type="pres">
      <dgm:prSet presAssocID="{5458A9D8-3244-4223-BE32-1EB34827E4F3}" presName="connTx" presStyleLbl="parChTrans1D2" presStyleIdx="5" presStyleCnt="7"/>
      <dgm:spPr/>
    </dgm:pt>
    <dgm:pt modelId="{FC79FE37-966B-4DBB-9ADE-6DF7DBAE9EB2}" type="pres">
      <dgm:prSet presAssocID="{0E969070-F9F2-42CD-A0A0-DEEF146B29AB}" presName="node" presStyleLbl="node1" presStyleIdx="5" presStyleCnt="7">
        <dgm:presLayoutVars>
          <dgm:bulletEnabled val="1"/>
        </dgm:presLayoutVars>
      </dgm:prSet>
      <dgm:spPr/>
    </dgm:pt>
    <dgm:pt modelId="{C173B724-028C-4A43-AECB-1C534008B3A0}" type="pres">
      <dgm:prSet presAssocID="{478C4747-AE84-4B6B-8149-AE89DB6552AD}" presName="Name9" presStyleLbl="parChTrans1D2" presStyleIdx="6" presStyleCnt="7"/>
      <dgm:spPr/>
    </dgm:pt>
    <dgm:pt modelId="{859E2D21-AA4B-4F3A-809F-18D436EEBF61}" type="pres">
      <dgm:prSet presAssocID="{478C4747-AE84-4B6B-8149-AE89DB6552AD}" presName="connTx" presStyleLbl="parChTrans1D2" presStyleIdx="6" presStyleCnt="7"/>
      <dgm:spPr/>
    </dgm:pt>
    <dgm:pt modelId="{BCFDD54D-A427-4FC7-B1EA-8D9A91B6EB39}" type="pres">
      <dgm:prSet presAssocID="{F935E65C-6F65-4E4D-A5AF-BFE15C1568B1}" presName="node" presStyleLbl="node1" presStyleIdx="6" presStyleCnt="7">
        <dgm:presLayoutVars>
          <dgm:bulletEnabled val="1"/>
        </dgm:presLayoutVars>
      </dgm:prSet>
      <dgm:spPr/>
    </dgm:pt>
  </dgm:ptLst>
  <dgm:cxnLst>
    <dgm:cxn modelId="{C87E2E07-8DA5-4854-8488-59192CE63BC4}" type="presOf" srcId="{C8341627-AE1E-4CD2-BF87-0FBDC9E8DA57}" destId="{5DF50811-CE42-4C8D-B14D-E793886AA0C0}" srcOrd="1" destOrd="0" presId="urn:microsoft.com/office/officeart/2005/8/layout/radial1"/>
    <dgm:cxn modelId="{41757D07-DC7A-47B8-87B9-45A98C1B9584}" type="presOf" srcId="{50C74235-FEBF-4652-819D-05214607BEDF}" destId="{9671272F-5F14-46D0-8DCF-9C0718D074E1}" srcOrd="1" destOrd="0" presId="urn:microsoft.com/office/officeart/2005/8/layout/radial1"/>
    <dgm:cxn modelId="{0683FE09-C6AB-4ED7-A5A1-66A8FD2EE7A7}" srcId="{5A70FAD8-E7C3-4864-A7BA-B559A9C7673A}" destId="{F935E65C-6F65-4E4D-A5AF-BFE15C1568B1}" srcOrd="6" destOrd="0" parTransId="{478C4747-AE84-4B6B-8149-AE89DB6552AD}" sibTransId="{BDFF7CB5-586D-4C6A-A85E-9ED9BAC30138}"/>
    <dgm:cxn modelId="{23701014-7351-4C52-90D5-02C31B4CE316}" srcId="{5A70FAD8-E7C3-4864-A7BA-B559A9C7673A}" destId="{16D61371-78F6-41A3-9276-67357858A410}" srcOrd="1" destOrd="0" parTransId="{CD2AAEFD-A4B3-4F6F-AB01-105FEBA661A1}" sibTransId="{A9399DC0-07F8-4237-9704-524E72EA16B7}"/>
    <dgm:cxn modelId="{85B9B115-15DB-477E-9AB7-4FCE7E58A5EA}" type="presOf" srcId="{5A70FAD8-E7C3-4864-A7BA-B559A9C7673A}" destId="{DCDEB95E-CDD0-4679-AFF1-6B909DDFF318}" srcOrd="0" destOrd="0" presId="urn:microsoft.com/office/officeart/2005/8/layout/radial1"/>
    <dgm:cxn modelId="{4B787318-E4AF-4531-9D8C-758D3331A88F}" type="presOf" srcId="{478C4747-AE84-4B6B-8149-AE89DB6552AD}" destId="{C173B724-028C-4A43-AECB-1C534008B3A0}" srcOrd="0" destOrd="0" presId="urn:microsoft.com/office/officeart/2005/8/layout/radial1"/>
    <dgm:cxn modelId="{C248CC2C-91C7-4410-B29C-D5AFBC91C930}" type="presOf" srcId="{B5C5AB2F-E1AF-4EC5-966C-9006D4A37628}" destId="{E1CA0FD2-1489-4190-A012-BE86F323B543}" srcOrd="0" destOrd="0" presId="urn:microsoft.com/office/officeart/2005/8/layout/radial1"/>
    <dgm:cxn modelId="{D5FB5932-D2EC-46A5-B88C-C1A5A5C636F9}" type="presOf" srcId="{039853AD-97E7-4FD5-A800-BDFCED65CCF0}" destId="{689C720E-B950-4773-9ABF-8CB52EB26E50}" srcOrd="0" destOrd="0" presId="urn:microsoft.com/office/officeart/2005/8/layout/radial1"/>
    <dgm:cxn modelId="{9CE14137-C6DB-4877-93C4-93F3E6C8A84D}" type="presOf" srcId="{6A11CCDC-B344-4358-9675-CE9948774EA8}" destId="{E9F513CE-F201-4464-938E-7FA830ECC3D0}" srcOrd="1" destOrd="0" presId="urn:microsoft.com/office/officeart/2005/8/layout/radial1"/>
    <dgm:cxn modelId="{347C093A-FA1F-44A3-9073-DB8951DC7F60}" type="presOf" srcId="{16D61371-78F6-41A3-9276-67357858A410}" destId="{74836958-7CD3-477D-9932-40F2ABA244F3}" srcOrd="0" destOrd="0" presId="urn:microsoft.com/office/officeart/2005/8/layout/radial1"/>
    <dgm:cxn modelId="{B50BD03A-5F88-4D7D-9CCD-F323FE6FABDD}" type="presOf" srcId="{5458A9D8-3244-4223-BE32-1EB34827E4F3}" destId="{E99FDC99-6F5B-4E46-A40A-90F54114F0FF}" srcOrd="0" destOrd="0" presId="urn:microsoft.com/office/officeart/2005/8/layout/radial1"/>
    <dgm:cxn modelId="{68505F5D-2165-4F23-A776-EE27BFDF9D0A}" srcId="{5A70FAD8-E7C3-4864-A7BA-B559A9C7673A}" destId="{039853AD-97E7-4FD5-A800-BDFCED65CCF0}" srcOrd="0" destOrd="0" parTransId="{6A11CCDC-B344-4358-9675-CE9948774EA8}" sibTransId="{B0191701-EFE0-4DB6-98C7-45CE31A6F5BF}"/>
    <dgm:cxn modelId="{4F230675-5AFB-4690-BFDE-B3F456709C8A}" type="presOf" srcId="{0E969070-F9F2-42CD-A0A0-DEEF146B29AB}" destId="{FC79FE37-966B-4DBB-9ADE-6DF7DBAE9EB2}" srcOrd="0" destOrd="0" presId="urn:microsoft.com/office/officeart/2005/8/layout/radial1"/>
    <dgm:cxn modelId="{7F66C776-2C64-4D63-928F-CE56CD6BD282}" type="presOf" srcId="{5458A9D8-3244-4223-BE32-1EB34827E4F3}" destId="{24D855DC-7927-4B1A-BC43-BB89145BCDEA}" srcOrd="1" destOrd="0" presId="urn:microsoft.com/office/officeart/2005/8/layout/radial1"/>
    <dgm:cxn modelId="{D54C827A-6D0D-455B-BCB2-E18706BD7595}" type="presOf" srcId="{CD2AAEFD-A4B3-4F6F-AB01-105FEBA661A1}" destId="{205E2849-F287-4F0F-B44B-302F1339DAD8}" srcOrd="0" destOrd="0" presId="urn:microsoft.com/office/officeart/2005/8/layout/radial1"/>
    <dgm:cxn modelId="{79BB127B-EB30-4F7E-88E9-DDB68046E80A}" srcId="{5A70FAD8-E7C3-4864-A7BA-B559A9C7673A}" destId="{0E969070-F9F2-42CD-A0A0-DEEF146B29AB}" srcOrd="5" destOrd="0" parTransId="{5458A9D8-3244-4223-BE32-1EB34827E4F3}" sibTransId="{84ABB08C-1051-4762-AD0E-4F656FFDEE32}"/>
    <dgm:cxn modelId="{C21A3998-F72F-4BFF-80CB-D6B337C2EDBF}" type="presOf" srcId="{6A11CCDC-B344-4358-9675-CE9948774EA8}" destId="{6F1BF49C-F687-4E32-9BDE-FBFC268BA5B9}" srcOrd="0" destOrd="0" presId="urn:microsoft.com/office/officeart/2005/8/layout/radial1"/>
    <dgm:cxn modelId="{BF759A9A-6604-4E79-9EDD-2A6EDDCDAE3E}" srcId="{5A70FAD8-E7C3-4864-A7BA-B559A9C7673A}" destId="{5CE308AF-71B3-40C0-B8C0-35901F638CA6}" srcOrd="3" destOrd="0" parTransId="{3FC45B59-3AC2-4D55-8B5E-B2D0D17B9E42}" sibTransId="{5FB0F1FE-752A-4E37-80A3-A5E3CF9C90E2}"/>
    <dgm:cxn modelId="{75A9219E-DF70-44E0-8775-9F1C2E5CBB2A}" srcId="{5A70FAD8-E7C3-4864-A7BA-B559A9C7673A}" destId="{D9D21156-114B-4FC9-B8D1-C93E262F7B5B}" srcOrd="2" destOrd="0" parTransId="{50C74235-FEBF-4652-819D-05214607BEDF}" sibTransId="{0FC6AA57-5A39-4228-ADA3-8EC07393121F}"/>
    <dgm:cxn modelId="{36A80AAD-A2FE-44CD-B14E-64BC2F9D91A4}" type="presOf" srcId="{3FC45B59-3AC2-4D55-8B5E-B2D0D17B9E42}" destId="{13561048-29DA-4B90-A8FE-A98B28F2E7DF}" srcOrd="0" destOrd="0" presId="urn:microsoft.com/office/officeart/2005/8/layout/radial1"/>
    <dgm:cxn modelId="{1174D9AD-7C50-4892-BD37-B2C8F667DA53}" type="presOf" srcId="{3FC45B59-3AC2-4D55-8B5E-B2D0D17B9E42}" destId="{0DA95E9E-05B6-4634-9304-1A463EF67D40}" srcOrd="1" destOrd="0" presId="urn:microsoft.com/office/officeart/2005/8/layout/radial1"/>
    <dgm:cxn modelId="{D95481CD-E4A4-4ED4-B0AF-44AB08DA6E2A}" type="presOf" srcId="{F935E65C-6F65-4E4D-A5AF-BFE15C1568B1}" destId="{BCFDD54D-A427-4FC7-B1EA-8D9A91B6EB39}" srcOrd="0" destOrd="0" presId="urn:microsoft.com/office/officeart/2005/8/layout/radial1"/>
    <dgm:cxn modelId="{0E53DCCE-F744-4E08-B3E1-E88C3EB2F8E8}" type="presOf" srcId="{CD2AAEFD-A4B3-4F6F-AB01-105FEBA661A1}" destId="{9B89EDA4-A300-4270-BDCC-7A200FBB0CF3}" srcOrd="1" destOrd="0" presId="urn:microsoft.com/office/officeart/2005/8/layout/radial1"/>
    <dgm:cxn modelId="{A2543BCF-6035-4231-AE21-F4A7784D6369}" type="presOf" srcId="{5CE308AF-71B3-40C0-B8C0-35901F638CA6}" destId="{1045A44B-92E5-4B30-AE15-1908F63CD359}" srcOrd="0" destOrd="0" presId="urn:microsoft.com/office/officeart/2005/8/layout/radial1"/>
    <dgm:cxn modelId="{FD3CDDE3-8189-48B4-B24B-12512207C61E}" srcId="{5A70FAD8-E7C3-4864-A7BA-B559A9C7673A}" destId="{9AB758BB-AF8B-4A52-B5E9-0438E7BB325B}" srcOrd="4" destOrd="0" parTransId="{C8341627-AE1E-4CD2-BF87-0FBDC9E8DA57}" sibTransId="{E4AB2B34-4C67-4A00-8976-A593FCCFD2E0}"/>
    <dgm:cxn modelId="{C9BE0AE6-714D-4BE1-B554-06D3F7448D2B}" type="presOf" srcId="{478C4747-AE84-4B6B-8149-AE89DB6552AD}" destId="{859E2D21-AA4B-4F3A-809F-18D436EEBF61}" srcOrd="1" destOrd="0" presId="urn:microsoft.com/office/officeart/2005/8/layout/radial1"/>
    <dgm:cxn modelId="{1B3AECEA-45CD-40C7-A134-6DEC07F89CA5}" type="presOf" srcId="{9AB758BB-AF8B-4A52-B5E9-0438E7BB325B}" destId="{546AE368-331A-432F-B959-41C75E95D937}" srcOrd="0" destOrd="0" presId="urn:microsoft.com/office/officeart/2005/8/layout/radial1"/>
    <dgm:cxn modelId="{D10959F4-DC56-4C7E-A8C2-571B1B25136B}" srcId="{B5C5AB2F-E1AF-4EC5-966C-9006D4A37628}" destId="{5A70FAD8-E7C3-4864-A7BA-B559A9C7673A}" srcOrd="0" destOrd="0" parTransId="{7E6792EF-1D09-4262-8677-923AF05B4FDA}" sibTransId="{E2CBDD15-9092-4307-813A-8A7DF75ED626}"/>
    <dgm:cxn modelId="{8A86E4F4-4950-4C65-B9C3-2618443DACEA}" type="presOf" srcId="{C8341627-AE1E-4CD2-BF87-0FBDC9E8DA57}" destId="{38C8E2E9-7963-43A8-854D-7634052C8E61}" srcOrd="0" destOrd="0" presId="urn:microsoft.com/office/officeart/2005/8/layout/radial1"/>
    <dgm:cxn modelId="{80EF4DFE-4235-46D0-92A7-BA71E159ABD9}" type="presOf" srcId="{50C74235-FEBF-4652-819D-05214607BEDF}" destId="{DDD7AC1E-87CF-4756-BAAC-80B97B37DDBF}" srcOrd="0" destOrd="0" presId="urn:microsoft.com/office/officeart/2005/8/layout/radial1"/>
    <dgm:cxn modelId="{8CB7DDFE-A0FB-483B-9671-B751EDD44ABB}" type="presOf" srcId="{D9D21156-114B-4FC9-B8D1-C93E262F7B5B}" destId="{C87AFA1B-FB36-4C3D-A9BD-50A88C6E4C14}" srcOrd="0" destOrd="0" presId="urn:microsoft.com/office/officeart/2005/8/layout/radial1"/>
    <dgm:cxn modelId="{780F5322-EC65-4722-A788-018679D2E9C6}" type="presParOf" srcId="{E1CA0FD2-1489-4190-A012-BE86F323B543}" destId="{DCDEB95E-CDD0-4679-AFF1-6B909DDFF318}" srcOrd="0" destOrd="0" presId="urn:microsoft.com/office/officeart/2005/8/layout/radial1"/>
    <dgm:cxn modelId="{929F43CF-6E0C-40A8-B538-09169EA9F9EE}" type="presParOf" srcId="{E1CA0FD2-1489-4190-A012-BE86F323B543}" destId="{6F1BF49C-F687-4E32-9BDE-FBFC268BA5B9}" srcOrd="1" destOrd="0" presId="urn:microsoft.com/office/officeart/2005/8/layout/radial1"/>
    <dgm:cxn modelId="{180FC7C2-E041-483A-97B6-AD32FD3D4B30}" type="presParOf" srcId="{6F1BF49C-F687-4E32-9BDE-FBFC268BA5B9}" destId="{E9F513CE-F201-4464-938E-7FA830ECC3D0}" srcOrd="0" destOrd="0" presId="urn:microsoft.com/office/officeart/2005/8/layout/radial1"/>
    <dgm:cxn modelId="{EF36E24C-18A1-4B7F-BB16-09FBBCBC8488}" type="presParOf" srcId="{E1CA0FD2-1489-4190-A012-BE86F323B543}" destId="{689C720E-B950-4773-9ABF-8CB52EB26E50}" srcOrd="2" destOrd="0" presId="urn:microsoft.com/office/officeart/2005/8/layout/radial1"/>
    <dgm:cxn modelId="{F2DE63D8-DD39-46DA-A69F-C7A8E3B477A9}" type="presParOf" srcId="{E1CA0FD2-1489-4190-A012-BE86F323B543}" destId="{205E2849-F287-4F0F-B44B-302F1339DAD8}" srcOrd="3" destOrd="0" presId="urn:microsoft.com/office/officeart/2005/8/layout/radial1"/>
    <dgm:cxn modelId="{3622E9A2-74E2-4974-8AF1-E1FF9450DBB1}" type="presParOf" srcId="{205E2849-F287-4F0F-B44B-302F1339DAD8}" destId="{9B89EDA4-A300-4270-BDCC-7A200FBB0CF3}" srcOrd="0" destOrd="0" presId="urn:microsoft.com/office/officeart/2005/8/layout/radial1"/>
    <dgm:cxn modelId="{24CF7E6F-3DFF-4023-9B30-EC607ACB0889}" type="presParOf" srcId="{E1CA0FD2-1489-4190-A012-BE86F323B543}" destId="{74836958-7CD3-477D-9932-40F2ABA244F3}" srcOrd="4" destOrd="0" presId="urn:microsoft.com/office/officeart/2005/8/layout/radial1"/>
    <dgm:cxn modelId="{46033601-EE3A-4B08-9122-634B3CFAD899}" type="presParOf" srcId="{E1CA0FD2-1489-4190-A012-BE86F323B543}" destId="{DDD7AC1E-87CF-4756-BAAC-80B97B37DDBF}" srcOrd="5" destOrd="0" presId="urn:microsoft.com/office/officeart/2005/8/layout/radial1"/>
    <dgm:cxn modelId="{4937CD78-974F-445D-AD98-D6F5956D6925}" type="presParOf" srcId="{DDD7AC1E-87CF-4756-BAAC-80B97B37DDBF}" destId="{9671272F-5F14-46D0-8DCF-9C0718D074E1}" srcOrd="0" destOrd="0" presId="urn:microsoft.com/office/officeart/2005/8/layout/radial1"/>
    <dgm:cxn modelId="{4867D811-E7C4-40AF-B935-2F4ACF2F7F92}" type="presParOf" srcId="{E1CA0FD2-1489-4190-A012-BE86F323B543}" destId="{C87AFA1B-FB36-4C3D-A9BD-50A88C6E4C14}" srcOrd="6" destOrd="0" presId="urn:microsoft.com/office/officeart/2005/8/layout/radial1"/>
    <dgm:cxn modelId="{7BBA701F-F23C-4969-BF31-E8D4A46F5E84}" type="presParOf" srcId="{E1CA0FD2-1489-4190-A012-BE86F323B543}" destId="{13561048-29DA-4B90-A8FE-A98B28F2E7DF}" srcOrd="7" destOrd="0" presId="urn:microsoft.com/office/officeart/2005/8/layout/radial1"/>
    <dgm:cxn modelId="{E283CE90-18F5-4620-9F1F-E9405E9C868E}" type="presParOf" srcId="{13561048-29DA-4B90-A8FE-A98B28F2E7DF}" destId="{0DA95E9E-05B6-4634-9304-1A463EF67D40}" srcOrd="0" destOrd="0" presId="urn:microsoft.com/office/officeart/2005/8/layout/radial1"/>
    <dgm:cxn modelId="{F22B0E5F-BC82-49D7-B989-8050DA56724D}" type="presParOf" srcId="{E1CA0FD2-1489-4190-A012-BE86F323B543}" destId="{1045A44B-92E5-4B30-AE15-1908F63CD359}" srcOrd="8" destOrd="0" presId="urn:microsoft.com/office/officeart/2005/8/layout/radial1"/>
    <dgm:cxn modelId="{80DD854A-844E-4025-ABEA-4DA698D3CF1D}" type="presParOf" srcId="{E1CA0FD2-1489-4190-A012-BE86F323B543}" destId="{38C8E2E9-7963-43A8-854D-7634052C8E61}" srcOrd="9" destOrd="0" presId="urn:microsoft.com/office/officeart/2005/8/layout/radial1"/>
    <dgm:cxn modelId="{EC48ACF9-51FD-4767-B945-4976D39D11F5}" type="presParOf" srcId="{38C8E2E9-7963-43A8-854D-7634052C8E61}" destId="{5DF50811-CE42-4C8D-B14D-E793886AA0C0}" srcOrd="0" destOrd="0" presId="urn:microsoft.com/office/officeart/2005/8/layout/radial1"/>
    <dgm:cxn modelId="{155EAD37-B02E-490E-9200-E008260AE0E3}" type="presParOf" srcId="{E1CA0FD2-1489-4190-A012-BE86F323B543}" destId="{546AE368-331A-432F-B959-41C75E95D937}" srcOrd="10" destOrd="0" presId="urn:microsoft.com/office/officeart/2005/8/layout/radial1"/>
    <dgm:cxn modelId="{4DEF135B-A0D7-4A6D-8376-5F32E96330EC}" type="presParOf" srcId="{E1CA0FD2-1489-4190-A012-BE86F323B543}" destId="{E99FDC99-6F5B-4E46-A40A-90F54114F0FF}" srcOrd="11" destOrd="0" presId="urn:microsoft.com/office/officeart/2005/8/layout/radial1"/>
    <dgm:cxn modelId="{788D0EB6-AD19-4E6A-BF26-3DB1057FA5F2}" type="presParOf" srcId="{E99FDC99-6F5B-4E46-A40A-90F54114F0FF}" destId="{24D855DC-7927-4B1A-BC43-BB89145BCDEA}" srcOrd="0" destOrd="0" presId="urn:microsoft.com/office/officeart/2005/8/layout/radial1"/>
    <dgm:cxn modelId="{278ED4EE-0399-4A6F-88E8-0508F49A0466}" type="presParOf" srcId="{E1CA0FD2-1489-4190-A012-BE86F323B543}" destId="{FC79FE37-966B-4DBB-9ADE-6DF7DBAE9EB2}" srcOrd="12" destOrd="0" presId="urn:microsoft.com/office/officeart/2005/8/layout/radial1"/>
    <dgm:cxn modelId="{2F485869-A633-4448-954B-8CE0352108D0}" type="presParOf" srcId="{E1CA0FD2-1489-4190-A012-BE86F323B543}" destId="{C173B724-028C-4A43-AECB-1C534008B3A0}" srcOrd="13" destOrd="0" presId="urn:microsoft.com/office/officeart/2005/8/layout/radial1"/>
    <dgm:cxn modelId="{E3A728F3-4571-46EB-A1CF-B1A6B69EDE2C}" type="presParOf" srcId="{C173B724-028C-4A43-AECB-1C534008B3A0}" destId="{859E2D21-AA4B-4F3A-809F-18D436EEBF61}" srcOrd="0" destOrd="0" presId="urn:microsoft.com/office/officeart/2005/8/layout/radial1"/>
    <dgm:cxn modelId="{80BB48C7-4EA6-4EEE-9869-F985B7810497}" type="presParOf" srcId="{E1CA0FD2-1489-4190-A012-BE86F323B543}" destId="{BCFDD54D-A427-4FC7-B1EA-8D9A91B6EB39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827E3-3EDD-4416-A52E-3964B554EA9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CE83EB-1413-40C9-8A1B-474B4EE9EE07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ctr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8E1602-7B5B-4B31-8DB9-6086022B183A}" type="parTrans" cxnId="{26E3037F-B2AC-430E-B549-2A2740E20D1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FE728-65F4-45E3-B104-FA5AC7272D40}" type="sibTrans" cxnId="{26E3037F-B2AC-430E-B549-2A2740E20D1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0D4617-BF0C-4000-BFA0-6EA0CB31B1EB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None/>
          </a:pP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用户量丰富</a:t>
          </a:r>
        </a:p>
      </dgm:t>
    </dgm:pt>
    <dgm:pt modelId="{EB536988-F57E-468F-86DF-02766BA58AE9}" type="parTrans" cxnId="{C0037653-2AAF-48EE-A05B-2611F85CE2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325E00-94DD-4941-852C-CD3250F7E826}" type="sibTrans" cxnId="{C0037653-2AAF-48EE-A05B-2611F85CE2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BD11C6-9294-4764-86E2-C4DAD282E029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ctr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C83B6A-F8C1-4D9A-8DBF-AC079A796BC4}" type="parTrans" cxnId="{93FF1D0C-1AA7-4236-907C-B57A427C85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6761B4-53D8-484D-826F-CC987CF5F1C4}" type="sibTrans" cxnId="{93FF1D0C-1AA7-4236-907C-B57A427C85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1D6F6A-D73A-4660-8C6A-16C8E5070B6B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None/>
          </a:pP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多平台比较</a:t>
          </a:r>
        </a:p>
      </dgm:t>
    </dgm:pt>
    <dgm:pt modelId="{2B4FC8B6-0C06-46F7-9209-EA1EFB3AE541}" type="parTrans" cxnId="{D3418F01-E6C0-4397-898C-7687364EDE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0ED80A-45DA-4602-BC6B-45A00E62E97D}" type="sibTrans" cxnId="{D3418F01-E6C0-4397-898C-7687364EDE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D8810-14EB-4230-ADA3-CD208D667AAA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ctr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24334-A4C4-4C55-865F-F1B2E4B1587F}" type="parTrans" cxnId="{DBC8B01C-6022-481E-B1E3-CD4E402CFE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0F0FB3-7C4D-4588-B0D2-6567A73B4527}" type="sibTrans" cxnId="{DBC8B01C-6022-481E-B1E3-CD4E402CFE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E36B5C-5373-44D5-A0B4-A82B353ED003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>
            <a:buNone/>
          </a:pP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参数相对固定，可比性强</a:t>
          </a:r>
        </a:p>
      </dgm:t>
    </dgm:pt>
    <dgm:pt modelId="{75A77EF7-F4FE-4F08-8A9C-3185A2B0ABE0}" type="parTrans" cxnId="{64CDBCAB-2261-4F44-9506-E22507F7FC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918A13-74EC-43E6-B297-0DE066205C80}" type="sibTrans" cxnId="{64CDBCAB-2261-4F44-9506-E22507F7FC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F5E12-8027-4D95-A6FA-0CB2DC9788DF}" type="pres">
      <dgm:prSet presAssocID="{33F827E3-3EDD-4416-A52E-3964B554EA90}" presName="Name0" presStyleCnt="0">
        <dgm:presLayoutVars>
          <dgm:dir/>
          <dgm:resizeHandles val="exact"/>
        </dgm:presLayoutVars>
      </dgm:prSet>
      <dgm:spPr/>
    </dgm:pt>
    <dgm:pt modelId="{B962892B-2316-4BF9-9118-915E303C0C8B}" type="pres">
      <dgm:prSet presAssocID="{0DCE83EB-1413-40C9-8A1B-474B4EE9EE07}" presName="node" presStyleLbl="node1" presStyleIdx="0" presStyleCnt="3">
        <dgm:presLayoutVars>
          <dgm:bulletEnabled val="1"/>
        </dgm:presLayoutVars>
      </dgm:prSet>
      <dgm:spPr/>
    </dgm:pt>
    <dgm:pt modelId="{CC9D3AAC-AD77-4D50-B5E5-6A1FD3F1DAA5}" type="pres">
      <dgm:prSet presAssocID="{6D4FE728-65F4-45E3-B104-FA5AC7272D40}" presName="sibTrans" presStyleCnt="0"/>
      <dgm:spPr/>
    </dgm:pt>
    <dgm:pt modelId="{41BE27A9-CDBA-4340-BBAE-A92E90F04CEA}" type="pres">
      <dgm:prSet presAssocID="{67BD11C6-9294-4764-86E2-C4DAD282E029}" presName="node" presStyleLbl="node1" presStyleIdx="1" presStyleCnt="3">
        <dgm:presLayoutVars>
          <dgm:bulletEnabled val="1"/>
        </dgm:presLayoutVars>
      </dgm:prSet>
      <dgm:spPr/>
    </dgm:pt>
    <dgm:pt modelId="{C26A9334-2D3A-4DD0-BF96-FFAFEC19052E}" type="pres">
      <dgm:prSet presAssocID="{6E6761B4-53D8-484D-826F-CC987CF5F1C4}" presName="sibTrans" presStyleCnt="0"/>
      <dgm:spPr/>
    </dgm:pt>
    <dgm:pt modelId="{9A6587D5-7787-4589-94C0-8F9826CE3591}" type="pres">
      <dgm:prSet presAssocID="{410D8810-14EB-4230-ADA3-CD208D667AAA}" presName="node" presStyleLbl="node1" presStyleIdx="2" presStyleCnt="3">
        <dgm:presLayoutVars>
          <dgm:bulletEnabled val="1"/>
        </dgm:presLayoutVars>
      </dgm:prSet>
      <dgm:spPr/>
    </dgm:pt>
  </dgm:ptLst>
  <dgm:cxnLst>
    <dgm:cxn modelId="{D3418F01-E6C0-4397-898C-7687364EDEDD}" srcId="{67BD11C6-9294-4764-86E2-C4DAD282E029}" destId="{2A1D6F6A-D73A-4660-8C6A-16C8E5070B6B}" srcOrd="0" destOrd="0" parTransId="{2B4FC8B6-0C06-46F7-9209-EA1EFB3AE541}" sibTransId="{160ED80A-45DA-4602-BC6B-45A00E62E97D}"/>
    <dgm:cxn modelId="{93FF1D0C-1AA7-4236-907C-B57A427C85A5}" srcId="{33F827E3-3EDD-4416-A52E-3964B554EA90}" destId="{67BD11C6-9294-4764-86E2-C4DAD282E029}" srcOrd="1" destOrd="0" parTransId="{60C83B6A-F8C1-4D9A-8DBF-AC079A796BC4}" sibTransId="{6E6761B4-53D8-484D-826F-CC987CF5F1C4}"/>
    <dgm:cxn modelId="{DBC8B01C-6022-481E-B1E3-CD4E402CFE0E}" srcId="{33F827E3-3EDD-4416-A52E-3964B554EA90}" destId="{410D8810-14EB-4230-ADA3-CD208D667AAA}" srcOrd="2" destOrd="0" parTransId="{05824334-A4C4-4C55-865F-F1B2E4B1587F}" sibTransId="{8F0F0FB3-7C4D-4588-B0D2-6567A73B4527}"/>
    <dgm:cxn modelId="{C6CB6E23-06DE-4BB0-A478-E12A13155EFE}" type="presOf" srcId="{2A1D6F6A-D73A-4660-8C6A-16C8E5070B6B}" destId="{41BE27A9-CDBA-4340-BBAE-A92E90F04CEA}" srcOrd="0" destOrd="1" presId="urn:microsoft.com/office/officeart/2005/8/layout/hList6"/>
    <dgm:cxn modelId="{D4993F2E-CA86-43E0-BD78-DDD1A0FEFFF6}" type="presOf" srcId="{390D4617-BF0C-4000-BFA0-6EA0CB31B1EB}" destId="{B962892B-2316-4BF9-9118-915E303C0C8B}" srcOrd="0" destOrd="1" presId="urn:microsoft.com/office/officeart/2005/8/layout/hList6"/>
    <dgm:cxn modelId="{D8632933-FF10-40DF-99BE-0A29568F12AB}" type="presOf" srcId="{410D8810-14EB-4230-ADA3-CD208D667AAA}" destId="{9A6587D5-7787-4589-94C0-8F9826CE3591}" srcOrd="0" destOrd="0" presId="urn:microsoft.com/office/officeart/2005/8/layout/hList6"/>
    <dgm:cxn modelId="{4ABF6048-8339-4804-9AEA-01D04F31B575}" type="presOf" srcId="{44E36B5C-5373-44D5-A0B4-A82B353ED003}" destId="{9A6587D5-7787-4589-94C0-8F9826CE3591}" srcOrd="0" destOrd="1" presId="urn:microsoft.com/office/officeart/2005/8/layout/hList6"/>
    <dgm:cxn modelId="{C0037653-2AAF-48EE-A05B-2611F85CE2DD}" srcId="{0DCE83EB-1413-40C9-8A1B-474B4EE9EE07}" destId="{390D4617-BF0C-4000-BFA0-6EA0CB31B1EB}" srcOrd="0" destOrd="0" parTransId="{EB536988-F57E-468F-86DF-02766BA58AE9}" sibTransId="{93325E00-94DD-4941-852C-CD3250F7E826}"/>
    <dgm:cxn modelId="{F34BE878-DFC1-4028-B518-569C80AB9C88}" type="presOf" srcId="{67BD11C6-9294-4764-86E2-C4DAD282E029}" destId="{41BE27A9-CDBA-4340-BBAE-A92E90F04CEA}" srcOrd="0" destOrd="0" presId="urn:microsoft.com/office/officeart/2005/8/layout/hList6"/>
    <dgm:cxn modelId="{26E3037F-B2AC-430E-B549-2A2740E20D1C}" srcId="{33F827E3-3EDD-4416-A52E-3964B554EA90}" destId="{0DCE83EB-1413-40C9-8A1B-474B4EE9EE07}" srcOrd="0" destOrd="0" parTransId="{A48E1602-7B5B-4B31-8DB9-6086022B183A}" sibTransId="{6D4FE728-65F4-45E3-B104-FA5AC7272D40}"/>
    <dgm:cxn modelId="{50756E8B-0C4B-4DAE-8605-DACF7D3239EF}" type="presOf" srcId="{0DCE83EB-1413-40C9-8A1B-474B4EE9EE07}" destId="{B962892B-2316-4BF9-9118-915E303C0C8B}" srcOrd="0" destOrd="0" presId="urn:microsoft.com/office/officeart/2005/8/layout/hList6"/>
    <dgm:cxn modelId="{64CDBCAB-2261-4F44-9506-E22507F7FC1E}" srcId="{410D8810-14EB-4230-ADA3-CD208D667AAA}" destId="{44E36B5C-5373-44D5-A0B4-A82B353ED003}" srcOrd="0" destOrd="0" parTransId="{75A77EF7-F4FE-4F08-8A9C-3185A2B0ABE0}" sibTransId="{2E918A13-74EC-43E6-B297-0DE066205C80}"/>
    <dgm:cxn modelId="{384035CC-284B-44A8-A556-AF73AB492636}" type="presOf" srcId="{33F827E3-3EDD-4416-A52E-3964B554EA90}" destId="{511F5E12-8027-4D95-A6FA-0CB2DC9788DF}" srcOrd="0" destOrd="0" presId="urn:microsoft.com/office/officeart/2005/8/layout/hList6"/>
    <dgm:cxn modelId="{4C5EBCEC-EA59-4496-ADF9-F43755CDDF82}" type="presParOf" srcId="{511F5E12-8027-4D95-A6FA-0CB2DC9788DF}" destId="{B962892B-2316-4BF9-9118-915E303C0C8B}" srcOrd="0" destOrd="0" presId="urn:microsoft.com/office/officeart/2005/8/layout/hList6"/>
    <dgm:cxn modelId="{36E4F780-BBE0-465D-808C-DD706096C8AC}" type="presParOf" srcId="{511F5E12-8027-4D95-A6FA-0CB2DC9788DF}" destId="{CC9D3AAC-AD77-4D50-B5E5-6A1FD3F1DAA5}" srcOrd="1" destOrd="0" presId="urn:microsoft.com/office/officeart/2005/8/layout/hList6"/>
    <dgm:cxn modelId="{C4B9D482-6FD9-4A34-9A36-8FBD86F2DF58}" type="presParOf" srcId="{511F5E12-8027-4D95-A6FA-0CB2DC9788DF}" destId="{41BE27A9-CDBA-4340-BBAE-A92E90F04CEA}" srcOrd="2" destOrd="0" presId="urn:microsoft.com/office/officeart/2005/8/layout/hList6"/>
    <dgm:cxn modelId="{B1F7C774-74EC-4E65-962B-12682422D55A}" type="presParOf" srcId="{511F5E12-8027-4D95-A6FA-0CB2DC9788DF}" destId="{C26A9334-2D3A-4DD0-BF96-FFAFEC19052E}" srcOrd="3" destOrd="0" presId="urn:microsoft.com/office/officeart/2005/8/layout/hList6"/>
    <dgm:cxn modelId="{D52F9CBC-B405-4A05-9BF7-3615C6A9B042}" type="presParOf" srcId="{511F5E12-8027-4D95-A6FA-0CB2DC9788DF}" destId="{9A6587D5-7787-4589-94C0-8F9826CE359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F2E9A-9B90-4D84-8288-8FE799B0443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8EFECC0-617F-48C6-BEF3-76D6985667FD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确定主题</a:t>
          </a:r>
          <a:endParaRPr lang="en-US" altLang="zh-CN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12.15</a:t>
          </a:r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91D960C1-56D3-42BB-9ABB-1B9C2669F042}" type="parTrans" cxnId="{76ECB879-2B4B-437F-B3A9-41B9ED8CF0AD}">
      <dgm:prSet/>
      <dgm:spPr/>
      <dgm:t>
        <a:bodyPr/>
        <a:lstStyle/>
        <a:p>
          <a:endParaRPr lang="zh-CN" altLang="en-US"/>
        </a:p>
      </dgm:t>
    </dgm:pt>
    <dgm:pt modelId="{D0EA8766-FB0A-4004-A3A4-23C93E0F5D62}" type="sibTrans" cxnId="{76ECB879-2B4B-437F-B3A9-41B9ED8CF0AD}">
      <dgm:prSet/>
      <dgm:spPr/>
      <dgm:t>
        <a:bodyPr/>
        <a:lstStyle/>
        <a:p>
          <a:endParaRPr lang="zh-CN" altLang="en-US"/>
        </a:p>
      </dgm:t>
    </dgm:pt>
    <dgm:pt modelId="{FCF3D049-E43F-43C9-8149-497D5E82377A}">
      <dgm:prSet phldrT="[文本]" custT="1"/>
      <dgm:spPr/>
      <dgm:t>
        <a:bodyPr/>
        <a:lstStyle/>
        <a:p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完成各个组件功能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12.22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gm:t>
    </dgm:pt>
    <dgm:pt modelId="{11D7141A-7C66-4D82-9B4F-17CD64206E67}" type="parTrans" cxnId="{3568619E-79EF-474B-8782-955794F28227}">
      <dgm:prSet/>
      <dgm:spPr/>
      <dgm:t>
        <a:bodyPr/>
        <a:lstStyle/>
        <a:p>
          <a:endParaRPr lang="zh-CN" altLang="en-US"/>
        </a:p>
      </dgm:t>
    </dgm:pt>
    <dgm:pt modelId="{8EA989DE-B689-419C-937A-FB8EA337C857}" type="sibTrans" cxnId="{3568619E-79EF-474B-8782-955794F28227}">
      <dgm:prSet/>
      <dgm:spPr/>
      <dgm:t>
        <a:bodyPr/>
        <a:lstStyle/>
        <a:p>
          <a:endParaRPr lang="zh-CN" altLang="en-US"/>
        </a:p>
      </dgm:t>
    </dgm:pt>
    <dgm:pt modelId="{ED5A2B5A-EF10-471D-9182-4009415AE31F}">
      <dgm:prSet phldrT="[文本]" custT="1"/>
      <dgm:spPr/>
      <dgm:t>
        <a:bodyPr/>
        <a:lstStyle/>
        <a:p>
          <a:pPr marL="0"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完成单元测试、美化样式、文档编写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12.24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gm:t>
    </dgm:pt>
    <dgm:pt modelId="{EC2A3210-F0F3-41E0-BDAC-9157F2247942}" type="parTrans" cxnId="{F5E81612-E1F1-4A77-8418-C0D51B12E443}">
      <dgm:prSet/>
      <dgm:spPr/>
      <dgm:t>
        <a:bodyPr/>
        <a:lstStyle/>
        <a:p>
          <a:endParaRPr lang="zh-CN" altLang="en-US"/>
        </a:p>
      </dgm:t>
    </dgm:pt>
    <dgm:pt modelId="{0C41BEC7-9DFE-489B-8777-7990FAD2C3C7}" type="sibTrans" cxnId="{F5E81612-E1F1-4A77-8418-C0D51B12E443}">
      <dgm:prSet/>
      <dgm:spPr/>
      <dgm:t>
        <a:bodyPr/>
        <a:lstStyle/>
        <a:p>
          <a:endParaRPr lang="zh-CN" altLang="en-US"/>
        </a:p>
      </dgm:t>
    </dgm:pt>
    <dgm:pt modelId="{FB468A35-6640-460C-A7C8-C1B164CDF77D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项目开始（</a:t>
          </a:r>
          <a:r>
            <a: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12.05</a:t>
          </a:r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220C56CB-C8BB-4F66-B92B-574CBEAD1B34}" type="parTrans" cxnId="{5B5B5358-E36F-450D-A7B6-EF211914B933}">
      <dgm:prSet/>
      <dgm:spPr/>
      <dgm:t>
        <a:bodyPr/>
        <a:lstStyle/>
        <a:p>
          <a:endParaRPr lang="zh-CN" altLang="en-US"/>
        </a:p>
      </dgm:t>
    </dgm:pt>
    <dgm:pt modelId="{3F1F8577-A5FF-45C3-8F8D-5F12AD4478D3}" type="sibTrans" cxnId="{5B5B5358-E36F-450D-A7B6-EF211914B933}">
      <dgm:prSet/>
      <dgm:spPr/>
      <dgm:t>
        <a:bodyPr/>
        <a:lstStyle/>
        <a:p>
          <a:endParaRPr lang="zh-CN" altLang="en-US"/>
        </a:p>
      </dgm:t>
    </dgm:pt>
    <dgm:pt modelId="{E8050273-4590-4681-B183-25CF24428EC6}" type="pres">
      <dgm:prSet presAssocID="{E5CF2E9A-9B90-4D84-8288-8FE799B04433}" presName="Name0" presStyleCnt="0">
        <dgm:presLayoutVars>
          <dgm:dir/>
          <dgm:resizeHandles val="exact"/>
        </dgm:presLayoutVars>
      </dgm:prSet>
      <dgm:spPr/>
    </dgm:pt>
    <dgm:pt modelId="{814AC0A7-E540-4E48-BAED-C29A8063AC93}" type="pres">
      <dgm:prSet presAssocID="{E5CF2E9A-9B90-4D84-8288-8FE799B04433}" presName="arrow" presStyleLbl="bgShp" presStyleIdx="0" presStyleCnt="1"/>
      <dgm:spPr/>
    </dgm:pt>
    <dgm:pt modelId="{77051837-40BE-4BE4-A0C0-7289857D7CE1}" type="pres">
      <dgm:prSet presAssocID="{E5CF2E9A-9B90-4D84-8288-8FE799B04433}" presName="points" presStyleCnt="0"/>
      <dgm:spPr/>
    </dgm:pt>
    <dgm:pt modelId="{EA2D7F2F-D39D-4208-B0F5-4435DD6CFBD5}" type="pres">
      <dgm:prSet presAssocID="{FB468A35-6640-460C-A7C8-C1B164CDF77D}" presName="compositeA" presStyleCnt="0"/>
      <dgm:spPr/>
    </dgm:pt>
    <dgm:pt modelId="{3561BE39-EBA6-41B9-A047-280971E94A1C}" type="pres">
      <dgm:prSet presAssocID="{FB468A35-6640-460C-A7C8-C1B164CDF77D}" presName="textA" presStyleLbl="revTx" presStyleIdx="0" presStyleCnt="4">
        <dgm:presLayoutVars>
          <dgm:bulletEnabled val="1"/>
        </dgm:presLayoutVars>
      </dgm:prSet>
      <dgm:spPr/>
    </dgm:pt>
    <dgm:pt modelId="{BBB8AE63-03E9-4CA0-BBA6-BAE80CD72E5B}" type="pres">
      <dgm:prSet presAssocID="{FB468A35-6640-460C-A7C8-C1B164CDF77D}" presName="circleA" presStyleLbl="node1" presStyleIdx="0" presStyleCnt="4"/>
      <dgm:spPr/>
    </dgm:pt>
    <dgm:pt modelId="{8A502ECC-82BA-4A2A-8360-495B77297D4E}" type="pres">
      <dgm:prSet presAssocID="{FB468A35-6640-460C-A7C8-C1B164CDF77D}" presName="spaceA" presStyleCnt="0"/>
      <dgm:spPr/>
    </dgm:pt>
    <dgm:pt modelId="{BA5CF622-FE6F-4421-8339-8DE4129084C3}" type="pres">
      <dgm:prSet presAssocID="{3F1F8577-A5FF-45C3-8F8D-5F12AD4478D3}" presName="space" presStyleCnt="0"/>
      <dgm:spPr/>
    </dgm:pt>
    <dgm:pt modelId="{CBD931D9-7DB1-49C7-A148-BE2FEEB9197C}" type="pres">
      <dgm:prSet presAssocID="{18EFECC0-617F-48C6-BEF3-76D6985667FD}" presName="compositeB" presStyleCnt="0"/>
      <dgm:spPr/>
    </dgm:pt>
    <dgm:pt modelId="{1BBB4CA6-BEA2-4332-9075-7C9D573C7091}" type="pres">
      <dgm:prSet presAssocID="{18EFECC0-617F-48C6-BEF3-76D6985667FD}" presName="textB" presStyleLbl="revTx" presStyleIdx="1" presStyleCnt="4" custLinFactNeighborX="35469" custLinFactNeighborY="-2108">
        <dgm:presLayoutVars>
          <dgm:bulletEnabled val="1"/>
        </dgm:presLayoutVars>
      </dgm:prSet>
      <dgm:spPr/>
    </dgm:pt>
    <dgm:pt modelId="{ABA5DE72-AF63-4E24-B6C0-7F577F9C0DE0}" type="pres">
      <dgm:prSet presAssocID="{18EFECC0-617F-48C6-BEF3-76D6985667FD}" presName="circleB" presStyleLbl="node1" presStyleIdx="1" presStyleCnt="4" custLinFactX="100000" custLinFactNeighborX="150649"/>
      <dgm:spPr/>
    </dgm:pt>
    <dgm:pt modelId="{FBEE2BA8-03ED-4B91-90CD-3BEA8DBD8801}" type="pres">
      <dgm:prSet presAssocID="{18EFECC0-617F-48C6-BEF3-76D6985667FD}" presName="spaceB" presStyleCnt="0"/>
      <dgm:spPr/>
    </dgm:pt>
    <dgm:pt modelId="{56B63DE7-1DF5-4EA8-9E91-430544BA8922}" type="pres">
      <dgm:prSet presAssocID="{D0EA8766-FB0A-4004-A3A4-23C93E0F5D62}" presName="space" presStyleCnt="0"/>
      <dgm:spPr/>
    </dgm:pt>
    <dgm:pt modelId="{CBD90B4F-3D67-4E2E-BACE-7904B2008C18}" type="pres">
      <dgm:prSet presAssocID="{FCF3D049-E43F-43C9-8149-497D5E82377A}" presName="compositeA" presStyleCnt="0"/>
      <dgm:spPr/>
    </dgm:pt>
    <dgm:pt modelId="{64DADFEC-26AB-42FA-8D69-F04B5AFE7063}" type="pres">
      <dgm:prSet presAssocID="{FCF3D049-E43F-43C9-8149-497D5E82377A}" presName="textA" presStyleLbl="revTx" presStyleIdx="2" presStyleCnt="4" custScaleX="117372" custLinFactNeighborX="40266" custLinFactNeighborY="-907">
        <dgm:presLayoutVars>
          <dgm:bulletEnabled val="1"/>
        </dgm:presLayoutVars>
      </dgm:prSet>
      <dgm:spPr/>
    </dgm:pt>
    <dgm:pt modelId="{8504DEE5-E8F4-4292-91A2-892EF8F9A305}" type="pres">
      <dgm:prSet presAssocID="{FCF3D049-E43F-43C9-8149-497D5E82377A}" presName="circleA" presStyleLbl="node1" presStyleIdx="2" presStyleCnt="4" custLinFactX="105543" custLinFactNeighborX="200000"/>
      <dgm:spPr/>
    </dgm:pt>
    <dgm:pt modelId="{F6D7F3ED-FAB8-4D8E-AFB2-0BFB4D45D875}" type="pres">
      <dgm:prSet presAssocID="{FCF3D049-E43F-43C9-8149-497D5E82377A}" presName="spaceA" presStyleCnt="0"/>
      <dgm:spPr/>
    </dgm:pt>
    <dgm:pt modelId="{7F65A946-59B0-4903-9604-7D5FDBD749FE}" type="pres">
      <dgm:prSet presAssocID="{8EA989DE-B689-419C-937A-FB8EA337C857}" presName="space" presStyleCnt="0"/>
      <dgm:spPr/>
    </dgm:pt>
    <dgm:pt modelId="{1B385102-BD1B-411E-B8D5-DB6A59DFF2B4}" type="pres">
      <dgm:prSet presAssocID="{ED5A2B5A-EF10-471D-9182-4009415AE31F}" presName="compositeB" presStyleCnt="0"/>
      <dgm:spPr/>
    </dgm:pt>
    <dgm:pt modelId="{13E8BFCD-A2AD-439B-B61C-6C343947B941}" type="pres">
      <dgm:prSet presAssocID="{ED5A2B5A-EF10-471D-9182-4009415AE31F}" presName="textB" presStyleLbl="revTx" presStyleIdx="3" presStyleCnt="4">
        <dgm:presLayoutVars>
          <dgm:bulletEnabled val="1"/>
        </dgm:presLayoutVars>
      </dgm:prSet>
      <dgm:spPr/>
    </dgm:pt>
    <dgm:pt modelId="{39782186-331D-46BD-AA29-5B6EB6B28D9E}" type="pres">
      <dgm:prSet presAssocID="{ED5A2B5A-EF10-471D-9182-4009415AE31F}" presName="circleB" presStyleLbl="node1" presStyleIdx="3" presStyleCnt="4"/>
      <dgm:spPr/>
    </dgm:pt>
    <dgm:pt modelId="{523DBD97-FC47-4E8A-830E-4085744DB078}" type="pres">
      <dgm:prSet presAssocID="{ED5A2B5A-EF10-471D-9182-4009415AE31F}" presName="spaceB" presStyleCnt="0"/>
      <dgm:spPr/>
    </dgm:pt>
  </dgm:ptLst>
  <dgm:cxnLst>
    <dgm:cxn modelId="{01240900-279E-4286-92EB-06C596E4F874}" type="presOf" srcId="{E5CF2E9A-9B90-4D84-8288-8FE799B04433}" destId="{E8050273-4590-4681-B183-25CF24428EC6}" srcOrd="0" destOrd="0" presId="urn:microsoft.com/office/officeart/2005/8/layout/hProcess11"/>
    <dgm:cxn modelId="{F5E81612-E1F1-4A77-8418-C0D51B12E443}" srcId="{E5CF2E9A-9B90-4D84-8288-8FE799B04433}" destId="{ED5A2B5A-EF10-471D-9182-4009415AE31F}" srcOrd="3" destOrd="0" parTransId="{EC2A3210-F0F3-41E0-BDAC-9157F2247942}" sibTransId="{0C41BEC7-9DFE-489B-8777-7990FAD2C3C7}"/>
    <dgm:cxn modelId="{77DE5013-AFB0-4B5F-B49F-CABF1951BCB6}" type="presOf" srcId="{FB468A35-6640-460C-A7C8-C1B164CDF77D}" destId="{3561BE39-EBA6-41B9-A047-280971E94A1C}" srcOrd="0" destOrd="0" presId="urn:microsoft.com/office/officeart/2005/8/layout/hProcess11"/>
    <dgm:cxn modelId="{177AF136-C4B0-44DA-BD25-D9FC01141B02}" type="presOf" srcId="{FCF3D049-E43F-43C9-8149-497D5E82377A}" destId="{64DADFEC-26AB-42FA-8D69-F04B5AFE7063}" srcOrd="0" destOrd="0" presId="urn:microsoft.com/office/officeart/2005/8/layout/hProcess11"/>
    <dgm:cxn modelId="{4DF2F34D-8BA0-42C4-9A4D-03FF5F3AF393}" type="presOf" srcId="{ED5A2B5A-EF10-471D-9182-4009415AE31F}" destId="{13E8BFCD-A2AD-439B-B61C-6C343947B941}" srcOrd="0" destOrd="0" presId="urn:microsoft.com/office/officeart/2005/8/layout/hProcess11"/>
    <dgm:cxn modelId="{5B5B5358-E36F-450D-A7B6-EF211914B933}" srcId="{E5CF2E9A-9B90-4D84-8288-8FE799B04433}" destId="{FB468A35-6640-460C-A7C8-C1B164CDF77D}" srcOrd="0" destOrd="0" parTransId="{220C56CB-C8BB-4F66-B92B-574CBEAD1B34}" sibTransId="{3F1F8577-A5FF-45C3-8F8D-5F12AD4478D3}"/>
    <dgm:cxn modelId="{76ECB879-2B4B-437F-B3A9-41B9ED8CF0AD}" srcId="{E5CF2E9A-9B90-4D84-8288-8FE799B04433}" destId="{18EFECC0-617F-48C6-BEF3-76D6985667FD}" srcOrd="1" destOrd="0" parTransId="{91D960C1-56D3-42BB-9ABB-1B9C2669F042}" sibTransId="{D0EA8766-FB0A-4004-A3A4-23C93E0F5D62}"/>
    <dgm:cxn modelId="{CC076790-F1DF-4B3A-9B0E-8996F6BC3D03}" type="presOf" srcId="{18EFECC0-617F-48C6-BEF3-76D6985667FD}" destId="{1BBB4CA6-BEA2-4332-9075-7C9D573C7091}" srcOrd="0" destOrd="0" presId="urn:microsoft.com/office/officeart/2005/8/layout/hProcess11"/>
    <dgm:cxn modelId="{3568619E-79EF-474B-8782-955794F28227}" srcId="{E5CF2E9A-9B90-4D84-8288-8FE799B04433}" destId="{FCF3D049-E43F-43C9-8149-497D5E82377A}" srcOrd="2" destOrd="0" parTransId="{11D7141A-7C66-4D82-9B4F-17CD64206E67}" sibTransId="{8EA989DE-B689-419C-937A-FB8EA337C857}"/>
    <dgm:cxn modelId="{4DF9997D-EF02-447C-971C-DF558887EAE2}" type="presParOf" srcId="{E8050273-4590-4681-B183-25CF24428EC6}" destId="{814AC0A7-E540-4E48-BAED-C29A8063AC93}" srcOrd="0" destOrd="0" presId="urn:microsoft.com/office/officeart/2005/8/layout/hProcess11"/>
    <dgm:cxn modelId="{3E297B30-5F65-4A41-AB28-8E8CEAE500FA}" type="presParOf" srcId="{E8050273-4590-4681-B183-25CF24428EC6}" destId="{77051837-40BE-4BE4-A0C0-7289857D7CE1}" srcOrd="1" destOrd="0" presId="urn:microsoft.com/office/officeart/2005/8/layout/hProcess11"/>
    <dgm:cxn modelId="{59B81B55-9032-48DC-9376-7DB3760B3E1C}" type="presParOf" srcId="{77051837-40BE-4BE4-A0C0-7289857D7CE1}" destId="{EA2D7F2F-D39D-4208-B0F5-4435DD6CFBD5}" srcOrd="0" destOrd="0" presId="urn:microsoft.com/office/officeart/2005/8/layout/hProcess11"/>
    <dgm:cxn modelId="{A4B4F52C-49F4-4F22-B427-E9CA41BE650D}" type="presParOf" srcId="{EA2D7F2F-D39D-4208-B0F5-4435DD6CFBD5}" destId="{3561BE39-EBA6-41B9-A047-280971E94A1C}" srcOrd="0" destOrd="0" presId="urn:microsoft.com/office/officeart/2005/8/layout/hProcess11"/>
    <dgm:cxn modelId="{EA442EEA-62D9-42B3-A841-EF4587A5A2F6}" type="presParOf" srcId="{EA2D7F2F-D39D-4208-B0F5-4435DD6CFBD5}" destId="{BBB8AE63-03E9-4CA0-BBA6-BAE80CD72E5B}" srcOrd="1" destOrd="0" presId="urn:microsoft.com/office/officeart/2005/8/layout/hProcess11"/>
    <dgm:cxn modelId="{D5A0384D-771A-4B0F-91FF-AE52E764EDDD}" type="presParOf" srcId="{EA2D7F2F-D39D-4208-B0F5-4435DD6CFBD5}" destId="{8A502ECC-82BA-4A2A-8360-495B77297D4E}" srcOrd="2" destOrd="0" presId="urn:microsoft.com/office/officeart/2005/8/layout/hProcess11"/>
    <dgm:cxn modelId="{74C39A96-D968-4AD6-9BC0-34A46AF0CA52}" type="presParOf" srcId="{77051837-40BE-4BE4-A0C0-7289857D7CE1}" destId="{BA5CF622-FE6F-4421-8339-8DE4129084C3}" srcOrd="1" destOrd="0" presId="urn:microsoft.com/office/officeart/2005/8/layout/hProcess11"/>
    <dgm:cxn modelId="{BECC18CD-C755-40D0-A817-7A75BEFE5845}" type="presParOf" srcId="{77051837-40BE-4BE4-A0C0-7289857D7CE1}" destId="{CBD931D9-7DB1-49C7-A148-BE2FEEB9197C}" srcOrd="2" destOrd="0" presId="urn:microsoft.com/office/officeart/2005/8/layout/hProcess11"/>
    <dgm:cxn modelId="{F7D77767-EE8C-4258-8763-C5C83EA4D22C}" type="presParOf" srcId="{CBD931D9-7DB1-49C7-A148-BE2FEEB9197C}" destId="{1BBB4CA6-BEA2-4332-9075-7C9D573C7091}" srcOrd="0" destOrd="0" presId="urn:microsoft.com/office/officeart/2005/8/layout/hProcess11"/>
    <dgm:cxn modelId="{58564FC9-8301-4E1E-83C0-0AF914DE53C2}" type="presParOf" srcId="{CBD931D9-7DB1-49C7-A148-BE2FEEB9197C}" destId="{ABA5DE72-AF63-4E24-B6C0-7F577F9C0DE0}" srcOrd="1" destOrd="0" presId="urn:microsoft.com/office/officeart/2005/8/layout/hProcess11"/>
    <dgm:cxn modelId="{2CB7CB60-80D0-4CE1-9B7B-491D7BE16010}" type="presParOf" srcId="{CBD931D9-7DB1-49C7-A148-BE2FEEB9197C}" destId="{FBEE2BA8-03ED-4B91-90CD-3BEA8DBD8801}" srcOrd="2" destOrd="0" presId="urn:microsoft.com/office/officeart/2005/8/layout/hProcess11"/>
    <dgm:cxn modelId="{051E0F67-67F7-47EF-9098-F36897512252}" type="presParOf" srcId="{77051837-40BE-4BE4-A0C0-7289857D7CE1}" destId="{56B63DE7-1DF5-4EA8-9E91-430544BA8922}" srcOrd="3" destOrd="0" presId="urn:microsoft.com/office/officeart/2005/8/layout/hProcess11"/>
    <dgm:cxn modelId="{C106DDA2-8F4D-423E-900A-EDB0AEAA153D}" type="presParOf" srcId="{77051837-40BE-4BE4-A0C0-7289857D7CE1}" destId="{CBD90B4F-3D67-4E2E-BACE-7904B2008C18}" srcOrd="4" destOrd="0" presId="urn:microsoft.com/office/officeart/2005/8/layout/hProcess11"/>
    <dgm:cxn modelId="{94D5E1C4-ECA8-4B65-B01B-62195707B6FE}" type="presParOf" srcId="{CBD90B4F-3D67-4E2E-BACE-7904B2008C18}" destId="{64DADFEC-26AB-42FA-8D69-F04B5AFE7063}" srcOrd="0" destOrd="0" presId="urn:microsoft.com/office/officeart/2005/8/layout/hProcess11"/>
    <dgm:cxn modelId="{A873A1DE-ABCF-4E6F-9343-AB6F5D475ADA}" type="presParOf" srcId="{CBD90B4F-3D67-4E2E-BACE-7904B2008C18}" destId="{8504DEE5-E8F4-4292-91A2-892EF8F9A305}" srcOrd="1" destOrd="0" presId="urn:microsoft.com/office/officeart/2005/8/layout/hProcess11"/>
    <dgm:cxn modelId="{5BA68B4B-0A26-4993-8334-9DEDC58731C3}" type="presParOf" srcId="{CBD90B4F-3D67-4E2E-BACE-7904B2008C18}" destId="{F6D7F3ED-FAB8-4D8E-AFB2-0BFB4D45D875}" srcOrd="2" destOrd="0" presId="urn:microsoft.com/office/officeart/2005/8/layout/hProcess11"/>
    <dgm:cxn modelId="{5C5A3C8B-CE3D-4A9C-83A7-AE8B746C8533}" type="presParOf" srcId="{77051837-40BE-4BE4-A0C0-7289857D7CE1}" destId="{7F65A946-59B0-4903-9604-7D5FDBD749FE}" srcOrd="5" destOrd="0" presId="urn:microsoft.com/office/officeart/2005/8/layout/hProcess11"/>
    <dgm:cxn modelId="{1BCB700C-C91B-4810-A07A-1BF1681BE763}" type="presParOf" srcId="{77051837-40BE-4BE4-A0C0-7289857D7CE1}" destId="{1B385102-BD1B-411E-B8D5-DB6A59DFF2B4}" srcOrd="6" destOrd="0" presId="urn:microsoft.com/office/officeart/2005/8/layout/hProcess11"/>
    <dgm:cxn modelId="{91B19CCF-1A25-40E4-9023-70FDA2F6764C}" type="presParOf" srcId="{1B385102-BD1B-411E-B8D5-DB6A59DFF2B4}" destId="{13E8BFCD-A2AD-439B-B61C-6C343947B941}" srcOrd="0" destOrd="0" presId="urn:microsoft.com/office/officeart/2005/8/layout/hProcess11"/>
    <dgm:cxn modelId="{90C6222B-957C-49D3-B4EB-2D648F6F4E0C}" type="presParOf" srcId="{1B385102-BD1B-411E-B8D5-DB6A59DFF2B4}" destId="{39782186-331D-46BD-AA29-5B6EB6B28D9E}" srcOrd="1" destOrd="0" presId="urn:microsoft.com/office/officeart/2005/8/layout/hProcess11"/>
    <dgm:cxn modelId="{5FD61A9F-EADD-4214-A8C4-58BD06745337}" type="presParOf" srcId="{1B385102-BD1B-411E-B8D5-DB6A59DFF2B4}" destId="{523DBD97-FC47-4E8A-830E-4085744DB07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3CF82E-C739-4A0E-8C67-9E78787CEC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39A7A1-D62D-4E18-8FE5-44C2E2964517}">
      <dgm:prSet phldrT="[文本]" custT="1"/>
      <dgm:spPr/>
      <dgm:t>
        <a:bodyPr/>
        <a:lstStyle/>
        <a:p>
          <a:r>
            <a:rPr lang="zh-CN" altLang="en-US" sz="36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定位</a:t>
          </a:r>
        </a:p>
      </dgm:t>
    </dgm:pt>
    <dgm:pt modelId="{34BDE47B-8A65-42DB-B71E-D645B71A5024}" type="parTrans" cxnId="{15A27DC1-F664-4508-817F-5C3DBDC7361F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DC3E7F-E836-43A4-8C68-B855B266265A}" type="sibTrans" cxnId="{15A27DC1-F664-4508-817F-5C3DBDC7361F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A64C4A-BEA2-4AF0-B080-1817BB7EFA16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目标人群：所有买书的人</a:t>
          </a:r>
        </a:p>
      </dgm:t>
    </dgm:pt>
    <dgm:pt modelId="{24BC75CC-68FF-4F2D-BA17-41178A907216}" type="parTrans" cxnId="{29A1D142-64E9-46FE-B50E-AD5AB12576FF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56F9F-D415-48E0-8F3B-9746383EE53E}" type="sibTrans" cxnId="{29A1D142-64E9-46FE-B50E-AD5AB12576FF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E22BE0-406B-430A-81A0-48475FF0EA24}">
      <dgm:prSet phldrT="[文本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重点目标人群：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高中、大学学生</a:t>
          </a:r>
        </a:p>
      </dgm:t>
    </dgm:pt>
    <dgm:pt modelId="{025E70FF-0283-41AE-A335-C4AA54DA8640}" type="parTrans" cxnId="{67008DC8-CF39-4EBB-882F-45FEFA510405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42823-EDE8-4DAF-97F1-5F5EBBFC8801}" type="sibTrans" cxnId="{67008DC8-CF39-4EBB-882F-45FEFA510405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A8D5A9-6C51-428B-87AD-3FF67F54C5F8}">
      <dgm:prSet phldrT="[文本]" custT="1"/>
      <dgm:spPr/>
      <dgm:t>
        <a:bodyPr/>
        <a:lstStyle/>
        <a:p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提供服务：以简洁的方式展示同种书在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不同平台</a:t>
          </a: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的售卖信息，供用户以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最优的价格</a:t>
          </a: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买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最好的书</a:t>
          </a:r>
        </a:p>
      </dgm:t>
    </dgm:pt>
    <dgm:pt modelId="{6B7AC691-8C85-40FD-8238-EBC1EE6D94AD}" type="parTrans" cxnId="{53B16C36-8E53-436B-A364-3CDEE827F4FD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341876-1E10-4351-85F3-2D834D8162E5}" type="sibTrans" cxnId="{53B16C36-8E53-436B-A364-3CDEE827F4FD}">
      <dgm:prSet/>
      <dgm:spPr/>
      <dgm:t>
        <a:bodyPr/>
        <a:lstStyle/>
        <a:p>
          <a:endParaRPr lang="zh-CN" altLang="en-US" sz="1600">
            <a:solidFill>
              <a:schemeClr val="bg2">
                <a:lumMod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72B638-1C03-47B3-BE4A-3540B497B69D}" type="pres">
      <dgm:prSet presAssocID="{283CF82E-C739-4A0E-8C67-9E78787CECE5}" presName="vert0" presStyleCnt="0">
        <dgm:presLayoutVars>
          <dgm:dir/>
          <dgm:animOne val="branch"/>
          <dgm:animLvl val="lvl"/>
        </dgm:presLayoutVars>
      </dgm:prSet>
      <dgm:spPr/>
    </dgm:pt>
    <dgm:pt modelId="{2D6C8F17-D208-40C0-B4A1-C3356837EC59}" type="pres">
      <dgm:prSet presAssocID="{2B39A7A1-D62D-4E18-8FE5-44C2E2964517}" presName="thickLine" presStyleLbl="alignNode1" presStyleIdx="0" presStyleCnt="1"/>
      <dgm:spPr/>
    </dgm:pt>
    <dgm:pt modelId="{E674A6D3-1977-4304-9A4F-7A35FB48040B}" type="pres">
      <dgm:prSet presAssocID="{2B39A7A1-D62D-4E18-8FE5-44C2E2964517}" presName="horz1" presStyleCnt="0"/>
      <dgm:spPr/>
    </dgm:pt>
    <dgm:pt modelId="{B80E6DD2-FE9C-417A-B505-AE99FBBFF18D}" type="pres">
      <dgm:prSet presAssocID="{2B39A7A1-D62D-4E18-8FE5-44C2E2964517}" presName="tx1" presStyleLbl="revTx" presStyleIdx="0" presStyleCnt="4"/>
      <dgm:spPr/>
    </dgm:pt>
    <dgm:pt modelId="{2FBA1314-8EFA-44DF-8BE2-B185E24A38DA}" type="pres">
      <dgm:prSet presAssocID="{2B39A7A1-D62D-4E18-8FE5-44C2E2964517}" presName="vert1" presStyleCnt="0"/>
      <dgm:spPr/>
    </dgm:pt>
    <dgm:pt modelId="{0D32D8C1-E83D-468D-B759-300E74AE41B9}" type="pres">
      <dgm:prSet presAssocID="{50A64C4A-BEA2-4AF0-B080-1817BB7EFA16}" presName="vertSpace2a" presStyleCnt="0"/>
      <dgm:spPr/>
    </dgm:pt>
    <dgm:pt modelId="{B08A597C-84E4-4613-9698-A4BF20A0A644}" type="pres">
      <dgm:prSet presAssocID="{50A64C4A-BEA2-4AF0-B080-1817BB7EFA16}" presName="horz2" presStyleCnt="0"/>
      <dgm:spPr/>
    </dgm:pt>
    <dgm:pt modelId="{91DB3D9A-E185-4D62-A287-2E5222D7792B}" type="pres">
      <dgm:prSet presAssocID="{50A64C4A-BEA2-4AF0-B080-1817BB7EFA16}" presName="horzSpace2" presStyleCnt="0"/>
      <dgm:spPr/>
    </dgm:pt>
    <dgm:pt modelId="{4714925E-43B5-4C55-A26A-3662FB10C3E2}" type="pres">
      <dgm:prSet presAssocID="{50A64C4A-BEA2-4AF0-B080-1817BB7EFA16}" presName="tx2" presStyleLbl="revTx" presStyleIdx="1" presStyleCnt="4"/>
      <dgm:spPr/>
    </dgm:pt>
    <dgm:pt modelId="{EFCEB6D0-325C-4F8D-9556-AF6B51FB7D57}" type="pres">
      <dgm:prSet presAssocID="{50A64C4A-BEA2-4AF0-B080-1817BB7EFA16}" presName="vert2" presStyleCnt="0"/>
      <dgm:spPr/>
    </dgm:pt>
    <dgm:pt modelId="{66DE3782-A025-4C44-8B8D-EAD0AE3E0D0F}" type="pres">
      <dgm:prSet presAssocID="{50A64C4A-BEA2-4AF0-B080-1817BB7EFA16}" presName="thinLine2b" presStyleLbl="callout" presStyleIdx="0" presStyleCnt="3"/>
      <dgm:spPr/>
    </dgm:pt>
    <dgm:pt modelId="{94D4A647-4EFF-4D3D-B289-1BEF07074810}" type="pres">
      <dgm:prSet presAssocID="{50A64C4A-BEA2-4AF0-B080-1817BB7EFA16}" presName="vertSpace2b" presStyleCnt="0"/>
      <dgm:spPr/>
    </dgm:pt>
    <dgm:pt modelId="{1904E494-8698-4368-AC1B-3D2B3B322946}" type="pres">
      <dgm:prSet presAssocID="{2CE22BE0-406B-430A-81A0-48475FF0EA24}" presName="horz2" presStyleCnt="0"/>
      <dgm:spPr/>
    </dgm:pt>
    <dgm:pt modelId="{A31F7C4F-CD9F-443B-AF83-F9FAB1011FC1}" type="pres">
      <dgm:prSet presAssocID="{2CE22BE0-406B-430A-81A0-48475FF0EA24}" presName="horzSpace2" presStyleCnt="0"/>
      <dgm:spPr/>
    </dgm:pt>
    <dgm:pt modelId="{3D2DF8E3-8A9F-44CD-8D2E-EA1B2CEA0FC1}" type="pres">
      <dgm:prSet presAssocID="{2CE22BE0-406B-430A-81A0-48475FF0EA24}" presName="tx2" presStyleLbl="revTx" presStyleIdx="2" presStyleCnt="4"/>
      <dgm:spPr/>
    </dgm:pt>
    <dgm:pt modelId="{6775A4A6-27E4-473A-9BBD-AC52A145EE4E}" type="pres">
      <dgm:prSet presAssocID="{2CE22BE0-406B-430A-81A0-48475FF0EA24}" presName="vert2" presStyleCnt="0"/>
      <dgm:spPr/>
    </dgm:pt>
    <dgm:pt modelId="{EED23BC8-5A34-402A-B5C6-C93E26591832}" type="pres">
      <dgm:prSet presAssocID="{2CE22BE0-406B-430A-81A0-48475FF0EA24}" presName="thinLine2b" presStyleLbl="callout" presStyleIdx="1" presStyleCnt="3"/>
      <dgm:spPr/>
    </dgm:pt>
    <dgm:pt modelId="{4C619695-433D-44CB-86DA-EBAC6FDDDF00}" type="pres">
      <dgm:prSet presAssocID="{2CE22BE0-406B-430A-81A0-48475FF0EA24}" presName="vertSpace2b" presStyleCnt="0"/>
      <dgm:spPr/>
    </dgm:pt>
    <dgm:pt modelId="{CA4C8584-6F5A-4BA7-8331-00039A35966F}" type="pres">
      <dgm:prSet presAssocID="{3FA8D5A9-6C51-428B-87AD-3FF67F54C5F8}" presName="horz2" presStyleCnt="0"/>
      <dgm:spPr/>
    </dgm:pt>
    <dgm:pt modelId="{58AD853B-039B-4DF0-8477-971600173760}" type="pres">
      <dgm:prSet presAssocID="{3FA8D5A9-6C51-428B-87AD-3FF67F54C5F8}" presName="horzSpace2" presStyleCnt="0"/>
      <dgm:spPr/>
    </dgm:pt>
    <dgm:pt modelId="{1B3A74D8-697A-4F09-8785-B27C919030CF}" type="pres">
      <dgm:prSet presAssocID="{3FA8D5A9-6C51-428B-87AD-3FF67F54C5F8}" presName="tx2" presStyleLbl="revTx" presStyleIdx="3" presStyleCnt="4"/>
      <dgm:spPr/>
    </dgm:pt>
    <dgm:pt modelId="{28889946-BFC1-40B6-89B4-0FB7F6D2661A}" type="pres">
      <dgm:prSet presAssocID="{3FA8D5A9-6C51-428B-87AD-3FF67F54C5F8}" presName="vert2" presStyleCnt="0"/>
      <dgm:spPr/>
    </dgm:pt>
    <dgm:pt modelId="{F5E959BE-BA08-412C-9DC1-6B0334AAE9B6}" type="pres">
      <dgm:prSet presAssocID="{3FA8D5A9-6C51-428B-87AD-3FF67F54C5F8}" presName="thinLine2b" presStyleLbl="callout" presStyleIdx="2" presStyleCnt="3"/>
      <dgm:spPr/>
    </dgm:pt>
    <dgm:pt modelId="{BB69BC51-A54B-4A2D-BCE4-A0258E4452F3}" type="pres">
      <dgm:prSet presAssocID="{3FA8D5A9-6C51-428B-87AD-3FF67F54C5F8}" presName="vertSpace2b" presStyleCnt="0"/>
      <dgm:spPr/>
    </dgm:pt>
  </dgm:ptLst>
  <dgm:cxnLst>
    <dgm:cxn modelId="{A05BC12C-491C-4626-ADBF-C52769D2F820}" type="presOf" srcId="{3FA8D5A9-6C51-428B-87AD-3FF67F54C5F8}" destId="{1B3A74D8-697A-4F09-8785-B27C919030CF}" srcOrd="0" destOrd="0" presId="urn:microsoft.com/office/officeart/2008/layout/LinedList"/>
    <dgm:cxn modelId="{53B16C36-8E53-436B-A364-3CDEE827F4FD}" srcId="{2B39A7A1-D62D-4E18-8FE5-44C2E2964517}" destId="{3FA8D5A9-6C51-428B-87AD-3FF67F54C5F8}" srcOrd="2" destOrd="0" parTransId="{6B7AC691-8C85-40FD-8238-EBC1EE6D94AD}" sibTransId="{8F341876-1E10-4351-85F3-2D834D8162E5}"/>
    <dgm:cxn modelId="{5FA6C13D-6AE1-4851-8D30-D0AB2A6967D5}" type="presOf" srcId="{2CE22BE0-406B-430A-81A0-48475FF0EA24}" destId="{3D2DF8E3-8A9F-44CD-8D2E-EA1B2CEA0FC1}" srcOrd="0" destOrd="0" presId="urn:microsoft.com/office/officeart/2008/layout/LinedList"/>
    <dgm:cxn modelId="{29A1D142-64E9-46FE-B50E-AD5AB12576FF}" srcId="{2B39A7A1-D62D-4E18-8FE5-44C2E2964517}" destId="{50A64C4A-BEA2-4AF0-B080-1817BB7EFA16}" srcOrd="0" destOrd="0" parTransId="{24BC75CC-68FF-4F2D-BA17-41178A907216}" sibTransId="{4B756F9F-D415-48E0-8F3B-9746383EE53E}"/>
    <dgm:cxn modelId="{737D187A-09A8-46B5-8FAA-D585F384C491}" type="presOf" srcId="{283CF82E-C739-4A0E-8C67-9E78787CECE5}" destId="{F072B638-1C03-47B3-BE4A-3540B497B69D}" srcOrd="0" destOrd="0" presId="urn:microsoft.com/office/officeart/2008/layout/LinedList"/>
    <dgm:cxn modelId="{37F9BF7A-EDF2-4CBA-AB96-5B1C47952691}" type="presOf" srcId="{50A64C4A-BEA2-4AF0-B080-1817BB7EFA16}" destId="{4714925E-43B5-4C55-A26A-3662FB10C3E2}" srcOrd="0" destOrd="0" presId="urn:microsoft.com/office/officeart/2008/layout/LinedList"/>
    <dgm:cxn modelId="{15A27DC1-F664-4508-817F-5C3DBDC7361F}" srcId="{283CF82E-C739-4A0E-8C67-9E78787CECE5}" destId="{2B39A7A1-D62D-4E18-8FE5-44C2E2964517}" srcOrd="0" destOrd="0" parTransId="{34BDE47B-8A65-42DB-B71E-D645B71A5024}" sibTransId="{CFDC3E7F-E836-43A4-8C68-B855B266265A}"/>
    <dgm:cxn modelId="{B6477EC3-B236-4B38-BAE3-493F019BD422}" type="presOf" srcId="{2B39A7A1-D62D-4E18-8FE5-44C2E2964517}" destId="{B80E6DD2-FE9C-417A-B505-AE99FBBFF18D}" srcOrd="0" destOrd="0" presId="urn:microsoft.com/office/officeart/2008/layout/LinedList"/>
    <dgm:cxn modelId="{67008DC8-CF39-4EBB-882F-45FEFA510405}" srcId="{2B39A7A1-D62D-4E18-8FE5-44C2E2964517}" destId="{2CE22BE0-406B-430A-81A0-48475FF0EA24}" srcOrd="1" destOrd="0" parTransId="{025E70FF-0283-41AE-A335-C4AA54DA8640}" sibTransId="{42942823-EDE8-4DAF-97F1-5F5EBBFC8801}"/>
    <dgm:cxn modelId="{EF211E00-C903-43C7-B6C7-356CA52099EA}" type="presParOf" srcId="{F072B638-1C03-47B3-BE4A-3540B497B69D}" destId="{2D6C8F17-D208-40C0-B4A1-C3356837EC59}" srcOrd="0" destOrd="0" presId="urn:microsoft.com/office/officeart/2008/layout/LinedList"/>
    <dgm:cxn modelId="{A4C1ED22-9D83-4541-9ED3-358ED99BE476}" type="presParOf" srcId="{F072B638-1C03-47B3-BE4A-3540B497B69D}" destId="{E674A6D3-1977-4304-9A4F-7A35FB48040B}" srcOrd="1" destOrd="0" presId="urn:microsoft.com/office/officeart/2008/layout/LinedList"/>
    <dgm:cxn modelId="{9022CAC3-121C-4E26-A5D5-EEF182F6AC40}" type="presParOf" srcId="{E674A6D3-1977-4304-9A4F-7A35FB48040B}" destId="{B80E6DD2-FE9C-417A-B505-AE99FBBFF18D}" srcOrd="0" destOrd="0" presId="urn:microsoft.com/office/officeart/2008/layout/LinedList"/>
    <dgm:cxn modelId="{F2C626A1-E32D-4768-924D-84AA27130458}" type="presParOf" srcId="{E674A6D3-1977-4304-9A4F-7A35FB48040B}" destId="{2FBA1314-8EFA-44DF-8BE2-B185E24A38DA}" srcOrd="1" destOrd="0" presId="urn:microsoft.com/office/officeart/2008/layout/LinedList"/>
    <dgm:cxn modelId="{1066DC97-E5E5-49D1-8D36-71332D42309D}" type="presParOf" srcId="{2FBA1314-8EFA-44DF-8BE2-B185E24A38DA}" destId="{0D32D8C1-E83D-468D-B759-300E74AE41B9}" srcOrd="0" destOrd="0" presId="urn:microsoft.com/office/officeart/2008/layout/LinedList"/>
    <dgm:cxn modelId="{9EEF53DB-A8A6-4F0D-ABDB-B7294CBE0E94}" type="presParOf" srcId="{2FBA1314-8EFA-44DF-8BE2-B185E24A38DA}" destId="{B08A597C-84E4-4613-9698-A4BF20A0A644}" srcOrd="1" destOrd="0" presId="urn:microsoft.com/office/officeart/2008/layout/LinedList"/>
    <dgm:cxn modelId="{4B5102CC-15D1-4C60-93C6-92B3FD0041D8}" type="presParOf" srcId="{B08A597C-84E4-4613-9698-A4BF20A0A644}" destId="{91DB3D9A-E185-4D62-A287-2E5222D7792B}" srcOrd="0" destOrd="0" presId="urn:microsoft.com/office/officeart/2008/layout/LinedList"/>
    <dgm:cxn modelId="{ACDD211D-BF23-4366-A6F9-A1CBE6BB0D86}" type="presParOf" srcId="{B08A597C-84E4-4613-9698-A4BF20A0A644}" destId="{4714925E-43B5-4C55-A26A-3662FB10C3E2}" srcOrd="1" destOrd="0" presId="urn:microsoft.com/office/officeart/2008/layout/LinedList"/>
    <dgm:cxn modelId="{B866AB06-75A2-4E4C-A619-9051B7B2D88F}" type="presParOf" srcId="{B08A597C-84E4-4613-9698-A4BF20A0A644}" destId="{EFCEB6D0-325C-4F8D-9556-AF6B51FB7D57}" srcOrd="2" destOrd="0" presId="urn:microsoft.com/office/officeart/2008/layout/LinedList"/>
    <dgm:cxn modelId="{4FC45B15-295D-4D59-96EA-895C3CB68E34}" type="presParOf" srcId="{2FBA1314-8EFA-44DF-8BE2-B185E24A38DA}" destId="{66DE3782-A025-4C44-8B8D-EAD0AE3E0D0F}" srcOrd="2" destOrd="0" presId="urn:microsoft.com/office/officeart/2008/layout/LinedList"/>
    <dgm:cxn modelId="{F0364F36-54D9-46AD-9298-D94ABD001A08}" type="presParOf" srcId="{2FBA1314-8EFA-44DF-8BE2-B185E24A38DA}" destId="{94D4A647-4EFF-4D3D-B289-1BEF07074810}" srcOrd="3" destOrd="0" presId="urn:microsoft.com/office/officeart/2008/layout/LinedList"/>
    <dgm:cxn modelId="{0EFFB072-DA09-4E51-8A8C-D39584B66A90}" type="presParOf" srcId="{2FBA1314-8EFA-44DF-8BE2-B185E24A38DA}" destId="{1904E494-8698-4368-AC1B-3D2B3B322946}" srcOrd="4" destOrd="0" presId="urn:microsoft.com/office/officeart/2008/layout/LinedList"/>
    <dgm:cxn modelId="{A895744F-5FE4-4A01-A4CE-6F5B15B84D1E}" type="presParOf" srcId="{1904E494-8698-4368-AC1B-3D2B3B322946}" destId="{A31F7C4F-CD9F-443B-AF83-F9FAB1011FC1}" srcOrd="0" destOrd="0" presId="urn:microsoft.com/office/officeart/2008/layout/LinedList"/>
    <dgm:cxn modelId="{71231186-4B5B-43D5-8C9A-F8FA190174BF}" type="presParOf" srcId="{1904E494-8698-4368-AC1B-3D2B3B322946}" destId="{3D2DF8E3-8A9F-44CD-8D2E-EA1B2CEA0FC1}" srcOrd="1" destOrd="0" presId="urn:microsoft.com/office/officeart/2008/layout/LinedList"/>
    <dgm:cxn modelId="{62A4A819-5917-4461-AD8C-82DDC9B34520}" type="presParOf" srcId="{1904E494-8698-4368-AC1B-3D2B3B322946}" destId="{6775A4A6-27E4-473A-9BBD-AC52A145EE4E}" srcOrd="2" destOrd="0" presId="urn:microsoft.com/office/officeart/2008/layout/LinedList"/>
    <dgm:cxn modelId="{C3064569-44C9-49CC-8D17-084236630345}" type="presParOf" srcId="{2FBA1314-8EFA-44DF-8BE2-B185E24A38DA}" destId="{EED23BC8-5A34-402A-B5C6-C93E26591832}" srcOrd="5" destOrd="0" presId="urn:microsoft.com/office/officeart/2008/layout/LinedList"/>
    <dgm:cxn modelId="{25E7E4F4-70D1-4ED7-AC84-13C96934AB6D}" type="presParOf" srcId="{2FBA1314-8EFA-44DF-8BE2-B185E24A38DA}" destId="{4C619695-433D-44CB-86DA-EBAC6FDDDF00}" srcOrd="6" destOrd="0" presId="urn:microsoft.com/office/officeart/2008/layout/LinedList"/>
    <dgm:cxn modelId="{A614B05A-DDEF-4294-9B9D-B45E64ADACD6}" type="presParOf" srcId="{2FBA1314-8EFA-44DF-8BE2-B185E24A38DA}" destId="{CA4C8584-6F5A-4BA7-8331-00039A35966F}" srcOrd="7" destOrd="0" presId="urn:microsoft.com/office/officeart/2008/layout/LinedList"/>
    <dgm:cxn modelId="{DF8F2923-2254-4651-9BD3-302C7F5DC78C}" type="presParOf" srcId="{CA4C8584-6F5A-4BA7-8331-00039A35966F}" destId="{58AD853B-039B-4DF0-8477-971600173760}" srcOrd="0" destOrd="0" presId="urn:microsoft.com/office/officeart/2008/layout/LinedList"/>
    <dgm:cxn modelId="{BE68F30B-0637-4BDB-93C7-43BD3A6FBBCB}" type="presParOf" srcId="{CA4C8584-6F5A-4BA7-8331-00039A35966F}" destId="{1B3A74D8-697A-4F09-8785-B27C919030CF}" srcOrd="1" destOrd="0" presId="urn:microsoft.com/office/officeart/2008/layout/LinedList"/>
    <dgm:cxn modelId="{022EDDE7-7FAA-4A61-B2C2-D233583061C1}" type="presParOf" srcId="{CA4C8584-6F5A-4BA7-8331-00039A35966F}" destId="{28889946-BFC1-40B6-89B4-0FB7F6D2661A}" srcOrd="2" destOrd="0" presId="urn:microsoft.com/office/officeart/2008/layout/LinedList"/>
    <dgm:cxn modelId="{F4EEE41F-E09D-416B-9EA2-E8F6715476D1}" type="presParOf" srcId="{2FBA1314-8EFA-44DF-8BE2-B185E24A38DA}" destId="{F5E959BE-BA08-412C-9DC1-6B0334AAE9B6}" srcOrd="8" destOrd="0" presId="urn:microsoft.com/office/officeart/2008/layout/LinedList"/>
    <dgm:cxn modelId="{0A5D07EF-C2D7-4787-ADD6-642D44AF4396}" type="presParOf" srcId="{2FBA1314-8EFA-44DF-8BE2-B185E24A38DA}" destId="{BB69BC51-A54B-4A2D-BCE4-A0258E4452F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4E3F06-747A-4EB3-9BBE-D3B02EEFF70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1BBA30D2-6126-4D96-964F-B77576263E27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全网比价</a:t>
          </a:r>
        </a:p>
      </dgm:t>
    </dgm:pt>
    <dgm:pt modelId="{0C309F9C-FCE9-451A-AD4B-D98DED9AC887}" type="parTrans" cxnId="{40A660AC-8129-4720-ABC7-52237316E8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8CAD8-C5AB-4BC5-B091-8A0E14B95165}" type="sibTrans" cxnId="{40A660AC-8129-4720-ABC7-52237316E8A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32BB12-42E0-4F25-A66C-FC2549192CD9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智能排序</a:t>
          </a:r>
        </a:p>
      </dgm:t>
    </dgm:pt>
    <dgm:pt modelId="{63ECE9F9-A968-4F4F-AB20-81BB3F77EF49}" type="parTrans" cxnId="{0C966244-C47E-48F7-AAA2-437CC5CCF6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3D7BE-2B33-43D7-955B-8014BA95F7C9}" type="sibTrans" cxnId="{0C966244-C47E-48F7-AAA2-437CC5CCF6C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0FB6BA-901E-448E-A97A-436D688189CF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简洁易用</a:t>
          </a:r>
        </a:p>
      </dgm:t>
    </dgm:pt>
    <dgm:pt modelId="{5CB380B0-7042-43AF-9BAC-843F81DF9EFD}" type="parTrans" cxnId="{5669CE8A-BA78-4340-9E0F-A162E9BFDC2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847935-3296-41ED-B5F6-118D7270C330}" type="sibTrans" cxnId="{5669CE8A-BA78-4340-9E0F-A162E9BFDC2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2D15F5-0C23-4EC3-AB3B-EE7AD45CF46D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淘宝</a:t>
          </a:r>
          <a:r>
            <a: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天猫</a:t>
          </a:r>
          <a:r>
            <a: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京东 亚马逊 当当</a:t>
          </a:r>
          <a:r>
            <a: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dirty="0">
            <a:solidFill>
              <a:schemeClr val="bg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2B4976-999F-4622-8EA5-DF4E649397D2}" type="parTrans" cxnId="{390C3A99-5D1D-4858-A65F-CB21E07368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1158B-E6C7-4952-B6DE-C673A1496B76}" type="sibTrans" cxnId="{390C3A99-5D1D-4858-A65F-CB21E07368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5A41CE-4A05-48EE-8E0B-1F0B40A97FAC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优先为您展示最优产品，减少你的比较负担</a:t>
          </a:r>
        </a:p>
      </dgm:t>
    </dgm:pt>
    <dgm:pt modelId="{714FB537-3945-49F7-BC69-79E7FAD58CE4}" type="parTrans" cxnId="{05C6EBB6-B6AB-40B4-98A8-4B36BFDA09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B8A3B-9DF0-4AA5-8625-D30F8FD392FB}" type="sibTrans" cxnId="{05C6EBB6-B6AB-40B4-98A8-4B36BFDA09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59632E-1A55-4BAC-8F12-1D95201E4E90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一站式页面，无需跳转，内容详尽，对比鲜明</a:t>
          </a:r>
        </a:p>
      </dgm:t>
    </dgm:pt>
    <dgm:pt modelId="{788747BF-F4E1-41E9-941C-F3927A08FA4A}" type="parTrans" cxnId="{DFAA4011-31CE-4AFB-B005-4E75686729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E85687-CD12-45F9-B9BE-B8B9D238C3EA}" type="sibTrans" cxnId="{DFAA4011-31CE-4AFB-B005-4E75686729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99EA2-49EC-45A7-997C-92EFF3ADC54F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功能强大</a:t>
          </a:r>
        </a:p>
      </dgm:t>
    </dgm:pt>
    <dgm:pt modelId="{EAF7C8E2-B1CF-42E6-ADC1-47F272375C18}" type="parTrans" cxnId="{B9E39877-6629-4621-B0D8-76EFCB0EF6A9}">
      <dgm:prSet/>
      <dgm:spPr/>
      <dgm:t>
        <a:bodyPr/>
        <a:lstStyle/>
        <a:p>
          <a:endParaRPr lang="zh-CN" altLang="en-US"/>
        </a:p>
      </dgm:t>
    </dgm:pt>
    <dgm:pt modelId="{1D819D2B-FB49-4200-9BC8-FBCB2CE87915}" type="sibTrans" cxnId="{B9E39877-6629-4621-B0D8-76EFCB0EF6A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C0868A95-DD79-400F-9976-FA14C6D850E7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支持二手书单独搜索，满足特殊需求；自建评分体系，降低比较难度</a:t>
          </a:r>
        </a:p>
      </dgm:t>
    </dgm:pt>
    <dgm:pt modelId="{05A4BB60-CFA8-4147-BD38-E66D5E6D0D65}" type="parTrans" cxnId="{62BB8ECA-DFE0-4A95-B86A-297027E03FAD}">
      <dgm:prSet/>
      <dgm:spPr/>
      <dgm:t>
        <a:bodyPr/>
        <a:lstStyle/>
        <a:p>
          <a:endParaRPr lang="zh-CN" altLang="en-US"/>
        </a:p>
      </dgm:t>
    </dgm:pt>
    <dgm:pt modelId="{08A4CFCB-169E-4E37-A976-338F6ADDE7D3}" type="sibTrans" cxnId="{62BB8ECA-DFE0-4A95-B86A-297027E03FAD}">
      <dgm:prSet/>
      <dgm:spPr/>
      <dgm:t>
        <a:bodyPr/>
        <a:lstStyle/>
        <a:p>
          <a:endParaRPr lang="zh-CN" altLang="en-US"/>
        </a:p>
      </dgm:t>
    </dgm:pt>
    <dgm:pt modelId="{A93DC7BA-8B1F-4311-9628-1D6819332480}" type="pres">
      <dgm:prSet presAssocID="{964E3F06-747A-4EB3-9BBE-D3B02EEFF708}" presName="Name0" presStyleCnt="0">
        <dgm:presLayoutVars>
          <dgm:chMax/>
          <dgm:chPref/>
          <dgm:dir/>
          <dgm:animLvl val="lvl"/>
        </dgm:presLayoutVars>
      </dgm:prSet>
      <dgm:spPr/>
    </dgm:pt>
    <dgm:pt modelId="{B7DDDE38-D893-4F85-9ADC-B214C686C495}" type="pres">
      <dgm:prSet presAssocID="{1BBA30D2-6126-4D96-964F-B77576263E27}" presName="composite" presStyleCnt="0"/>
      <dgm:spPr/>
    </dgm:pt>
    <dgm:pt modelId="{934ADF10-1046-46CE-8162-0569415C6B7C}" type="pres">
      <dgm:prSet presAssocID="{1BBA30D2-6126-4D96-964F-B77576263E27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9760670-BC45-4F6F-B914-53AE08984DB1}" type="pres">
      <dgm:prSet presAssocID="{1BBA30D2-6126-4D96-964F-B77576263E27}" presName="Childtext1" presStyleLbl="revTx" presStyleIdx="0" presStyleCnt="4" custLinFactNeighborX="2297" custLinFactNeighborY="2001">
        <dgm:presLayoutVars>
          <dgm:chMax val="0"/>
          <dgm:chPref val="0"/>
          <dgm:bulletEnabled val="1"/>
        </dgm:presLayoutVars>
      </dgm:prSet>
      <dgm:spPr/>
    </dgm:pt>
    <dgm:pt modelId="{86C7461D-4145-495A-A39C-F92779217DD0}" type="pres">
      <dgm:prSet presAssocID="{1BBA30D2-6126-4D96-964F-B77576263E27}" presName="BalanceSpacing" presStyleCnt="0"/>
      <dgm:spPr/>
    </dgm:pt>
    <dgm:pt modelId="{DBA826D6-4A52-48F6-97D1-378CF986D9DB}" type="pres">
      <dgm:prSet presAssocID="{1BBA30D2-6126-4D96-964F-B77576263E27}" presName="BalanceSpacing1" presStyleCnt="0"/>
      <dgm:spPr/>
    </dgm:pt>
    <dgm:pt modelId="{BF8092F6-D46C-437F-9615-34B4E650877F}" type="pres">
      <dgm:prSet presAssocID="{8AB8CAD8-C5AB-4BC5-B091-8A0E14B95165}" presName="Accent1Text" presStyleLbl="node1" presStyleIdx="1" presStyleCnt="8"/>
      <dgm:spPr/>
    </dgm:pt>
    <dgm:pt modelId="{4D3E3D17-20C0-4367-9317-38DECB2C9292}" type="pres">
      <dgm:prSet presAssocID="{8AB8CAD8-C5AB-4BC5-B091-8A0E14B95165}" presName="spaceBetweenRectangles" presStyleCnt="0"/>
      <dgm:spPr/>
    </dgm:pt>
    <dgm:pt modelId="{2BAC27FF-572D-48CF-B88E-3932B221781B}" type="pres">
      <dgm:prSet presAssocID="{A032BB12-42E0-4F25-A66C-FC2549192CD9}" presName="composite" presStyleCnt="0"/>
      <dgm:spPr/>
    </dgm:pt>
    <dgm:pt modelId="{FB9E24F5-6E1E-4D69-B4DF-083E34336F70}" type="pres">
      <dgm:prSet presAssocID="{A032BB12-42E0-4F25-A66C-FC2549192CD9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14E54ECB-8AFF-41F8-8DB6-D43DD56329EA}" type="pres">
      <dgm:prSet presAssocID="{A032BB12-42E0-4F25-A66C-FC2549192CD9}" presName="Childtext1" presStyleLbl="revTx" presStyleIdx="1" presStyleCnt="4" custLinFactNeighborX="-4171" custLinFactNeighborY="2461">
        <dgm:presLayoutVars>
          <dgm:chMax val="0"/>
          <dgm:chPref val="0"/>
          <dgm:bulletEnabled val="1"/>
        </dgm:presLayoutVars>
      </dgm:prSet>
      <dgm:spPr/>
    </dgm:pt>
    <dgm:pt modelId="{8D49D7F1-3BA8-45D9-8FE9-AB97FEDD93E0}" type="pres">
      <dgm:prSet presAssocID="{A032BB12-42E0-4F25-A66C-FC2549192CD9}" presName="BalanceSpacing" presStyleCnt="0"/>
      <dgm:spPr/>
    </dgm:pt>
    <dgm:pt modelId="{846B04F2-976C-4B42-A51E-E5535A70286A}" type="pres">
      <dgm:prSet presAssocID="{A032BB12-42E0-4F25-A66C-FC2549192CD9}" presName="BalanceSpacing1" presStyleCnt="0"/>
      <dgm:spPr/>
    </dgm:pt>
    <dgm:pt modelId="{01C89FE5-56A0-48A4-8516-346058CD59F5}" type="pres">
      <dgm:prSet presAssocID="{4503D7BE-2B33-43D7-955B-8014BA95F7C9}" presName="Accent1Text" presStyleLbl="node1" presStyleIdx="3" presStyleCnt="8"/>
      <dgm:spPr/>
    </dgm:pt>
    <dgm:pt modelId="{2BA0BB55-85D8-43C3-99C7-BB3BF85DDFDD}" type="pres">
      <dgm:prSet presAssocID="{4503D7BE-2B33-43D7-955B-8014BA95F7C9}" presName="spaceBetweenRectangles" presStyleCnt="0"/>
      <dgm:spPr/>
    </dgm:pt>
    <dgm:pt modelId="{F271D87B-4AF0-4B22-972E-FA03B7C672BF}" type="pres">
      <dgm:prSet presAssocID="{810FB6BA-901E-448E-A97A-436D688189CF}" presName="composite" presStyleCnt="0"/>
      <dgm:spPr/>
    </dgm:pt>
    <dgm:pt modelId="{D3F4DE58-D38A-4217-A7C0-FFBB37EF7B34}" type="pres">
      <dgm:prSet presAssocID="{810FB6BA-901E-448E-A97A-436D688189CF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7F209B1E-0291-428F-B676-506C7922A89C}" type="pres">
      <dgm:prSet presAssocID="{810FB6BA-901E-448E-A97A-436D688189CF}" presName="Childtext1" presStyleLbl="revTx" presStyleIdx="2" presStyleCnt="4" custLinFactNeighborX="2297" custLinFactNeighborY="2921">
        <dgm:presLayoutVars>
          <dgm:chMax val="0"/>
          <dgm:chPref val="0"/>
          <dgm:bulletEnabled val="1"/>
        </dgm:presLayoutVars>
      </dgm:prSet>
      <dgm:spPr/>
    </dgm:pt>
    <dgm:pt modelId="{84FA4EB8-8E2B-4DAD-866C-24C54D9D32B9}" type="pres">
      <dgm:prSet presAssocID="{810FB6BA-901E-448E-A97A-436D688189CF}" presName="BalanceSpacing" presStyleCnt="0"/>
      <dgm:spPr/>
    </dgm:pt>
    <dgm:pt modelId="{E7199095-5A4E-4AE8-8E85-89A1EE82A4B7}" type="pres">
      <dgm:prSet presAssocID="{810FB6BA-901E-448E-A97A-436D688189CF}" presName="BalanceSpacing1" presStyleCnt="0"/>
      <dgm:spPr/>
    </dgm:pt>
    <dgm:pt modelId="{91B6053B-0554-4B42-BF03-AAF11EB877B1}" type="pres">
      <dgm:prSet presAssocID="{77847935-3296-41ED-B5F6-118D7270C330}" presName="Accent1Text" presStyleLbl="node1" presStyleIdx="5" presStyleCnt="8"/>
      <dgm:spPr/>
    </dgm:pt>
    <dgm:pt modelId="{84A68560-0411-4B7D-9D4D-A70EA140A2ED}" type="pres">
      <dgm:prSet presAssocID="{77847935-3296-41ED-B5F6-118D7270C330}" presName="spaceBetweenRectangles" presStyleCnt="0"/>
      <dgm:spPr/>
    </dgm:pt>
    <dgm:pt modelId="{D673AFC1-5DB6-4356-B6F6-E43BA8390D5B}" type="pres">
      <dgm:prSet presAssocID="{64B99EA2-49EC-45A7-997C-92EFF3ADC54F}" presName="composite" presStyleCnt="0"/>
      <dgm:spPr/>
    </dgm:pt>
    <dgm:pt modelId="{C9451FE1-DF38-4C70-B797-14D4EDF11F81}" type="pres">
      <dgm:prSet presAssocID="{64B99EA2-49EC-45A7-997C-92EFF3ADC54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486F7EA-CDEC-4D02-B9FD-4B4229FE1564}" type="pres">
      <dgm:prSet presAssocID="{64B99EA2-49EC-45A7-997C-92EFF3ADC54F}" presName="Childtext1" presStyleLbl="revTx" presStyleIdx="3" presStyleCnt="4" custLinFactNeighborX="-4171" custLinFactNeighborY="3381">
        <dgm:presLayoutVars>
          <dgm:chMax val="0"/>
          <dgm:chPref val="0"/>
          <dgm:bulletEnabled val="1"/>
        </dgm:presLayoutVars>
      </dgm:prSet>
      <dgm:spPr/>
    </dgm:pt>
    <dgm:pt modelId="{E60CEDAA-6763-4BD1-990A-6981BA239D32}" type="pres">
      <dgm:prSet presAssocID="{64B99EA2-49EC-45A7-997C-92EFF3ADC54F}" presName="BalanceSpacing" presStyleCnt="0"/>
      <dgm:spPr/>
    </dgm:pt>
    <dgm:pt modelId="{982BB09A-5ED3-46C8-9F06-7215530B1964}" type="pres">
      <dgm:prSet presAssocID="{64B99EA2-49EC-45A7-997C-92EFF3ADC54F}" presName="BalanceSpacing1" presStyleCnt="0"/>
      <dgm:spPr/>
    </dgm:pt>
    <dgm:pt modelId="{B7BEAB0E-75C7-4532-A188-B68E2C0351A1}" type="pres">
      <dgm:prSet presAssocID="{1D819D2B-FB49-4200-9BC8-FBCB2CE87915}" presName="Accent1Text" presStyleLbl="node1" presStyleIdx="7" presStyleCnt="8"/>
      <dgm:spPr/>
    </dgm:pt>
  </dgm:ptLst>
  <dgm:cxnLst>
    <dgm:cxn modelId="{64705B0C-A789-4C89-B895-2407AA2D48F2}" type="presOf" srcId="{810FB6BA-901E-448E-A97A-436D688189CF}" destId="{D3F4DE58-D38A-4217-A7C0-FFBB37EF7B34}" srcOrd="0" destOrd="0" presId="urn:microsoft.com/office/officeart/2008/layout/AlternatingHexagons"/>
    <dgm:cxn modelId="{DFAA4011-31CE-4AFB-B005-4E7568672919}" srcId="{810FB6BA-901E-448E-A97A-436D688189CF}" destId="{4759632E-1A55-4BAC-8F12-1D95201E4E90}" srcOrd="0" destOrd="0" parTransId="{788747BF-F4E1-41E9-941C-F3927A08FA4A}" sibTransId="{03E85687-CD12-45F9-B9BE-B8B9D238C3EA}"/>
    <dgm:cxn modelId="{0C966244-C47E-48F7-AAA2-437CC5CCF6CB}" srcId="{964E3F06-747A-4EB3-9BBE-D3B02EEFF708}" destId="{A032BB12-42E0-4F25-A66C-FC2549192CD9}" srcOrd="1" destOrd="0" parTransId="{63ECE9F9-A968-4F4F-AB20-81BB3F77EF49}" sibTransId="{4503D7BE-2B33-43D7-955B-8014BA95F7C9}"/>
    <dgm:cxn modelId="{7CA0126B-BCC5-417A-BB29-F46104965480}" type="presOf" srcId="{7C2D15F5-0C23-4EC3-AB3B-EE7AD45CF46D}" destId="{F9760670-BC45-4F6F-B914-53AE08984DB1}" srcOrd="0" destOrd="0" presId="urn:microsoft.com/office/officeart/2008/layout/AlternatingHexagons"/>
    <dgm:cxn modelId="{CDE2804F-2CE3-43CA-88EC-5CC4BD85CA10}" type="presOf" srcId="{1D819D2B-FB49-4200-9BC8-FBCB2CE87915}" destId="{B7BEAB0E-75C7-4532-A188-B68E2C0351A1}" srcOrd="0" destOrd="0" presId="urn:microsoft.com/office/officeart/2008/layout/AlternatingHexagons"/>
    <dgm:cxn modelId="{5E497974-EF59-4506-8DB9-DE594529482B}" type="presOf" srcId="{4759632E-1A55-4BAC-8F12-1D95201E4E90}" destId="{7F209B1E-0291-428F-B676-506C7922A89C}" srcOrd="0" destOrd="0" presId="urn:microsoft.com/office/officeart/2008/layout/AlternatingHexagons"/>
    <dgm:cxn modelId="{DBF50376-F726-4F9E-BD13-F442FF9F66E2}" type="presOf" srcId="{C0868A95-DD79-400F-9976-FA14C6D850E7}" destId="{4486F7EA-CDEC-4D02-B9FD-4B4229FE1564}" srcOrd="0" destOrd="0" presId="urn:microsoft.com/office/officeart/2008/layout/AlternatingHexagons"/>
    <dgm:cxn modelId="{B9E39877-6629-4621-B0D8-76EFCB0EF6A9}" srcId="{964E3F06-747A-4EB3-9BBE-D3B02EEFF708}" destId="{64B99EA2-49EC-45A7-997C-92EFF3ADC54F}" srcOrd="3" destOrd="0" parTransId="{EAF7C8E2-B1CF-42E6-ADC1-47F272375C18}" sibTransId="{1D819D2B-FB49-4200-9BC8-FBCB2CE87915}"/>
    <dgm:cxn modelId="{804E1D5A-DB6B-47A5-B6B7-F92D4912B89F}" type="presOf" srcId="{64B99EA2-49EC-45A7-997C-92EFF3ADC54F}" destId="{C9451FE1-DF38-4C70-B797-14D4EDF11F81}" srcOrd="0" destOrd="0" presId="urn:microsoft.com/office/officeart/2008/layout/AlternatingHexagons"/>
    <dgm:cxn modelId="{C4E3A97F-B869-4411-AF8F-F096874403E5}" type="presOf" srcId="{77847935-3296-41ED-B5F6-118D7270C330}" destId="{91B6053B-0554-4B42-BF03-AAF11EB877B1}" srcOrd="0" destOrd="0" presId="urn:microsoft.com/office/officeart/2008/layout/AlternatingHexagons"/>
    <dgm:cxn modelId="{5669CE8A-BA78-4340-9E0F-A162E9BFDC23}" srcId="{964E3F06-747A-4EB3-9BBE-D3B02EEFF708}" destId="{810FB6BA-901E-448E-A97A-436D688189CF}" srcOrd="2" destOrd="0" parTransId="{5CB380B0-7042-43AF-9BAC-843F81DF9EFD}" sibTransId="{77847935-3296-41ED-B5F6-118D7270C330}"/>
    <dgm:cxn modelId="{963C9D96-844B-4A92-9071-D38082C5D01D}" type="presOf" srcId="{964E3F06-747A-4EB3-9BBE-D3B02EEFF708}" destId="{A93DC7BA-8B1F-4311-9628-1D6819332480}" srcOrd="0" destOrd="0" presId="urn:microsoft.com/office/officeart/2008/layout/AlternatingHexagons"/>
    <dgm:cxn modelId="{6505FC96-9129-4A2B-99DB-1684D0AFCBA5}" type="presOf" srcId="{8AB8CAD8-C5AB-4BC5-B091-8A0E14B95165}" destId="{BF8092F6-D46C-437F-9615-34B4E650877F}" srcOrd="0" destOrd="0" presId="urn:microsoft.com/office/officeart/2008/layout/AlternatingHexagons"/>
    <dgm:cxn modelId="{390C3A99-5D1D-4858-A65F-CB21E07368D0}" srcId="{1BBA30D2-6126-4D96-964F-B77576263E27}" destId="{7C2D15F5-0C23-4EC3-AB3B-EE7AD45CF46D}" srcOrd="0" destOrd="0" parTransId="{C62B4976-999F-4622-8EA5-DF4E649397D2}" sibTransId="{10C1158B-E6C7-4952-B6DE-C673A1496B76}"/>
    <dgm:cxn modelId="{94C414AA-C5BB-4DBA-B0DF-A1715E4C5E78}" type="presOf" srcId="{A032BB12-42E0-4F25-A66C-FC2549192CD9}" destId="{FB9E24F5-6E1E-4D69-B4DF-083E34336F70}" srcOrd="0" destOrd="0" presId="urn:microsoft.com/office/officeart/2008/layout/AlternatingHexagons"/>
    <dgm:cxn modelId="{40A660AC-8129-4720-ABC7-52237316E8AD}" srcId="{964E3F06-747A-4EB3-9BBE-D3B02EEFF708}" destId="{1BBA30D2-6126-4D96-964F-B77576263E27}" srcOrd="0" destOrd="0" parTransId="{0C309F9C-FCE9-451A-AD4B-D98DED9AC887}" sibTransId="{8AB8CAD8-C5AB-4BC5-B091-8A0E14B95165}"/>
    <dgm:cxn modelId="{05C6EBB6-B6AB-40B4-98A8-4B36BFDA0948}" srcId="{A032BB12-42E0-4F25-A66C-FC2549192CD9}" destId="{335A41CE-4A05-48EE-8E0B-1F0B40A97FAC}" srcOrd="0" destOrd="0" parTransId="{714FB537-3945-49F7-BC69-79E7FAD58CE4}" sibTransId="{7DDB8A3B-9DF0-4AA5-8625-D30F8FD392FB}"/>
    <dgm:cxn modelId="{FE53D6B9-58AF-440B-B40F-6029F909AD74}" type="presOf" srcId="{335A41CE-4A05-48EE-8E0B-1F0B40A97FAC}" destId="{14E54ECB-8AFF-41F8-8DB6-D43DD56329EA}" srcOrd="0" destOrd="0" presId="urn:microsoft.com/office/officeart/2008/layout/AlternatingHexagons"/>
    <dgm:cxn modelId="{62BB8ECA-DFE0-4A95-B86A-297027E03FAD}" srcId="{64B99EA2-49EC-45A7-997C-92EFF3ADC54F}" destId="{C0868A95-DD79-400F-9976-FA14C6D850E7}" srcOrd="0" destOrd="0" parTransId="{05A4BB60-CFA8-4147-BD38-E66D5E6D0D65}" sibTransId="{08A4CFCB-169E-4E37-A976-338F6ADDE7D3}"/>
    <dgm:cxn modelId="{51F117F2-65BE-49FC-91F0-9B2011206B2D}" type="presOf" srcId="{1BBA30D2-6126-4D96-964F-B77576263E27}" destId="{934ADF10-1046-46CE-8162-0569415C6B7C}" srcOrd="0" destOrd="0" presId="urn:microsoft.com/office/officeart/2008/layout/AlternatingHexagons"/>
    <dgm:cxn modelId="{980F22FC-10FE-4F24-8C1E-0D83DDDC38E8}" type="presOf" srcId="{4503D7BE-2B33-43D7-955B-8014BA95F7C9}" destId="{01C89FE5-56A0-48A4-8516-346058CD59F5}" srcOrd="0" destOrd="0" presId="urn:microsoft.com/office/officeart/2008/layout/AlternatingHexagons"/>
    <dgm:cxn modelId="{03774989-A9E1-4B2B-ABFD-EA181B09C3C2}" type="presParOf" srcId="{A93DC7BA-8B1F-4311-9628-1D6819332480}" destId="{B7DDDE38-D893-4F85-9ADC-B214C686C495}" srcOrd="0" destOrd="0" presId="urn:microsoft.com/office/officeart/2008/layout/AlternatingHexagons"/>
    <dgm:cxn modelId="{290742C8-3B5D-40E1-93A2-C65D5ABEE179}" type="presParOf" srcId="{B7DDDE38-D893-4F85-9ADC-B214C686C495}" destId="{934ADF10-1046-46CE-8162-0569415C6B7C}" srcOrd="0" destOrd="0" presId="urn:microsoft.com/office/officeart/2008/layout/AlternatingHexagons"/>
    <dgm:cxn modelId="{00E965E3-97B0-4CED-8588-AD67EB843B8F}" type="presParOf" srcId="{B7DDDE38-D893-4F85-9ADC-B214C686C495}" destId="{F9760670-BC45-4F6F-B914-53AE08984DB1}" srcOrd="1" destOrd="0" presId="urn:microsoft.com/office/officeart/2008/layout/AlternatingHexagons"/>
    <dgm:cxn modelId="{081D6274-09F8-4225-A292-0999FD8E0F77}" type="presParOf" srcId="{B7DDDE38-D893-4F85-9ADC-B214C686C495}" destId="{86C7461D-4145-495A-A39C-F92779217DD0}" srcOrd="2" destOrd="0" presId="urn:microsoft.com/office/officeart/2008/layout/AlternatingHexagons"/>
    <dgm:cxn modelId="{4AA3F1E2-A3FA-4B4A-A015-020857853221}" type="presParOf" srcId="{B7DDDE38-D893-4F85-9ADC-B214C686C495}" destId="{DBA826D6-4A52-48F6-97D1-378CF986D9DB}" srcOrd="3" destOrd="0" presId="urn:microsoft.com/office/officeart/2008/layout/AlternatingHexagons"/>
    <dgm:cxn modelId="{732209E5-48A2-4CEF-B714-671C4C87EA85}" type="presParOf" srcId="{B7DDDE38-D893-4F85-9ADC-B214C686C495}" destId="{BF8092F6-D46C-437F-9615-34B4E650877F}" srcOrd="4" destOrd="0" presId="urn:microsoft.com/office/officeart/2008/layout/AlternatingHexagons"/>
    <dgm:cxn modelId="{3926378D-90E0-46CD-9164-225FE0F0C2A4}" type="presParOf" srcId="{A93DC7BA-8B1F-4311-9628-1D6819332480}" destId="{4D3E3D17-20C0-4367-9317-38DECB2C9292}" srcOrd="1" destOrd="0" presId="urn:microsoft.com/office/officeart/2008/layout/AlternatingHexagons"/>
    <dgm:cxn modelId="{2EFF6DDD-92D9-4A66-B8C8-7728E030A434}" type="presParOf" srcId="{A93DC7BA-8B1F-4311-9628-1D6819332480}" destId="{2BAC27FF-572D-48CF-B88E-3932B221781B}" srcOrd="2" destOrd="0" presId="urn:microsoft.com/office/officeart/2008/layout/AlternatingHexagons"/>
    <dgm:cxn modelId="{6484D15E-A074-4FA1-BEAF-9D29044E80CF}" type="presParOf" srcId="{2BAC27FF-572D-48CF-B88E-3932B221781B}" destId="{FB9E24F5-6E1E-4D69-B4DF-083E34336F70}" srcOrd="0" destOrd="0" presId="urn:microsoft.com/office/officeart/2008/layout/AlternatingHexagons"/>
    <dgm:cxn modelId="{F912CF7B-7128-4A48-9F94-6B9E28360F04}" type="presParOf" srcId="{2BAC27FF-572D-48CF-B88E-3932B221781B}" destId="{14E54ECB-8AFF-41F8-8DB6-D43DD56329EA}" srcOrd="1" destOrd="0" presId="urn:microsoft.com/office/officeart/2008/layout/AlternatingHexagons"/>
    <dgm:cxn modelId="{0B667B88-AD1D-41D3-9540-962C07E5AB53}" type="presParOf" srcId="{2BAC27FF-572D-48CF-B88E-3932B221781B}" destId="{8D49D7F1-3BA8-45D9-8FE9-AB97FEDD93E0}" srcOrd="2" destOrd="0" presId="urn:microsoft.com/office/officeart/2008/layout/AlternatingHexagons"/>
    <dgm:cxn modelId="{408AEE5D-585F-4840-8A30-076617097686}" type="presParOf" srcId="{2BAC27FF-572D-48CF-B88E-3932B221781B}" destId="{846B04F2-976C-4B42-A51E-E5535A70286A}" srcOrd="3" destOrd="0" presId="urn:microsoft.com/office/officeart/2008/layout/AlternatingHexagons"/>
    <dgm:cxn modelId="{6ABCDA27-A539-48E3-8D41-1648A26CCE19}" type="presParOf" srcId="{2BAC27FF-572D-48CF-B88E-3932B221781B}" destId="{01C89FE5-56A0-48A4-8516-346058CD59F5}" srcOrd="4" destOrd="0" presId="urn:microsoft.com/office/officeart/2008/layout/AlternatingHexagons"/>
    <dgm:cxn modelId="{885FDB0A-B1C7-42F0-A366-3404A1772E3F}" type="presParOf" srcId="{A93DC7BA-8B1F-4311-9628-1D6819332480}" destId="{2BA0BB55-85D8-43C3-99C7-BB3BF85DDFDD}" srcOrd="3" destOrd="0" presId="urn:microsoft.com/office/officeart/2008/layout/AlternatingHexagons"/>
    <dgm:cxn modelId="{C9BEDD7D-144E-402A-AB28-8E032331773E}" type="presParOf" srcId="{A93DC7BA-8B1F-4311-9628-1D6819332480}" destId="{F271D87B-4AF0-4B22-972E-FA03B7C672BF}" srcOrd="4" destOrd="0" presId="urn:microsoft.com/office/officeart/2008/layout/AlternatingHexagons"/>
    <dgm:cxn modelId="{3F288654-1C1A-4A7F-B757-FE95F96DC4CF}" type="presParOf" srcId="{F271D87B-4AF0-4B22-972E-FA03B7C672BF}" destId="{D3F4DE58-D38A-4217-A7C0-FFBB37EF7B34}" srcOrd="0" destOrd="0" presId="urn:microsoft.com/office/officeart/2008/layout/AlternatingHexagons"/>
    <dgm:cxn modelId="{10CB8FC8-D40C-40E4-B8C1-5A18BD997FDD}" type="presParOf" srcId="{F271D87B-4AF0-4B22-972E-FA03B7C672BF}" destId="{7F209B1E-0291-428F-B676-506C7922A89C}" srcOrd="1" destOrd="0" presId="urn:microsoft.com/office/officeart/2008/layout/AlternatingHexagons"/>
    <dgm:cxn modelId="{EFA41F0E-BD66-422F-B8E6-720305FF73C0}" type="presParOf" srcId="{F271D87B-4AF0-4B22-972E-FA03B7C672BF}" destId="{84FA4EB8-8E2B-4DAD-866C-24C54D9D32B9}" srcOrd="2" destOrd="0" presId="urn:microsoft.com/office/officeart/2008/layout/AlternatingHexagons"/>
    <dgm:cxn modelId="{BAE96DF2-1545-4369-A754-55FD743A15BC}" type="presParOf" srcId="{F271D87B-4AF0-4B22-972E-FA03B7C672BF}" destId="{E7199095-5A4E-4AE8-8E85-89A1EE82A4B7}" srcOrd="3" destOrd="0" presId="urn:microsoft.com/office/officeart/2008/layout/AlternatingHexagons"/>
    <dgm:cxn modelId="{EA4D0146-0050-4FAF-A8DE-3D29F9D3CBEE}" type="presParOf" srcId="{F271D87B-4AF0-4B22-972E-FA03B7C672BF}" destId="{91B6053B-0554-4B42-BF03-AAF11EB877B1}" srcOrd="4" destOrd="0" presId="urn:microsoft.com/office/officeart/2008/layout/AlternatingHexagons"/>
    <dgm:cxn modelId="{D205F344-DD77-4D2A-BCFD-B511752CAE65}" type="presParOf" srcId="{A93DC7BA-8B1F-4311-9628-1D6819332480}" destId="{84A68560-0411-4B7D-9D4D-A70EA140A2ED}" srcOrd="5" destOrd="0" presId="urn:microsoft.com/office/officeart/2008/layout/AlternatingHexagons"/>
    <dgm:cxn modelId="{21BC3868-36ED-4C45-9B99-C3205544A737}" type="presParOf" srcId="{A93DC7BA-8B1F-4311-9628-1D6819332480}" destId="{D673AFC1-5DB6-4356-B6F6-E43BA8390D5B}" srcOrd="6" destOrd="0" presId="urn:microsoft.com/office/officeart/2008/layout/AlternatingHexagons"/>
    <dgm:cxn modelId="{6AF57B6B-E56E-4BF1-A80D-15C1B549842A}" type="presParOf" srcId="{D673AFC1-5DB6-4356-B6F6-E43BA8390D5B}" destId="{C9451FE1-DF38-4C70-B797-14D4EDF11F81}" srcOrd="0" destOrd="0" presId="urn:microsoft.com/office/officeart/2008/layout/AlternatingHexagons"/>
    <dgm:cxn modelId="{9276010F-0909-4D79-94B9-B8FEB12E6B02}" type="presParOf" srcId="{D673AFC1-5DB6-4356-B6F6-E43BA8390D5B}" destId="{4486F7EA-CDEC-4D02-B9FD-4B4229FE1564}" srcOrd="1" destOrd="0" presId="urn:microsoft.com/office/officeart/2008/layout/AlternatingHexagons"/>
    <dgm:cxn modelId="{2C8E6BEE-99A9-4D41-B059-4FBBC28C108F}" type="presParOf" srcId="{D673AFC1-5DB6-4356-B6F6-E43BA8390D5B}" destId="{E60CEDAA-6763-4BD1-990A-6981BA239D32}" srcOrd="2" destOrd="0" presId="urn:microsoft.com/office/officeart/2008/layout/AlternatingHexagons"/>
    <dgm:cxn modelId="{809D3A8A-BB68-4A59-A23F-E7D24B717657}" type="presParOf" srcId="{D673AFC1-5DB6-4356-B6F6-E43BA8390D5B}" destId="{982BB09A-5ED3-46C8-9F06-7215530B1964}" srcOrd="3" destOrd="0" presId="urn:microsoft.com/office/officeart/2008/layout/AlternatingHexagons"/>
    <dgm:cxn modelId="{E6562DAC-570B-4152-A6B1-A8BDF034E2CD}" type="presParOf" srcId="{D673AFC1-5DB6-4356-B6F6-E43BA8390D5B}" destId="{B7BEAB0E-75C7-4532-A188-B68E2C0351A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EB95E-CDD0-4679-AFF1-6B909DDFF318}">
      <dsp:nvSpPr>
        <dsp:cNvPr id="0" name=""/>
        <dsp:cNvSpPr/>
      </dsp:nvSpPr>
      <dsp:spPr>
        <a:xfrm>
          <a:off x="3545364" y="2226667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</a:rPr>
            <a:t>比价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2364" y="2443667"/>
        <a:ext cx="1047770" cy="1047770"/>
      </dsp:txXfrm>
    </dsp:sp>
    <dsp:sp modelId="{6F1BF49C-F687-4E32-9BDE-FBFC268BA5B9}">
      <dsp:nvSpPr>
        <dsp:cNvPr id="0" name=""/>
        <dsp:cNvSpPr/>
      </dsp:nvSpPr>
      <dsp:spPr>
        <a:xfrm rot="16200000">
          <a:off x="3915838" y="1840699"/>
          <a:ext cx="7408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0823" y="15556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67729" y="1837735"/>
        <a:ext cx="37041" cy="37041"/>
      </dsp:txXfrm>
    </dsp:sp>
    <dsp:sp modelId="{689C720E-B950-4773-9ABF-8CB52EB26E50}">
      <dsp:nvSpPr>
        <dsp:cNvPr id="0" name=""/>
        <dsp:cNvSpPr/>
      </dsp:nvSpPr>
      <dsp:spPr>
        <a:xfrm>
          <a:off x="3545364" y="4074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日用百货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2364" y="221074"/>
        <a:ext cx="1047770" cy="1047770"/>
      </dsp:txXfrm>
    </dsp:sp>
    <dsp:sp modelId="{205E2849-F287-4F0F-B44B-302F1339DAD8}">
      <dsp:nvSpPr>
        <dsp:cNvPr id="0" name=""/>
        <dsp:cNvSpPr/>
      </dsp:nvSpPr>
      <dsp:spPr>
        <a:xfrm rot="19285714">
          <a:off x="4784685" y="2259114"/>
          <a:ext cx="7408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0823" y="15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6576" y="2256150"/>
        <a:ext cx="37041" cy="37041"/>
      </dsp:txXfrm>
    </dsp:sp>
    <dsp:sp modelId="{74836958-7CD3-477D-9932-40F2ABA244F3}">
      <dsp:nvSpPr>
        <dsp:cNvPr id="0" name=""/>
        <dsp:cNvSpPr/>
      </dsp:nvSpPr>
      <dsp:spPr>
        <a:xfrm>
          <a:off x="5283058" y="840903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书籍</a:t>
          </a:r>
        </a:p>
      </dsp:txBody>
      <dsp:txXfrm>
        <a:off x="5500058" y="1057903"/>
        <a:ext cx="1047770" cy="1047770"/>
      </dsp:txXfrm>
    </dsp:sp>
    <dsp:sp modelId="{DDD7AC1E-87CF-4756-BAAC-80B97B37DDBF}">
      <dsp:nvSpPr>
        <dsp:cNvPr id="0" name=""/>
        <dsp:cNvSpPr/>
      </dsp:nvSpPr>
      <dsp:spPr>
        <a:xfrm rot="771429">
          <a:off x="4999272" y="3199283"/>
          <a:ext cx="7408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0823" y="15556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51163" y="3196319"/>
        <a:ext cx="37041" cy="37041"/>
      </dsp:txXfrm>
    </dsp:sp>
    <dsp:sp modelId="{C87AFA1B-FB36-4C3D-A9BD-50A88C6E4C14}">
      <dsp:nvSpPr>
        <dsp:cNvPr id="0" name=""/>
        <dsp:cNvSpPr/>
      </dsp:nvSpPr>
      <dsp:spPr>
        <a:xfrm>
          <a:off x="5712233" y="2721241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服装饰品</a:t>
          </a:r>
        </a:p>
      </dsp:txBody>
      <dsp:txXfrm>
        <a:off x="5929233" y="2938241"/>
        <a:ext cx="1047770" cy="1047770"/>
      </dsp:txXfrm>
    </dsp:sp>
    <dsp:sp modelId="{13561048-29DA-4B90-A8FE-A98B28F2E7DF}">
      <dsp:nvSpPr>
        <dsp:cNvPr id="0" name=""/>
        <dsp:cNvSpPr/>
      </dsp:nvSpPr>
      <dsp:spPr>
        <a:xfrm rot="3857143">
          <a:off x="4398011" y="3953240"/>
          <a:ext cx="7408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0823" y="15556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49902" y="3950276"/>
        <a:ext cx="37041" cy="37041"/>
      </dsp:txXfrm>
    </dsp:sp>
    <dsp:sp modelId="{1045A44B-92E5-4B30-AE15-1908F63CD359}">
      <dsp:nvSpPr>
        <dsp:cNvPr id="0" name=""/>
        <dsp:cNvSpPr/>
      </dsp:nvSpPr>
      <dsp:spPr>
        <a:xfrm>
          <a:off x="4509712" y="4229155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电子产品</a:t>
          </a:r>
        </a:p>
      </dsp:txBody>
      <dsp:txXfrm>
        <a:off x="4726712" y="4446155"/>
        <a:ext cx="1047770" cy="1047770"/>
      </dsp:txXfrm>
    </dsp:sp>
    <dsp:sp modelId="{38C8E2E9-7963-43A8-854D-7634052C8E61}">
      <dsp:nvSpPr>
        <dsp:cNvPr id="0" name=""/>
        <dsp:cNvSpPr/>
      </dsp:nvSpPr>
      <dsp:spPr>
        <a:xfrm rot="6942857">
          <a:off x="3433664" y="3953240"/>
          <a:ext cx="7408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0823" y="15556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 rot="10800000">
        <a:off x="3785555" y="3950276"/>
        <a:ext cx="37041" cy="37041"/>
      </dsp:txXfrm>
    </dsp:sp>
    <dsp:sp modelId="{546AE368-331A-432F-B959-41C75E95D937}">
      <dsp:nvSpPr>
        <dsp:cNvPr id="0" name=""/>
        <dsp:cNvSpPr/>
      </dsp:nvSpPr>
      <dsp:spPr>
        <a:xfrm>
          <a:off x="2581017" y="4229155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宾馆住宿</a:t>
          </a:r>
        </a:p>
      </dsp:txBody>
      <dsp:txXfrm>
        <a:off x="2798017" y="4446155"/>
        <a:ext cx="1047770" cy="1047770"/>
      </dsp:txXfrm>
    </dsp:sp>
    <dsp:sp modelId="{E99FDC99-6F5B-4E46-A40A-90F54114F0FF}">
      <dsp:nvSpPr>
        <dsp:cNvPr id="0" name=""/>
        <dsp:cNvSpPr/>
      </dsp:nvSpPr>
      <dsp:spPr>
        <a:xfrm rot="10028571">
          <a:off x="2832404" y="3199283"/>
          <a:ext cx="7408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0823" y="15556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 rot="10800000">
        <a:off x="3184295" y="3196319"/>
        <a:ext cx="37041" cy="37041"/>
      </dsp:txXfrm>
    </dsp:sp>
    <dsp:sp modelId="{FC79FE37-966B-4DBB-9ADE-6DF7DBAE9EB2}">
      <dsp:nvSpPr>
        <dsp:cNvPr id="0" name=""/>
        <dsp:cNvSpPr/>
      </dsp:nvSpPr>
      <dsp:spPr>
        <a:xfrm>
          <a:off x="1378496" y="2721241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车票机票</a:t>
          </a:r>
        </a:p>
      </dsp:txBody>
      <dsp:txXfrm>
        <a:off x="1595496" y="2938241"/>
        <a:ext cx="1047770" cy="1047770"/>
      </dsp:txXfrm>
    </dsp:sp>
    <dsp:sp modelId="{C173B724-028C-4A43-AECB-1C534008B3A0}">
      <dsp:nvSpPr>
        <dsp:cNvPr id="0" name=""/>
        <dsp:cNvSpPr/>
      </dsp:nvSpPr>
      <dsp:spPr>
        <a:xfrm rot="13114286">
          <a:off x="3046991" y="2259114"/>
          <a:ext cx="7408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0823" y="15556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3398882" y="2256150"/>
        <a:ext cx="37041" cy="37041"/>
      </dsp:txXfrm>
    </dsp:sp>
    <dsp:sp modelId="{BCFDD54D-A427-4FC7-B1EA-8D9A91B6EB39}">
      <dsp:nvSpPr>
        <dsp:cNvPr id="0" name=""/>
        <dsp:cNvSpPr/>
      </dsp:nvSpPr>
      <dsp:spPr>
        <a:xfrm>
          <a:off x="1807671" y="840903"/>
          <a:ext cx="1481770" cy="1481770"/>
        </a:xfrm>
        <a:prstGeom prst="ellipse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玩具</a:t>
          </a:r>
        </a:p>
      </dsp:txBody>
      <dsp:txXfrm>
        <a:off x="2024671" y="1057903"/>
        <a:ext cx="1047770" cy="1047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2892B-2316-4BF9-9118-915E303C0C8B}">
      <dsp:nvSpPr>
        <dsp:cNvPr id="0" name=""/>
        <dsp:cNvSpPr/>
      </dsp:nvSpPr>
      <dsp:spPr>
        <a:xfrm rot="16200000">
          <a:off x="-1066146" y="1067014"/>
          <a:ext cx="4392488" cy="2258458"/>
        </a:xfrm>
        <a:prstGeom prst="flowChartManualOperati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2250" tIns="0" rIns="224035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3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7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用户量丰富</a:t>
          </a:r>
        </a:p>
      </dsp:txBody>
      <dsp:txXfrm rot="5400000">
        <a:off x="869" y="878497"/>
        <a:ext cx="2258458" cy="2635492"/>
      </dsp:txXfrm>
    </dsp:sp>
    <dsp:sp modelId="{41BE27A9-CDBA-4340-BBAE-A92E90F04CEA}">
      <dsp:nvSpPr>
        <dsp:cNvPr id="0" name=""/>
        <dsp:cNvSpPr/>
      </dsp:nvSpPr>
      <dsp:spPr>
        <a:xfrm rot="16200000">
          <a:off x="1361696" y="1067014"/>
          <a:ext cx="4392488" cy="2258458"/>
        </a:xfrm>
        <a:prstGeom prst="flowChartManualOperati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2250" tIns="0" rIns="224035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3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7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多平台比较</a:t>
          </a:r>
        </a:p>
      </dsp:txBody>
      <dsp:txXfrm rot="5400000">
        <a:off x="2428711" y="878497"/>
        <a:ext cx="2258458" cy="2635492"/>
      </dsp:txXfrm>
    </dsp:sp>
    <dsp:sp modelId="{9A6587D5-7787-4589-94C0-8F9826CE3591}">
      <dsp:nvSpPr>
        <dsp:cNvPr id="0" name=""/>
        <dsp:cNvSpPr/>
      </dsp:nvSpPr>
      <dsp:spPr>
        <a:xfrm rot="16200000">
          <a:off x="3789538" y="1067014"/>
          <a:ext cx="4392488" cy="2258458"/>
        </a:xfrm>
        <a:prstGeom prst="flowChartManualOperati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2250" tIns="0" rIns="224035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sz="3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7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参数相对固定，可比性强</a:t>
          </a:r>
        </a:p>
      </dsp:txBody>
      <dsp:txXfrm rot="5400000">
        <a:off x="4856553" y="878497"/>
        <a:ext cx="2258458" cy="2635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AC0A7-E540-4E48-BAED-C29A8063AC93}">
      <dsp:nvSpPr>
        <dsp:cNvPr id="0" name=""/>
        <dsp:cNvSpPr/>
      </dsp:nvSpPr>
      <dsp:spPr>
        <a:xfrm>
          <a:off x="0" y="943659"/>
          <a:ext cx="9686850" cy="12582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1BE39-EBA6-41B9-A047-280971E94A1C}">
      <dsp:nvSpPr>
        <dsp:cNvPr id="0" name=""/>
        <dsp:cNvSpPr/>
      </dsp:nvSpPr>
      <dsp:spPr>
        <a:xfrm>
          <a:off x="1529" y="0"/>
          <a:ext cx="2015649" cy="12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项目开始（</a:t>
          </a:r>
          <a:r>
            <a:rPr lang="en-US" altLang="zh-CN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12.05</a:t>
          </a: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sp:txBody>
      <dsp:txXfrm>
        <a:off x="1529" y="0"/>
        <a:ext cx="2015649" cy="1258212"/>
      </dsp:txXfrm>
    </dsp:sp>
    <dsp:sp modelId="{BBB8AE63-03E9-4CA0-BBA6-BAE80CD72E5B}">
      <dsp:nvSpPr>
        <dsp:cNvPr id="0" name=""/>
        <dsp:cNvSpPr/>
      </dsp:nvSpPr>
      <dsp:spPr>
        <a:xfrm>
          <a:off x="852077" y="1415489"/>
          <a:ext cx="314553" cy="31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B4CA6-BEA2-4332-9075-7C9D573C7091}">
      <dsp:nvSpPr>
        <dsp:cNvPr id="0" name=""/>
        <dsp:cNvSpPr/>
      </dsp:nvSpPr>
      <dsp:spPr>
        <a:xfrm>
          <a:off x="2832892" y="1860796"/>
          <a:ext cx="2015649" cy="12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确定主题</a:t>
          </a:r>
          <a:endParaRPr lang="en-US" altLang="zh-CN" sz="2000" kern="1200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12.15</a:t>
          </a:r>
          <a:r>
            <a:rPr lang="zh-CN" altLang="en-US" sz="2000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sp:txBody>
      <dsp:txXfrm>
        <a:off x="2832892" y="1860796"/>
        <a:ext cx="2015649" cy="1258212"/>
      </dsp:txXfrm>
    </dsp:sp>
    <dsp:sp modelId="{ABA5DE72-AF63-4E24-B6C0-7F577F9C0DE0}">
      <dsp:nvSpPr>
        <dsp:cNvPr id="0" name=""/>
        <dsp:cNvSpPr/>
      </dsp:nvSpPr>
      <dsp:spPr>
        <a:xfrm>
          <a:off x="3756934" y="1415489"/>
          <a:ext cx="314553" cy="31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ADFEC-26AB-42FA-8D69-F04B5AFE7063}">
      <dsp:nvSpPr>
        <dsp:cNvPr id="0" name=""/>
        <dsp:cNvSpPr/>
      </dsp:nvSpPr>
      <dsp:spPr>
        <a:xfrm>
          <a:off x="5046016" y="0"/>
          <a:ext cx="2365808" cy="12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完成各个组件功能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12.22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sp:txBody>
      <dsp:txXfrm>
        <a:off x="5046016" y="0"/>
        <a:ext cx="2365808" cy="1258212"/>
      </dsp:txXfrm>
    </dsp:sp>
    <dsp:sp modelId="{8504DEE5-E8F4-4292-91A2-892EF8F9A305}">
      <dsp:nvSpPr>
        <dsp:cNvPr id="0" name=""/>
        <dsp:cNvSpPr/>
      </dsp:nvSpPr>
      <dsp:spPr>
        <a:xfrm>
          <a:off x="6221117" y="1415489"/>
          <a:ext cx="314553" cy="31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8BFCD-A2AD-439B-B61C-6C343947B941}">
      <dsp:nvSpPr>
        <dsp:cNvPr id="0" name=""/>
        <dsp:cNvSpPr/>
      </dsp:nvSpPr>
      <dsp:spPr>
        <a:xfrm>
          <a:off x="6700985" y="1887319"/>
          <a:ext cx="2015649" cy="12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完成单元测试、美化样式、文档编写</a:t>
          </a:r>
          <a:endParaRPr lang="en-US" altLang="zh-CN" sz="1900" kern="1200" dirty="0">
            <a:solidFill>
              <a:prstClr val="white">
                <a:lumMod val="50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</a:t>
          </a:r>
          <a:r>
            <a:rPr lang="en-US" altLang="zh-CN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12.24</a:t>
          </a:r>
          <a:r>
            <a:rPr lang="zh-CN" altLang="en-US" sz="1900" kern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）</a:t>
          </a:r>
        </a:p>
      </dsp:txBody>
      <dsp:txXfrm>
        <a:off x="6700985" y="1887319"/>
        <a:ext cx="2015649" cy="1258212"/>
      </dsp:txXfrm>
    </dsp:sp>
    <dsp:sp modelId="{39782186-331D-46BD-AA29-5B6EB6B28D9E}">
      <dsp:nvSpPr>
        <dsp:cNvPr id="0" name=""/>
        <dsp:cNvSpPr/>
      </dsp:nvSpPr>
      <dsp:spPr>
        <a:xfrm>
          <a:off x="7551533" y="1415489"/>
          <a:ext cx="314553" cy="314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C8F17-D208-40C0-B4A1-C3356837EC59}">
      <dsp:nvSpPr>
        <dsp:cNvPr id="0" name=""/>
        <dsp:cNvSpPr/>
      </dsp:nvSpPr>
      <dsp:spPr>
        <a:xfrm>
          <a:off x="0" y="0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E6DD2-FE9C-417A-B505-AE99FBBFF18D}">
      <dsp:nvSpPr>
        <dsp:cNvPr id="0" name=""/>
        <dsp:cNvSpPr/>
      </dsp:nvSpPr>
      <dsp:spPr>
        <a:xfrm>
          <a:off x="0" y="0"/>
          <a:ext cx="1714500" cy="458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定位</a:t>
          </a:r>
        </a:p>
      </dsp:txBody>
      <dsp:txXfrm>
        <a:off x="0" y="0"/>
        <a:ext cx="1714500" cy="4585692"/>
      </dsp:txXfrm>
    </dsp:sp>
    <dsp:sp modelId="{4714925E-43B5-4C55-A26A-3662FB10C3E2}">
      <dsp:nvSpPr>
        <dsp:cNvPr id="0" name=""/>
        <dsp:cNvSpPr/>
      </dsp:nvSpPr>
      <dsp:spPr>
        <a:xfrm>
          <a:off x="1843087" y="71651"/>
          <a:ext cx="6729412" cy="143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目标人群：所有买书的人</a:t>
          </a:r>
        </a:p>
      </dsp:txBody>
      <dsp:txXfrm>
        <a:off x="1843087" y="71651"/>
        <a:ext cx="6729412" cy="1433028"/>
      </dsp:txXfrm>
    </dsp:sp>
    <dsp:sp modelId="{66DE3782-A025-4C44-8B8D-EAD0AE3E0D0F}">
      <dsp:nvSpPr>
        <dsp:cNvPr id="0" name=""/>
        <dsp:cNvSpPr/>
      </dsp:nvSpPr>
      <dsp:spPr>
        <a:xfrm>
          <a:off x="1714500" y="150468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DF8E3-8A9F-44CD-8D2E-EA1B2CEA0FC1}">
      <dsp:nvSpPr>
        <dsp:cNvPr id="0" name=""/>
        <dsp:cNvSpPr/>
      </dsp:nvSpPr>
      <dsp:spPr>
        <a:xfrm>
          <a:off x="1843087" y="1576331"/>
          <a:ext cx="6729412" cy="143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重点目标人群：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高中、大学学生</a:t>
          </a:r>
        </a:p>
      </dsp:txBody>
      <dsp:txXfrm>
        <a:off x="1843087" y="1576331"/>
        <a:ext cx="6729412" cy="1433028"/>
      </dsp:txXfrm>
    </dsp:sp>
    <dsp:sp modelId="{EED23BC8-5A34-402A-B5C6-C93E26591832}">
      <dsp:nvSpPr>
        <dsp:cNvPr id="0" name=""/>
        <dsp:cNvSpPr/>
      </dsp:nvSpPr>
      <dsp:spPr>
        <a:xfrm>
          <a:off x="1714500" y="300936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A74D8-697A-4F09-8785-B27C919030CF}">
      <dsp:nvSpPr>
        <dsp:cNvPr id="0" name=""/>
        <dsp:cNvSpPr/>
      </dsp:nvSpPr>
      <dsp:spPr>
        <a:xfrm>
          <a:off x="1843087" y="3081011"/>
          <a:ext cx="6729412" cy="143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提供服务：以简洁的方式展示同种书在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不同平台</a:t>
          </a: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的售卖信息，供用户以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最优的价格</a:t>
          </a:r>
          <a:r>
            <a:rPr lang="zh-CN" altLang="en-US" sz="2000" kern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买</a:t>
          </a:r>
          <a:r>
            <a:rPr lang="zh-CN" altLang="en-US" sz="2000" kern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最好的书</a:t>
          </a:r>
        </a:p>
      </dsp:txBody>
      <dsp:txXfrm>
        <a:off x="1843087" y="3081011"/>
        <a:ext cx="6729412" cy="1433028"/>
      </dsp:txXfrm>
    </dsp:sp>
    <dsp:sp modelId="{F5E959BE-BA08-412C-9DC1-6B0334AAE9B6}">
      <dsp:nvSpPr>
        <dsp:cNvPr id="0" name=""/>
        <dsp:cNvSpPr/>
      </dsp:nvSpPr>
      <dsp:spPr>
        <a:xfrm>
          <a:off x="1714500" y="451404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ADF10-1046-46CE-8162-0569415C6B7C}">
      <dsp:nvSpPr>
        <dsp:cNvPr id="0" name=""/>
        <dsp:cNvSpPr/>
      </dsp:nvSpPr>
      <dsp:spPr>
        <a:xfrm rot="5400000">
          <a:off x="3574218" y="100277"/>
          <a:ext cx="1522083" cy="1324212"/>
        </a:xfrm>
        <a:prstGeom prst="hexagon">
          <a:avLst>
            <a:gd name="adj" fmla="val 25000"/>
            <a:gd name="vf" fmla="val 11547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全网比价</a:t>
          </a:r>
        </a:p>
      </dsp:txBody>
      <dsp:txXfrm rot="-5400000">
        <a:off x="3879509" y="238533"/>
        <a:ext cx="911500" cy="1047701"/>
      </dsp:txXfrm>
    </dsp:sp>
    <dsp:sp modelId="{F9760670-BC45-4F6F-B914-53AE08984DB1}">
      <dsp:nvSpPr>
        <dsp:cNvPr id="0" name=""/>
        <dsp:cNvSpPr/>
      </dsp:nvSpPr>
      <dsp:spPr>
        <a:xfrm>
          <a:off x="5076566" y="324032"/>
          <a:ext cx="1698644" cy="913249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淘宝</a:t>
          </a:r>
          <a:r>
            <a:rPr lang="en-US" altLang="zh-CN" sz="1400" kern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400" kern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天猫</a:t>
          </a:r>
          <a:r>
            <a:rPr lang="en-US" altLang="zh-CN" sz="1400" kern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400" kern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京东 亚马逊 当当</a:t>
          </a:r>
          <a:r>
            <a:rPr lang="en-US" altLang="zh-CN" sz="1400" kern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kern="1200" dirty="0">
            <a:solidFill>
              <a:schemeClr val="bg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6566" y="324032"/>
        <a:ext cx="1698644" cy="913249"/>
      </dsp:txXfrm>
    </dsp:sp>
    <dsp:sp modelId="{BF8092F6-D46C-437F-9615-34B4E650877F}">
      <dsp:nvSpPr>
        <dsp:cNvPr id="0" name=""/>
        <dsp:cNvSpPr/>
      </dsp:nvSpPr>
      <dsp:spPr>
        <a:xfrm rot="5400000">
          <a:off x="2144068" y="100277"/>
          <a:ext cx="1522083" cy="132421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449359" y="238533"/>
        <a:ext cx="911500" cy="1047701"/>
      </dsp:txXfrm>
    </dsp:sp>
    <dsp:sp modelId="{FB9E24F5-6E1E-4D69-B4DF-083E34336F70}">
      <dsp:nvSpPr>
        <dsp:cNvPr id="0" name=""/>
        <dsp:cNvSpPr/>
      </dsp:nvSpPr>
      <dsp:spPr>
        <a:xfrm rot="5400000">
          <a:off x="2856403" y="1392221"/>
          <a:ext cx="1522083" cy="1324212"/>
        </a:xfrm>
        <a:prstGeom prst="hexagon">
          <a:avLst>
            <a:gd name="adj" fmla="val 25000"/>
            <a:gd name="vf" fmla="val 11547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智能排序</a:t>
          </a:r>
        </a:p>
      </dsp:txBody>
      <dsp:txXfrm rot="-5400000">
        <a:off x="3161694" y="1530477"/>
        <a:ext cx="911500" cy="1047701"/>
      </dsp:txXfrm>
    </dsp:sp>
    <dsp:sp modelId="{14E54ECB-8AFF-41F8-8DB6-D43DD56329EA}">
      <dsp:nvSpPr>
        <dsp:cNvPr id="0" name=""/>
        <dsp:cNvSpPr/>
      </dsp:nvSpPr>
      <dsp:spPr>
        <a:xfrm>
          <a:off x="1188129" y="1620178"/>
          <a:ext cx="1643849" cy="913249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优先为您展示最优产品，减少你的比较负担</a:t>
          </a:r>
        </a:p>
      </dsp:txBody>
      <dsp:txXfrm>
        <a:off x="1188129" y="1620178"/>
        <a:ext cx="1643849" cy="913249"/>
      </dsp:txXfrm>
    </dsp:sp>
    <dsp:sp modelId="{01C89FE5-56A0-48A4-8516-346058CD59F5}">
      <dsp:nvSpPr>
        <dsp:cNvPr id="0" name=""/>
        <dsp:cNvSpPr/>
      </dsp:nvSpPr>
      <dsp:spPr>
        <a:xfrm rot="5400000">
          <a:off x="4286553" y="1392221"/>
          <a:ext cx="1522083" cy="1324212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591844" y="1530477"/>
        <a:ext cx="911500" cy="1047701"/>
      </dsp:txXfrm>
    </dsp:sp>
    <dsp:sp modelId="{D3F4DE58-D38A-4217-A7C0-FFBB37EF7B34}">
      <dsp:nvSpPr>
        <dsp:cNvPr id="0" name=""/>
        <dsp:cNvSpPr/>
      </dsp:nvSpPr>
      <dsp:spPr>
        <a:xfrm rot="5400000">
          <a:off x="3574218" y="2684165"/>
          <a:ext cx="1522083" cy="1324212"/>
        </a:xfrm>
        <a:prstGeom prst="hexagon">
          <a:avLst>
            <a:gd name="adj" fmla="val 25000"/>
            <a:gd name="vf" fmla="val 11547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简洁易用</a:t>
          </a:r>
        </a:p>
      </dsp:txBody>
      <dsp:txXfrm rot="-5400000">
        <a:off x="3879509" y="2822421"/>
        <a:ext cx="911500" cy="1047701"/>
      </dsp:txXfrm>
    </dsp:sp>
    <dsp:sp modelId="{7F209B1E-0291-428F-B676-506C7922A89C}">
      <dsp:nvSpPr>
        <dsp:cNvPr id="0" name=""/>
        <dsp:cNvSpPr/>
      </dsp:nvSpPr>
      <dsp:spPr>
        <a:xfrm>
          <a:off x="5076566" y="2916323"/>
          <a:ext cx="1698644" cy="913249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一站式页面，无需跳转，内容详尽，对比鲜明</a:t>
          </a:r>
        </a:p>
      </dsp:txBody>
      <dsp:txXfrm>
        <a:off x="5076566" y="2916323"/>
        <a:ext cx="1698644" cy="913249"/>
      </dsp:txXfrm>
    </dsp:sp>
    <dsp:sp modelId="{91B6053B-0554-4B42-BF03-AAF11EB877B1}">
      <dsp:nvSpPr>
        <dsp:cNvPr id="0" name=""/>
        <dsp:cNvSpPr/>
      </dsp:nvSpPr>
      <dsp:spPr>
        <a:xfrm rot="5400000">
          <a:off x="2144068" y="2684165"/>
          <a:ext cx="1522083" cy="1324212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449359" y="2822421"/>
        <a:ext cx="911500" cy="1047701"/>
      </dsp:txXfrm>
    </dsp:sp>
    <dsp:sp modelId="{C9451FE1-DF38-4C70-B797-14D4EDF11F81}">
      <dsp:nvSpPr>
        <dsp:cNvPr id="0" name=""/>
        <dsp:cNvSpPr/>
      </dsp:nvSpPr>
      <dsp:spPr>
        <a:xfrm rot="5400000">
          <a:off x="2856403" y="3976110"/>
          <a:ext cx="1522083" cy="1324212"/>
        </a:xfrm>
        <a:prstGeom prst="hexagon">
          <a:avLst>
            <a:gd name="adj" fmla="val 25000"/>
            <a:gd name="vf" fmla="val 11547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功能强大</a:t>
          </a:r>
        </a:p>
      </dsp:txBody>
      <dsp:txXfrm rot="-5400000">
        <a:off x="3161694" y="4114366"/>
        <a:ext cx="911500" cy="1047701"/>
      </dsp:txXfrm>
    </dsp:sp>
    <dsp:sp modelId="{4486F7EA-CDEC-4D02-B9FD-4B4229FE1564}">
      <dsp:nvSpPr>
        <dsp:cNvPr id="0" name=""/>
        <dsp:cNvSpPr/>
      </dsp:nvSpPr>
      <dsp:spPr>
        <a:xfrm>
          <a:off x="1188129" y="4212468"/>
          <a:ext cx="1643849" cy="913249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支持二手书单独搜索，满足特殊需求；自建评分体系，降低比较难度</a:t>
          </a:r>
        </a:p>
      </dsp:txBody>
      <dsp:txXfrm>
        <a:off x="1188129" y="4212468"/>
        <a:ext cx="1643849" cy="913249"/>
      </dsp:txXfrm>
    </dsp:sp>
    <dsp:sp modelId="{B7BEAB0E-75C7-4532-A188-B68E2C0351A1}">
      <dsp:nvSpPr>
        <dsp:cNvPr id="0" name=""/>
        <dsp:cNvSpPr/>
      </dsp:nvSpPr>
      <dsp:spPr>
        <a:xfrm rot="5400000">
          <a:off x="4286553" y="3976110"/>
          <a:ext cx="1522083" cy="13242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591844" y="4114366"/>
        <a:ext cx="911500" cy="104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2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7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2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4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3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9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0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96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4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85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31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0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83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5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0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9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0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93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5888892" y="3303936"/>
            <a:ext cx="4985980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第二组项目总结</a:t>
            </a:r>
          </a:p>
        </p:txBody>
      </p:sp>
      <p:sp>
        <p:nvSpPr>
          <p:cNvPr id="111" name="矩形 110"/>
          <p:cNvSpPr/>
          <p:nvPr/>
        </p:nvSpPr>
        <p:spPr>
          <a:xfrm>
            <a:off x="5612443" y="4607603"/>
            <a:ext cx="5538873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900" dirty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FESPI-GROUP2 PROJECT REPORT.</a:t>
            </a:r>
          </a:p>
        </p:txBody>
      </p: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6327369" y="5229099"/>
            <a:ext cx="4422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小组成员：李浩、陈永桦、会川慧、余心如</a:t>
            </a:r>
            <a:endParaRPr lang="zh-CN" altLang="en-US" sz="14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8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  <p:bldP spid="1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8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  <p:bldP spid="11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587008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项目介绍</a:t>
            </a:r>
            <a:endParaRPr lang="en-US" altLang="zh-CN" sz="5062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6411089" y="1541591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5508" y="2317734"/>
            <a:ext cx="3913037" cy="614384"/>
            <a:chOff x="5349226" y="2010956"/>
            <a:chExt cx="4272984" cy="670899"/>
          </a:xfrm>
          <a:solidFill>
            <a:schemeClr val="accent4"/>
          </a:solidFill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256" y="2032956"/>
              <a:ext cx="873828" cy="58479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介绍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0206" y="3815474"/>
            <a:ext cx="3913037" cy="61438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30086" y="3689520"/>
              <a:ext cx="1546004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功能简介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508" y="5389653"/>
            <a:ext cx="3913037" cy="61438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7700" y="5404961"/>
              <a:ext cx="1546004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开发工具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软件介绍 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1429" y="2278031"/>
            <a:ext cx="229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一个旨在方便买家比较价格的软件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16205" y="3854900"/>
            <a:ext cx="26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搜索功能，排序功能，跳转功能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36030" y="5347597"/>
            <a:ext cx="2132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Vue</a:t>
            </a:r>
          </a:p>
          <a:p>
            <a:pPr algn="r"/>
            <a:r>
              <a:rPr lang="en-US" altLang="zh-CN" dirty="0"/>
              <a:t>iView</a:t>
            </a:r>
          </a:p>
          <a:p>
            <a:pPr algn="r"/>
            <a:r>
              <a:rPr lang="en-US" altLang="zh-CN" dirty="0"/>
              <a:t>Karma + mocha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2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项目定位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38A7EC2-EE67-44C5-92EB-99DF7F37C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747916"/>
              </p:ext>
            </p:extLst>
          </p:nvPr>
        </p:nvGraphicFramePr>
        <p:xfrm>
          <a:off x="2143125" y="1323479"/>
          <a:ext cx="8572500" cy="458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65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优势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32B577E-908A-4F38-8B83-267F62787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105158"/>
              </p:ext>
            </p:extLst>
          </p:nvPr>
        </p:nvGraphicFramePr>
        <p:xfrm>
          <a:off x="2432931" y="916025"/>
          <a:ext cx="799288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8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0019" y="1024037"/>
            <a:ext cx="2581039" cy="2972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855" y="1024037"/>
            <a:ext cx="2581039" cy="2972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7691" y="1024037"/>
            <a:ext cx="2581039" cy="2972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7871" y="1581724"/>
            <a:ext cx="176247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Search.vue</a:t>
            </a:r>
            <a:endParaRPr lang="en-GB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25134" y="1581110"/>
            <a:ext cx="2346155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descripton.vue</a:t>
            </a:r>
            <a:endParaRPr lang="en-GB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1582" y="1581110"/>
            <a:ext cx="2100255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GoodList.vue</a:t>
            </a:r>
            <a:endParaRPr lang="en-GB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主要组件介绍</a:t>
            </a:r>
            <a:endParaRPr lang="en-US" altLang="zh-CN" sz="20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6617" y="2466136"/>
            <a:ext cx="174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实现搜索框及其功能的组件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56882" y="2476740"/>
            <a:ext cx="174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实现商品框及其功能的组件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225719" y="2466041"/>
            <a:ext cx="1744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实现商品详细信息及其功能的组件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88A11D6-2476-4C10-BB47-D68BAE648EB7}"/>
              </a:ext>
            </a:extLst>
          </p:cNvPr>
          <p:cNvSpPr/>
          <p:nvPr/>
        </p:nvSpPr>
        <p:spPr>
          <a:xfrm>
            <a:off x="5205238" y="5344517"/>
            <a:ext cx="2448272" cy="1308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App.vue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主界面及父组件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A731EB-6D9C-420C-A34A-CE7D7F8BF4DF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H="1" flipV="1">
            <a:off x="2760539" y="3996984"/>
            <a:ext cx="3668835" cy="134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BF16D8-C174-41E0-91E2-9CCD8ACD8408}"/>
              </a:ext>
            </a:extLst>
          </p:cNvPr>
          <p:cNvCxnSpPr>
            <a:stCxn id="2" idx="0"/>
            <a:endCxn id="7" idx="2"/>
          </p:cNvCxnSpPr>
          <p:nvPr/>
        </p:nvCxnSpPr>
        <p:spPr>
          <a:xfrm flipV="1">
            <a:off x="6429374" y="3996984"/>
            <a:ext cx="1" cy="134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0FE43A5-5F71-48E7-BD03-CBCBA0D88971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6429374" y="3996984"/>
            <a:ext cx="3668837" cy="134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9" grpId="0"/>
      <p:bldP spid="31" grpId="0"/>
      <p:bldP spid="32" grpId="0"/>
      <p:bldP spid="4" grpId="0"/>
      <p:bldP spid="35" grpId="0"/>
      <p:bldP spid="36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2981650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062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5062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5062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界面设计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A42660-5AA7-4502-ADEF-D18D4E017023}"/>
              </a:ext>
            </a:extLst>
          </p:cNvPr>
          <p:cNvSpPr/>
          <p:nvPr/>
        </p:nvSpPr>
        <p:spPr>
          <a:xfrm>
            <a:off x="524719" y="2104157"/>
            <a:ext cx="360040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Welcome 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3FDA03-DC75-47F4-B69A-9C643CC34FE8}"/>
              </a:ext>
            </a:extLst>
          </p:cNvPr>
          <p:cNvSpPr/>
          <p:nvPr/>
        </p:nvSpPr>
        <p:spPr>
          <a:xfrm>
            <a:off x="524719" y="1384077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9D8325-BACE-403D-9050-60A0E258CDA7}"/>
              </a:ext>
            </a:extLst>
          </p:cNvPr>
          <p:cNvSpPr/>
          <p:nvPr/>
        </p:nvSpPr>
        <p:spPr>
          <a:xfrm>
            <a:off x="4629175" y="2104157"/>
            <a:ext cx="360040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5C3F23-F2BD-4189-AEA6-412185D8FEE5}"/>
              </a:ext>
            </a:extLst>
          </p:cNvPr>
          <p:cNvSpPr/>
          <p:nvPr/>
        </p:nvSpPr>
        <p:spPr>
          <a:xfrm>
            <a:off x="4629175" y="1384077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68C122-EE45-459C-91DF-C1483F595BCF}"/>
              </a:ext>
            </a:extLst>
          </p:cNvPr>
          <p:cNvSpPr/>
          <p:nvPr/>
        </p:nvSpPr>
        <p:spPr>
          <a:xfrm>
            <a:off x="8589615" y="2104157"/>
            <a:ext cx="360040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Detail 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2E9E88-F196-44F9-A8CB-2ABB1FC73D82}"/>
              </a:ext>
            </a:extLst>
          </p:cNvPr>
          <p:cNvSpPr/>
          <p:nvPr/>
        </p:nvSpPr>
        <p:spPr>
          <a:xfrm>
            <a:off x="8589615" y="1384077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61EFB4-BC0C-4C31-87C3-579B389910E5}"/>
              </a:ext>
            </a:extLst>
          </p:cNvPr>
          <p:cNvSpPr/>
          <p:nvPr/>
        </p:nvSpPr>
        <p:spPr>
          <a:xfrm>
            <a:off x="4917207" y="2375352"/>
            <a:ext cx="30243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Item1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6AC4D0A-7FE5-4A5B-B198-F9FD14AE552D}"/>
              </a:ext>
            </a:extLst>
          </p:cNvPr>
          <p:cNvSpPr/>
          <p:nvPr/>
        </p:nvSpPr>
        <p:spPr>
          <a:xfrm>
            <a:off x="4917207" y="3105136"/>
            <a:ext cx="30243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Item2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F76CAAF-2937-4C34-B79B-65915A2677FA}"/>
              </a:ext>
            </a:extLst>
          </p:cNvPr>
          <p:cNvSpPr/>
          <p:nvPr/>
        </p:nvSpPr>
        <p:spPr>
          <a:xfrm>
            <a:off x="4936592" y="3834920"/>
            <a:ext cx="30243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Item3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96AA77F-32AA-4AD9-8383-D7CC836EDFEB}"/>
              </a:ext>
            </a:extLst>
          </p:cNvPr>
          <p:cNvSpPr/>
          <p:nvPr/>
        </p:nvSpPr>
        <p:spPr>
          <a:xfrm>
            <a:off x="4936592" y="4564704"/>
            <a:ext cx="30243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Item4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0D07D24-474C-4BBE-BF65-A40B66A41B48}"/>
              </a:ext>
            </a:extLst>
          </p:cNvPr>
          <p:cNvSpPr/>
          <p:nvPr/>
        </p:nvSpPr>
        <p:spPr>
          <a:xfrm>
            <a:off x="4917207" y="5294489"/>
            <a:ext cx="30243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界面设计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1416" y="784139"/>
            <a:ext cx="10442535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1416" y="1528093"/>
            <a:ext cx="3241735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3191" y="1528093"/>
            <a:ext cx="6840760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11957" y="1712187"/>
            <a:ext cx="2957178" cy="5760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11957" y="2458316"/>
            <a:ext cx="2957178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Item2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807" y="3204445"/>
            <a:ext cx="2952328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11957" y="3950574"/>
            <a:ext cx="2952328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41443" y="34391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Item detail</a:t>
            </a:r>
            <a:endParaRPr lang="zh-CN" altLang="en-US" sz="3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25470F-C98D-47B4-985D-E3633CD00FFD}"/>
              </a:ext>
            </a:extLst>
          </p:cNvPr>
          <p:cNvSpPr/>
          <p:nvPr/>
        </p:nvSpPr>
        <p:spPr>
          <a:xfrm>
            <a:off x="1171416" y="6333266"/>
            <a:ext cx="10442535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A7EF74-7847-45EF-BA79-7AD7E4FA7B04}"/>
              </a:ext>
            </a:extLst>
          </p:cNvPr>
          <p:cNvSpPr/>
          <p:nvPr/>
        </p:nvSpPr>
        <p:spPr>
          <a:xfrm>
            <a:off x="1315917" y="4696703"/>
            <a:ext cx="2952328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B2B8780-BECD-44D4-B378-1F426DEE446C}"/>
              </a:ext>
            </a:extLst>
          </p:cNvPr>
          <p:cNvSpPr/>
          <p:nvPr/>
        </p:nvSpPr>
        <p:spPr>
          <a:xfrm>
            <a:off x="1319148" y="5442833"/>
            <a:ext cx="2952328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商品卡片设计</a:t>
            </a:r>
            <a:endParaRPr lang="en-US" altLang="zh-CN" sz="20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3F2404-E0DB-4DC7-B817-2B23180320E7}"/>
              </a:ext>
            </a:extLst>
          </p:cNvPr>
          <p:cNvSpPr/>
          <p:nvPr/>
        </p:nvSpPr>
        <p:spPr>
          <a:xfrm>
            <a:off x="2216907" y="2176165"/>
            <a:ext cx="8424936" cy="26642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E4F29D-E573-4A9D-BB17-4DF17714ABA5}"/>
              </a:ext>
            </a:extLst>
          </p:cNvPr>
          <p:cNvSpPr/>
          <p:nvPr/>
        </p:nvSpPr>
        <p:spPr>
          <a:xfrm>
            <a:off x="2725303" y="2536205"/>
            <a:ext cx="1584176" cy="1944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D47A9B-30A6-4990-A57A-4AE8C226B14D}"/>
              </a:ext>
            </a:extLst>
          </p:cNvPr>
          <p:cNvSpPr/>
          <p:nvPr/>
        </p:nvSpPr>
        <p:spPr>
          <a:xfrm>
            <a:off x="4557167" y="2536205"/>
            <a:ext cx="1584176" cy="1944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（二手书）书名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BCD5F47-A6CD-4292-BD0C-882990EF9235}"/>
              </a:ext>
            </a:extLst>
          </p:cNvPr>
          <p:cNvSpPr/>
          <p:nvPr/>
        </p:nvSpPr>
        <p:spPr>
          <a:xfrm>
            <a:off x="6411373" y="2536204"/>
            <a:ext cx="1728192" cy="19442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92FAEF-D748-4517-8AA1-21A7FF5EEF53}"/>
              </a:ext>
            </a:extLst>
          </p:cNvPr>
          <p:cNvSpPr/>
          <p:nvPr/>
        </p:nvSpPr>
        <p:spPr>
          <a:xfrm>
            <a:off x="8409595" y="2531137"/>
            <a:ext cx="1710190" cy="1944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商家承诺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5F5725-52ED-4E28-8B8A-82440ADDF0E3}"/>
              </a:ext>
            </a:extLst>
          </p:cNvPr>
          <p:cNvSpPr txBox="1"/>
          <p:nvPr/>
        </p:nvSpPr>
        <p:spPr>
          <a:xfrm>
            <a:off x="4725719" y="5704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4A85AD-2597-461D-9A0A-5CE45528DC84}"/>
              </a:ext>
            </a:extLst>
          </p:cNvPr>
          <p:cNvSpPr txBox="1"/>
          <p:nvPr/>
        </p:nvSpPr>
        <p:spPr>
          <a:xfrm>
            <a:off x="7221463" y="5704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实用性？</a:t>
            </a:r>
          </a:p>
        </p:txBody>
      </p:sp>
    </p:spTree>
    <p:extLst>
      <p:ext uri="{BB962C8B-B14F-4D97-AF65-F5344CB8AC3E}">
        <p14:creationId xmlns:p14="http://schemas.microsoft.com/office/powerpoint/2010/main" val="30670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1308A6-4421-43B9-B61B-F95E8051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71" y="0"/>
            <a:ext cx="9697408" cy="72326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3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871868" y="4715629"/>
            <a:ext cx="2483521" cy="497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11"/>
          <p:cNvSpPr txBox="1">
            <a:spLocks/>
          </p:cNvSpPr>
          <p:nvPr/>
        </p:nvSpPr>
        <p:spPr>
          <a:xfrm>
            <a:off x="871869" y="5229001"/>
            <a:ext cx="2483520" cy="33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主题选择</a:t>
            </a:r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676415" y="525334"/>
            <a:ext cx="1437213" cy="735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690276" y="1129218"/>
            <a:ext cx="1409493" cy="394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356830" y="4807893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03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346539" y="5202572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6471877" y="471562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1295191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24" name="Oval 27"/>
          <p:cNvSpPr/>
          <p:nvPr/>
        </p:nvSpPr>
        <p:spPr>
          <a:xfrm>
            <a:off x="6780155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B481739-C745-4974-9549-3A94617A4253}"/>
              </a:ext>
            </a:extLst>
          </p:cNvPr>
          <p:cNvSpPr txBox="1">
            <a:spLocks/>
          </p:cNvSpPr>
          <p:nvPr/>
        </p:nvSpPr>
        <p:spPr>
          <a:xfrm>
            <a:off x="3428632" y="4821564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02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4E5E39C-715A-4B6C-A6C5-89E530C18231}"/>
              </a:ext>
            </a:extLst>
          </p:cNvPr>
          <p:cNvSpPr txBox="1">
            <a:spLocks/>
          </p:cNvSpPr>
          <p:nvPr/>
        </p:nvSpPr>
        <p:spPr>
          <a:xfrm>
            <a:off x="3418341" y="5216243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4FC199-D9B0-43FE-8F35-D956768E76D4}"/>
              </a:ext>
            </a:extLst>
          </p:cNvPr>
          <p:cNvSpPr txBox="1">
            <a:spLocks/>
          </p:cNvSpPr>
          <p:nvPr/>
        </p:nvSpPr>
        <p:spPr>
          <a:xfrm>
            <a:off x="3543679" y="4729300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7">
            <a:extLst>
              <a:ext uri="{FF2B5EF4-FFF2-40B4-BE49-F238E27FC236}">
                <a16:creationId xmlns:a16="http://schemas.microsoft.com/office/drawing/2014/main" id="{18CEA167-5C48-41A9-800E-BB73F988EA69}"/>
              </a:ext>
            </a:extLst>
          </p:cNvPr>
          <p:cNvSpPr/>
          <p:nvPr/>
        </p:nvSpPr>
        <p:spPr>
          <a:xfrm>
            <a:off x="3851957" y="2797889"/>
            <a:ext cx="1636872" cy="16368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0A19B62-EA6E-4F40-8F87-6E4ADFF081F7}"/>
              </a:ext>
            </a:extLst>
          </p:cNvPr>
          <p:cNvSpPr txBox="1">
            <a:spLocks/>
          </p:cNvSpPr>
          <p:nvPr/>
        </p:nvSpPr>
        <p:spPr>
          <a:xfrm>
            <a:off x="9189548" y="4809214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04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FB483B5B-05C4-492E-A7BD-EC427455D236}"/>
              </a:ext>
            </a:extLst>
          </p:cNvPr>
          <p:cNvSpPr txBox="1">
            <a:spLocks/>
          </p:cNvSpPr>
          <p:nvPr/>
        </p:nvSpPr>
        <p:spPr>
          <a:xfrm>
            <a:off x="9179257" y="5203893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逻辑实现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01F15E2-704B-4473-A437-497AEEC682CC}"/>
              </a:ext>
            </a:extLst>
          </p:cNvPr>
          <p:cNvSpPr txBox="1">
            <a:spLocks/>
          </p:cNvSpPr>
          <p:nvPr/>
        </p:nvSpPr>
        <p:spPr>
          <a:xfrm>
            <a:off x="9304595" y="4716950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36FABC1D-0B92-4F66-8D1C-8680A6F79135}"/>
              </a:ext>
            </a:extLst>
          </p:cNvPr>
          <p:cNvSpPr/>
          <p:nvPr/>
        </p:nvSpPr>
        <p:spPr>
          <a:xfrm>
            <a:off x="9612873" y="2785539"/>
            <a:ext cx="1636872" cy="16368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11" grpId="0"/>
      <p:bldP spid="12" grpId="0"/>
      <p:bldP spid="15" grpId="0" animBg="1"/>
      <p:bldP spid="24" grpId="0" animBg="1"/>
      <p:bldP spid="19" grpId="0"/>
      <p:bldP spid="20" grpId="0"/>
      <p:bldP spid="22" grpId="0" animBg="1"/>
      <p:bldP spid="25" grpId="0"/>
      <p:bldP spid="26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一睹为快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65B940-D73F-4B0A-8B39-C6235204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03" y="808013"/>
            <a:ext cx="4896544" cy="48965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B445C7-5D62-40BE-869D-9178A6BF0EB3}"/>
              </a:ext>
            </a:extLst>
          </p:cNvPr>
          <p:cNvSpPr txBox="1"/>
          <p:nvPr/>
        </p:nvSpPr>
        <p:spPr>
          <a:xfrm>
            <a:off x="5061223" y="6055305"/>
            <a:ext cx="292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http://104.131.158.122:2017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23961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功能逻辑实现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04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45784" y="4880024"/>
            <a:ext cx="2969972" cy="763137"/>
            <a:chOff x="4475937" y="4698842"/>
            <a:chExt cx="3243170" cy="83333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475937" y="4698842"/>
              <a:ext cx="3243170" cy="833335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475937" y="5116237"/>
              <a:ext cx="3243170" cy="415940"/>
            </a:xfrm>
            <a:custGeom>
              <a:avLst/>
              <a:gdLst>
                <a:gd name="T0" fmla="*/ 726 w 1452"/>
                <a:gd name="T1" fmla="*/ 142 h 186"/>
                <a:gd name="T2" fmla="*/ 1452 w 1452"/>
                <a:gd name="T3" fmla="*/ 0 h 186"/>
                <a:gd name="T4" fmla="*/ 1452 w 1452"/>
                <a:gd name="T5" fmla="*/ 0 h 186"/>
                <a:gd name="T6" fmla="*/ 726 w 1452"/>
                <a:gd name="T7" fmla="*/ 186 h 186"/>
                <a:gd name="T8" fmla="*/ 0 w 1452"/>
                <a:gd name="T9" fmla="*/ 0 h 186"/>
                <a:gd name="T10" fmla="*/ 0 w 1452"/>
                <a:gd name="T11" fmla="*/ 0 h 186"/>
                <a:gd name="T12" fmla="*/ 726 w 1452"/>
                <a:gd name="T13" fmla="*/ 14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6">
                  <a:moveTo>
                    <a:pt x="726" y="142"/>
                  </a:moveTo>
                  <a:cubicBezTo>
                    <a:pt x="1078" y="142"/>
                    <a:pt x="1372" y="81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452" y="103"/>
                    <a:pt x="1127" y="186"/>
                    <a:pt x="726" y="186"/>
                  </a:cubicBezTo>
                  <a:cubicBezTo>
                    <a:pt x="325" y="186"/>
                    <a:pt x="0" y="10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" y="81"/>
                    <a:pt x="374" y="142"/>
                    <a:pt x="726" y="14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432" y="4283364"/>
            <a:ext cx="3526676" cy="893656"/>
            <a:chOff x="4171981" y="4047299"/>
            <a:chExt cx="3851083" cy="97586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171981" y="4047299"/>
              <a:ext cx="3851083" cy="97586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71981" y="4533047"/>
              <a:ext cx="3851083" cy="490112"/>
            </a:xfrm>
            <a:custGeom>
              <a:avLst/>
              <a:gdLst>
                <a:gd name="T0" fmla="*/ 862 w 1724"/>
                <a:gd name="T1" fmla="*/ 168 h 219"/>
                <a:gd name="T2" fmla="*/ 1724 w 1724"/>
                <a:gd name="T3" fmla="*/ 0 h 219"/>
                <a:gd name="T4" fmla="*/ 1724 w 1724"/>
                <a:gd name="T5" fmla="*/ 1 h 219"/>
                <a:gd name="T6" fmla="*/ 862 w 1724"/>
                <a:gd name="T7" fmla="*/ 219 h 219"/>
                <a:gd name="T8" fmla="*/ 0 w 1724"/>
                <a:gd name="T9" fmla="*/ 1 h 219"/>
                <a:gd name="T10" fmla="*/ 0 w 1724"/>
                <a:gd name="T11" fmla="*/ 0 h 219"/>
                <a:gd name="T12" fmla="*/ 862 w 1724"/>
                <a:gd name="T13" fmla="*/ 16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8"/>
                  </a:moveTo>
                  <a:cubicBezTo>
                    <a:pt x="1280" y="168"/>
                    <a:pt x="1630" y="96"/>
                    <a:pt x="1724" y="0"/>
                  </a:cubicBezTo>
                  <a:cubicBezTo>
                    <a:pt x="1724" y="1"/>
                    <a:pt x="1724" y="1"/>
                    <a:pt x="1724" y="1"/>
                  </a:cubicBezTo>
                  <a:cubicBezTo>
                    <a:pt x="1724" y="121"/>
                    <a:pt x="1338" y="219"/>
                    <a:pt x="862" y="219"/>
                  </a:cubicBezTo>
                  <a:cubicBezTo>
                    <a:pt x="386" y="219"/>
                    <a:pt x="0" y="12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4" y="96"/>
                    <a:pt x="444" y="168"/>
                    <a:pt x="862" y="16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62218" y="3626775"/>
            <a:ext cx="3735773" cy="1013521"/>
            <a:chOff x="4057088" y="3330311"/>
            <a:chExt cx="4079414" cy="1106751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057088" y="3330311"/>
              <a:ext cx="4079414" cy="1106751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057088" y="3884413"/>
              <a:ext cx="4079414" cy="552648"/>
            </a:xfrm>
            <a:custGeom>
              <a:avLst/>
              <a:gdLst>
                <a:gd name="T0" fmla="*/ 913 w 1826"/>
                <a:gd name="T1" fmla="*/ 189 h 248"/>
                <a:gd name="T2" fmla="*/ 0 w 1826"/>
                <a:gd name="T3" fmla="*/ 0 h 248"/>
                <a:gd name="T4" fmla="*/ 0 w 1826"/>
                <a:gd name="T5" fmla="*/ 0 h 248"/>
                <a:gd name="T6" fmla="*/ 913 w 1826"/>
                <a:gd name="T7" fmla="*/ 248 h 248"/>
                <a:gd name="T8" fmla="*/ 1826 w 1826"/>
                <a:gd name="T9" fmla="*/ 0 h 248"/>
                <a:gd name="T10" fmla="*/ 1826 w 1826"/>
                <a:gd name="T11" fmla="*/ 0 h 248"/>
                <a:gd name="T12" fmla="*/ 913 w 1826"/>
                <a:gd name="T13" fmla="*/ 18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248">
                  <a:moveTo>
                    <a:pt x="913" y="189"/>
                  </a:moveTo>
                  <a:cubicBezTo>
                    <a:pt x="471" y="189"/>
                    <a:pt x="100" y="10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409" y="248"/>
                    <a:pt x="913" y="248"/>
                  </a:cubicBezTo>
                  <a:cubicBezTo>
                    <a:pt x="1417" y="248"/>
                    <a:pt x="1826" y="137"/>
                    <a:pt x="1826" y="0"/>
                  </a:cubicBezTo>
                  <a:cubicBezTo>
                    <a:pt x="1826" y="0"/>
                    <a:pt x="1826" y="0"/>
                    <a:pt x="1826" y="0"/>
                  </a:cubicBezTo>
                  <a:cubicBezTo>
                    <a:pt x="1726" y="109"/>
                    <a:pt x="1355" y="189"/>
                    <a:pt x="913" y="18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67432" y="3130005"/>
            <a:ext cx="3526676" cy="894988"/>
            <a:chOff x="4171981" y="2787843"/>
            <a:chExt cx="3851083" cy="977315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171981" y="2787843"/>
              <a:ext cx="3851083" cy="97731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171981" y="3276501"/>
              <a:ext cx="3851083" cy="488657"/>
            </a:xfrm>
            <a:custGeom>
              <a:avLst/>
              <a:gdLst>
                <a:gd name="T0" fmla="*/ 862 w 1724"/>
                <a:gd name="T1" fmla="*/ 167 h 219"/>
                <a:gd name="T2" fmla="*/ 0 w 1724"/>
                <a:gd name="T3" fmla="*/ 0 h 219"/>
                <a:gd name="T4" fmla="*/ 0 w 1724"/>
                <a:gd name="T5" fmla="*/ 0 h 219"/>
                <a:gd name="T6" fmla="*/ 862 w 1724"/>
                <a:gd name="T7" fmla="*/ 219 h 219"/>
                <a:gd name="T8" fmla="*/ 1724 w 1724"/>
                <a:gd name="T9" fmla="*/ 0 h 219"/>
                <a:gd name="T10" fmla="*/ 1724 w 1724"/>
                <a:gd name="T11" fmla="*/ 0 h 219"/>
                <a:gd name="T12" fmla="*/ 862 w 1724"/>
                <a:gd name="T13" fmla="*/ 16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7"/>
                  </a:moveTo>
                  <a:cubicBezTo>
                    <a:pt x="444" y="167"/>
                    <a:pt x="94" y="9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386" y="219"/>
                    <a:pt x="862" y="219"/>
                  </a:cubicBezTo>
                  <a:cubicBezTo>
                    <a:pt x="1338" y="219"/>
                    <a:pt x="1724" y="121"/>
                    <a:pt x="1724" y="0"/>
                  </a:cubicBezTo>
                  <a:cubicBezTo>
                    <a:pt x="1724" y="0"/>
                    <a:pt x="1724" y="0"/>
                    <a:pt x="1724" y="0"/>
                  </a:cubicBezTo>
                  <a:cubicBezTo>
                    <a:pt x="1630" y="96"/>
                    <a:pt x="1280" y="167"/>
                    <a:pt x="862" y="16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45784" y="2663866"/>
            <a:ext cx="2969972" cy="764469"/>
            <a:chOff x="4475937" y="2278826"/>
            <a:chExt cx="3243170" cy="834790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475937" y="2278826"/>
              <a:ext cx="3243170" cy="83478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  <a:effec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75937" y="2696221"/>
              <a:ext cx="3243170" cy="417395"/>
            </a:xfrm>
            <a:custGeom>
              <a:avLst/>
              <a:gdLst>
                <a:gd name="T0" fmla="*/ 726 w 1452"/>
                <a:gd name="T1" fmla="*/ 143 h 187"/>
                <a:gd name="T2" fmla="*/ 0 w 1452"/>
                <a:gd name="T3" fmla="*/ 0 h 187"/>
                <a:gd name="T4" fmla="*/ 0 w 1452"/>
                <a:gd name="T5" fmla="*/ 0 h 187"/>
                <a:gd name="T6" fmla="*/ 726 w 1452"/>
                <a:gd name="T7" fmla="*/ 187 h 187"/>
                <a:gd name="T8" fmla="*/ 1452 w 1452"/>
                <a:gd name="T9" fmla="*/ 0 h 187"/>
                <a:gd name="T10" fmla="*/ 1452 w 1452"/>
                <a:gd name="T11" fmla="*/ 0 h 187"/>
                <a:gd name="T12" fmla="*/ 726 w 1452"/>
                <a:gd name="T13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7">
                  <a:moveTo>
                    <a:pt x="726" y="143"/>
                  </a:moveTo>
                  <a:cubicBezTo>
                    <a:pt x="374" y="143"/>
                    <a:pt x="79" y="8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325" y="187"/>
                    <a:pt x="726" y="187"/>
                  </a:cubicBezTo>
                  <a:cubicBezTo>
                    <a:pt x="1127" y="187"/>
                    <a:pt x="1452" y="103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372" y="82"/>
                    <a:pt x="1078" y="143"/>
                    <a:pt x="726" y="14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1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445736" y="3411876"/>
            <a:ext cx="1100892" cy="3073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AU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book.name</a:t>
            </a:r>
          </a:p>
        </p:txBody>
      </p:sp>
      <p:sp>
        <p:nvSpPr>
          <p:cNvPr id="8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060798" y="2727549"/>
            <a:ext cx="1368439" cy="3073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Book.picture</a:t>
            </a:r>
            <a:endParaRPr lang="en-AU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639219" y="4486596"/>
            <a:ext cx="1891819" cy="3073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Book.sales_volumme</a:t>
            </a:r>
            <a:endParaRPr lang="en-AU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036135" y="5154533"/>
            <a:ext cx="1368439" cy="298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Other details</a:t>
            </a:r>
            <a:endParaRPr lang="en-AU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418795" y="3984446"/>
            <a:ext cx="1048010" cy="298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Book.price</a:t>
            </a:r>
            <a:endParaRPr lang="en-AU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1038" y="1544494"/>
            <a:ext cx="363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书本信息并非直接在网上获取，而是自建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文件作为数据使用</a:t>
            </a:r>
          </a:p>
        </p:txBody>
      </p:sp>
    </p:spTree>
    <p:extLst>
      <p:ext uri="{BB962C8B-B14F-4D97-AF65-F5344CB8AC3E}">
        <p14:creationId xmlns:p14="http://schemas.microsoft.com/office/powerpoint/2010/main" val="27908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3" grpId="0" build="p"/>
      <p:bldP spid="85" grpId="0" build="p"/>
      <p:bldP spid="87" grpId="0" build="p"/>
      <p:bldP spid="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6121039" y="5811382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10610" y="4467048"/>
            <a:ext cx="216361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278947" y="3369319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55915" y="2171651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700916" y="5128314"/>
            <a:ext cx="2047713" cy="1127572"/>
            <a:chOff x="5365728" y="4871977"/>
            <a:chExt cx="2044287" cy="1125684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387051" y="4871977"/>
              <a:ext cx="1945121" cy="1125684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5365728" y="5107657"/>
              <a:ext cx="2044287" cy="60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Description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57084" y="4003878"/>
            <a:ext cx="1222839" cy="1124437"/>
            <a:chOff x="6420131" y="3749417"/>
            <a:chExt cx="1220793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433495" y="4045317"/>
              <a:ext cx="1207429" cy="60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Good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7518" y="2879454"/>
            <a:ext cx="1650502" cy="1124434"/>
            <a:chOff x="5771653" y="2626865"/>
            <a:chExt cx="1647741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5771653" y="2855577"/>
              <a:ext cx="1647741" cy="60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Search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38112" y="1817678"/>
            <a:ext cx="1194667" cy="1124436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448381" y="1810120"/>
              <a:ext cx="1041895" cy="60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App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6878861" y="1778092"/>
            <a:ext cx="901509" cy="901509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7801499" y="5342324"/>
            <a:ext cx="901508" cy="901509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8760491" y="4014438"/>
            <a:ext cx="901509" cy="901509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7674957" y="2848992"/>
            <a:ext cx="901509" cy="901509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7081091" y="1975297"/>
            <a:ext cx="488319" cy="48831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32231" y="5624883"/>
            <a:ext cx="433091" cy="331012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78000" y="4268839"/>
            <a:ext cx="448155" cy="385938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7928196" y="3074509"/>
            <a:ext cx="424090" cy="412991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5550" y="5194212"/>
            <a:ext cx="25615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Description</a:t>
            </a:r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49702" y="3843806"/>
            <a:ext cx="26438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err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</a:t>
            </a:r>
            <a:r>
              <a:rPr lang="zh-CN" altLang="en-US" sz="20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60491" y="2719929"/>
            <a:ext cx="21535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77768" y="1497038"/>
            <a:ext cx="17683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父组件功能</a:t>
            </a:r>
            <a:endParaRPr lang="id-ID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38630" y="1912751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初始化界面，向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提供初始数组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83189" y="3089261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搜索功能，向父组件返回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65174" y="4229558"/>
            <a:ext cx="2643848" cy="88639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按价格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销量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评分的有限度实现的排序功能，点击事件返回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信息，分页功能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16835" y="5506554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页面展示，分页功能及跳转功能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任意多边形 7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组件功能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0402EFC-6CC8-41AB-8A91-F892DA709EAF}"/>
              </a:ext>
            </a:extLst>
          </p:cNvPr>
          <p:cNvSpPr/>
          <p:nvPr/>
        </p:nvSpPr>
        <p:spPr>
          <a:xfrm>
            <a:off x="406267" y="837443"/>
            <a:ext cx="3813069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F25477-F511-411C-BF69-9350FEFB037B}"/>
              </a:ext>
            </a:extLst>
          </p:cNvPr>
          <p:cNvSpPr/>
          <p:nvPr/>
        </p:nvSpPr>
        <p:spPr>
          <a:xfrm>
            <a:off x="406267" y="1581397"/>
            <a:ext cx="1183713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7C778F2-D4E7-47DD-901D-A56C6CF226DB}"/>
              </a:ext>
            </a:extLst>
          </p:cNvPr>
          <p:cNvSpPr/>
          <p:nvPr/>
        </p:nvSpPr>
        <p:spPr>
          <a:xfrm>
            <a:off x="1717644" y="1579759"/>
            <a:ext cx="2497889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Detail Page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593770B-3704-425E-8E76-798E9FADCA39}"/>
              </a:ext>
            </a:extLst>
          </p:cNvPr>
          <p:cNvSpPr/>
          <p:nvPr/>
        </p:nvSpPr>
        <p:spPr>
          <a:xfrm>
            <a:off x="497968" y="1725391"/>
            <a:ext cx="981246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Item1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A922A43-73A3-4403-B7FA-7980427B3F0C}"/>
              </a:ext>
            </a:extLst>
          </p:cNvPr>
          <p:cNvSpPr/>
          <p:nvPr/>
        </p:nvSpPr>
        <p:spPr>
          <a:xfrm>
            <a:off x="497968" y="2511620"/>
            <a:ext cx="981247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Item2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BDEFE22-CC72-4FC4-B697-B7C0BD1A1AFA}"/>
              </a:ext>
            </a:extLst>
          </p:cNvPr>
          <p:cNvSpPr/>
          <p:nvPr/>
        </p:nvSpPr>
        <p:spPr>
          <a:xfrm>
            <a:off x="497968" y="3257749"/>
            <a:ext cx="98124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Item3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1218AD9-3C4E-4559-BDAA-2DE9DCC8903B}"/>
              </a:ext>
            </a:extLst>
          </p:cNvPr>
          <p:cNvSpPr/>
          <p:nvPr/>
        </p:nvSpPr>
        <p:spPr>
          <a:xfrm>
            <a:off x="497968" y="4003878"/>
            <a:ext cx="98124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Item4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F76F0B1-31B4-4320-BA45-7AEF07E016C4}"/>
              </a:ext>
            </a:extLst>
          </p:cNvPr>
          <p:cNvSpPr/>
          <p:nvPr/>
        </p:nvSpPr>
        <p:spPr>
          <a:xfrm>
            <a:off x="406267" y="6386570"/>
            <a:ext cx="3813069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A91E351-882A-420B-A4CB-C3508AB270D7}"/>
              </a:ext>
            </a:extLst>
          </p:cNvPr>
          <p:cNvSpPr/>
          <p:nvPr/>
        </p:nvSpPr>
        <p:spPr>
          <a:xfrm>
            <a:off x="497967" y="4750007"/>
            <a:ext cx="981247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Item5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ED16F28-29E5-447C-9C1B-37CCBE400DAD}"/>
              </a:ext>
            </a:extLst>
          </p:cNvPr>
          <p:cNvSpPr/>
          <p:nvPr/>
        </p:nvSpPr>
        <p:spPr>
          <a:xfrm>
            <a:off x="497967" y="5496137"/>
            <a:ext cx="981247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Item6</a:t>
            </a:r>
            <a:endParaRPr lang="zh-CN" altLang="en-US" dirty="0"/>
          </a:p>
        </p:txBody>
      </p: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13C93548-AB8C-4411-8CAC-63501CCCEE05}"/>
              </a:ext>
            </a:extLst>
          </p:cNvPr>
          <p:cNvSpPr/>
          <p:nvPr/>
        </p:nvSpPr>
        <p:spPr>
          <a:xfrm rot="2412989">
            <a:off x="951239" y="949883"/>
            <a:ext cx="446907" cy="1199551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上下 80">
            <a:extLst>
              <a:ext uri="{FF2B5EF4-FFF2-40B4-BE49-F238E27FC236}">
                <a16:creationId xmlns:a16="http://schemas.microsoft.com/office/drawing/2014/main" id="{2F37F9F8-37A9-4DC6-949D-614B21DD3DFC}"/>
              </a:ext>
            </a:extLst>
          </p:cNvPr>
          <p:cNvSpPr/>
          <p:nvPr/>
        </p:nvSpPr>
        <p:spPr>
          <a:xfrm rot="5400000">
            <a:off x="1420449" y="3063997"/>
            <a:ext cx="446907" cy="1199551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1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2" grpId="0" animBg="1"/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F480D-7C96-4030-92C3-929AB3251756}"/>
              </a:ext>
            </a:extLst>
          </p:cNvPr>
          <p:cNvSpPr txBox="1"/>
          <p:nvPr/>
        </p:nvSpPr>
        <p:spPr>
          <a:xfrm>
            <a:off x="3477047" y="2248173"/>
            <a:ext cx="645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李浩：主界面设计，详情页设计，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iView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排版优化，单元测试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571BC5-96B2-4095-98B8-3F6B87D08FC4}"/>
              </a:ext>
            </a:extLst>
          </p:cNvPr>
          <p:cNvSpPr txBox="1"/>
          <p:nvPr/>
        </p:nvSpPr>
        <p:spPr>
          <a:xfrm>
            <a:off x="3477047" y="2919700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陈永桦：商品展示页设计，编写数据文件，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83CC53-71F7-4828-8461-7186F1CC8A0D}"/>
              </a:ext>
            </a:extLst>
          </p:cNvPr>
          <p:cNvSpPr txBox="1"/>
          <p:nvPr/>
        </p:nvSpPr>
        <p:spPr>
          <a:xfrm>
            <a:off x="3477047" y="359122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余心如：搜索页设计，单元测试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FD223E-0DCD-470E-9182-E337A321EA79}"/>
              </a:ext>
            </a:extLst>
          </p:cNvPr>
          <p:cNvSpPr txBox="1"/>
          <p:nvPr/>
        </p:nvSpPr>
        <p:spPr>
          <a:xfrm>
            <a:off x="3477047" y="4262755"/>
            <a:ext cx="505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会川慧：商品展示页设计，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文档编写</a:t>
            </a:r>
          </a:p>
        </p:txBody>
      </p:sp>
    </p:spTree>
    <p:extLst>
      <p:ext uri="{BB962C8B-B14F-4D97-AF65-F5344CB8AC3E}">
        <p14:creationId xmlns:p14="http://schemas.microsoft.com/office/powerpoint/2010/main" val="16724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6927638" y="3303936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7457041" y="5170486"/>
            <a:ext cx="2979350" cy="319324"/>
            <a:chOff x="5841591" y="4357909"/>
            <a:chExt cx="2979350" cy="319324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5841591" y="4357909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汇报人：第二组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40"/>
                                </p:stCondLst>
                                <p:childTnLst>
                                  <p:par>
                                    <p:cTn id="1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4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40"/>
                                </p:stCondLst>
                                <p:childTnLst>
                                  <p:par>
                                    <p:cTn id="1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4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575787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主题选择</a:t>
            </a:r>
            <a:endParaRPr lang="en-US" altLang="zh-CN" sz="5062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>
            <a:off x="6981620" y="3866433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967664" y="31306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5029153" y="388480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892001" y="2782926"/>
            <a:ext cx="3006691" cy="70083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2001" y="3761530"/>
            <a:ext cx="3006691" cy="700834"/>
            <a:chOff x="7699508" y="3292593"/>
            <a:chExt cx="3283266" cy="765302"/>
          </a:xfrm>
        </p:grpSpPr>
        <p:sp>
          <p:nvSpPr>
            <p:cNvPr id="17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2587" y="2794553"/>
            <a:ext cx="3006691" cy="700834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2587" y="3773159"/>
            <a:ext cx="3006691" cy="700835"/>
            <a:chOff x="1246506" y="3305290"/>
            <a:chExt cx="3283266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3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6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5029153" y="3149008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>
            <a:spLocks/>
          </p:cNvSpPr>
          <p:nvPr/>
        </p:nvSpPr>
        <p:spPr bwMode="auto">
          <a:xfrm>
            <a:off x="5442044" y="2618210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6429377" y="2618210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429377" y="3603306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442044" y="3603306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46220" y="3040127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多功能工具集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46220" y="3988513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提醒功能备忘录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330314" y="2937656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906" y="3896695"/>
            <a:ext cx="440054" cy="437252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95924" y="2926885"/>
            <a:ext cx="282643" cy="378920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>
            <a:spLocks/>
          </p:cNvSpPr>
          <p:nvPr/>
        </p:nvSpPr>
        <p:spPr bwMode="auto">
          <a:xfrm>
            <a:off x="8089253" y="3890901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>
            <a:spLocks/>
          </p:cNvSpPr>
          <p:nvPr/>
        </p:nvSpPr>
        <p:spPr>
          <a:xfrm>
            <a:off x="8970700" y="3040603"/>
            <a:ext cx="1479003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比价软件、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8970742" y="3989053"/>
            <a:ext cx="1479427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文化历史记录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初定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45" grpId="0" animBg="1"/>
      <p:bldP spid="46" grpId="0" build="p"/>
      <p:bldP spid="47" grpId="0" build="p"/>
      <p:bldP spid="33" grpId="0" animBg="1"/>
      <p:bldP spid="52" grpId="0" animBg="1"/>
      <p:bldP spid="43" grpId="0" build="p"/>
      <p:bldP spid="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5119" y="1096045"/>
            <a:ext cx="8280920" cy="55444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536" y="1098380"/>
            <a:ext cx="3097008" cy="554213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一开始我们并不能搞清楚到底要选择哪一个作为我们的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，于是就去找任老师探讨哪一个比较好。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任老师告诉我们不能犹豫不决，要小组内部讨论到统一意见，专注在一个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上再去找他。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同时他也指出我们组现有的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太过宽泛，不符合要求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过后的小组会议决定做比价这个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初步确定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69869" y="2358983"/>
            <a:ext cx="1898571" cy="1898571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18597" y="2358983"/>
            <a:ext cx="1898571" cy="1898571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667326" y="2358983"/>
            <a:ext cx="1898571" cy="1898571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1369869" y="4864459"/>
            <a:ext cx="1898571" cy="143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小组讨论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进一步细化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idea,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确定将以书本作为商品做一个比价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3444234" y="4801677"/>
            <a:ext cx="1898571" cy="15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采访同学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小组成员将会议上探讨的几个问题像周围同学调查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5511899" y="4806066"/>
            <a:ext cx="1898571" cy="15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与老师探讨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汇总信息，并在此询问老师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可行性以及一些构想细节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7589613" y="4843533"/>
            <a:ext cx="1898571" cy="14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问卷调查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设计问卷，并投放于网站及社交平台，确认用户需求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9660629" y="4843533"/>
            <a:ext cx="1898571" cy="14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信息汇总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回收问卷及各大调查，信息整理，确定要实现的功能，正式动工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60836" y="1893548"/>
            <a:ext cx="2656995" cy="2658669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09564" y="1923684"/>
            <a:ext cx="2656995" cy="2658669"/>
          </a:xfrm>
          <a:prstGeom prst="ellipse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96275" y="1086572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调查流程</a:t>
            </a:r>
          </a:p>
        </p:txBody>
      </p:sp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调查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4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比价，比什么？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76B950B-14A4-4B78-8E4A-8917054CE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470308"/>
              </p:ext>
            </p:extLst>
          </p:nvPr>
        </p:nvGraphicFramePr>
        <p:xfrm>
          <a:off x="2143125" y="95202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29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graphicEl>
                                              <a:dgm id="{74836958-7CD3-477D-9932-40F2ABA24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D4F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>
                                            <p:graphicEl>
                                              <a:dgm id="{74836958-7CD3-477D-9932-40F2ABA24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graphicEl>
                                              <a:dgm id="{74836958-7CD3-477D-9932-40F2ABA24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比“书”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FE517B3-544F-4598-A5CB-C9AC4D1A8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79068"/>
              </p:ext>
            </p:extLst>
          </p:nvPr>
        </p:nvGraphicFramePr>
        <p:xfrm>
          <a:off x="2871435" y="1312069"/>
          <a:ext cx="711588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8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时间安排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F766438-3BCB-4AC2-8536-418CDDE02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136232"/>
              </p:ext>
            </p:extLst>
          </p:nvPr>
        </p:nvGraphicFramePr>
        <p:xfrm>
          <a:off x="1532831" y="2043559"/>
          <a:ext cx="9686850" cy="314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4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944</Words>
  <Application>Microsoft Office PowerPoint</Application>
  <PresentationFormat>自定义</PresentationFormat>
  <Paragraphs>217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Roboto</vt:lpstr>
      <vt:lpstr>Source Han Sans ExtraLight</vt:lpstr>
      <vt:lpstr>宋体</vt:lpstr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月度总结</dc:title>
  <dc:creator/>
  <cp:keywords>第一PPT模板网：www.1ppt.com</cp:keywords>
  <cp:lastModifiedBy/>
  <cp:revision>1</cp:revision>
  <dcterms:created xsi:type="dcterms:W3CDTF">2016-10-17T14:00:15Z</dcterms:created>
  <dcterms:modified xsi:type="dcterms:W3CDTF">2017-12-28T14:16:31Z</dcterms:modified>
</cp:coreProperties>
</file>