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2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1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8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5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4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EE5A-1154-410A-B171-649238FB1FCF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FA1FE-59A1-45AC-AA09-FC12FAE28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5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8" name="직사각형 7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20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318737" y="973666"/>
              <a:ext cx="1580564" cy="4910667"/>
              <a:chOff x="3440171" y="973666"/>
              <a:chExt cx="1580564" cy="4910667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440171" y="973666"/>
                <a:ext cx="234362" cy="4910667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786371" y="973666"/>
                <a:ext cx="234362" cy="4910667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16200000">
                <a:off x="4113274" y="2638718"/>
                <a:ext cx="234362" cy="1580561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352785" y="973666"/>
              <a:ext cx="1580564" cy="4910667"/>
              <a:chOff x="5588239" y="973666"/>
              <a:chExt cx="1580564" cy="4910667"/>
            </a:xfrm>
          </p:grpSpPr>
          <p:sp>
            <p:nvSpPr>
              <p:cNvPr id="13" name="직사각형 12"/>
              <p:cNvSpPr/>
              <p:nvPr/>
            </p:nvSpPr>
            <p:spPr>
              <a:xfrm rot="16200000">
                <a:off x="6261341" y="300566"/>
                <a:ext cx="234362" cy="1580561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6200000">
                <a:off x="6261341" y="2638717"/>
                <a:ext cx="234362" cy="1580561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6200000">
                <a:off x="6261342" y="4976867"/>
                <a:ext cx="234362" cy="1580561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5588239" y="973666"/>
                <a:ext cx="234362" cy="4910667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8059146" y="959955"/>
              <a:ext cx="234364" cy="4986438"/>
              <a:chOff x="8125652" y="959955"/>
              <a:chExt cx="234364" cy="4986438"/>
            </a:xfrm>
          </p:grpSpPr>
          <p:sp>
            <p:nvSpPr>
              <p:cNvPr id="17" name="직사각형 16"/>
              <p:cNvSpPr/>
              <p:nvPr/>
            </p:nvSpPr>
            <p:spPr>
              <a:xfrm rot="920368">
                <a:off x="8125654" y="959955"/>
                <a:ext cx="234362" cy="4986438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20679632" flipH="1">
                <a:off x="8125652" y="959955"/>
                <a:ext cx="234362" cy="4986438"/>
              </a:xfrm>
              <a:prstGeom prst="rect">
                <a:avLst/>
              </a:prstGeom>
              <a:solidFill>
                <a:schemeClr val="accent1"/>
              </a:solidFill>
              <a:ln w="190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20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291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0">
          <a:solidFill>
            <a:schemeClr val="accent1"/>
          </a:solidFill>
        </a:ln>
      </a:spPr>
      <a:bodyPr lIns="0" tIns="0" rIns="0" bIns="0" rtlCol="0" anchor="ctr"/>
      <a:lstStyle>
        <a:defPPr algn="ctr">
          <a:defRPr sz="20000" b="1" dirty="0" smtClean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7</cp:revision>
  <dcterms:created xsi:type="dcterms:W3CDTF">2020-01-10T07:37:01Z</dcterms:created>
  <dcterms:modified xsi:type="dcterms:W3CDTF">2020-01-12T22:52:40Z</dcterms:modified>
</cp:coreProperties>
</file>