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59" r:id="rId6"/>
    <p:sldId id="272" r:id="rId7"/>
    <p:sldId id="273" r:id="rId8"/>
    <p:sldId id="260" r:id="rId9"/>
    <p:sldId id="261" r:id="rId10"/>
    <p:sldId id="262" r:id="rId11"/>
    <p:sldId id="280" r:id="rId12"/>
    <p:sldId id="264" r:id="rId13"/>
    <p:sldId id="265" r:id="rId14"/>
    <p:sldId id="266" r:id="rId15"/>
    <p:sldId id="267" r:id="rId16"/>
    <p:sldId id="270" r:id="rId17"/>
    <p:sldId id="271" r:id="rId18"/>
    <p:sldId id="278" r:id="rId19"/>
    <p:sldId id="27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RO-YANG" initials="M" lastIdx="1" clrIdx="0">
    <p:extLst>
      <p:ext uri="{19B8F6BF-5375-455C-9EA6-DF929625EA0E}">
        <p15:presenceInfo xmlns:p15="http://schemas.microsoft.com/office/powerpoint/2012/main" userId="MAERO-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30AC5-FA6B-4756-80E4-317528276039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34F4-2B79-474F-A9F5-645838B77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7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34F4-2B79-474F-A9F5-645838B771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3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jp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8800" dirty="0" smtClean="0"/>
              <a:t>업무관리 프로그램 기능 설명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MAERO INC.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281" y="568411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84" y="568411"/>
            <a:ext cx="114204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주문 건의 진행 상태를 표시한다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표기시트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상태는 종류별로 </a:t>
            </a:r>
            <a:r>
              <a:rPr lang="ko-KR" altLang="en-US" dirty="0" err="1" smtClean="0"/>
              <a:t>발주전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발주대기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발주완료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수령완료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검품완료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발송완료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가지 상태로 분류되며 각각의 색상으로 표시된다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모든 단계의 상태는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메뉴와 일괄명령버튼을 통해서 수동변경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-‘</a:t>
            </a:r>
            <a:r>
              <a:rPr lang="ko-KR" altLang="en-US" dirty="0" err="1" smtClean="0"/>
              <a:t>발주전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발주대기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상태에서 </a:t>
            </a:r>
            <a:r>
              <a:rPr lang="ko-KR" altLang="en-US" dirty="0" err="1" smtClean="0"/>
              <a:t>매입처</a:t>
            </a:r>
            <a:r>
              <a:rPr lang="ko-KR" altLang="en-US" dirty="0" smtClean="0"/>
              <a:t> 항목을 입력하면</a:t>
            </a:r>
            <a:r>
              <a:rPr lang="en-US" altLang="ko-KR" dirty="0"/>
              <a:t>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발주완료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지우면 다시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발주전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단계로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-‘</a:t>
            </a:r>
            <a:r>
              <a:rPr lang="ko-KR" altLang="en-US" dirty="0" smtClean="0"/>
              <a:t>발주완료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상태에서 부터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포장완료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 까지 팝업화면을 이용하여 상태가 자동으로 변경되게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스캐너 모드에서 </a:t>
            </a:r>
            <a:r>
              <a:rPr lang="ko-KR" altLang="en-US" dirty="0" err="1" smtClean="0"/>
              <a:t>스캔하면</a:t>
            </a:r>
            <a:r>
              <a:rPr lang="ko-KR" altLang="en-US" dirty="0" smtClean="0"/>
              <a:t> 팝업화면이 출력되고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한번 누르면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주문의 상태가 변경됩니다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메시지가 출력되고 또 한번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팝업화면이 종료되고 상태가 자동으로 변경된다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발주완료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수령완료</a:t>
            </a:r>
            <a:r>
              <a:rPr lang="en-US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검품완료</a:t>
            </a:r>
            <a:r>
              <a:rPr lang="en-US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포장완료의 순서로 자동 변경된다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주문건을</a:t>
            </a:r>
            <a:r>
              <a:rPr lang="ko-KR" altLang="en-US" dirty="0" smtClean="0"/>
              <a:t> 취소하면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상태항목은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변경되고 해당 행의 셀 배경이 회색으로 </a:t>
            </a:r>
            <a:r>
              <a:rPr lang="ko-KR" altLang="en-US" dirty="0" err="1" smtClean="0"/>
              <a:t>자동변경된다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매입가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항목과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판매가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항목의 값이 자동으로 삭제되고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매입일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항목에 취소 일시가 </a:t>
            </a:r>
            <a:r>
              <a:rPr lang="ko-KR" altLang="en-US" dirty="0" err="1" smtClean="0"/>
              <a:t>자동기록된다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내 취소가 아니라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수동으로 상태변경을 실행해도 동일한 자동변경이 실행된다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‘</a:t>
            </a:r>
            <a:r>
              <a:rPr lang="ko-KR" altLang="en-US" dirty="0" smtClean="0"/>
              <a:t>불량처리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상태와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품절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상태는 수동변경을 통해서만 변경할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상태 종류별 자동변경 조건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30" y="733168"/>
            <a:ext cx="11275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발주전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발주완료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매입처</a:t>
            </a:r>
            <a:r>
              <a:rPr lang="ko-KR" altLang="en-US" dirty="0" smtClean="0"/>
              <a:t> 항목 기입 시 자동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발주대기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수동으로만 변경가능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발주완료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수령완료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팝업화면 출력 후 상태변경 버튼 클릭 혹은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 누를 시 자동변경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수령완료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검품완료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팝업화면</a:t>
            </a:r>
            <a:r>
              <a:rPr lang="ko-KR" altLang="en-US" dirty="0" smtClean="0"/>
              <a:t> </a:t>
            </a:r>
            <a:r>
              <a:rPr lang="ko-KR" altLang="en-US" dirty="0"/>
              <a:t>출력 후 상태변경 버튼 클릭 혹은 </a:t>
            </a:r>
            <a:r>
              <a:rPr lang="en-US" altLang="ko-KR" dirty="0"/>
              <a:t>&lt;Enter&gt;</a:t>
            </a:r>
            <a:r>
              <a:rPr lang="ko-KR" altLang="en-US" dirty="0"/>
              <a:t>키 누를 시 </a:t>
            </a:r>
            <a:r>
              <a:rPr lang="ko-KR" altLang="en-US" dirty="0" smtClean="0"/>
              <a:t>자동변경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검품완료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포장완료 </a:t>
            </a:r>
            <a:r>
              <a:rPr lang="en-US" altLang="ko-KR" dirty="0" smtClean="0"/>
              <a:t>: </a:t>
            </a:r>
            <a:r>
              <a:rPr lang="ko-KR" altLang="en-US" dirty="0"/>
              <a:t>팝업화면</a:t>
            </a:r>
            <a:r>
              <a:rPr lang="ko-KR" altLang="en-US" dirty="0" smtClean="0"/>
              <a:t> </a:t>
            </a:r>
            <a:r>
              <a:rPr lang="ko-KR" altLang="en-US" dirty="0"/>
              <a:t>출력 후 상태변경 버튼 클릭 혹은 </a:t>
            </a:r>
            <a:r>
              <a:rPr lang="en-US" altLang="ko-KR" dirty="0"/>
              <a:t>&lt;Enter&gt;</a:t>
            </a:r>
            <a:r>
              <a:rPr lang="ko-KR" altLang="en-US" dirty="0"/>
              <a:t>키 누를 시 </a:t>
            </a:r>
            <a:r>
              <a:rPr lang="ko-KR" altLang="en-US" dirty="0" smtClean="0"/>
              <a:t>자동변경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(</a:t>
            </a:r>
            <a:r>
              <a:rPr lang="ko-KR" altLang="en-US" dirty="0" smtClean="0"/>
              <a:t>팝업화면 출력 시 포장 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상자번호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총중량</a:t>
            </a:r>
            <a:r>
              <a:rPr lang="ko-KR" altLang="en-US" dirty="0" smtClean="0"/>
              <a:t> 항목이 바로 기입 가능 하도록 커서가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</a:t>
            </a:r>
            <a:r>
              <a:rPr lang="ko-KR" altLang="en-US" dirty="0" smtClean="0"/>
              <a:t>포장번호 부분에 위치하며</a:t>
            </a:r>
            <a:r>
              <a:rPr lang="en-US" altLang="ko-KR" dirty="0" smtClean="0"/>
              <a:t>, &lt;Tab&gt;</a:t>
            </a:r>
            <a:r>
              <a:rPr lang="ko-KR" altLang="en-US" dirty="0" smtClean="0"/>
              <a:t>키로 커서위치를 칸 이동할 수 있도록 한다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포장완료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발송완료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수동으로 일괄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취소 </a:t>
            </a:r>
            <a:r>
              <a:rPr lang="en-US" altLang="ko-KR" dirty="0" smtClean="0"/>
              <a:t>: </a:t>
            </a:r>
            <a:r>
              <a:rPr lang="ko-KR" altLang="en-US" dirty="0"/>
              <a:t>수동으로 일괄</a:t>
            </a:r>
            <a:r>
              <a:rPr lang="en-US" altLang="ko-KR" dirty="0"/>
              <a:t>, </a:t>
            </a:r>
            <a:r>
              <a:rPr lang="ko-KR" altLang="en-US" dirty="0"/>
              <a:t>개별변경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불량처리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품절 </a:t>
            </a:r>
            <a:r>
              <a:rPr lang="en-US" altLang="ko-KR" dirty="0" smtClean="0"/>
              <a:t>: </a:t>
            </a:r>
            <a:r>
              <a:rPr lang="ko-KR" altLang="en-US" dirty="0"/>
              <a:t>수동으로 일괄</a:t>
            </a:r>
            <a:r>
              <a:rPr lang="en-US" altLang="ko-KR" dirty="0"/>
              <a:t>, </a:t>
            </a:r>
            <a:r>
              <a:rPr lang="ko-KR" altLang="en-US" dirty="0"/>
              <a:t>개별변경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6346" y="1233429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870" y="1241654"/>
            <a:ext cx="94371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주문한 날짜를 표시한다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발송 해야 하는 기간을 표시한다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발송기한은 </a:t>
            </a:r>
            <a:r>
              <a:rPr lang="ko-KR" altLang="en-US" dirty="0" smtClean="0"/>
              <a:t>주문일로부터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뒤로 자동 지정된다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발송기한은 고객의 </a:t>
            </a:r>
            <a:r>
              <a:rPr lang="ko-KR" altLang="en-US" dirty="0" smtClean="0"/>
              <a:t>최초 자동 표기 이후 날짜나 메모를 수정하여 기입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발송기한 </a:t>
            </a:r>
            <a:r>
              <a:rPr lang="en-US" altLang="ko-KR" dirty="0"/>
              <a:t>3</a:t>
            </a:r>
            <a:r>
              <a:rPr lang="ko-KR" altLang="en-US" dirty="0" smtClean="0"/>
              <a:t>일전 시점부터 셀에 자동으로 강조효과를 부여한다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발송 </a:t>
            </a:r>
            <a:r>
              <a:rPr lang="ko-KR" altLang="en-US" dirty="0" err="1" smtClean="0"/>
              <a:t>처리전에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날짜등을</a:t>
            </a:r>
            <a:r>
              <a:rPr lang="ko-KR" altLang="en-US" dirty="0" smtClean="0"/>
              <a:t> 메모한다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발송 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상태 변경 시 자동으로 먼저 기입 된 내용을 삭제 후 상태변경 일시를 기입한다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3985" y="1810707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발송기한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3984" y="4053510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발송일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986" y="696599"/>
            <a:ext cx="677862" cy="3011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870" y="696599"/>
            <a:ext cx="395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플렛폼의</a:t>
            </a:r>
            <a:r>
              <a:rPr lang="ko-KR" altLang="en-US" dirty="0" smtClean="0"/>
              <a:t> 주문 건 인지 표기한다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81" y="1177998"/>
            <a:ext cx="7235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</a:t>
            </a:r>
            <a:r>
              <a:rPr lang="en-US" altLang="ko-KR" dirty="0"/>
              <a:t>2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항목은 업무를 위한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분류를 위한 메모를 하는 항목이다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메모가 있을 시 자동으로 셀에 강조효과를 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280" y="549197"/>
            <a:ext cx="675503" cy="33775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발송메모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2445" y="549197"/>
            <a:ext cx="675503" cy="33775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발주메모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8280" y="2682102"/>
            <a:ext cx="675503" cy="33775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주문알림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279" y="4478995"/>
            <a:ext cx="675503" cy="33775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매입일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1005" y="2682102"/>
            <a:ext cx="10813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주문건이</a:t>
            </a:r>
            <a:r>
              <a:rPr lang="ko-KR" altLang="en-US" dirty="0" smtClean="0"/>
              <a:t> 일정한 조건 하에 있을 때 자동으로 표기된다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– ‘</a:t>
            </a:r>
            <a:r>
              <a:rPr lang="ko-KR" altLang="en-US" dirty="0" err="1" smtClean="0"/>
              <a:t>발주전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상태부터 포장완료 단계까지의 </a:t>
            </a:r>
            <a:r>
              <a:rPr lang="ko-KR" altLang="en-US" dirty="0" err="1" smtClean="0"/>
              <a:t>주문건</a:t>
            </a:r>
            <a:r>
              <a:rPr lang="ko-KR" altLang="en-US" dirty="0" smtClean="0"/>
              <a:t> 중 해당 주문건과 구매자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일치하는 주문의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수를 자동으로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주문건의 내의 수량과 무관하게 출력한다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005" y="446320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매입처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항목을 입력한 시간을 자동으로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7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281" y="56841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주문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8635" y="568410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08990" y="568410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구매자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9345" y="56017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69699" y="551930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옵션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0053" y="56017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연락사항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0407" y="56017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성명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60761" y="56017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1115" y="56017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21469" y="56017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전화번호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281" y="1105239"/>
            <a:ext cx="9288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항목들은 </a:t>
            </a:r>
            <a:r>
              <a:rPr lang="ko-KR" altLang="en-US" dirty="0" err="1" smtClean="0"/>
              <a:t>판매플렛폼</a:t>
            </a:r>
            <a:r>
              <a:rPr lang="ko-KR" altLang="en-US" dirty="0" smtClean="0"/>
              <a:t> 주문정보에서 다운로드 하는 항목들이다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플렛폼</a:t>
            </a:r>
            <a:r>
              <a:rPr lang="ko-KR" altLang="en-US" dirty="0" smtClean="0"/>
              <a:t> 시스템 내에서는 변경되지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안에서는 편집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저장할 수 있어야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편집 된 </a:t>
            </a:r>
            <a:r>
              <a:rPr lang="ko-KR" altLang="en-US" dirty="0" smtClean="0"/>
              <a:t>셀은 </a:t>
            </a:r>
            <a:r>
              <a:rPr lang="ko-KR" altLang="en-US" dirty="0" smtClean="0"/>
              <a:t>자동으로 </a:t>
            </a:r>
            <a:r>
              <a:rPr lang="ko-KR" altLang="en-US" dirty="0" smtClean="0"/>
              <a:t>강조가 </a:t>
            </a:r>
            <a:r>
              <a:rPr lang="ko-KR" altLang="en-US" dirty="0" smtClean="0"/>
              <a:t>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8281" y="3275915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운송방법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907" y="3260124"/>
            <a:ext cx="521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ja-JP" altLang="en-US" dirty="0" smtClean="0"/>
              <a:t>佐</a:t>
            </a:r>
            <a:r>
              <a:rPr lang="en-US" altLang="ja-JP" dirty="0" smtClean="0"/>
              <a:t>’</a:t>
            </a:r>
            <a:r>
              <a:rPr lang="en-US" altLang="ja-JP" dirty="0" smtClean="0"/>
              <a:t>, </a:t>
            </a:r>
            <a:r>
              <a:rPr lang="en-US" altLang="ja-JP" dirty="0" smtClean="0"/>
              <a:t>‘</a:t>
            </a:r>
            <a:r>
              <a:rPr lang="ja-JP" altLang="en-US" dirty="0" smtClean="0"/>
              <a:t>郵</a:t>
            </a:r>
            <a:r>
              <a:rPr lang="en-US" altLang="ja-JP" dirty="0" smtClean="0"/>
              <a:t>’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값을 서로 색을 달리하여 표기한다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8280" y="4013201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5476" y="3998099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수량이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초과일 시 셀에 자동으로 강조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51823" y="560170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8279" y="4750487"/>
            <a:ext cx="675503" cy="337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연락사항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5382" y="4765072"/>
            <a:ext cx="11182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프로그램제작 첨부자료의 데이터 베이스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주문정보 </a:t>
            </a:r>
            <a:r>
              <a:rPr lang="ko-KR" altLang="en-US" dirty="0" smtClean="0"/>
              <a:t>폴더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BUYMA </a:t>
            </a:r>
            <a:r>
              <a:rPr lang="ko-KR" altLang="en-US" dirty="0" smtClean="0"/>
              <a:t>주문내역 파일 예시 </a:t>
            </a:r>
            <a:r>
              <a:rPr lang="ko-KR" altLang="en-US" dirty="0" smtClean="0"/>
              <a:t>파일을 </a:t>
            </a:r>
            <a:r>
              <a:rPr lang="ko-KR" altLang="en-US" dirty="0" smtClean="0"/>
              <a:t>참고한다</a:t>
            </a:r>
            <a:endParaRPr lang="en-US" altLang="ko-KR" dirty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열의 </a:t>
            </a:r>
            <a:r>
              <a:rPr lang="ko-KR" altLang="en-US" dirty="0" smtClean="0"/>
              <a:t>데이터가 출품메모에 해당한다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3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281" y="568411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매입처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8278" y="2408197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매입가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8278" y="3597194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주문번호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005" y="568411"/>
            <a:ext cx="9438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발주 시 </a:t>
            </a:r>
            <a:r>
              <a:rPr lang="ko-KR" altLang="en-US" dirty="0" err="1" smtClean="0"/>
              <a:t>매입처를</a:t>
            </a:r>
            <a:r>
              <a:rPr lang="ko-KR" altLang="en-US" dirty="0" smtClean="0"/>
              <a:t> 기입하면 바로 </a:t>
            </a:r>
            <a:r>
              <a:rPr lang="ko-KR" altLang="en-US" dirty="0" err="1" smtClean="0"/>
              <a:t>매입일이</a:t>
            </a:r>
            <a:r>
              <a:rPr lang="ko-KR" altLang="en-US" dirty="0" smtClean="0"/>
              <a:t> 자동기입 되도록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메뉴에 </a:t>
            </a:r>
            <a:r>
              <a:rPr lang="ko-KR" altLang="en-US" dirty="0" err="1" smtClean="0"/>
              <a:t>매입처</a:t>
            </a:r>
            <a:r>
              <a:rPr lang="ko-KR" altLang="en-US" dirty="0" smtClean="0"/>
              <a:t> 열기 클릭 시 </a:t>
            </a:r>
            <a:r>
              <a:rPr lang="ko-KR" altLang="en-US" dirty="0" err="1" smtClean="0"/>
              <a:t>매입처</a:t>
            </a:r>
            <a:r>
              <a:rPr lang="ko-KR" altLang="en-US" dirty="0" smtClean="0"/>
              <a:t> 목록에 </a:t>
            </a:r>
            <a:r>
              <a:rPr lang="ko-KR" altLang="en-US" dirty="0" err="1" smtClean="0"/>
              <a:t>매입처명과</a:t>
            </a:r>
            <a:r>
              <a:rPr lang="ko-KR" altLang="en-US" dirty="0" smtClean="0"/>
              <a:t> 일치하는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열도록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매입처</a:t>
            </a:r>
            <a:r>
              <a:rPr lang="ko-KR" altLang="en-US" dirty="0" smtClean="0"/>
              <a:t> 목록은 첨부자료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주문정보 </a:t>
            </a:r>
            <a:r>
              <a:rPr lang="ko-KR" altLang="en-US" dirty="0" err="1" smtClean="0"/>
              <a:t>메입처</a:t>
            </a:r>
            <a:r>
              <a:rPr lang="ko-KR" altLang="en-US" dirty="0" smtClean="0"/>
              <a:t> 목록 파일을 참고한다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81005" y="2386231"/>
            <a:ext cx="362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매입금액을 입력한다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KRW)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1005" y="3581403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매입처에서</a:t>
            </a:r>
            <a:r>
              <a:rPr lang="ko-KR" altLang="en-US" dirty="0" smtClean="0"/>
              <a:t> 발주 시 발행되는 주문번호를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281" y="568411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포장번호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6513" y="1905689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상자번호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8278" y="3748547"/>
            <a:ext cx="675503" cy="33775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총중량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781" y="568411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포장 시 </a:t>
            </a:r>
            <a:r>
              <a:rPr lang="ko-KR" altLang="en-US" dirty="0" err="1" smtClean="0"/>
              <a:t>포장물과</a:t>
            </a:r>
            <a:r>
              <a:rPr lang="ko-KR" altLang="en-US" dirty="0" smtClean="0"/>
              <a:t> 운송장을 매칭하기 위하여 임의 번호를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시트와 팝업 화면에서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32016" y="3732756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포장후</a:t>
            </a:r>
            <a:r>
              <a:rPr lang="ko-KR" altLang="en-US" dirty="0" smtClean="0"/>
              <a:t> 포장물의 실 무게를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2016" y="1846985"/>
            <a:ext cx="11411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포장에 쓴 상자의 크기를 기입한다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상자종류에 해당하는 번호를 입력하면</a:t>
            </a:r>
            <a:r>
              <a:rPr lang="en-US" altLang="ko-KR" dirty="0"/>
              <a:t> </a:t>
            </a:r>
            <a:r>
              <a:rPr lang="ko-KR" altLang="en-US" dirty="0" smtClean="0"/>
              <a:t>부피중량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높이에 해당하는 값을 데이터베이스와 매칭해 자동</a:t>
            </a:r>
            <a:endParaRPr lang="en-US" altLang="ko-KR" dirty="0" smtClean="0"/>
          </a:p>
          <a:p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주문정보에 상자목록 파일을 참고한다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278" y="4834217"/>
            <a:ext cx="675503" cy="33775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부피중량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2700" y="4834216"/>
            <a:ext cx="675503" cy="33775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WIDTH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6743" y="4834215"/>
            <a:ext cx="675503" cy="33775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LENGTH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60786" y="4834215"/>
            <a:ext cx="675503" cy="33775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HEIGHT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278" y="5339816"/>
            <a:ext cx="6023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포장에 쓰인 상자의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상자번호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셀에 값과 매칭되는 항목의 값을 </a:t>
            </a:r>
            <a:r>
              <a:rPr lang="ko-KR" altLang="en-US" dirty="0" err="1" smtClean="0"/>
              <a:t>자동기입한다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&gt;</a:t>
            </a:r>
            <a:r>
              <a:rPr lang="ko-KR" altLang="en-US" dirty="0"/>
              <a:t>주문정보에 상자목록 파일을 참고한다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3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각 항목 상세 설명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281" y="716693"/>
            <a:ext cx="832724" cy="33775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영문상품명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281" y="3133469"/>
            <a:ext cx="832724" cy="33775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HSCODE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3371" y="700902"/>
            <a:ext cx="10563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상품명과 별개로 통관에 필요한 영문상품명을 기입한다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상품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기준으로 데이터베이스에 영문상품명이 입력되어 있으면 자동으로 기입되도록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데이터가 없는 상품은 새로 입력한 데이터를 데이터베이스에 자동으로 등록하여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최초 한번 입력한 상품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 영문상품명이 이후로는 자동으로 출력되도록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1005" y="3133469"/>
            <a:ext cx="9163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영문상품명과 마찬가지로 통관을 하는데 필요한 </a:t>
            </a:r>
            <a:r>
              <a:rPr lang="en-US" altLang="ko-KR" dirty="0" smtClean="0"/>
              <a:t>HSCODE</a:t>
            </a:r>
            <a:r>
              <a:rPr lang="ko-KR" altLang="en-US" dirty="0" smtClean="0"/>
              <a:t>를 자동으로 기입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셀의 동작원리는 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영문상품명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항목과 동일하다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48281" y="5227079"/>
            <a:ext cx="827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데이터 베이스의 예시는</a:t>
            </a:r>
            <a:r>
              <a:rPr lang="ko-KR" altLang="en-US" dirty="0"/>
              <a:t> </a:t>
            </a:r>
            <a:r>
              <a:rPr lang="ko-KR" altLang="en-US" dirty="0" smtClean="0"/>
              <a:t>첨부자료의 </a:t>
            </a:r>
            <a:endParaRPr lang="en-US" altLang="ko-KR" dirty="0" smtClean="0"/>
          </a:p>
          <a:p>
            <a:r>
              <a:rPr lang="ko-KR" altLang="en-US" dirty="0" smtClean="0"/>
              <a:t>데이터베이스</a:t>
            </a:r>
            <a:r>
              <a:rPr lang="en-US" altLang="ko-KR" dirty="0"/>
              <a:t>&gt;</a:t>
            </a:r>
            <a:r>
              <a:rPr lang="ko-KR" altLang="en-US" dirty="0"/>
              <a:t>주문정보에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영문상품명</a:t>
            </a:r>
            <a:r>
              <a:rPr lang="en-US" altLang="ko-KR" dirty="0" smtClean="0"/>
              <a:t>_HSCODE</a:t>
            </a:r>
            <a:r>
              <a:rPr lang="ko-KR" altLang="en-US" dirty="0" smtClean="0"/>
              <a:t>데이터 예시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파일을 참고한다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877871" cy="63587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</a:t>
            </a:r>
            <a:r>
              <a:rPr lang="ko-KR" altLang="en-US" dirty="0"/>
              <a:t>서</a:t>
            </a:r>
            <a:r>
              <a:rPr lang="ko-KR" altLang="en-US" dirty="0" smtClean="0"/>
              <a:t> 디테일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95116"/>
            <a:ext cx="10058400" cy="4050792"/>
          </a:xfrm>
        </p:spPr>
        <p:txBody>
          <a:bodyPr/>
          <a:lstStyle/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메뉴와 일괄명령버튼을 통하여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사용하는 프로그램과 </a:t>
            </a:r>
            <a:r>
              <a:rPr lang="ko-KR" altLang="en-US" dirty="0" smtClean="0"/>
              <a:t>출력자료를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주문서자료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동봉하였다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주문서 출력 </a:t>
            </a:r>
            <a:r>
              <a:rPr lang="ko-KR" altLang="en-US" dirty="0" smtClean="0"/>
              <a:t>프로그램을 설치 </a:t>
            </a:r>
            <a:r>
              <a:rPr lang="ko-KR" altLang="en-US" dirty="0" smtClean="0"/>
              <a:t>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바이마</a:t>
            </a:r>
            <a:r>
              <a:rPr lang="en-US" altLang="ko-KR" dirty="0" err="1" smtClean="0"/>
              <a:t>TAG.lafx</a:t>
            </a:r>
            <a:r>
              <a:rPr lang="ko-KR" altLang="en-US" dirty="0" smtClean="0"/>
              <a:t>파일을 읽어오고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메뉴에서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xlsx</a:t>
            </a:r>
            <a:r>
              <a:rPr lang="ko-KR" altLang="en-US" dirty="0" smtClean="0"/>
              <a:t>파일을 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DB</a:t>
            </a:r>
            <a:r>
              <a:rPr lang="ko-KR" altLang="en-US" dirty="0" smtClean="0"/>
              <a:t>연결 해준다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현재 이용하는 주문서의 출력물과 희망하는 출력물의 예시는 아래와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바코드정보는 주문</a:t>
            </a:r>
            <a:r>
              <a:rPr lang="en-US" altLang="ko-KR" dirty="0" smtClean="0"/>
              <a:t>ID</a:t>
            </a:r>
            <a:r>
              <a:rPr lang="ko-KR" altLang="en-US" dirty="0" smtClean="0"/>
              <a:t>항목 값으로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사용하는 프린트는 </a:t>
            </a:r>
            <a:r>
              <a:rPr lang="en-US" altLang="ko-KR" dirty="0" smtClean="0"/>
              <a:t>BIXOLON</a:t>
            </a:r>
            <a:r>
              <a:rPr lang="ko-KR" altLang="en-US" dirty="0" smtClean="0"/>
              <a:t>社의 </a:t>
            </a:r>
            <a:r>
              <a:rPr lang="en-US" altLang="ko-KR" dirty="0" smtClean="0"/>
              <a:t>SLP-D420.  </a:t>
            </a:r>
            <a:r>
              <a:rPr lang="ko-KR" altLang="en-US" dirty="0" smtClean="0"/>
              <a:t>용지는 </a:t>
            </a:r>
            <a:r>
              <a:rPr lang="en-US" altLang="ko-KR" dirty="0" smtClean="0"/>
              <a:t>10*10</a:t>
            </a:r>
            <a:r>
              <a:rPr lang="ko-KR" altLang="en-US" dirty="0" smtClean="0"/>
              <a:t>인치 라벨 </a:t>
            </a:r>
            <a:r>
              <a:rPr lang="ko-KR" altLang="en-US" dirty="0" err="1" smtClean="0"/>
              <a:t>감열지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911321"/>
              </p:ext>
            </p:extLst>
          </p:nvPr>
        </p:nvGraphicFramePr>
        <p:xfrm>
          <a:off x="6830833" y="4232905"/>
          <a:ext cx="2788602" cy="2581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10767960" imgH="9968040" progId="">
                  <p:embed/>
                </p:oleObj>
              </mc:Choice>
              <mc:Fallback>
                <p:oleObj r:id="rId3" imgW="10767960" imgH="9968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0833" y="4232905"/>
                        <a:ext cx="2788602" cy="2581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5" y="4089862"/>
            <a:ext cx="2649222" cy="2491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957386" y="4316206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 구성 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500514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중</a:t>
            </a:r>
            <a:r>
              <a:rPr lang="en-US" altLang="ko-KR" dirty="0"/>
              <a:t> </a:t>
            </a:r>
            <a:r>
              <a:rPr lang="ko-KR" altLang="en-US" dirty="0" smtClean="0"/>
              <a:t>출력물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079168" cy="866538"/>
          </a:xfrm>
        </p:spPr>
        <p:txBody>
          <a:bodyPr/>
          <a:lstStyle/>
          <a:p>
            <a:r>
              <a:rPr lang="ko-KR" altLang="en-US" dirty="0" smtClean="0"/>
              <a:t>팝업화면 디테일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866538"/>
            <a:ext cx="7656023" cy="59914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팝업화면은 크게 사진 부분과 주문 상세페이지 정보입력 섹션으로 나눠진다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팝업화면은 스캐너모드에서 스캔을 했을 때와 </a:t>
            </a:r>
            <a:r>
              <a:rPr lang="ko-KR" altLang="en-US" dirty="0" err="1" smtClean="0"/>
              <a:t>우클릭메뉴의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팝업열기를 통해서 열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우측의 팝업화면의 상단은 </a:t>
            </a:r>
            <a:r>
              <a:rPr lang="ko-KR" altLang="en-US" dirty="0" err="1" smtClean="0"/>
              <a:t>바이마</a:t>
            </a:r>
            <a:r>
              <a:rPr lang="ko-KR" altLang="en-US" dirty="0" smtClean="0"/>
              <a:t> 사이트 내 주문상세페이지이다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&lt; https://www.buyma.com/my/buyerorderdetail/?</a:t>
            </a:r>
            <a:r>
              <a:rPr lang="en-US" altLang="ko-KR" sz="1800" dirty="0" smtClean="0"/>
              <a:t>tid=</a:t>
            </a:r>
            <a:r>
              <a:rPr lang="ko-KR" altLang="en-US" sz="1800" dirty="0" smtClean="0">
                <a:solidFill>
                  <a:srgbClr val="FF0000"/>
                </a:solidFill>
              </a:rPr>
              <a:t>주문</a:t>
            </a:r>
            <a:r>
              <a:rPr lang="en-US" altLang="ko-KR" sz="1800" dirty="0" smtClean="0">
                <a:solidFill>
                  <a:srgbClr val="FF0000"/>
                </a:solidFill>
              </a:rPr>
              <a:t>ID</a:t>
            </a:r>
            <a:r>
              <a:rPr lang="en-US" altLang="ko-KR" sz="1800" dirty="0" smtClean="0"/>
              <a:t>&gt;</a:t>
            </a:r>
            <a:br>
              <a:rPr lang="en-US" altLang="ko-KR" sz="1800" dirty="0" smtClean="0"/>
            </a:br>
            <a:r>
              <a:rPr lang="ko-KR" altLang="en-US" dirty="0" smtClean="0"/>
              <a:t>위와 같은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RAKUTEN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QOO10</a:t>
            </a:r>
            <a:r>
              <a:rPr lang="ko-KR" altLang="en-US" dirty="0" smtClean="0"/>
              <a:t>은 주문상세 페이지가 아닌 상품페이지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대체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>https://</a:t>
            </a:r>
            <a:r>
              <a:rPr lang="en-US" altLang="ko-KR" dirty="0" smtClean="0"/>
              <a:t>item.rakuten.co.jp/seoulcollection/</a:t>
            </a:r>
            <a:r>
              <a:rPr lang="ko-KR" altLang="en-US" dirty="0" smtClean="0">
                <a:solidFill>
                  <a:srgbClr val="FF0000"/>
                </a:solidFill>
              </a:rPr>
              <a:t>상품코드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https</a:t>
            </a:r>
            <a:r>
              <a:rPr lang="en-US" altLang="ko-KR" dirty="0"/>
              <a:t>://</a:t>
            </a:r>
            <a:r>
              <a:rPr lang="en-US" altLang="ko-KR" dirty="0" smtClean="0"/>
              <a:t>www.qoo10.jp/g/</a:t>
            </a:r>
            <a:r>
              <a:rPr lang="ko-KR" altLang="en-US" dirty="0" smtClean="0">
                <a:solidFill>
                  <a:srgbClr val="FF0000"/>
                </a:solidFill>
              </a:rPr>
              <a:t>상품코드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하단부는 </a:t>
            </a:r>
            <a:r>
              <a:rPr lang="ko-KR" altLang="en-US" dirty="0" err="1" smtClean="0"/>
              <a:t>검품포장시트의</a:t>
            </a:r>
            <a:r>
              <a:rPr lang="ko-KR" altLang="en-US" dirty="0" smtClean="0"/>
              <a:t> 포장번호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상자번호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총중량을</a:t>
            </a:r>
            <a:r>
              <a:rPr lang="ko-KR" altLang="en-US" dirty="0" smtClean="0"/>
              <a:t> 입력하는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dirty="0" smtClean="0"/>
              <a:t>섹터다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상태변경버튼을 누르면 다음 스텝의 상태로 자동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변경된다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다음 페이지 계속</a:t>
            </a:r>
            <a:endParaRPr lang="en-US" altLang="ko-KR" sz="1800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1"/>
          <a:stretch/>
        </p:blipFill>
        <p:spPr>
          <a:xfrm>
            <a:off x="7963592" y="369141"/>
            <a:ext cx="4228407" cy="363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9840" y="6393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팝업화면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996" y="148281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로그인과 등급관리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9514" y="906162"/>
            <a:ext cx="735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각각 사원의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만들어 각 시트의 열람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수정권한을 따로 부여한다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사원의 업무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기록되도록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3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079168" cy="866538"/>
          </a:xfrm>
        </p:spPr>
        <p:txBody>
          <a:bodyPr/>
          <a:lstStyle/>
          <a:p>
            <a:r>
              <a:rPr lang="ko-KR" altLang="en-US" dirty="0" smtClean="0"/>
              <a:t>팝업화면 디테일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-1" y="866538"/>
            <a:ext cx="12192001" cy="5991462"/>
          </a:xfrm>
        </p:spPr>
        <p:txBody>
          <a:bodyPr>
            <a:normAutofit/>
          </a:bodyPr>
          <a:lstStyle/>
          <a:p>
            <a:r>
              <a:rPr lang="en-US" altLang="ko-KR" dirty="0"/>
              <a:t>-‘</a:t>
            </a:r>
            <a:r>
              <a:rPr lang="ko-KR" altLang="en-US" dirty="0"/>
              <a:t>발주완료</a:t>
            </a:r>
            <a:r>
              <a:rPr lang="en-US" altLang="ko-KR" dirty="0"/>
              <a:t>’</a:t>
            </a:r>
            <a:r>
              <a:rPr lang="ko-KR" altLang="en-US" dirty="0"/>
              <a:t>상태에서 부터 </a:t>
            </a:r>
            <a:r>
              <a:rPr lang="en-US" altLang="ko-KR" dirty="0"/>
              <a:t>‘</a:t>
            </a:r>
            <a:r>
              <a:rPr lang="ko-KR" altLang="en-US" dirty="0"/>
              <a:t>포장완료</a:t>
            </a:r>
            <a:r>
              <a:rPr lang="en-US" altLang="ko-KR" dirty="0"/>
              <a:t>’</a:t>
            </a:r>
            <a:r>
              <a:rPr lang="ko-KR" altLang="en-US" dirty="0"/>
              <a:t>상태 까지 팝업화면을 이용하여 상태가 자동으로 변경되게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스캐너 모드에서 </a:t>
            </a:r>
            <a:r>
              <a:rPr lang="ko-KR" altLang="en-US" dirty="0" err="1"/>
              <a:t>스캔하면</a:t>
            </a:r>
            <a:r>
              <a:rPr lang="ko-KR" altLang="en-US" dirty="0"/>
              <a:t> 팝업화면이 출력되고 </a:t>
            </a:r>
            <a:r>
              <a:rPr lang="ko-KR" altLang="en-US" dirty="0" err="1"/>
              <a:t>엔터를</a:t>
            </a:r>
            <a:r>
              <a:rPr lang="ko-KR" altLang="en-US" dirty="0"/>
              <a:t> 한번 누르면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</a:t>
            </a:r>
            <a:r>
              <a:rPr lang="ko-KR" altLang="en-US" dirty="0"/>
              <a:t>누르면 주문의 상태가 변경됩니다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메시지가 </a:t>
            </a:r>
            <a:r>
              <a:rPr lang="ko-KR" altLang="en-US" dirty="0"/>
              <a:t>출력되고 또 한번 </a:t>
            </a:r>
            <a:r>
              <a:rPr lang="ko-KR" altLang="en-US" dirty="0" err="1"/>
              <a:t>엔터를</a:t>
            </a:r>
            <a:r>
              <a:rPr lang="ko-KR" altLang="en-US" dirty="0"/>
              <a:t> 누르면 팝업화면이 종료되고 상태가 </a:t>
            </a:r>
            <a:r>
              <a:rPr lang="ko-KR" altLang="en-US" dirty="0" smtClean="0"/>
              <a:t>다음순서로  </a:t>
            </a:r>
            <a:r>
              <a:rPr lang="ko-KR" altLang="en-US" dirty="0" err="1" smtClean="0"/>
              <a:t>자동변경된다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이때 화면은 스캐너 모드 상태로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발주완료</a:t>
            </a:r>
            <a:r>
              <a:rPr lang="en-US" altLang="ko-KR" dirty="0"/>
              <a:t>-&gt;</a:t>
            </a:r>
            <a:r>
              <a:rPr lang="ko-KR" altLang="en-US" dirty="0"/>
              <a:t>수령완료</a:t>
            </a:r>
            <a:r>
              <a:rPr lang="en-US" altLang="ko-KR" dirty="0"/>
              <a:t> -&gt;</a:t>
            </a:r>
            <a:r>
              <a:rPr lang="ko-KR" altLang="en-US" dirty="0" err="1"/>
              <a:t>검품완료</a:t>
            </a:r>
            <a:r>
              <a:rPr lang="en-US" altLang="ko-KR" dirty="0"/>
              <a:t> -&gt;</a:t>
            </a:r>
            <a:r>
              <a:rPr lang="ko-KR" altLang="en-US" dirty="0"/>
              <a:t>포장완료의 순서로 자동 변경된다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상태 이외의 상태인 </a:t>
            </a:r>
            <a:r>
              <a:rPr lang="ko-KR" altLang="en-US" dirty="0" err="1" smtClean="0"/>
              <a:t>주문건에</a:t>
            </a:r>
            <a:r>
              <a:rPr lang="ko-KR" altLang="en-US" dirty="0" smtClean="0"/>
              <a:t> 관해서는 팝업만 출력되고 자동상태변경은 실행되지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상단과 중단은 스크롤이 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하단은 고정한다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9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18" y="148281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업무페이지의 화면구성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135" y="609600"/>
            <a:ext cx="8576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대쉬보드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플렛폼마다</a:t>
            </a:r>
            <a:r>
              <a:rPr lang="ko-KR" altLang="en-US" dirty="0" smtClean="0"/>
              <a:t> 주문 처리상태 별 주문 수의 카운트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발송 완료 상태의 주문 제외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발송기한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이내 상품의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7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화면왼쪽 전체메뉴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메뉴화면 최소화 기능</a:t>
            </a:r>
            <a:endParaRPr lang="en-US" altLang="ko-KR" dirty="0" smtClean="0"/>
          </a:p>
          <a:p>
            <a:r>
              <a:rPr lang="ko-KR" altLang="en-US" dirty="0" smtClean="0"/>
              <a:t>홈</a:t>
            </a:r>
            <a:endParaRPr lang="en-US" altLang="ko-KR" dirty="0" smtClean="0"/>
          </a:p>
          <a:p>
            <a:r>
              <a:rPr lang="ko-KR" altLang="en-US" dirty="0" smtClean="0"/>
              <a:t>발주관리</a:t>
            </a:r>
            <a:endParaRPr lang="en-US" altLang="ko-KR" dirty="0" smtClean="0"/>
          </a:p>
          <a:p>
            <a:r>
              <a:rPr lang="ko-KR" altLang="en-US" dirty="0" smtClean="0"/>
              <a:t>발송관리</a:t>
            </a:r>
            <a:endParaRPr lang="en-US" altLang="ko-KR" dirty="0" smtClean="0"/>
          </a:p>
          <a:p>
            <a:r>
              <a:rPr lang="ko-KR" altLang="en-US" dirty="0" smtClean="0"/>
              <a:t>데이터관리</a:t>
            </a:r>
            <a:endParaRPr lang="en-US" altLang="ko-KR" dirty="0" smtClean="0"/>
          </a:p>
          <a:p>
            <a:r>
              <a:rPr lang="ko-KR" altLang="en-US" dirty="0" smtClean="0"/>
              <a:t>계정관리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5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18" y="148281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업무페이지의 화면구성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269" y="579397"/>
            <a:ext cx="25891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메뉴 제목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항목별 </a:t>
            </a:r>
            <a:r>
              <a:rPr lang="ko-KR" altLang="en-US" dirty="0" err="1" smtClean="0"/>
              <a:t>검색창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날짜별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+</a:t>
            </a:r>
            <a:r>
              <a:rPr lang="ko-KR" altLang="en-US" dirty="0" smtClean="0"/>
              <a:t>주문상태선택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스캐너모드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전체필터링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선택셀</a:t>
            </a:r>
            <a:r>
              <a:rPr lang="ko-KR" altLang="en-US" dirty="0" smtClean="0"/>
              <a:t> 내용 </a:t>
            </a:r>
            <a:r>
              <a:rPr lang="ko-KR" altLang="en-US" dirty="0" err="1" smtClean="0"/>
              <a:t>표시창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일괄 명령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 시트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1" y="0"/>
            <a:ext cx="9069859" cy="4430895"/>
          </a:xfrm>
          <a:prstGeom prst="rect">
            <a:avLst/>
          </a:prstGeom>
        </p:spPr>
      </p:pic>
      <p:sp>
        <p:nvSpPr>
          <p:cNvPr id="12" name="눈물 방울 11"/>
          <p:cNvSpPr/>
          <p:nvPr/>
        </p:nvSpPr>
        <p:spPr>
          <a:xfrm>
            <a:off x="3122141" y="517613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눈물 방울 13"/>
          <p:cNvSpPr/>
          <p:nvPr/>
        </p:nvSpPr>
        <p:spPr>
          <a:xfrm>
            <a:off x="6627341" y="579397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눈물 방울 16"/>
          <p:cNvSpPr/>
          <p:nvPr/>
        </p:nvSpPr>
        <p:spPr>
          <a:xfrm>
            <a:off x="10210801" y="282149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눈물 방울 17"/>
          <p:cNvSpPr/>
          <p:nvPr/>
        </p:nvSpPr>
        <p:spPr>
          <a:xfrm>
            <a:off x="3085071" y="1133402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눈물 방울 19"/>
          <p:cNvSpPr/>
          <p:nvPr/>
        </p:nvSpPr>
        <p:spPr>
          <a:xfrm>
            <a:off x="5424617" y="1010513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눈물 방울 20"/>
          <p:cNvSpPr/>
          <p:nvPr/>
        </p:nvSpPr>
        <p:spPr>
          <a:xfrm>
            <a:off x="8917460" y="1086716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눈물 방울 21"/>
          <p:cNvSpPr/>
          <p:nvPr/>
        </p:nvSpPr>
        <p:spPr>
          <a:xfrm>
            <a:off x="6421395" y="1795317"/>
            <a:ext cx="420130" cy="42013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6518" y="4271635"/>
            <a:ext cx="12063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기능상세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검색항목을 지정하고 두 가지 이상의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동시에 입력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띄어쓰기 등으로 구분하여 다중검색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검색할 날짜와 검색 할 주문의 상태를 지정한다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클릭 시 스캐너 입력을 준비하고 스캐너 입력 시 화면을 출력한다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스캔 대기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메시지를 출력하며 대기한다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ESC</a:t>
            </a:r>
            <a:r>
              <a:rPr lang="ko-KR" altLang="en-US" dirty="0" smtClean="0"/>
              <a:t>버튼으로 스캐너모드를 해제한다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검색하여 출력된 </a:t>
            </a:r>
            <a:r>
              <a:rPr lang="ko-KR" altLang="en-US" dirty="0" err="1" smtClean="0"/>
              <a:t>전체값에</a:t>
            </a:r>
            <a:r>
              <a:rPr lang="ko-KR" altLang="en-US" dirty="0" smtClean="0"/>
              <a:t> 대하여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클릭한 셀의 전체내용을 출력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선택한 주문 건에 대하여 일괄명령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검색으로 출력된 시트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7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일괄명령버튼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주문서인쇄</a:t>
            </a:r>
            <a:endParaRPr lang="en-US" altLang="ko-KR" dirty="0" smtClean="0"/>
          </a:p>
          <a:p>
            <a:r>
              <a:rPr lang="ko-KR" altLang="en-US" dirty="0" smtClean="0"/>
              <a:t>상태변경</a:t>
            </a:r>
            <a:endParaRPr lang="en-US" altLang="ko-KR" dirty="0" smtClean="0"/>
          </a:p>
          <a:p>
            <a:r>
              <a:rPr lang="ko-KR" altLang="en-US" dirty="0" smtClean="0"/>
              <a:t>취소</a:t>
            </a:r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발주시트 엑셀 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발송시트 엑셀 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err="1" smtClean="0"/>
              <a:t>검품포장시트</a:t>
            </a:r>
            <a:r>
              <a:rPr lang="ko-KR" altLang="en-US" dirty="0" smtClean="0"/>
              <a:t> 엑셀다운로드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- KSE </a:t>
            </a:r>
            <a:r>
              <a:rPr lang="ko-KR" altLang="en-US" dirty="0" smtClean="0"/>
              <a:t>엑셀다운로드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우체국 엑셀다운로드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주소확인시트 다운로드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25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메뉴 디테일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상세페이지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주문페이지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err="1" smtClean="0"/>
              <a:t>매입처</a:t>
            </a:r>
            <a:endParaRPr lang="en-US" altLang="ko-KR" dirty="0" smtClean="0"/>
          </a:p>
          <a:p>
            <a:r>
              <a:rPr lang="ko-KR" altLang="en-US" dirty="0" smtClean="0"/>
              <a:t>주문서인쇄</a:t>
            </a:r>
            <a:endParaRPr lang="en-US" altLang="ko-KR" dirty="0" smtClean="0"/>
          </a:p>
          <a:p>
            <a:r>
              <a:rPr lang="ko-KR" altLang="en-US" dirty="0" smtClean="0"/>
              <a:t>주문상태변경</a:t>
            </a:r>
            <a:endParaRPr lang="en-US" altLang="ko-KR" dirty="0"/>
          </a:p>
          <a:p>
            <a:r>
              <a:rPr lang="ko-KR" altLang="en-US" dirty="0" smtClean="0"/>
              <a:t>히스토리보기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6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시트의 구성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369332"/>
            <a:ext cx="1015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발주관리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발송관리</a:t>
            </a:r>
            <a:r>
              <a:rPr lang="en-US" altLang="ko-KR" dirty="0" smtClean="0"/>
              <a:t>,  </a:t>
            </a:r>
            <a:r>
              <a:rPr lang="ko-KR" altLang="en-US" dirty="0" err="1"/>
              <a:t>두</a:t>
            </a:r>
            <a:r>
              <a:rPr lang="ko-KR" altLang="en-US" dirty="0" err="1" smtClean="0"/>
              <a:t>가지</a:t>
            </a:r>
            <a:r>
              <a:rPr lang="ko-KR" altLang="en-US" dirty="0" smtClean="0"/>
              <a:t> 시트가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구성은 다음과 같다</a:t>
            </a:r>
            <a:r>
              <a:rPr lang="en-US" altLang="ko-KR" dirty="0" smtClean="0"/>
              <a:t>. &lt;</a:t>
            </a:r>
            <a:r>
              <a:rPr lang="ko-KR" altLang="en-US" dirty="0" smtClean="0"/>
              <a:t>첨부자료의 시트예시 폴더 참조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826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발주시트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28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발송시트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482" y="5371673"/>
            <a:ext cx="4663518" cy="13802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050"/>
            <a:ext cx="12192000" cy="20531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8246"/>
            <a:ext cx="12192000" cy="13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시트 구성 개요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7686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항목의 데이터 입력 형태를 셀의 색으로 구분한다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9" y="1547716"/>
            <a:ext cx="581025" cy="219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7" y="1067744"/>
            <a:ext cx="590550" cy="200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7" y="2046738"/>
            <a:ext cx="590550" cy="209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54" y="2536235"/>
            <a:ext cx="60007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367" y="989389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판매 </a:t>
            </a:r>
            <a:r>
              <a:rPr lang="ko-KR" altLang="en-US" dirty="0" err="1" smtClean="0">
                <a:latin typeface="+mn-ea"/>
              </a:rPr>
              <a:t>플렛폼의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업데이트 된 주문데이터로부터 자동으로 </a:t>
            </a:r>
            <a:r>
              <a:rPr lang="ko-KR" altLang="en-US" dirty="0" smtClean="0">
                <a:latin typeface="+mn-ea"/>
              </a:rPr>
              <a:t>출력되는 항목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9366" y="1490749"/>
            <a:ext cx="828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사용자가 반드시 기입하는 항목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주문 번호 항목은 해당사항이 있을 때만 기입</a:t>
            </a:r>
            <a:r>
              <a:rPr lang="en-US" altLang="ko-KR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366" y="199211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+mn-ea"/>
              </a:rPr>
              <a:t>메모하고 직원간 내용을 공유하는 항목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580" y="2432923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+mn-ea"/>
              </a:rPr>
              <a:t>일정 항목 기입 시 자동으로 출력되어야 하는 항목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15" y="2950409"/>
            <a:ext cx="595312" cy="2050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9627" y="2868249"/>
            <a:ext cx="110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데이터베이스가 없는 값은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데이터베이스로 저장되고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있는 값은 자동으로 출력되는 항목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8281" y="5778714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항목은 </a:t>
            </a:r>
            <a:r>
              <a:rPr lang="ko-KR" altLang="en-US" dirty="0" err="1" smtClean="0">
                <a:latin typeface="+mn-ea"/>
              </a:rPr>
              <a:t>필터링이</a:t>
            </a:r>
            <a:r>
              <a:rPr lang="ko-KR" altLang="en-US" dirty="0" smtClean="0">
                <a:latin typeface="+mn-ea"/>
              </a:rPr>
              <a:t>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업데이트된 주문정보는 주문 건이 취소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발송등</a:t>
            </a:r>
            <a:r>
              <a:rPr lang="ko-KR" altLang="en-US" dirty="0" smtClean="0">
                <a:latin typeface="+mn-ea"/>
              </a:rPr>
              <a:t> 상태 변경 이후에도 삭제되지 않는다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작업의 내용이 기록되어 </a:t>
            </a:r>
            <a:r>
              <a:rPr lang="ko-KR" altLang="en-US" dirty="0" err="1" smtClean="0">
                <a:latin typeface="+mn-ea"/>
              </a:rPr>
              <a:t>히스토리를</a:t>
            </a:r>
            <a:r>
              <a:rPr lang="ko-KR" altLang="en-US" dirty="0" smtClean="0">
                <a:latin typeface="+mn-ea"/>
              </a:rPr>
              <a:t> 열람할 수 있도록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281" y="3432746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셀의 강조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ko-KR" altLang="en-US" dirty="0" smtClean="0"/>
              <a:t>색상의 셀의 내용이 수동으로 변경될 경우 자동으로 셀을 강조한다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발송기한이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이내인 주문건의 발송기한 탭이 자동으로 강조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주소 항목이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沖縄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문를</a:t>
            </a:r>
            <a:r>
              <a:rPr lang="ko-KR" altLang="en-US" dirty="0" smtClean="0"/>
              <a:t> 포함할 시 셀을 강조한다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9" y="3823193"/>
            <a:ext cx="590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2281</TotalTime>
  <Words>999</Words>
  <Application>Microsoft Office PowerPoint</Application>
  <PresentationFormat>와이드스크린</PresentationFormat>
  <Paragraphs>212</Paragraphs>
  <Slides>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바탕</vt:lpstr>
      <vt:lpstr>HG明朝B</vt:lpstr>
      <vt:lpstr>맑은 고딕</vt:lpstr>
      <vt:lpstr>Arial</vt:lpstr>
      <vt:lpstr>Rockwell</vt:lpstr>
      <vt:lpstr>Rockwell Condensed</vt:lpstr>
      <vt:lpstr>Wingdings</vt:lpstr>
      <vt:lpstr>목판</vt:lpstr>
      <vt:lpstr>업무관리 프로그램 기능 설명</vt:lpstr>
      <vt:lpstr>PowerPoint 프레젠테이션</vt:lpstr>
      <vt:lpstr>PowerPoint 프레젠테이션</vt:lpstr>
      <vt:lpstr>화면왼쪽 전체메뉴</vt:lpstr>
      <vt:lpstr>PowerPoint 프레젠테이션</vt:lpstr>
      <vt:lpstr>일괄명령버튼</vt:lpstr>
      <vt:lpstr>우클릭 메뉴 디테일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주문서 디테일</vt:lpstr>
      <vt:lpstr>팝업화면 디테일</vt:lpstr>
      <vt:lpstr>팝업화면 디테일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업무관리 프로그램 제작 설명</dc:title>
  <dc:creator>MAERO-YANG</dc:creator>
  <cp:lastModifiedBy>MAERO-YANG</cp:lastModifiedBy>
  <cp:revision>99</cp:revision>
  <dcterms:created xsi:type="dcterms:W3CDTF">2022-01-13T03:17:14Z</dcterms:created>
  <dcterms:modified xsi:type="dcterms:W3CDTF">2022-06-20T06:15:03Z</dcterms:modified>
</cp:coreProperties>
</file>