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만든 이" initials="오전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5B303-AC42-408A-BE80-A91337D26D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ADC640-E776-48E1-88DF-7E6C60B414EC}">
      <dgm:prSet phldrT="[텍스트]" custT="1"/>
      <dgm:spPr/>
      <dgm:t>
        <a:bodyPr/>
        <a:lstStyle/>
        <a:p>
          <a:pPr latinLnBrk="1"/>
          <a:r>
            <a:rPr lang="ko-KR" altLang="en-US" sz="2500" dirty="0" smtClean="0"/>
            <a:t>발송</a:t>
          </a:r>
          <a:endParaRPr lang="ko-KR" altLang="en-US" sz="2500" dirty="0"/>
        </a:p>
      </dgm:t>
    </dgm:pt>
    <dgm:pt modelId="{03491ED5-ECBB-414E-927D-6815ECBF199C}" type="parTrans" cxnId="{2F1CC510-14C2-4469-8A20-617F4076B1A3}">
      <dgm:prSet/>
      <dgm:spPr/>
      <dgm:t>
        <a:bodyPr/>
        <a:lstStyle/>
        <a:p>
          <a:pPr latinLnBrk="1"/>
          <a:endParaRPr lang="ko-KR" altLang="en-US"/>
        </a:p>
      </dgm:t>
    </dgm:pt>
    <dgm:pt modelId="{1EF21AE8-0DC8-420A-99AF-D1D828481A7A}" type="sibTrans" cxnId="{2F1CC510-14C2-4469-8A20-617F4076B1A3}">
      <dgm:prSet/>
      <dgm:spPr/>
      <dgm:t>
        <a:bodyPr/>
        <a:lstStyle/>
        <a:p>
          <a:pPr latinLnBrk="1"/>
          <a:endParaRPr lang="ko-KR" altLang="en-US"/>
        </a:p>
      </dgm:t>
    </dgm:pt>
    <dgm:pt modelId="{F0E614BE-21F4-4F20-92DB-374DAB4E87F6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주소 오기</a:t>
          </a:r>
          <a:r>
            <a:rPr lang="en-US" altLang="ko-KR" sz="1800" dirty="0" smtClean="0"/>
            <a:t>/</a:t>
          </a:r>
          <a:r>
            <a:rPr lang="ko-KR" altLang="en-US" sz="1800" dirty="0" smtClean="0"/>
            <a:t>매칭 최종확인</a:t>
          </a:r>
          <a:endParaRPr lang="en-US" altLang="ko-KR" sz="1800" dirty="0" smtClean="0"/>
        </a:p>
      </dgm:t>
    </dgm:pt>
    <dgm:pt modelId="{140FE9A1-9FA2-480D-9C2C-2488A2BF5900}" type="parTrans" cxnId="{B925E8FF-9FDB-4F75-B5C3-DD2B3E31E2AA}">
      <dgm:prSet/>
      <dgm:spPr/>
      <dgm:t>
        <a:bodyPr/>
        <a:lstStyle/>
        <a:p>
          <a:pPr latinLnBrk="1"/>
          <a:endParaRPr lang="ko-KR" altLang="en-US"/>
        </a:p>
      </dgm:t>
    </dgm:pt>
    <dgm:pt modelId="{042580CD-098D-4F42-B886-BAF6E757EAE8}" type="sibTrans" cxnId="{B925E8FF-9FDB-4F75-B5C3-DD2B3E31E2AA}">
      <dgm:prSet/>
      <dgm:spPr/>
      <dgm:t>
        <a:bodyPr/>
        <a:lstStyle/>
        <a:p>
          <a:pPr latinLnBrk="1"/>
          <a:endParaRPr lang="ko-KR" altLang="en-US"/>
        </a:p>
      </dgm:t>
    </dgm:pt>
    <dgm:pt modelId="{2075E30D-F4A1-42F7-BF73-14AE4FDACDFF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운송장등록</a:t>
          </a:r>
          <a:endParaRPr lang="ko-KR" altLang="en-US" sz="2000" dirty="0"/>
        </a:p>
      </dgm:t>
    </dgm:pt>
    <dgm:pt modelId="{E60FF674-C419-4B8B-BD32-80632877CEC9}" type="parTrans" cxnId="{A9946478-C943-4814-B63E-D0D3A0A9F92E}">
      <dgm:prSet/>
      <dgm:spPr/>
      <dgm:t>
        <a:bodyPr/>
        <a:lstStyle/>
        <a:p>
          <a:pPr latinLnBrk="1"/>
          <a:endParaRPr lang="ko-KR" altLang="en-US"/>
        </a:p>
      </dgm:t>
    </dgm:pt>
    <dgm:pt modelId="{14AB8179-B10E-43AF-9E57-EB13102C57E0}" type="sibTrans" cxnId="{A9946478-C943-4814-B63E-D0D3A0A9F92E}">
      <dgm:prSet/>
      <dgm:spPr/>
      <dgm:t>
        <a:bodyPr/>
        <a:lstStyle/>
        <a:p>
          <a:pPr latinLnBrk="1"/>
          <a:endParaRPr lang="ko-KR" altLang="en-US"/>
        </a:p>
      </dgm:t>
    </dgm:pt>
    <dgm:pt modelId="{D0BA05CB-095D-454F-B8B2-425BBBD524FE}">
      <dgm:prSet phldrT="[텍스트]" custT="1"/>
      <dgm:spPr/>
      <dgm:t>
        <a:bodyPr/>
        <a:lstStyle/>
        <a:p>
          <a:pPr latinLnBrk="1"/>
          <a:r>
            <a:rPr lang="ko-KR" altLang="en-US" sz="2800" dirty="0" smtClean="0"/>
            <a:t>포장</a:t>
          </a:r>
          <a:endParaRPr lang="ko-KR" altLang="en-US" sz="3200" dirty="0"/>
        </a:p>
      </dgm:t>
    </dgm:pt>
    <dgm:pt modelId="{D3BEEAD3-7FD2-4F3E-94CD-1CC084FC414C}" type="parTrans" cxnId="{EF3703F9-4D73-49A1-ACFD-229B97DD8F5F}">
      <dgm:prSet/>
      <dgm:spPr/>
      <dgm:t>
        <a:bodyPr/>
        <a:lstStyle/>
        <a:p>
          <a:pPr latinLnBrk="1"/>
          <a:endParaRPr lang="ko-KR" altLang="en-US"/>
        </a:p>
      </dgm:t>
    </dgm:pt>
    <dgm:pt modelId="{A8D94CDF-B804-49EC-9BAA-2F7DD695330D}" type="sibTrans" cxnId="{EF3703F9-4D73-49A1-ACFD-229B97DD8F5F}">
      <dgm:prSet/>
      <dgm:spPr/>
      <dgm:t>
        <a:bodyPr/>
        <a:lstStyle/>
        <a:p>
          <a:pPr latinLnBrk="1"/>
          <a:endParaRPr lang="ko-KR" altLang="en-US"/>
        </a:p>
      </dgm:t>
    </dgm:pt>
    <dgm:pt modelId="{81D2A3F5-C695-46AA-84F4-13B96E583C4A}">
      <dgm:prSet phldrT="[텍스트]" custT="1"/>
      <dgm:spPr/>
      <dgm:t>
        <a:bodyPr/>
        <a:lstStyle/>
        <a:p>
          <a:pPr latinLnBrk="1"/>
          <a:r>
            <a:rPr lang="ko-KR" altLang="en-US" sz="2800" dirty="0" err="1" smtClean="0"/>
            <a:t>검품</a:t>
          </a:r>
          <a:endParaRPr lang="ko-KR" altLang="en-US" sz="2800" dirty="0"/>
        </a:p>
      </dgm:t>
    </dgm:pt>
    <dgm:pt modelId="{0D50A544-AE10-4A35-81F8-21A6DC15AF1F}" type="parTrans" cxnId="{94358D3C-4A81-45E0-8F2B-A5BAB723D941}">
      <dgm:prSet/>
      <dgm:spPr/>
      <dgm:t>
        <a:bodyPr/>
        <a:lstStyle/>
        <a:p>
          <a:pPr latinLnBrk="1"/>
          <a:endParaRPr lang="ko-KR" altLang="en-US"/>
        </a:p>
      </dgm:t>
    </dgm:pt>
    <dgm:pt modelId="{BC0CAFF0-65BC-4B7B-BE79-9247FBF297C1}" type="sibTrans" cxnId="{94358D3C-4A81-45E0-8F2B-A5BAB723D941}">
      <dgm:prSet/>
      <dgm:spPr/>
      <dgm:t>
        <a:bodyPr/>
        <a:lstStyle/>
        <a:p>
          <a:pPr latinLnBrk="1"/>
          <a:endParaRPr lang="ko-KR" altLang="en-US"/>
        </a:p>
      </dgm:t>
    </dgm:pt>
    <dgm:pt modelId="{D661FA76-5986-4D85-BA76-394FC3BF4266}" type="pres">
      <dgm:prSet presAssocID="{1E85B303-AC42-408A-BE80-A91337D26D6E}" presName="Name0" presStyleCnt="0">
        <dgm:presLayoutVars>
          <dgm:dir/>
          <dgm:resizeHandles val="exact"/>
        </dgm:presLayoutVars>
      </dgm:prSet>
      <dgm:spPr/>
    </dgm:pt>
    <dgm:pt modelId="{F4D74B04-FFFB-49EC-93DB-70F563D04EFC}" type="pres">
      <dgm:prSet presAssocID="{7BADC640-E776-48E1-88DF-7E6C60B414E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4E0AA7-FE54-40B9-9331-DB2894F16156}" type="pres">
      <dgm:prSet presAssocID="{1EF21AE8-0DC8-420A-99AF-D1D828481A7A}" presName="sibTrans" presStyleLbl="sibTrans2D1" presStyleIdx="0" presStyleCnt="4" custAng="10800000"/>
      <dgm:spPr/>
      <dgm:t>
        <a:bodyPr/>
        <a:lstStyle/>
        <a:p>
          <a:pPr latinLnBrk="1"/>
          <a:endParaRPr lang="ko-KR" altLang="en-US"/>
        </a:p>
      </dgm:t>
    </dgm:pt>
    <dgm:pt modelId="{F8F672D4-5CB2-4641-806B-9F42565406AF}" type="pres">
      <dgm:prSet presAssocID="{1EF21AE8-0DC8-420A-99AF-D1D828481A7A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01F9C24-3B1B-481E-BD1B-30950C3B2970}" type="pres">
      <dgm:prSet presAssocID="{F0E614BE-21F4-4F20-92DB-374DAB4E87F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298D91-F418-419B-B4AC-5640A7BFB3E8}" type="pres">
      <dgm:prSet presAssocID="{042580CD-098D-4F42-B886-BAF6E757EAE8}" presName="sibTrans" presStyleLbl="sibTrans2D1" presStyleIdx="1" presStyleCnt="4" custAng="10800000"/>
      <dgm:spPr/>
      <dgm:t>
        <a:bodyPr/>
        <a:lstStyle/>
        <a:p>
          <a:pPr latinLnBrk="1"/>
          <a:endParaRPr lang="ko-KR" altLang="en-US"/>
        </a:p>
      </dgm:t>
    </dgm:pt>
    <dgm:pt modelId="{BD1F2CC5-0E0B-4A87-ACDE-CA4278B6A2D4}" type="pres">
      <dgm:prSet presAssocID="{042580CD-098D-4F42-B886-BAF6E757EA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6029B87-5496-4F49-BFDD-FAF1D7FF69B1}" type="pres">
      <dgm:prSet presAssocID="{2075E30D-F4A1-42F7-BF73-14AE4FDACD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0AFF2D-A568-478B-820A-9C00682F40C6}" type="pres">
      <dgm:prSet presAssocID="{14AB8179-B10E-43AF-9E57-EB13102C57E0}" presName="sibTrans" presStyleLbl="sibTrans2D1" presStyleIdx="2" presStyleCnt="4" custAng="10800000"/>
      <dgm:spPr/>
      <dgm:t>
        <a:bodyPr/>
        <a:lstStyle/>
        <a:p>
          <a:pPr latinLnBrk="1"/>
          <a:endParaRPr lang="ko-KR" altLang="en-US"/>
        </a:p>
      </dgm:t>
    </dgm:pt>
    <dgm:pt modelId="{9564A7C5-B9F2-41CC-8154-4E0E26A4FEF0}" type="pres">
      <dgm:prSet presAssocID="{14AB8179-B10E-43AF-9E57-EB13102C57E0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BC86DC7-4C82-4E11-ABCD-26CFAFE289E9}" type="pres">
      <dgm:prSet presAssocID="{D0BA05CB-095D-454F-B8B2-425BBBD524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F0799-22A2-41CA-9AF1-B42CAC03CFB9}" type="pres">
      <dgm:prSet presAssocID="{A8D94CDF-B804-49EC-9BAA-2F7DD695330D}" presName="sibTrans" presStyleLbl="sibTrans2D1" presStyleIdx="3" presStyleCnt="4" custAng="10800000"/>
      <dgm:spPr/>
      <dgm:t>
        <a:bodyPr/>
        <a:lstStyle/>
        <a:p>
          <a:pPr latinLnBrk="1"/>
          <a:endParaRPr lang="ko-KR" altLang="en-US"/>
        </a:p>
      </dgm:t>
    </dgm:pt>
    <dgm:pt modelId="{94EEF905-B6B4-4FBD-9B0C-7A2F8E9FC6BF}" type="pres">
      <dgm:prSet presAssocID="{A8D94CDF-B804-49EC-9BAA-2F7DD695330D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051967E-22FF-4E25-90AA-CD2ECA912E60}" type="pres">
      <dgm:prSet presAssocID="{81D2A3F5-C695-46AA-84F4-13B96E583C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BEA3F2B-3BBA-4BC4-A8BA-A3621B1800E5}" type="presOf" srcId="{F0E614BE-21F4-4F20-92DB-374DAB4E87F6}" destId="{801F9C24-3B1B-481E-BD1B-30950C3B2970}" srcOrd="0" destOrd="0" presId="urn:microsoft.com/office/officeart/2005/8/layout/process1"/>
    <dgm:cxn modelId="{2F1CC510-14C2-4469-8A20-617F4076B1A3}" srcId="{1E85B303-AC42-408A-BE80-A91337D26D6E}" destId="{7BADC640-E776-48E1-88DF-7E6C60B414EC}" srcOrd="0" destOrd="0" parTransId="{03491ED5-ECBB-414E-927D-6815ECBF199C}" sibTransId="{1EF21AE8-0DC8-420A-99AF-D1D828481A7A}"/>
    <dgm:cxn modelId="{3526CC51-B615-4AE8-9042-5EEE5143505A}" type="presOf" srcId="{81D2A3F5-C695-46AA-84F4-13B96E583C4A}" destId="{3051967E-22FF-4E25-90AA-CD2ECA912E60}" srcOrd="0" destOrd="0" presId="urn:microsoft.com/office/officeart/2005/8/layout/process1"/>
    <dgm:cxn modelId="{DF4F1AEB-0271-44D9-A379-43DC45908D94}" type="presOf" srcId="{7BADC640-E776-48E1-88DF-7E6C60B414EC}" destId="{F4D74B04-FFFB-49EC-93DB-70F563D04EFC}" srcOrd="0" destOrd="0" presId="urn:microsoft.com/office/officeart/2005/8/layout/process1"/>
    <dgm:cxn modelId="{ABAF7F9A-3FD3-4968-B07F-34EA387415C6}" type="presOf" srcId="{A8D94CDF-B804-49EC-9BAA-2F7DD695330D}" destId="{99EF0799-22A2-41CA-9AF1-B42CAC03CFB9}" srcOrd="0" destOrd="0" presId="urn:microsoft.com/office/officeart/2005/8/layout/process1"/>
    <dgm:cxn modelId="{E6E519F9-04EF-41E4-88A5-B52CDEBD9C49}" type="presOf" srcId="{14AB8179-B10E-43AF-9E57-EB13102C57E0}" destId="{9564A7C5-B9F2-41CC-8154-4E0E26A4FEF0}" srcOrd="1" destOrd="0" presId="urn:microsoft.com/office/officeart/2005/8/layout/process1"/>
    <dgm:cxn modelId="{B925E8FF-9FDB-4F75-B5C3-DD2B3E31E2AA}" srcId="{1E85B303-AC42-408A-BE80-A91337D26D6E}" destId="{F0E614BE-21F4-4F20-92DB-374DAB4E87F6}" srcOrd="1" destOrd="0" parTransId="{140FE9A1-9FA2-480D-9C2C-2488A2BF5900}" sibTransId="{042580CD-098D-4F42-B886-BAF6E757EAE8}"/>
    <dgm:cxn modelId="{94358D3C-4A81-45E0-8F2B-A5BAB723D941}" srcId="{1E85B303-AC42-408A-BE80-A91337D26D6E}" destId="{81D2A3F5-C695-46AA-84F4-13B96E583C4A}" srcOrd="4" destOrd="0" parTransId="{0D50A544-AE10-4A35-81F8-21A6DC15AF1F}" sibTransId="{BC0CAFF0-65BC-4B7B-BE79-9247FBF297C1}"/>
    <dgm:cxn modelId="{EF3703F9-4D73-49A1-ACFD-229B97DD8F5F}" srcId="{1E85B303-AC42-408A-BE80-A91337D26D6E}" destId="{D0BA05CB-095D-454F-B8B2-425BBBD524FE}" srcOrd="3" destOrd="0" parTransId="{D3BEEAD3-7FD2-4F3E-94CD-1CC084FC414C}" sibTransId="{A8D94CDF-B804-49EC-9BAA-2F7DD695330D}"/>
    <dgm:cxn modelId="{CDD1002C-A6B1-44F2-A2E3-0BE935848611}" type="presOf" srcId="{042580CD-098D-4F42-B886-BAF6E757EAE8}" destId="{D0298D91-F418-419B-B4AC-5640A7BFB3E8}" srcOrd="0" destOrd="0" presId="urn:microsoft.com/office/officeart/2005/8/layout/process1"/>
    <dgm:cxn modelId="{B5D96064-7A9B-4ED4-AA6F-67F832282948}" type="presOf" srcId="{A8D94CDF-B804-49EC-9BAA-2F7DD695330D}" destId="{94EEF905-B6B4-4FBD-9B0C-7A2F8E9FC6BF}" srcOrd="1" destOrd="0" presId="urn:microsoft.com/office/officeart/2005/8/layout/process1"/>
    <dgm:cxn modelId="{482F0822-A1F2-43A3-97B0-8AC017565146}" type="presOf" srcId="{1E85B303-AC42-408A-BE80-A91337D26D6E}" destId="{D661FA76-5986-4D85-BA76-394FC3BF4266}" srcOrd="0" destOrd="0" presId="urn:microsoft.com/office/officeart/2005/8/layout/process1"/>
    <dgm:cxn modelId="{A9946478-C943-4814-B63E-D0D3A0A9F92E}" srcId="{1E85B303-AC42-408A-BE80-A91337D26D6E}" destId="{2075E30D-F4A1-42F7-BF73-14AE4FDACDFF}" srcOrd="2" destOrd="0" parTransId="{E60FF674-C419-4B8B-BD32-80632877CEC9}" sibTransId="{14AB8179-B10E-43AF-9E57-EB13102C57E0}"/>
    <dgm:cxn modelId="{FC4DE753-6E50-4EB0-9D99-0EEA7206163E}" type="presOf" srcId="{042580CD-098D-4F42-B886-BAF6E757EAE8}" destId="{BD1F2CC5-0E0B-4A87-ACDE-CA4278B6A2D4}" srcOrd="1" destOrd="0" presId="urn:microsoft.com/office/officeart/2005/8/layout/process1"/>
    <dgm:cxn modelId="{B80D1A4D-4769-4A04-BC3A-F13D01B6AC8E}" type="presOf" srcId="{14AB8179-B10E-43AF-9E57-EB13102C57E0}" destId="{170AFF2D-A568-478B-820A-9C00682F40C6}" srcOrd="0" destOrd="0" presId="urn:microsoft.com/office/officeart/2005/8/layout/process1"/>
    <dgm:cxn modelId="{32D17D36-4062-44AC-AD4F-E70E14732AC3}" type="presOf" srcId="{1EF21AE8-0DC8-420A-99AF-D1D828481A7A}" destId="{B14E0AA7-FE54-40B9-9331-DB2894F16156}" srcOrd="0" destOrd="0" presId="urn:microsoft.com/office/officeart/2005/8/layout/process1"/>
    <dgm:cxn modelId="{41DDCDCB-1AD0-44A9-B615-E97B560D39F1}" type="presOf" srcId="{1EF21AE8-0DC8-420A-99AF-D1D828481A7A}" destId="{F8F672D4-5CB2-4641-806B-9F42565406AF}" srcOrd="1" destOrd="0" presId="urn:microsoft.com/office/officeart/2005/8/layout/process1"/>
    <dgm:cxn modelId="{824DB937-FA79-4E20-B66B-AA479185185F}" type="presOf" srcId="{D0BA05CB-095D-454F-B8B2-425BBBD524FE}" destId="{2BC86DC7-4C82-4E11-ABCD-26CFAFE289E9}" srcOrd="0" destOrd="0" presId="urn:microsoft.com/office/officeart/2005/8/layout/process1"/>
    <dgm:cxn modelId="{5645C722-3D1C-4070-9DB9-C0D826A7F7CC}" type="presOf" srcId="{2075E30D-F4A1-42F7-BF73-14AE4FDACDFF}" destId="{06029B87-5496-4F49-BFDD-FAF1D7FF69B1}" srcOrd="0" destOrd="0" presId="urn:microsoft.com/office/officeart/2005/8/layout/process1"/>
    <dgm:cxn modelId="{5A8C5814-034C-4C04-8C7C-998EC52457FF}" type="presParOf" srcId="{D661FA76-5986-4D85-BA76-394FC3BF4266}" destId="{F4D74B04-FFFB-49EC-93DB-70F563D04EFC}" srcOrd="0" destOrd="0" presId="urn:microsoft.com/office/officeart/2005/8/layout/process1"/>
    <dgm:cxn modelId="{36C7C348-C95C-4CE3-ACD3-7E9DD54B847B}" type="presParOf" srcId="{D661FA76-5986-4D85-BA76-394FC3BF4266}" destId="{B14E0AA7-FE54-40B9-9331-DB2894F16156}" srcOrd="1" destOrd="0" presId="urn:microsoft.com/office/officeart/2005/8/layout/process1"/>
    <dgm:cxn modelId="{CE43E14F-262D-4E00-A37B-11ABE1226D83}" type="presParOf" srcId="{B14E0AA7-FE54-40B9-9331-DB2894F16156}" destId="{F8F672D4-5CB2-4641-806B-9F42565406AF}" srcOrd="0" destOrd="0" presId="urn:microsoft.com/office/officeart/2005/8/layout/process1"/>
    <dgm:cxn modelId="{2524EEEE-0DDA-4A86-95F0-A7D44134C160}" type="presParOf" srcId="{D661FA76-5986-4D85-BA76-394FC3BF4266}" destId="{801F9C24-3B1B-481E-BD1B-30950C3B2970}" srcOrd="2" destOrd="0" presId="urn:microsoft.com/office/officeart/2005/8/layout/process1"/>
    <dgm:cxn modelId="{908F11BA-408D-4089-BF72-A47180F2923E}" type="presParOf" srcId="{D661FA76-5986-4D85-BA76-394FC3BF4266}" destId="{D0298D91-F418-419B-B4AC-5640A7BFB3E8}" srcOrd="3" destOrd="0" presId="urn:microsoft.com/office/officeart/2005/8/layout/process1"/>
    <dgm:cxn modelId="{BFB7307C-F28D-418E-BECD-8B3CA9CD74B7}" type="presParOf" srcId="{D0298D91-F418-419B-B4AC-5640A7BFB3E8}" destId="{BD1F2CC5-0E0B-4A87-ACDE-CA4278B6A2D4}" srcOrd="0" destOrd="0" presId="urn:microsoft.com/office/officeart/2005/8/layout/process1"/>
    <dgm:cxn modelId="{5EC78B5C-F010-49DF-8055-35A3D8472825}" type="presParOf" srcId="{D661FA76-5986-4D85-BA76-394FC3BF4266}" destId="{06029B87-5496-4F49-BFDD-FAF1D7FF69B1}" srcOrd="4" destOrd="0" presId="urn:microsoft.com/office/officeart/2005/8/layout/process1"/>
    <dgm:cxn modelId="{95AA3AAD-923D-430C-BD34-A3FAE269A92F}" type="presParOf" srcId="{D661FA76-5986-4D85-BA76-394FC3BF4266}" destId="{170AFF2D-A568-478B-820A-9C00682F40C6}" srcOrd="5" destOrd="0" presId="urn:microsoft.com/office/officeart/2005/8/layout/process1"/>
    <dgm:cxn modelId="{8E912CD4-AF9B-44CE-A5D6-344CC633B4F0}" type="presParOf" srcId="{170AFF2D-A568-478B-820A-9C00682F40C6}" destId="{9564A7C5-B9F2-41CC-8154-4E0E26A4FEF0}" srcOrd="0" destOrd="0" presId="urn:microsoft.com/office/officeart/2005/8/layout/process1"/>
    <dgm:cxn modelId="{76B8C6A4-8BF0-4A01-9C2C-F007A79918BC}" type="presParOf" srcId="{D661FA76-5986-4D85-BA76-394FC3BF4266}" destId="{2BC86DC7-4C82-4E11-ABCD-26CFAFE289E9}" srcOrd="6" destOrd="0" presId="urn:microsoft.com/office/officeart/2005/8/layout/process1"/>
    <dgm:cxn modelId="{E4DC0E50-65AA-47F9-83C3-A149373FB2E7}" type="presParOf" srcId="{D661FA76-5986-4D85-BA76-394FC3BF4266}" destId="{99EF0799-22A2-41CA-9AF1-B42CAC03CFB9}" srcOrd="7" destOrd="0" presId="urn:microsoft.com/office/officeart/2005/8/layout/process1"/>
    <dgm:cxn modelId="{2CC6A64D-627B-4C76-A27D-C774BF823742}" type="presParOf" srcId="{99EF0799-22A2-41CA-9AF1-B42CAC03CFB9}" destId="{94EEF905-B6B4-4FBD-9B0C-7A2F8E9FC6BF}" srcOrd="0" destOrd="0" presId="urn:microsoft.com/office/officeart/2005/8/layout/process1"/>
    <dgm:cxn modelId="{2154709E-8B00-4691-857B-C4C66E892135}" type="presParOf" srcId="{D661FA76-5986-4D85-BA76-394FC3BF4266}" destId="{3051967E-22FF-4E25-90AA-CD2ECA912E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5B303-AC42-408A-BE80-A91337D26D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ADC640-E776-48E1-88DF-7E6C60B414EC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 smtClean="0"/>
            <a:t>출품</a:t>
          </a:r>
          <a:r>
            <a:rPr lang="en-US" altLang="ko-KR" dirty="0" smtClean="0"/>
            <a:t>/</a:t>
          </a:r>
          <a:r>
            <a:rPr lang="ko-KR" altLang="en-US" dirty="0" smtClean="0"/>
            <a:t>재고관리</a:t>
          </a:r>
          <a:endParaRPr lang="ko-KR" altLang="en-US" dirty="0"/>
        </a:p>
      </dgm:t>
    </dgm:pt>
    <dgm:pt modelId="{03491ED5-ECBB-414E-927D-6815ECBF199C}" type="parTrans" cxnId="{2F1CC510-14C2-4469-8A20-617F4076B1A3}">
      <dgm:prSet/>
      <dgm:spPr/>
      <dgm:t>
        <a:bodyPr/>
        <a:lstStyle/>
        <a:p>
          <a:pPr latinLnBrk="1"/>
          <a:endParaRPr lang="ko-KR" altLang="en-US"/>
        </a:p>
      </dgm:t>
    </dgm:pt>
    <dgm:pt modelId="{1EF21AE8-0DC8-420A-99AF-D1D828481A7A}" type="sibTrans" cxnId="{2F1CC510-14C2-4469-8A20-617F4076B1A3}">
      <dgm:prSet/>
      <dgm:spPr/>
      <dgm:t>
        <a:bodyPr/>
        <a:lstStyle/>
        <a:p>
          <a:pPr latinLnBrk="1"/>
          <a:endParaRPr lang="ko-KR" altLang="en-US"/>
        </a:p>
      </dgm:t>
    </dgm:pt>
    <dgm:pt modelId="{F0E614BE-21F4-4F20-92DB-374DAB4E87F6}">
      <dgm:prSet phldrT="[텍스트]"/>
      <dgm:spPr>
        <a:solidFill>
          <a:schemeClr val="accent6"/>
        </a:solidFill>
      </dgm:spPr>
      <dgm:t>
        <a:bodyPr/>
        <a:lstStyle/>
        <a:p>
          <a:pPr latinLnBrk="1"/>
          <a:r>
            <a:rPr lang="ko-KR" altLang="en-US" dirty="0" smtClean="0"/>
            <a:t>수주</a:t>
          </a:r>
          <a:endParaRPr lang="ko-KR" altLang="en-US" dirty="0"/>
        </a:p>
      </dgm:t>
    </dgm:pt>
    <dgm:pt modelId="{140FE9A1-9FA2-480D-9C2C-2488A2BF5900}" type="parTrans" cxnId="{B925E8FF-9FDB-4F75-B5C3-DD2B3E31E2AA}">
      <dgm:prSet/>
      <dgm:spPr/>
      <dgm:t>
        <a:bodyPr/>
        <a:lstStyle/>
        <a:p>
          <a:pPr latinLnBrk="1"/>
          <a:endParaRPr lang="ko-KR" altLang="en-US"/>
        </a:p>
      </dgm:t>
    </dgm:pt>
    <dgm:pt modelId="{042580CD-098D-4F42-B886-BAF6E757EAE8}" type="sibTrans" cxnId="{B925E8FF-9FDB-4F75-B5C3-DD2B3E31E2AA}">
      <dgm:prSet/>
      <dgm:spPr/>
      <dgm:t>
        <a:bodyPr/>
        <a:lstStyle/>
        <a:p>
          <a:pPr latinLnBrk="1"/>
          <a:endParaRPr lang="ko-KR" altLang="en-US"/>
        </a:p>
      </dgm:t>
    </dgm:pt>
    <dgm:pt modelId="{2075E30D-F4A1-42F7-BF73-14AE4FDACDFF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상품 발주</a:t>
          </a:r>
          <a:endParaRPr lang="ko-KR" altLang="en-US" dirty="0"/>
        </a:p>
      </dgm:t>
    </dgm:pt>
    <dgm:pt modelId="{E60FF674-C419-4B8B-BD32-80632877CEC9}" type="parTrans" cxnId="{A9946478-C943-4814-B63E-D0D3A0A9F92E}">
      <dgm:prSet/>
      <dgm:spPr/>
      <dgm:t>
        <a:bodyPr/>
        <a:lstStyle/>
        <a:p>
          <a:pPr latinLnBrk="1"/>
          <a:endParaRPr lang="ko-KR" altLang="en-US"/>
        </a:p>
      </dgm:t>
    </dgm:pt>
    <dgm:pt modelId="{14AB8179-B10E-43AF-9E57-EB13102C57E0}" type="sibTrans" cxnId="{A9946478-C943-4814-B63E-D0D3A0A9F92E}">
      <dgm:prSet/>
      <dgm:spPr/>
      <dgm:t>
        <a:bodyPr/>
        <a:lstStyle/>
        <a:p>
          <a:pPr latinLnBrk="1"/>
          <a:endParaRPr lang="ko-KR" altLang="en-US"/>
        </a:p>
      </dgm:t>
    </dgm:pt>
    <dgm:pt modelId="{D0BA05CB-095D-454F-B8B2-425BBBD524FE}">
      <dgm:prSet phldrT="[텍스트]"/>
      <dgm:spPr/>
      <dgm:t>
        <a:bodyPr/>
        <a:lstStyle/>
        <a:p>
          <a:pPr latinLnBrk="1"/>
          <a:r>
            <a:rPr lang="ko-KR" altLang="en-US" dirty="0" smtClean="0"/>
            <a:t>수령</a:t>
          </a:r>
          <a:endParaRPr lang="ko-KR" altLang="en-US" dirty="0"/>
        </a:p>
      </dgm:t>
    </dgm:pt>
    <dgm:pt modelId="{D3BEEAD3-7FD2-4F3E-94CD-1CC084FC414C}" type="parTrans" cxnId="{EF3703F9-4D73-49A1-ACFD-229B97DD8F5F}">
      <dgm:prSet/>
      <dgm:spPr/>
      <dgm:t>
        <a:bodyPr/>
        <a:lstStyle/>
        <a:p>
          <a:pPr latinLnBrk="1"/>
          <a:endParaRPr lang="ko-KR" altLang="en-US"/>
        </a:p>
      </dgm:t>
    </dgm:pt>
    <dgm:pt modelId="{A8D94CDF-B804-49EC-9BAA-2F7DD695330D}" type="sibTrans" cxnId="{EF3703F9-4D73-49A1-ACFD-229B97DD8F5F}">
      <dgm:prSet/>
      <dgm:spPr/>
      <dgm:t>
        <a:bodyPr/>
        <a:lstStyle/>
        <a:p>
          <a:pPr latinLnBrk="1"/>
          <a:endParaRPr lang="ko-KR" altLang="en-US"/>
        </a:p>
      </dgm:t>
    </dgm:pt>
    <dgm:pt modelId="{81D2A3F5-C695-46AA-84F4-13B96E583C4A}">
      <dgm:prSet phldrT="[텍스트]"/>
      <dgm:spPr/>
      <dgm:t>
        <a:bodyPr/>
        <a:lstStyle/>
        <a:p>
          <a:pPr latinLnBrk="1"/>
          <a:r>
            <a:rPr lang="ko-KR" altLang="en-US" dirty="0" smtClean="0"/>
            <a:t>수령 입력</a:t>
          </a:r>
          <a:endParaRPr lang="en-US" altLang="ko-KR" dirty="0" smtClean="0"/>
        </a:p>
      </dgm:t>
    </dgm:pt>
    <dgm:pt modelId="{0D50A544-AE10-4A35-81F8-21A6DC15AF1F}" type="parTrans" cxnId="{94358D3C-4A81-45E0-8F2B-A5BAB723D941}">
      <dgm:prSet/>
      <dgm:spPr/>
      <dgm:t>
        <a:bodyPr/>
        <a:lstStyle/>
        <a:p>
          <a:pPr latinLnBrk="1"/>
          <a:endParaRPr lang="ko-KR" altLang="en-US"/>
        </a:p>
      </dgm:t>
    </dgm:pt>
    <dgm:pt modelId="{BC0CAFF0-65BC-4B7B-BE79-9247FBF297C1}" type="sibTrans" cxnId="{94358D3C-4A81-45E0-8F2B-A5BAB723D941}">
      <dgm:prSet/>
      <dgm:spPr/>
      <dgm:t>
        <a:bodyPr/>
        <a:lstStyle/>
        <a:p>
          <a:pPr latinLnBrk="1"/>
          <a:endParaRPr lang="ko-KR" altLang="en-US"/>
        </a:p>
      </dgm:t>
    </dgm:pt>
    <dgm:pt modelId="{D661FA76-5986-4D85-BA76-394FC3BF4266}" type="pres">
      <dgm:prSet presAssocID="{1E85B303-AC42-408A-BE80-A91337D26D6E}" presName="Name0" presStyleCnt="0">
        <dgm:presLayoutVars>
          <dgm:dir/>
          <dgm:resizeHandles val="exact"/>
        </dgm:presLayoutVars>
      </dgm:prSet>
      <dgm:spPr/>
    </dgm:pt>
    <dgm:pt modelId="{F4D74B04-FFFB-49EC-93DB-70F563D04EFC}" type="pres">
      <dgm:prSet presAssocID="{7BADC640-E776-48E1-88DF-7E6C60B414E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4E0AA7-FE54-40B9-9331-DB2894F16156}" type="pres">
      <dgm:prSet presAssocID="{1EF21AE8-0DC8-420A-99AF-D1D828481A7A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8F672D4-5CB2-4641-806B-9F42565406AF}" type="pres">
      <dgm:prSet presAssocID="{1EF21AE8-0DC8-420A-99AF-D1D828481A7A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01F9C24-3B1B-481E-BD1B-30950C3B2970}" type="pres">
      <dgm:prSet presAssocID="{F0E614BE-21F4-4F20-92DB-374DAB4E87F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298D91-F418-419B-B4AC-5640A7BFB3E8}" type="pres">
      <dgm:prSet presAssocID="{042580CD-098D-4F42-B886-BAF6E757EA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D1F2CC5-0E0B-4A87-ACDE-CA4278B6A2D4}" type="pres">
      <dgm:prSet presAssocID="{042580CD-098D-4F42-B886-BAF6E757EA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6029B87-5496-4F49-BFDD-FAF1D7FF69B1}" type="pres">
      <dgm:prSet presAssocID="{2075E30D-F4A1-42F7-BF73-14AE4FDACDF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0AFF2D-A568-478B-820A-9C00682F40C6}" type="pres">
      <dgm:prSet presAssocID="{14AB8179-B10E-43AF-9E57-EB13102C57E0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564A7C5-B9F2-41CC-8154-4E0E26A4FEF0}" type="pres">
      <dgm:prSet presAssocID="{14AB8179-B10E-43AF-9E57-EB13102C57E0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BC86DC7-4C82-4E11-ABCD-26CFAFE289E9}" type="pres">
      <dgm:prSet presAssocID="{D0BA05CB-095D-454F-B8B2-425BBBD524FE}" presName="node" presStyleLbl="node1" presStyleIdx="3" presStyleCnt="5" custLinFactNeighborX="-7778" custLinFactNeighborY="1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F0799-22A2-41CA-9AF1-B42CAC03CFB9}" type="pres">
      <dgm:prSet presAssocID="{A8D94CDF-B804-49EC-9BAA-2F7DD695330D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4EEF905-B6B4-4FBD-9B0C-7A2F8E9FC6BF}" type="pres">
      <dgm:prSet presAssocID="{A8D94CDF-B804-49EC-9BAA-2F7DD695330D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051967E-22FF-4E25-90AA-CD2ECA912E60}" type="pres">
      <dgm:prSet presAssocID="{81D2A3F5-C695-46AA-84F4-13B96E583C4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1CC510-14C2-4469-8A20-617F4076B1A3}" srcId="{1E85B303-AC42-408A-BE80-A91337D26D6E}" destId="{7BADC640-E776-48E1-88DF-7E6C60B414EC}" srcOrd="0" destOrd="0" parTransId="{03491ED5-ECBB-414E-927D-6815ECBF199C}" sibTransId="{1EF21AE8-0DC8-420A-99AF-D1D828481A7A}"/>
    <dgm:cxn modelId="{81ABAFE6-2E7B-4A5B-8739-9CBFA571E4EA}" type="presOf" srcId="{81D2A3F5-C695-46AA-84F4-13B96E583C4A}" destId="{3051967E-22FF-4E25-90AA-CD2ECA912E60}" srcOrd="0" destOrd="0" presId="urn:microsoft.com/office/officeart/2005/8/layout/process1"/>
    <dgm:cxn modelId="{D8CD6E90-9641-40CC-A0F4-ADE23599A307}" type="presOf" srcId="{1EF21AE8-0DC8-420A-99AF-D1D828481A7A}" destId="{B14E0AA7-FE54-40B9-9331-DB2894F16156}" srcOrd="0" destOrd="0" presId="urn:microsoft.com/office/officeart/2005/8/layout/process1"/>
    <dgm:cxn modelId="{B925E8FF-9FDB-4F75-B5C3-DD2B3E31E2AA}" srcId="{1E85B303-AC42-408A-BE80-A91337D26D6E}" destId="{F0E614BE-21F4-4F20-92DB-374DAB4E87F6}" srcOrd="1" destOrd="0" parTransId="{140FE9A1-9FA2-480D-9C2C-2488A2BF5900}" sibTransId="{042580CD-098D-4F42-B886-BAF6E757EAE8}"/>
    <dgm:cxn modelId="{ADCE7093-0E36-48D6-830C-3898ACC30790}" type="presOf" srcId="{2075E30D-F4A1-42F7-BF73-14AE4FDACDFF}" destId="{06029B87-5496-4F49-BFDD-FAF1D7FF69B1}" srcOrd="0" destOrd="0" presId="urn:microsoft.com/office/officeart/2005/8/layout/process1"/>
    <dgm:cxn modelId="{94358D3C-4A81-45E0-8F2B-A5BAB723D941}" srcId="{1E85B303-AC42-408A-BE80-A91337D26D6E}" destId="{81D2A3F5-C695-46AA-84F4-13B96E583C4A}" srcOrd="4" destOrd="0" parTransId="{0D50A544-AE10-4A35-81F8-21A6DC15AF1F}" sibTransId="{BC0CAFF0-65BC-4B7B-BE79-9247FBF297C1}"/>
    <dgm:cxn modelId="{3FB7DCDF-F3D0-4746-90AC-0F5924B9E343}" type="presOf" srcId="{14AB8179-B10E-43AF-9E57-EB13102C57E0}" destId="{170AFF2D-A568-478B-820A-9C00682F40C6}" srcOrd="0" destOrd="0" presId="urn:microsoft.com/office/officeart/2005/8/layout/process1"/>
    <dgm:cxn modelId="{EF3703F9-4D73-49A1-ACFD-229B97DD8F5F}" srcId="{1E85B303-AC42-408A-BE80-A91337D26D6E}" destId="{D0BA05CB-095D-454F-B8B2-425BBBD524FE}" srcOrd="3" destOrd="0" parTransId="{D3BEEAD3-7FD2-4F3E-94CD-1CC084FC414C}" sibTransId="{A8D94CDF-B804-49EC-9BAA-2F7DD695330D}"/>
    <dgm:cxn modelId="{EBB09CD7-11E9-44F3-BE15-17C2E1CE206E}" type="presOf" srcId="{1E85B303-AC42-408A-BE80-A91337D26D6E}" destId="{D661FA76-5986-4D85-BA76-394FC3BF4266}" srcOrd="0" destOrd="0" presId="urn:microsoft.com/office/officeart/2005/8/layout/process1"/>
    <dgm:cxn modelId="{87352DF5-34F5-43EB-9C3D-3F3EE8F361EC}" type="presOf" srcId="{A8D94CDF-B804-49EC-9BAA-2F7DD695330D}" destId="{99EF0799-22A2-41CA-9AF1-B42CAC03CFB9}" srcOrd="0" destOrd="0" presId="urn:microsoft.com/office/officeart/2005/8/layout/process1"/>
    <dgm:cxn modelId="{A9946478-C943-4814-B63E-D0D3A0A9F92E}" srcId="{1E85B303-AC42-408A-BE80-A91337D26D6E}" destId="{2075E30D-F4A1-42F7-BF73-14AE4FDACDFF}" srcOrd="2" destOrd="0" parTransId="{E60FF674-C419-4B8B-BD32-80632877CEC9}" sibTransId="{14AB8179-B10E-43AF-9E57-EB13102C57E0}"/>
    <dgm:cxn modelId="{2D4FD1E2-A40B-40DE-AEE0-E7AA31CA831F}" type="presOf" srcId="{7BADC640-E776-48E1-88DF-7E6C60B414EC}" destId="{F4D74B04-FFFB-49EC-93DB-70F563D04EFC}" srcOrd="0" destOrd="0" presId="urn:microsoft.com/office/officeart/2005/8/layout/process1"/>
    <dgm:cxn modelId="{22FDC2E6-B751-4456-9454-9EE0B57C5609}" type="presOf" srcId="{042580CD-098D-4F42-B886-BAF6E757EAE8}" destId="{D0298D91-F418-419B-B4AC-5640A7BFB3E8}" srcOrd="0" destOrd="0" presId="urn:microsoft.com/office/officeart/2005/8/layout/process1"/>
    <dgm:cxn modelId="{D014E22C-4A39-4E4E-9647-9B00593250FD}" type="presOf" srcId="{D0BA05CB-095D-454F-B8B2-425BBBD524FE}" destId="{2BC86DC7-4C82-4E11-ABCD-26CFAFE289E9}" srcOrd="0" destOrd="0" presId="urn:microsoft.com/office/officeart/2005/8/layout/process1"/>
    <dgm:cxn modelId="{D12DE585-3600-4F2B-9D6D-D90404BA4ACB}" type="presOf" srcId="{1EF21AE8-0DC8-420A-99AF-D1D828481A7A}" destId="{F8F672D4-5CB2-4641-806B-9F42565406AF}" srcOrd="1" destOrd="0" presId="urn:microsoft.com/office/officeart/2005/8/layout/process1"/>
    <dgm:cxn modelId="{E2663E60-34D6-4A1D-BFFE-2758E18B702A}" type="presOf" srcId="{14AB8179-B10E-43AF-9E57-EB13102C57E0}" destId="{9564A7C5-B9F2-41CC-8154-4E0E26A4FEF0}" srcOrd="1" destOrd="0" presId="urn:microsoft.com/office/officeart/2005/8/layout/process1"/>
    <dgm:cxn modelId="{ADB8B10A-A52C-4D5B-8A7A-98C817060F25}" type="presOf" srcId="{F0E614BE-21F4-4F20-92DB-374DAB4E87F6}" destId="{801F9C24-3B1B-481E-BD1B-30950C3B2970}" srcOrd="0" destOrd="0" presId="urn:microsoft.com/office/officeart/2005/8/layout/process1"/>
    <dgm:cxn modelId="{3F8C951A-97B1-4419-A489-B29F296A8EBC}" type="presOf" srcId="{A8D94CDF-B804-49EC-9BAA-2F7DD695330D}" destId="{94EEF905-B6B4-4FBD-9B0C-7A2F8E9FC6BF}" srcOrd="1" destOrd="0" presId="urn:microsoft.com/office/officeart/2005/8/layout/process1"/>
    <dgm:cxn modelId="{D8E8E3B2-3C44-4E6A-9F99-40811129CAEB}" type="presOf" srcId="{042580CD-098D-4F42-B886-BAF6E757EAE8}" destId="{BD1F2CC5-0E0B-4A87-ACDE-CA4278B6A2D4}" srcOrd="1" destOrd="0" presId="urn:microsoft.com/office/officeart/2005/8/layout/process1"/>
    <dgm:cxn modelId="{56FF8675-3FBF-4175-8480-D739D91ABE9C}" type="presParOf" srcId="{D661FA76-5986-4D85-BA76-394FC3BF4266}" destId="{F4D74B04-FFFB-49EC-93DB-70F563D04EFC}" srcOrd="0" destOrd="0" presId="urn:microsoft.com/office/officeart/2005/8/layout/process1"/>
    <dgm:cxn modelId="{D758EAD3-5113-448E-8492-98EE473A0DC9}" type="presParOf" srcId="{D661FA76-5986-4D85-BA76-394FC3BF4266}" destId="{B14E0AA7-FE54-40B9-9331-DB2894F16156}" srcOrd="1" destOrd="0" presId="urn:microsoft.com/office/officeart/2005/8/layout/process1"/>
    <dgm:cxn modelId="{15B1E12F-0352-4DEA-AF1B-C68268BC8233}" type="presParOf" srcId="{B14E0AA7-FE54-40B9-9331-DB2894F16156}" destId="{F8F672D4-5CB2-4641-806B-9F42565406AF}" srcOrd="0" destOrd="0" presId="urn:microsoft.com/office/officeart/2005/8/layout/process1"/>
    <dgm:cxn modelId="{B98D30EE-27E6-4724-B393-BB3828235D62}" type="presParOf" srcId="{D661FA76-5986-4D85-BA76-394FC3BF4266}" destId="{801F9C24-3B1B-481E-BD1B-30950C3B2970}" srcOrd="2" destOrd="0" presId="urn:microsoft.com/office/officeart/2005/8/layout/process1"/>
    <dgm:cxn modelId="{0A3B23F7-8058-419C-8B55-347F672E1D0B}" type="presParOf" srcId="{D661FA76-5986-4D85-BA76-394FC3BF4266}" destId="{D0298D91-F418-419B-B4AC-5640A7BFB3E8}" srcOrd="3" destOrd="0" presId="urn:microsoft.com/office/officeart/2005/8/layout/process1"/>
    <dgm:cxn modelId="{647B34AE-CA54-4C4C-9250-804D18B45637}" type="presParOf" srcId="{D0298D91-F418-419B-B4AC-5640A7BFB3E8}" destId="{BD1F2CC5-0E0B-4A87-ACDE-CA4278B6A2D4}" srcOrd="0" destOrd="0" presId="urn:microsoft.com/office/officeart/2005/8/layout/process1"/>
    <dgm:cxn modelId="{BEDB449B-C849-47E9-98E5-FA1C8FF0C238}" type="presParOf" srcId="{D661FA76-5986-4D85-BA76-394FC3BF4266}" destId="{06029B87-5496-4F49-BFDD-FAF1D7FF69B1}" srcOrd="4" destOrd="0" presId="urn:microsoft.com/office/officeart/2005/8/layout/process1"/>
    <dgm:cxn modelId="{F085BEED-C279-48B1-9E92-44D820615082}" type="presParOf" srcId="{D661FA76-5986-4D85-BA76-394FC3BF4266}" destId="{170AFF2D-A568-478B-820A-9C00682F40C6}" srcOrd="5" destOrd="0" presId="urn:microsoft.com/office/officeart/2005/8/layout/process1"/>
    <dgm:cxn modelId="{A0B2E23C-144C-4281-8267-7C680BA7C0E3}" type="presParOf" srcId="{170AFF2D-A568-478B-820A-9C00682F40C6}" destId="{9564A7C5-B9F2-41CC-8154-4E0E26A4FEF0}" srcOrd="0" destOrd="0" presId="urn:microsoft.com/office/officeart/2005/8/layout/process1"/>
    <dgm:cxn modelId="{F60112C5-76DA-4BB2-90D0-82A02039D5B1}" type="presParOf" srcId="{D661FA76-5986-4D85-BA76-394FC3BF4266}" destId="{2BC86DC7-4C82-4E11-ABCD-26CFAFE289E9}" srcOrd="6" destOrd="0" presId="urn:microsoft.com/office/officeart/2005/8/layout/process1"/>
    <dgm:cxn modelId="{6BD036C4-EF99-450D-9CD7-413C57D80AD5}" type="presParOf" srcId="{D661FA76-5986-4D85-BA76-394FC3BF4266}" destId="{99EF0799-22A2-41CA-9AF1-B42CAC03CFB9}" srcOrd="7" destOrd="0" presId="urn:microsoft.com/office/officeart/2005/8/layout/process1"/>
    <dgm:cxn modelId="{B1DB24C0-3167-4B6C-A305-247389B9EA25}" type="presParOf" srcId="{99EF0799-22A2-41CA-9AF1-B42CAC03CFB9}" destId="{94EEF905-B6B4-4FBD-9B0C-7A2F8E9FC6BF}" srcOrd="0" destOrd="0" presId="urn:microsoft.com/office/officeart/2005/8/layout/process1"/>
    <dgm:cxn modelId="{E47A4B51-A022-48F1-AAA4-472D437B5011}" type="presParOf" srcId="{D661FA76-5986-4D85-BA76-394FC3BF4266}" destId="{3051967E-22FF-4E25-90AA-CD2ECA912E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74B04-FFFB-49EC-93DB-70F563D04EFC}">
      <dsp:nvSpPr>
        <dsp:cNvPr id="0" name=""/>
        <dsp:cNvSpPr/>
      </dsp:nvSpPr>
      <dsp:spPr>
        <a:xfrm>
          <a:off x="4951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발송</a:t>
          </a:r>
          <a:endParaRPr lang="ko-KR" altLang="en-US" sz="2500" kern="1200" dirty="0"/>
        </a:p>
      </dsp:txBody>
      <dsp:txXfrm>
        <a:off x="33192" y="1027309"/>
        <a:ext cx="1478612" cy="907749"/>
      </dsp:txXfrm>
    </dsp:sp>
    <dsp:sp modelId="{B14E0AA7-FE54-40B9-9331-DB2894F16156}">
      <dsp:nvSpPr>
        <dsp:cNvPr id="0" name=""/>
        <dsp:cNvSpPr/>
      </dsp:nvSpPr>
      <dsp:spPr>
        <a:xfrm rot="10800000">
          <a:off x="1693555" y="1290832"/>
          <a:ext cx="325440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791187" y="1366973"/>
        <a:ext cx="227808" cy="228421"/>
      </dsp:txXfrm>
    </dsp:sp>
    <dsp:sp modelId="{801F9C24-3B1B-481E-BD1B-30950C3B2970}">
      <dsp:nvSpPr>
        <dsp:cNvPr id="0" name=""/>
        <dsp:cNvSpPr/>
      </dsp:nvSpPr>
      <dsp:spPr>
        <a:xfrm>
          <a:off x="2154084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주소 오기</a:t>
          </a:r>
          <a:r>
            <a:rPr lang="en-US" altLang="ko-KR" sz="1800" kern="1200" dirty="0" smtClean="0"/>
            <a:t>/</a:t>
          </a:r>
          <a:r>
            <a:rPr lang="ko-KR" altLang="en-US" sz="1800" kern="1200" dirty="0" smtClean="0"/>
            <a:t>매칭 최종확인</a:t>
          </a:r>
          <a:endParaRPr lang="en-US" altLang="ko-KR" sz="1800" kern="1200" dirty="0" smtClean="0"/>
        </a:p>
      </dsp:txBody>
      <dsp:txXfrm>
        <a:off x="2182325" y="1027309"/>
        <a:ext cx="1478612" cy="907749"/>
      </dsp:txXfrm>
    </dsp:sp>
    <dsp:sp modelId="{D0298D91-F418-419B-B4AC-5640A7BFB3E8}">
      <dsp:nvSpPr>
        <dsp:cNvPr id="0" name=""/>
        <dsp:cNvSpPr/>
      </dsp:nvSpPr>
      <dsp:spPr>
        <a:xfrm rot="10800000">
          <a:off x="3842687" y="1290832"/>
          <a:ext cx="325440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3940319" y="1366973"/>
        <a:ext cx="227808" cy="228421"/>
      </dsp:txXfrm>
    </dsp:sp>
    <dsp:sp modelId="{06029B87-5496-4F49-BFDD-FAF1D7FF69B1}">
      <dsp:nvSpPr>
        <dsp:cNvPr id="0" name=""/>
        <dsp:cNvSpPr/>
      </dsp:nvSpPr>
      <dsp:spPr>
        <a:xfrm>
          <a:off x="4303216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운송장등록</a:t>
          </a:r>
          <a:endParaRPr lang="ko-KR" altLang="en-US" sz="2000" kern="1200" dirty="0"/>
        </a:p>
      </dsp:txBody>
      <dsp:txXfrm>
        <a:off x="4331457" y="1027309"/>
        <a:ext cx="1478612" cy="907749"/>
      </dsp:txXfrm>
    </dsp:sp>
    <dsp:sp modelId="{170AFF2D-A568-478B-820A-9C00682F40C6}">
      <dsp:nvSpPr>
        <dsp:cNvPr id="0" name=""/>
        <dsp:cNvSpPr/>
      </dsp:nvSpPr>
      <dsp:spPr>
        <a:xfrm rot="10800000">
          <a:off x="5991820" y="1290832"/>
          <a:ext cx="325440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6089452" y="1366973"/>
        <a:ext cx="227808" cy="228421"/>
      </dsp:txXfrm>
    </dsp:sp>
    <dsp:sp modelId="{2BC86DC7-4C82-4E11-ABCD-26CFAFE289E9}">
      <dsp:nvSpPr>
        <dsp:cNvPr id="0" name=""/>
        <dsp:cNvSpPr/>
      </dsp:nvSpPr>
      <dsp:spPr>
        <a:xfrm>
          <a:off x="6452348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포장</a:t>
          </a:r>
          <a:endParaRPr lang="ko-KR" altLang="en-US" sz="3200" kern="1200" dirty="0"/>
        </a:p>
      </dsp:txBody>
      <dsp:txXfrm>
        <a:off x="6480589" y="1027309"/>
        <a:ext cx="1478612" cy="907749"/>
      </dsp:txXfrm>
    </dsp:sp>
    <dsp:sp modelId="{99EF0799-22A2-41CA-9AF1-B42CAC03CFB9}">
      <dsp:nvSpPr>
        <dsp:cNvPr id="0" name=""/>
        <dsp:cNvSpPr/>
      </dsp:nvSpPr>
      <dsp:spPr>
        <a:xfrm rot="10800000">
          <a:off x="8140952" y="1290832"/>
          <a:ext cx="325440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8238584" y="1366973"/>
        <a:ext cx="227808" cy="228421"/>
      </dsp:txXfrm>
    </dsp:sp>
    <dsp:sp modelId="{3051967E-22FF-4E25-90AA-CD2ECA912E60}">
      <dsp:nvSpPr>
        <dsp:cNvPr id="0" name=""/>
        <dsp:cNvSpPr/>
      </dsp:nvSpPr>
      <dsp:spPr>
        <a:xfrm>
          <a:off x="8601480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검품</a:t>
          </a:r>
          <a:endParaRPr lang="ko-KR" altLang="en-US" sz="2800" kern="1200" dirty="0"/>
        </a:p>
      </dsp:txBody>
      <dsp:txXfrm>
        <a:off x="8629721" y="1027309"/>
        <a:ext cx="1478612" cy="907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74B04-FFFB-49EC-93DB-70F563D04EFC}">
      <dsp:nvSpPr>
        <dsp:cNvPr id="0" name=""/>
        <dsp:cNvSpPr/>
      </dsp:nvSpPr>
      <dsp:spPr>
        <a:xfrm>
          <a:off x="4951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출품</a:t>
          </a:r>
          <a:r>
            <a:rPr lang="en-US" altLang="ko-KR" sz="1800" kern="1200" dirty="0" smtClean="0"/>
            <a:t>/</a:t>
          </a:r>
          <a:r>
            <a:rPr lang="ko-KR" altLang="en-US" sz="1800" kern="1200" dirty="0" smtClean="0"/>
            <a:t>재고관리</a:t>
          </a:r>
          <a:endParaRPr lang="ko-KR" altLang="en-US" sz="1800" kern="1200" dirty="0"/>
        </a:p>
      </dsp:txBody>
      <dsp:txXfrm>
        <a:off x="33192" y="1027309"/>
        <a:ext cx="1478612" cy="907749"/>
      </dsp:txXfrm>
    </dsp:sp>
    <dsp:sp modelId="{B14E0AA7-FE54-40B9-9331-DB2894F16156}">
      <dsp:nvSpPr>
        <dsp:cNvPr id="0" name=""/>
        <dsp:cNvSpPr/>
      </dsp:nvSpPr>
      <dsp:spPr>
        <a:xfrm>
          <a:off x="1693555" y="1290832"/>
          <a:ext cx="325439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693555" y="1366973"/>
        <a:ext cx="227807" cy="228421"/>
      </dsp:txXfrm>
    </dsp:sp>
    <dsp:sp modelId="{801F9C24-3B1B-481E-BD1B-30950C3B2970}">
      <dsp:nvSpPr>
        <dsp:cNvPr id="0" name=""/>
        <dsp:cNvSpPr/>
      </dsp:nvSpPr>
      <dsp:spPr>
        <a:xfrm>
          <a:off x="2154083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수주</a:t>
          </a:r>
          <a:endParaRPr lang="ko-KR" altLang="en-US" sz="1800" kern="1200" dirty="0"/>
        </a:p>
      </dsp:txBody>
      <dsp:txXfrm>
        <a:off x="2182324" y="1027309"/>
        <a:ext cx="1478612" cy="907749"/>
      </dsp:txXfrm>
    </dsp:sp>
    <dsp:sp modelId="{D0298D91-F418-419B-B4AC-5640A7BFB3E8}">
      <dsp:nvSpPr>
        <dsp:cNvPr id="0" name=""/>
        <dsp:cNvSpPr/>
      </dsp:nvSpPr>
      <dsp:spPr>
        <a:xfrm>
          <a:off x="3842687" y="1290832"/>
          <a:ext cx="325439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3842687" y="1366973"/>
        <a:ext cx="227807" cy="228421"/>
      </dsp:txXfrm>
    </dsp:sp>
    <dsp:sp modelId="{06029B87-5496-4F49-BFDD-FAF1D7FF69B1}">
      <dsp:nvSpPr>
        <dsp:cNvPr id="0" name=""/>
        <dsp:cNvSpPr/>
      </dsp:nvSpPr>
      <dsp:spPr>
        <a:xfrm>
          <a:off x="4303215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상품 발주</a:t>
          </a:r>
          <a:endParaRPr lang="ko-KR" altLang="en-US" sz="1800" kern="1200" dirty="0"/>
        </a:p>
      </dsp:txBody>
      <dsp:txXfrm>
        <a:off x="4331456" y="1027309"/>
        <a:ext cx="1478612" cy="907749"/>
      </dsp:txXfrm>
    </dsp:sp>
    <dsp:sp modelId="{170AFF2D-A568-478B-820A-9C00682F40C6}">
      <dsp:nvSpPr>
        <dsp:cNvPr id="0" name=""/>
        <dsp:cNvSpPr/>
      </dsp:nvSpPr>
      <dsp:spPr>
        <a:xfrm rot="27699">
          <a:off x="5979874" y="1299367"/>
          <a:ext cx="300137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5979875" y="1375145"/>
        <a:ext cx="210096" cy="228421"/>
      </dsp:txXfrm>
    </dsp:sp>
    <dsp:sp modelId="{2BC86DC7-4C82-4E11-ABCD-26CFAFE289E9}">
      <dsp:nvSpPr>
        <dsp:cNvPr id="0" name=""/>
        <dsp:cNvSpPr/>
      </dsp:nvSpPr>
      <dsp:spPr>
        <a:xfrm>
          <a:off x="6404587" y="1016000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수령</a:t>
          </a:r>
          <a:endParaRPr lang="ko-KR" altLang="en-US" sz="1800" kern="1200" dirty="0"/>
        </a:p>
      </dsp:txBody>
      <dsp:txXfrm>
        <a:off x="6432828" y="1044241"/>
        <a:ext cx="1478612" cy="907749"/>
      </dsp:txXfrm>
    </dsp:sp>
    <dsp:sp modelId="{99EF0799-22A2-41CA-9AF1-B42CAC03CFB9}">
      <dsp:nvSpPr>
        <dsp:cNvPr id="0" name=""/>
        <dsp:cNvSpPr/>
      </dsp:nvSpPr>
      <dsp:spPr>
        <a:xfrm rot="21573505">
          <a:off x="8105126" y="1299222"/>
          <a:ext cx="350763" cy="3807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8105128" y="1375769"/>
        <a:ext cx="245534" cy="228421"/>
      </dsp:txXfrm>
    </dsp:sp>
    <dsp:sp modelId="{3051967E-22FF-4E25-90AA-CD2ECA912E60}">
      <dsp:nvSpPr>
        <dsp:cNvPr id="0" name=""/>
        <dsp:cNvSpPr/>
      </dsp:nvSpPr>
      <dsp:spPr>
        <a:xfrm>
          <a:off x="8601479" y="999068"/>
          <a:ext cx="1535094" cy="96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수령 입력</a:t>
          </a:r>
          <a:endParaRPr lang="en-US" altLang="ko-KR" sz="1800" kern="1200" dirty="0" smtClean="0"/>
        </a:p>
      </dsp:txBody>
      <dsp:txXfrm>
        <a:off x="8629720" y="1027309"/>
        <a:ext cx="1478612" cy="907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8D584-4288-4566-880F-5A8478EF66EC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54E71-F051-42B9-A5EC-635B61320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87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36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7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2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1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6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44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3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2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2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1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BBF3-A508-42D4-BE9F-AB0CE4F38983}" type="datetimeFigureOut">
              <a:rPr kumimoji="1" lang="ja-JP" altLang="en-US" smtClean="0"/>
              <a:t>2022/6/20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D735-FA74-4A05-8B6B-AF3CC7D63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1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주문 관리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 개요</a:t>
            </a:r>
            <a:endParaRPr kumimoji="1" lang="ja-JP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32463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- </a:t>
            </a:r>
            <a:r>
              <a:rPr kumimoji="1" lang="ko-KR" altLang="en-US" dirty="0" smtClean="0"/>
              <a:t>주식회사 매로 </a:t>
            </a:r>
            <a:r>
              <a:rPr kumimoji="1" lang="en-US" altLang="ko-KR" dirty="0" smtClean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7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" y="157942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ko-KR" altLang="en-US" dirty="0" smtClean="0"/>
              <a:t>매로 운영 개요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821" y="527274"/>
            <a:ext cx="9031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BUYMA, </a:t>
            </a:r>
            <a:r>
              <a:rPr lang="en-US" altLang="ko-KR" dirty="0" err="1" smtClean="0"/>
              <a:t>Rakuten</a:t>
            </a:r>
            <a:r>
              <a:rPr lang="en-US" altLang="ko-KR" dirty="0" smtClean="0"/>
              <a:t>, Qoo10 Japan </a:t>
            </a:r>
            <a:r>
              <a:rPr lang="ko-KR" altLang="en-US" dirty="0" smtClean="0"/>
              <a:t>세 개의 </a:t>
            </a:r>
            <a:r>
              <a:rPr lang="ko-KR" altLang="en-US" dirty="0" err="1" smtClean="0"/>
              <a:t>플렛폼에서</a:t>
            </a:r>
            <a:r>
              <a:rPr lang="ko-KR" altLang="en-US" dirty="0" smtClean="0"/>
              <a:t> 상품을 판매합니다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판매되는 모든 상품은 직접 검수 후 일본으로 발송합니다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판매상품의 재고는 주문 받은 상품을 거래처에서 매입하여 발송하는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거래처재고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 smtClean="0"/>
              <a:t>미리 </a:t>
            </a:r>
            <a:r>
              <a:rPr lang="ko-KR" altLang="en-US" dirty="0" err="1" smtClean="0"/>
              <a:t>사입해서</a:t>
            </a:r>
            <a:r>
              <a:rPr lang="ko-KR" altLang="en-US" dirty="0" smtClean="0"/>
              <a:t> 회사 창고에 두었다가 발송되는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창고재고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운용됩니다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27" y="1818150"/>
            <a:ext cx="1883894" cy="5511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solidFill>
                  <a:srgbClr val="C00000"/>
                </a:solidFill>
              </a:rPr>
              <a:t>업무 흐름도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757490662"/>
              </p:ext>
            </p:extLst>
          </p:nvPr>
        </p:nvGraphicFramePr>
        <p:xfrm>
          <a:off x="340822" y="2486806"/>
          <a:ext cx="10141527" cy="296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38647738"/>
              </p:ext>
            </p:extLst>
          </p:nvPr>
        </p:nvGraphicFramePr>
        <p:xfrm>
          <a:off x="340823" y="1186845"/>
          <a:ext cx="10141526" cy="296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9491748" y="3173059"/>
            <a:ext cx="525087" cy="24106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0077" y="4575624"/>
            <a:ext cx="10365974" cy="2173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출품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재고관리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상품업로드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상품재고의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 smtClean="0">
                <a:solidFill>
                  <a:schemeClr val="tx1"/>
                </a:solidFill>
              </a:rPr>
              <a:t>수주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고객이 상품을 주문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 err="1" smtClean="0">
                <a:solidFill>
                  <a:schemeClr val="tx1"/>
                </a:solidFill>
              </a:rPr>
              <a:t>상품발주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수주한 상품을 구매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발주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 smtClean="0">
                <a:solidFill>
                  <a:schemeClr val="tx1"/>
                </a:solidFill>
              </a:rPr>
              <a:t>수령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: 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발주한 상품이 도착</a:t>
            </a:r>
            <a:endParaRPr kumimoji="1"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수령 입력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수령한 상품과 수주 건을 매칭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상품에 수주 정보와 바코드가 포함된 </a:t>
            </a:r>
            <a:r>
              <a:rPr lang="en-US" altLang="ko-KR" sz="1400" dirty="0" smtClean="0">
                <a:solidFill>
                  <a:schemeClr val="tx1"/>
                </a:solidFill>
              </a:rPr>
              <a:t>TAG</a:t>
            </a:r>
            <a:r>
              <a:rPr lang="ko-KR" altLang="en-US" sz="1400" dirty="0" smtClean="0">
                <a:solidFill>
                  <a:schemeClr val="tx1"/>
                </a:solidFill>
              </a:rPr>
              <a:t>을 부착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검품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수령한 상품을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상세검품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실밥제거</a:t>
            </a:r>
            <a:r>
              <a:rPr lang="ko-KR" altLang="en-US" sz="1400" dirty="0" smtClean="0">
                <a:solidFill>
                  <a:schemeClr val="tx1"/>
                </a:solidFill>
              </a:rPr>
              <a:t> 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 smtClean="0">
                <a:solidFill>
                  <a:schemeClr val="tx1"/>
                </a:solidFill>
              </a:rPr>
              <a:t>포장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검품</a:t>
            </a:r>
            <a:r>
              <a:rPr lang="ko-KR" altLang="en-US" sz="1400" dirty="0" smtClean="0">
                <a:solidFill>
                  <a:schemeClr val="tx1"/>
                </a:solidFill>
              </a:rPr>
              <a:t> 완료한 상품을 재포장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운송장등록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포장 완료한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재품의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정보를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운송사에</a:t>
            </a:r>
            <a:r>
              <a:rPr lang="ko-KR" altLang="en-US" sz="1400" dirty="0" smtClean="0">
                <a:solidFill>
                  <a:schemeClr val="tx1"/>
                </a:solidFill>
              </a:rPr>
              <a:t> 등록하고 송장 출력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 smtClean="0">
                <a:solidFill>
                  <a:schemeClr val="tx1"/>
                </a:solidFill>
              </a:rPr>
              <a:t>주소 오기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매칭 최종확인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출력한 운송장의 주소 및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오탈자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송장 부착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발송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송장번호 입력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발송처리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35" y="24106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개발 목표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35" y="756458"/>
            <a:ext cx="90252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운영중인 세 가지 온라인 마켓의 주문을 통합관리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ko-KR" altLang="en-US" dirty="0" smtClean="0"/>
              <a:t>주문내용의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직원간 정보공유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주문 처리단계의 구분 및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라벨프린터를 통한 주문서 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감열라벨지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바코드스캐너를 통한 주문내용 출력 및 편집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주문상품의 </a:t>
            </a:r>
            <a:r>
              <a:rPr lang="ko-KR" altLang="en-US" dirty="0" smtClean="0"/>
              <a:t>매입 출고의 기록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매입처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매입가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매입시간의 기록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err="1" smtClean="0"/>
              <a:t>매입처로부터</a:t>
            </a:r>
            <a:r>
              <a:rPr lang="ko-KR" altLang="en-US" dirty="0" smtClean="0"/>
              <a:t> 발송지연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오발송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불량품 발송 등의 사고 주문건의 관리 및 정보공유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매입상품의 수령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발송업무의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수령상품에 주문서를 부착하여 주문과 상품을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불량 및 </a:t>
            </a:r>
            <a:r>
              <a:rPr lang="ko-KR" altLang="en-US" dirty="0" err="1" smtClean="0"/>
              <a:t>오주문</a:t>
            </a:r>
            <a:r>
              <a:rPr lang="ko-KR" altLang="en-US" dirty="0" smtClean="0"/>
              <a:t> 상품의 정보공유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9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165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游ゴシック</vt:lpstr>
      <vt:lpstr>游ゴシック Light</vt:lpstr>
      <vt:lpstr>Arial</vt:lpstr>
      <vt:lpstr>Office 테마</vt:lpstr>
      <vt:lpstr>주문 관리 프로그램 제작 개요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BUYMA 판매자관리 프로그램 제작 개요</dc:title>
  <dc:creator>Windows 사용자</dc:creator>
  <cp:lastModifiedBy>MAERO-YANG</cp:lastModifiedBy>
  <cp:revision>48</cp:revision>
  <dcterms:created xsi:type="dcterms:W3CDTF">2021-06-22T03:30:51Z</dcterms:created>
  <dcterms:modified xsi:type="dcterms:W3CDTF">2022-06-20T05:15:48Z</dcterms:modified>
</cp:coreProperties>
</file>