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7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AFE9-D05D-41D9-B5BF-B76FD5BA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0C7A5-782C-48E9-BD6D-71BC6FE86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654C6-1267-4E55-B6BD-F25DAA18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8A2DF-9D91-4BB6-B01E-A30277A2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33846-94D6-4972-9568-4B37D7A2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07A88-330F-42CB-9688-300359A6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27303-EE6D-4F29-BD9F-1FEC20B8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531B0-3900-4C73-A6A9-A342AD6C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89798-8991-4D9E-9A3B-C8C22F9E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6A571-BC07-4A01-A14F-D80BAE61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7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1B161-05F5-4E91-98C3-5489EA9EC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6C553-96B8-4EE3-A219-B768E5F5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AAF1-D7F8-4663-92CF-FC8E3E80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D689E-4282-4FA3-A3E1-F09595A7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A8CD9-8F96-4D21-8A20-9E864B63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8A63-7345-4CEF-80A1-BEF88F87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555F8-6A32-49EF-9824-F12B4001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9B747-7422-4112-BD1D-D50BE706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57D3A-3892-4C8E-8F57-87672663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8C88A-A648-499C-9C7D-4A68C633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4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3A651-471E-4921-8309-81545E10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536F28-63D9-47D5-AB7B-55504917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96FF8-8DC8-4C4A-BB90-8FFAAA12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4B62D-A569-4D4B-962B-1144640B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158A9-885C-40F6-8A70-F31D5C8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2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0BB7D-FC1A-48F7-92BF-B015E668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CF20-7912-4A24-B46F-DDC9700FD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1C4367-DFFA-4AFF-9D2B-DDEFCE720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6F5D3-E924-426A-845B-266387B4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100B8-E80D-4329-B9A0-C9811C7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A11E9-4EC3-44C9-BC16-883E36A4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7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D5B78-6844-45F9-9897-102EB0E5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6EC8C-78EC-413C-BC2C-3825B6589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1D8BF-0D5C-4007-B8D1-F4AE2651A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DC56E8-4D8D-437B-BDA1-FC08B0926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EDF750-26B8-447B-B350-96BEABC77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F15C1E-F6A3-45A2-ABBD-0B125999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ED99A-B7A0-4AB2-828E-2ED81A70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6F3BF2-DBAA-4089-9687-6865D2B3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CE65-3AFD-49CF-8A12-148A595C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EC9EFE-81A9-4275-A5EB-38B42E1B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F15B73-16C0-4F94-A134-A55C83FF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B97E9A-5488-4D1B-A011-78FDAAB4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70910-5BCF-4BA1-A003-F71033ED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AF996A-6F01-4286-BBA9-51C93228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347E1-70E0-457A-9F82-36F2E074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4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F8DF5-E3D5-4B37-AF67-FB8F0440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2EF61-F78F-4B83-AA39-B4508D71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473315-C0E4-4DBC-BC8B-1AACB097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1EC49-1560-42F9-888D-77A4E19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1A407-B2DD-4A6E-8584-62BFDB32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E8E8A-6397-4E32-B679-927FC923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1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2A69A-50E0-4004-B547-6569EB3D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D05082-546D-4BF6-966A-C8EBD610B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41CDD-6C18-4992-AAAC-7621A80A8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2A8BE-2D08-449F-BDDC-0BBA48DA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ED915-5B5A-4CE5-8375-20B1CE23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DE288-1975-4691-90AF-C52F8F3B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9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659779-B498-48B4-8522-86DB1F2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88E8D-2D88-45D7-BA99-25C09F88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CC831-57AC-44FC-92F2-06C6E490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E12F2-A91B-43E7-8D23-9E0F70F6D131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35AE8-A4E9-41B5-B7F0-2EB1F9FD4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7552C-D1E5-486A-8251-E5EE6084C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20C3-240A-4607-9C0E-8015AD609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F829C-50C1-4E20-B719-C3603A5CF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902D0-4901-4DB5-A604-DD789ED73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7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FB4F79D-83FE-42C8-B4DC-0E80AB2EF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278" y="4479811"/>
            <a:ext cx="122177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kumimoji="0" lang="zh-CN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7" descr="https://lh6.googleusercontent.com/-OFyVjFu5MnytirKJgRu1ov9EEXlU3mOq-9_em5PIBT3WoXZhtqP1JvrI_mzvnJH1tfA6jAUH6ebZ2kqoZ4HB-z-kBdag9YMLdxRSZMDIGUs2nTSBWpUL_V34L77cm_IeI4sjVvyJ80">
            <a:extLst>
              <a:ext uri="{FF2B5EF4-FFF2-40B4-BE49-F238E27FC236}">
                <a16:creationId xmlns:a16="http://schemas.microsoft.com/office/drawing/2014/main" id="{3B1236FD-6521-48DF-802E-33EC9ED26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10" y="1017455"/>
            <a:ext cx="6678227" cy="356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lh4.googleusercontent.com/cK5e0XmBQ_an9vTOfb_K8vU534VlHcB7A5nGv-d4kcNVa7boRf9f2aDSksgp6xd__9a2mcPKDIVbYkOqGunLmsPy8M9eqAGju3qAXKGwNc6ZAjxMQc1iDAD4DGuFUJYVrTowoVV96fY">
            <a:extLst>
              <a:ext uri="{FF2B5EF4-FFF2-40B4-BE49-F238E27FC236}">
                <a16:creationId xmlns:a16="http://schemas.microsoft.com/office/drawing/2014/main" id="{F2DF54F4-845D-4682-9B8F-BEDD1418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8" y="2538237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s://lh4.googleusercontent.com/D5Erm7TnKHHeYzrtEAMPyFyULTtEgpP2YqGDGmiVerZYENfOQPS6DaFfvarmySwGGO9dqrEbkZPMZR_hq0TnV8d6Kf0Wkf80ipVlGBYxZwCAlN2toFS5UPU-steR3T3V6o0seQm3LO0">
            <a:extLst>
              <a:ext uri="{FF2B5EF4-FFF2-40B4-BE49-F238E27FC236}">
                <a16:creationId xmlns:a16="http://schemas.microsoft.com/office/drawing/2014/main" id="{60EFA97F-AB06-4BBC-8503-063D3289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8" y="3195462"/>
            <a:ext cx="39052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lh5.googleusercontent.com/h7z_HHyT57oqgD95wR8tpqYfv1lPH2z2RBZzi6fSNH_fFGzj-uhNWtNSZ_mSUjViMSL2uGHspTP2Ee_lGUxIejmMw2-BxRgQOjI2LSYsMTW2wTXiKK-wRwVJrmcL7XCwGOwqXuBoIo8">
            <a:extLst>
              <a:ext uri="{FF2B5EF4-FFF2-40B4-BE49-F238E27FC236}">
                <a16:creationId xmlns:a16="http://schemas.microsoft.com/office/drawing/2014/main" id="{44E456FF-ED99-48C7-A016-47A11609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4" y="3825255"/>
            <a:ext cx="4333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3E75A3-06CD-4644-9EA6-6A24B2804236}"/>
              </a:ext>
            </a:extLst>
          </p:cNvPr>
          <p:cNvSpPr/>
          <p:nvPr/>
        </p:nvSpPr>
        <p:spPr>
          <a:xfrm>
            <a:off x="626204" y="2307467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f</a:t>
            </a:r>
            <a:r>
              <a:rPr kumimoji="0" lang="zh-CN" altLang="zh-CN" sz="2000" b="0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 ⇔ z = f(x)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EACBD3-D31A-40D2-8F17-2D85BFECE5FC}"/>
              </a:ext>
            </a:extLst>
          </p:cNvPr>
          <p:cNvSpPr/>
          <p:nvPr/>
        </p:nvSpPr>
        <p:spPr>
          <a:xfrm>
            <a:off x="467961" y="10824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should satisfy two properties: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easily invertible.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Jacobian determinant is easy to compute.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F7091E-DFDD-4C8C-869C-F924CCCDBB1C}"/>
              </a:ext>
            </a:extLst>
          </p:cNvPr>
          <p:cNvSpPr/>
          <p:nvPr/>
        </p:nvSpPr>
        <p:spPr>
          <a:xfrm>
            <a:off x="3515961" y="2726812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ie. z ~ N(0, I)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EA1802-23E8-4BFA-A8D0-CC087B0A0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7546" y="3271707"/>
            <a:ext cx="11528535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9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DD1C2663-94C5-4AAE-9B32-4C272B48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620" y="2715939"/>
            <a:ext cx="1221774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kumimoji="0" lang="zh-CN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5" name="Picture 7" descr="https://lh6.googleusercontent.com/-OFyVjFu5MnytirKJgRu1ov9EEXlU3mOq-9_em5PIBT3WoXZhtqP1JvrI_mzvnJH1tfA6jAUH6ebZ2kqoZ4HB-z-kBdag9YMLdxRSZMDIGUs2nTSBWpUL_V34L77cm_IeI4sjVvyJ80">
            <a:extLst>
              <a:ext uri="{FF2B5EF4-FFF2-40B4-BE49-F238E27FC236}">
                <a16:creationId xmlns:a16="http://schemas.microsoft.com/office/drawing/2014/main" id="{42393D62-F13A-4491-B7D3-8D5A1BE8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09" y="-498509"/>
            <a:ext cx="6678227" cy="356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4.googleusercontent.com/cK5e0XmBQ_an9vTOfb_K8vU534VlHcB7A5nGv-d4kcNVa7boRf9f2aDSksgp6xd__9a2mcPKDIVbYkOqGunLmsPy8M9eqAGju3qAXKGwNc6ZAjxMQc1iDAD4DGuFUJYVrTowoVV96fY">
            <a:extLst>
              <a:ext uri="{FF2B5EF4-FFF2-40B4-BE49-F238E27FC236}">
                <a16:creationId xmlns:a16="http://schemas.microsoft.com/office/drawing/2014/main" id="{26E5CD60-4CD1-4CEF-9578-233C3AA0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0" y="774365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h4.googleusercontent.com/D5Erm7TnKHHeYzrtEAMPyFyULTtEgpP2YqGDGmiVerZYENfOQPS6DaFfvarmySwGGO9dqrEbkZPMZR_hq0TnV8d6Kf0Wkf80ipVlGBYxZwCAlN2toFS5UPU-steR3T3V6o0seQm3LO0">
            <a:extLst>
              <a:ext uri="{FF2B5EF4-FFF2-40B4-BE49-F238E27FC236}">
                <a16:creationId xmlns:a16="http://schemas.microsoft.com/office/drawing/2014/main" id="{5294468E-AAAA-45CF-A288-635B8554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0" y="1431590"/>
            <a:ext cx="39052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5.googleusercontent.com/h7z_HHyT57oqgD95wR8tpqYfv1lPH2z2RBZzi6fSNH_fFGzj-uhNWtNSZ_mSUjViMSL2uGHspTP2Ee_lGUxIejmMw2-BxRgQOjI2LSYsMTW2wTXiKK-wRwVJrmcL7XCwGOwqXuBoIo8">
            <a:extLst>
              <a:ext uri="{FF2B5EF4-FFF2-40B4-BE49-F238E27FC236}">
                <a16:creationId xmlns:a16="http://schemas.microsoft.com/office/drawing/2014/main" id="{4163BDEB-1106-4D78-AED3-1DF6C55F5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2061383"/>
            <a:ext cx="4333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5CF3BC-065E-49B6-B5E3-E95007ABCF9D}"/>
              </a:ext>
            </a:extLst>
          </p:cNvPr>
          <p:cNvSpPr/>
          <p:nvPr/>
        </p:nvSpPr>
        <p:spPr>
          <a:xfrm>
            <a:off x="393546" y="543595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f</a:t>
            </a:r>
            <a:r>
              <a:rPr kumimoji="0" lang="zh-CN" altLang="zh-CN" sz="2000" b="0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 ⇔ z = f(x)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47DBAE-843E-4527-9D79-5034714F890E}"/>
              </a:ext>
            </a:extLst>
          </p:cNvPr>
          <p:cNvSpPr/>
          <p:nvPr/>
        </p:nvSpPr>
        <p:spPr>
          <a:xfrm>
            <a:off x="7051882" y="32216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should satisfy two properties: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easily invertible.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Jacobian determinant is easy to compute.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088312-6A9C-42F0-855A-71DB31D8D16E}"/>
              </a:ext>
            </a:extLst>
          </p:cNvPr>
          <p:cNvSpPr/>
          <p:nvPr/>
        </p:nvSpPr>
        <p:spPr>
          <a:xfrm>
            <a:off x="3283303" y="962940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ie. z ~ N(0, I)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73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gengyw</dc:creator>
  <cp:lastModifiedBy>gengyw</cp:lastModifiedBy>
  <cp:revision>1</cp:revision>
  <dcterms:created xsi:type="dcterms:W3CDTF">2022-01-06T21:36:11Z</dcterms:created>
  <dcterms:modified xsi:type="dcterms:W3CDTF">2022-01-06T21:41:31Z</dcterms:modified>
</cp:coreProperties>
</file>