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00" r:id="rId4"/>
    <p:sldId id="266" r:id="rId5"/>
    <p:sldId id="298" r:id="rId6"/>
    <p:sldId id="299" r:id="rId7"/>
    <p:sldId id="301" r:id="rId8"/>
    <p:sldId id="26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9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62" y="696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2DCA-9D90-4123-BB06-178955217CA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08817v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8001" y="746990"/>
            <a:ext cx="10353575" cy="2387600"/>
          </a:xfrm>
        </p:spPr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挑战性题目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1163"/>
            <a:ext cx="9144000" cy="1655762"/>
          </a:xfrm>
        </p:spPr>
        <p:txBody>
          <a:bodyPr/>
          <a:lstStyle/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微信群中将下发</a:t>
            </a:r>
            <a:r>
              <a:rPr lang="en-US" altLang="zh-CN" dirty="0"/>
              <a:t>test.zip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该文件也可通过</a:t>
            </a:r>
            <a:r>
              <a:rPr lang="en-US" altLang="zh-CN" dirty="0"/>
              <a:t>https://bhpan.buaa.edu.cn:443/link/6C887DDB5E6D8E57ECD57013A7F5DC51</a:t>
            </a:r>
            <a:br>
              <a:rPr lang="en-US" altLang="zh-CN" dirty="0"/>
            </a:br>
            <a:r>
              <a:rPr lang="zh-CN" altLang="en-US" dirty="0"/>
              <a:t>获取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test</a:t>
            </a:r>
            <a:r>
              <a:rPr lang="en-US" altLang="zh-CN" dirty="0"/>
              <a:t>.zip</a:t>
            </a:r>
            <a:r>
              <a:rPr lang="zh-CN" altLang="en-US" dirty="0"/>
              <a:t>中包含一个文件，为 </a:t>
            </a:r>
            <a:r>
              <a:rPr lang="en-US" altLang="zh-CN" dirty="0" err="1"/>
              <a:t>test.npy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以任意分支为基础执行命令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git checkout -b sort</a:t>
            </a:r>
            <a:r>
              <a:rPr lang="zh-CN" altLang="en-US" dirty="0"/>
              <a:t>进入题目分支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rm –rf *</a:t>
            </a:r>
            <a:r>
              <a:rPr lang="zh-CN" altLang="en-US" dirty="0"/>
              <a:t>删除此前文件，此前实验文件不需要在本次实验中提交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F882-A8F0-3143-9EF2-F8527CF6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使用深度学习框架，训练神经网络，构建机器学习排序算法，使机器学习算法排序效率尽可能逼近传统排序算法，甚至能优于传统算法。此外，在机器学习算法的基础上也可以采用其他优化方法，例如多线程。</a:t>
            </a:r>
          </a:p>
          <a:p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AC8D2E0-E642-2C43-A9AD-3C33DAD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题目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F882-A8F0-3143-9EF2-F8527CF6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1" y="1344707"/>
            <a:ext cx="11315511" cy="551329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python</a:t>
            </a:r>
            <a:r>
              <a:rPr lang="zh-CN" altLang="en-US" dirty="0"/>
              <a:t>语言完成该任务，推荐使用</a:t>
            </a:r>
            <a:r>
              <a:rPr lang="en-US" altLang="zh-CN" dirty="0" err="1"/>
              <a:t>pytorch</a:t>
            </a:r>
            <a:r>
              <a:rPr lang="zh-CN" altLang="en-US" dirty="0"/>
              <a:t>框架实现！其他深度学习框架可能无法通过评测！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test.npy</a:t>
            </a:r>
            <a:r>
              <a:rPr lang="zh-CN" altLang="en-US" dirty="0"/>
              <a:t>数据集上采样，将样本作为模型训练集训练神经网络模型</a:t>
            </a:r>
            <a:endParaRPr lang="en-US" altLang="zh-CN" dirty="0"/>
          </a:p>
          <a:p>
            <a:r>
              <a:rPr lang="zh-CN" altLang="en-US" dirty="0"/>
              <a:t>使用训练后的神经网络模型对</a:t>
            </a:r>
            <a:r>
              <a:rPr lang="en-US" altLang="zh-CN" dirty="0" err="1"/>
              <a:t>test.npy</a:t>
            </a:r>
            <a:r>
              <a:rPr lang="zh-CN" altLang="en-US" dirty="0"/>
              <a:t>整个数据集进行排序（升序）</a:t>
            </a:r>
            <a:endParaRPr lang="en-US" altLang="zh-CN" dirty="0"/>
          </a:p>
          <a:p>
            <a:r>
              <a:rPr lang="zh-CN" altLang="en-US" dirty="0"/>
              <a:t>可能需要对神经网络的输出结果做一系列调整，保证排序结果的正确性</a:t>
            </a:r>
            <a:endParaRPr lang="en-US" altLang="zh-CN" dirty="0"/>
          </a:p>
          <a:p>
            <a:r>
              <a:rPr lang="zh-CN" altLang="en-US" dirty="0"/>
              <a:t>将排序结果输出为</a:t>
            </a:r>
            <a:r>
              <a:rPr lang="en-US" altLang="zh-CN" dirty="0" err="1"/>
              <a:t>result.npy</a:t>
            </a:r>
            <a:r>
              <a:rPr lang="zh-CN" altLang="en-US" dirty="0"/>
              <a:t>文件中（使用</a:t>
            </a:r>
            <a:r>
              <a:rPr lang="en-US" altLang="zh-CN" dirty="0" err="1"/>
              <a:t>numpy.save</a:t>
            </a:r>
            <a:r>
              <a:rPr lang="zh-CN" altLang="en-US" dirty="0"/>
              <a:t>函数保存）</a:t>
            </a:r>
            <a:endParaRPr lang="en-US" altLang="zh-CN" dirty="0"/>
          </a:p>
          <a:p>
            <a:r>
              <a:rPr lang="zh-CN" altLang="en-US" dirty="0"/>
              <a:t>可参考论文</a:t>
            </a:r>
            <a:r>
              <a:rPr lang="en-US" altLang="zh-CN" dirty="0">
                <a:hlinkClick r:id="rId3"/>
              </a:rPr>
              <a:t>https://arxiv.org/pdf/1907.08817v2.pdf</a:t>
            </a:r>
            <a:r>
              <a:rPr lang="zh-CN" altLang="en-US" dirty="0"/>
              <a:t>，也可以自行使用其他机器学习模型对算法进行优化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允许算法分支使用传统排序算法，但传统排序算法比重不应太高，不允许直接对整个测试集使用传统排序算法，</a:t>
            </a:r>
            <a:r>
              <a:rPr lang="zh-CN" altLang="en-US" b="1" dirty="0">
                <a:solidFill>
                  <a:srgbClr val="FF0000"/>
                </a:solidFill>
              </a:rPr>
              <a:t>如发现则取消本次作业成绩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建议本地测试完成后再进行提交，我们会对所有人算法的运行时间进行排序作为本次作业的成绩</a:t>
            </a:r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AC8D2E0-E642-2C43-A9AD-3C33DAD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提示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44416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F882-A8F0-3143-9EF2-F8527CF6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2" y="1690688"/>
            <a:ext cx="10941908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test.npy</a:t>
            </a:r>
            <a:r>
              <a:rPr lang="zh-CN" altLang="en-US" dirty="0"/>
              <a:t>：约</a:t>
            </a:r>
            <a:r>
              <a:rPr lang="en-US" altLang="zh-CN" dirty="0"/>
              <a:t>500</a:t>
            </a:r>
            <a:r>
              <a:rPr lang="zh-CN" altLang="en-US" dirty="0"/>
              <a:t>万个</a:t>
            </a:r>
            <a:r>
              <a:rPr lang="en-US" altLang="zh-CN" dirty="0"/>
              <a:t>int</a:t>
            </a:r>
            <a:r>
              <a:rPr lang="zh-CN" altLang="en-US" dirty="0"/>
              <a:t>，正整数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请将</a:t>
            </a:r>
            <a:r>
              <a:rPr lang="zh-CN" altLang="en-US" dirty="0">
                <a:solidFill>
                  <a:srgbClr val="FF0000"/>
                </a:solidFill>
              </a:rPr>
              <a:t>排序结果</a:t>
            </a:r>
            <a:r>
              <a:rPr lang="zh-CN" altLang="en-US" dirty="0"/>
              <a:t>输出到</a:t>
            </a:r>
            <a:r>
              <a:rPr lang="en-US" altLang="zh-CN" dirty="0" err="1"/>
              <a:t>result.npy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zh-CN" altLang="en-US" dirty="0"/>
              <a:t>提交时仅需要提交源代码和模型文件即可（不要超过</a:t>
            </a:r>
            <a:r>
              <a:rPr lang="en-US" altLang="zh-CN" dirty="0"/>
              <a:t>1MB</a:t>
            </a:r>
            <a:r>
              <a:rPr lang="zh-CN" altLang="en-US" dirty="0"/>
              <a:t>），不要提交数据文件（可使用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来避免提交数据集）</a:t>
            </a:r>
            <a:endParaRPr lang="en-US" altLang="zh-CN" dirty="0"/>
          </a:p>
          <a:p>
            <a:r>
              <a:rPr lang="zh-CN" altLang="en-US" dirty="0"/>
              <a:t>主函数文件必须为</a:t>
            </a:r>
            <a:r>
              <a:rPr lang="en-US" altLang="zh-CN" dirty="0"/>
              <a:t>sort.py</a:t>
            </a:r>
            <a:r>
              <a:rPr lang="zh-CN" altLang="en-US" dirty="0"/>
              <a:t>文件，评测时会运行</a:t>
            </a:r>
            <a:r>
              <a:rPr lang="en-US" altLang="zh-CN" dirty="0"/>
              <a:t>python sort.py</a:t>
            </a:r>
            <a:r>
              <a:rPr lang="zh-CN" altLang="en-US" dirty="0"/>
              <a:t>来对你的代码进行评测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AC8D2E0-E642-2C43-A9AD-3C33DAD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数据集说明</a:t>
            </a:r>
            <a:endParaRPr lang="en-US" altLang="zh-CN" sz="4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49CAE1-BD5D-4328-8F1A-20E683FB4D79}"/>
              </a:ext>
            </a:extLst>
          </p:cNvPr>
          <p:cNvSpPr txBox="1">
            <a:spLocks/>
          </p:cNvSpPr>
          <p:nvPr/>
        </p:nvSpPr>
        <p:spPr>
          <a:xfrm>
            <a:off x="838200" y="2540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提交要求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53265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git add –a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git commit –m “message”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git push origin sort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注意提交测试的文件大小不能超过</a:t>
            </a:r>
            <a:r>
              <a:rPr lang="en-US" altLang="zh-CN" dirty="0"/>
              <a:t>1MB</a:t>
            </a:r>
            <a:r>
              <a:rPr lang="zh-CN" altLang="en-US" dirty="0"/>
              <a:t>！即不需要将</a:t>
            </a:r>
            <a:r>
              <a:rPr lang="en-US" altLang="zh-CN" dirty="0" err="1"/>
              <a:t>test.npy</a:t>
            </a:r>
            <a:r>
              <a:rPr lang="zh-CN" altLang="en-US" dirty="0"/>
              <a:t>和</a:t>
            </a:r>
            <a:r>
              <a:rPr lang="en-US" altLang="zh-CN" dirty="0" err="1"/>
              <a:t>result.npy</a:t>
            </a:r>
            <a:r>
              <a:rPr lang="zh-CN" altLang="en-US" dirty="0"/>
              <a:t>一并提交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测试时间上限为</a:t>
            </a:r>
            <a:r>
              <a:rPr lang="en-US" altLang="zh-CN" dirty="0"/>
              <a:t>60s</a:t>
            </a:r>
            <a:r>
              <a:rPr lang="zh-CN" altLang="en-US" dirty="0"/>
              <a:t>，所以请务必保证你的模型算法能够在</a:t>
            </a:r>
            <a:r>
              <a:rPr lang="en-US" altLang="zh-CN" dirty="0"/>
              <a:t>60s</a:t>
            </a:r>
            <a:r>
              <a:rPr lang="zh-CN" altLang="en-US" dirty="0"/>
              <a:t>内运行完成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评测过程可能会较长，请耐心等待（不超过</a:t>
            </a:r>
            <a:r>
              <a:rPr lang="en-US" altLang="zh-CN" dirty="0"/>
              <a:t>60s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47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703" y="23960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Good Luck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33a45c4-03b1-4f49-ae3b-f6c67d2c313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477</Words>
  <Application>Microsoft Office PowerPoint</Application>
  <PresentationFormat>宽屏</PresentationFormat>
  <Paragraphs>40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 Light</vt:lpstr>
      <vt:lpstr>Arial</vt:lpstr>
      <vt:lpstr>Calibri</vt:lpstr>
      <vt:lpstr>Calibri Light</vt:lpstr>
      <vt:lpstr>Office 主题</vt:lpstr>
      <vt:lpstr>Sort挑战性题目</vt:lpstr>
      <vt:lpstr>获取数据集</vt:lpstr>
      <vt:lpstr>获取分支</vt:lpstr>
      <vt:lpstr>题目</vt:lpstr>
      <vt:lpstr>提示</vt:lpstr>
      <vt:lpstr>数据集说明</vt:lpstr>
      <vt:lpstr>提交测试</vt:lpstr>
      <vt:lpstr>Good Luck！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第1次课上测试</dc:title>
  <dc:creator>王柏润</dc:creator>
  <cp:lastModifiedBy>wyk</cp:lastModifiedBy>
  <cp:revision>188</cp:revision>
  <dcterms:created xsi:type="dcterms:W3CDTF">1900-01-01T00:00:00Z</dcterms:created>
  <dcterms:modified xsi:type="dcterms:W3CDTF">2022-06-14T11:49:30Z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