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FE00C-8419-47E7-907F-0B8EEFDB44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C3C0-9122-421E-8689-CB9B8A3F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318"/>
            <a:ext cx="12192000" cy="4529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902" y="5001657"/>
            <a:ext cx="145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S1 Hotel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7410" y="3351882"/>
            <a:ext cx="1454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Lunch, dinner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8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haifengli</dc:creator>
  <cp:lastModifiedBy>haifengli</cp:lastModifiedBy>
  <cp:revision>1</cp:revision>
  <dcterms:created xsi:type="dcterms:W3CDTF">2018-05-15T14:40:01Z</dcterms:created>
  <dcterms:modified xsi:type="dcterms:W3CDTF">2018-05-15T14:41:43Z</dcterms:modified>
</cp:coreProperties>
</file>