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00" autoAdjust="0"/>
  </p:normalViewPr>
  <p:slideViewPr>
    <p:cSldViewPr>
      <p:cViewPr varScale="1">
        <p:scale>
          <a:sx n="119" d="100"/>
          <a:sy n="11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D9B4A-795C-4432-B0DB-FE1CB80E9A58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92DA-9F77-4F10-B099-4C4FF49894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how the user interface is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92DA-9F77-4F10-B099-4C4FF498940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92DA-9F77-4F10-B099-4C4FF49894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“parallel” in the sense</a:t>
            </a:r>
            <a:r>
              <a:rPr lang="en-US" baseline="0" dirty="0" smtClean="0"/>
              <a:t> that the same index is used in both </a:t>
            </a:r>
            <a:r>
              <a:rPr lang="en-US" baseline="0" dirty="0" err="1" smtClean="0"/>
              <a:t>ArrayLists</a:t>
            </a:r>
            <a:r>
              <a:rPr lang="en-US" baseline="0" dirty="0" smtClean="0"/>
              <a:t> to refer to a certain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92DA-9F77-4F10-B099-4C4FF498940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92DA-9F77-4F10-B099-4C4FF49894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92A17E-F769-4ED6-8F46-12AD443F2733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838099-FE99-47A9-98FB-EEC8256EE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Spellchecker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Pick, Sean Kriesberg, Ross Hansen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UI Philosophy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828800"/>
            <a:ext cx="554009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stores all words in the dictionary </a:t>
            </a:r>
          </a:p>
          <a:p>
            <a:r>
              <a:rPr lang="en-US" dirty="0" err="1" smtClean="0"/>
              <a:t>loadDictionary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 to load dictionaries</a:t>
            </a:r>
          </a:p>
          <a:p>
            <a:pPr lvl="1"/>
            <a:r>
              <a:rPr lang="en-US" dirty="0" smtClean="0"/>
              <a:t>Loading words from multiple dictionary files easy</a:t>
            </a:r>
          </a:p>
          <a:p>
            <a:r>
              <a:rPr lang="en-US" dirty="0" smtClean="0"/>
              <a:t>Distance(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 computes the “distance” between two strings</a:t>
            </a:r>
          </a:p>
          <a:p>
            <a:pPr lvl="1"/>
            <a:r>
              <a:rPr lang="en-US" dirty="0" smtClean="0"/>
              <a:t>Used to generate suggestions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TextPanel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Contains a </a:t>
            </a:r>
            <a:r>
              <a:rPr lang="en-US" dirty="0" err="1" smtClean="0"/>
              <a:t>JTextArea</a:t>
            </a:r>
            <a:r>
              <a:rPr lang="en-US" dirty="0" smtClean="0"/>
              <a:t> to show the text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JList</a:t>
            </a:r>
            <a:r>
              <a:rPr lang="en-US" dirty="0" smtClean="0"/>
              <a:t> shows the suggested words</a:t>
            </a:r>
          </a:p>
          <a:p>
            <a:pPr lvl="1"/>
            <a:r>
              <a:rPr lang="en-US" dirty="0" smtClean="0"/>
              <a:t>Highlights misspelled word as user traverses misspelled words</a:t>
            </a:r>
          </a:p>
          <a:p>
            <a:pPr lvl="1"/>
            <a:r>
              <a:rPr lang="en-US" dirty="0" smtClean="0"/>
              <a:t>“Parallel” </a:t>
            </a:r>
            <a:r>
              <a:rPr lang="en-US" dirty="0" err="1" smtClean="0"/>
              <a:t>ArrayLists</a:t>
            </a:r>
            <a:r>
              <a:rPr lang="en-US" dirty="0" smtClean="0"/>
              <a:t> keep track of what words are misspelled and where they are in the </a:t>
            </a:r>
            <a:r>
              <a:rPr lang="en-US" dirty="0" err="1" smtClean="0"/>
              <a:t>JTextArea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certain misspelled word, loop through every word in the dictionary and compute “distances”</a:t>
            </a:r>
          </a:p>
          <a:p>
            <a:r>
              <a:rPr lang="en-US" dirty="0" smtClean="0"/>
              <a:t>Distances calculated with “</a:t>
            </a:r>
            <a:r>
              <a:rPr lang="en-US" dirty="0" err="1" smtClean="0"/>
              <a:t>Levenshtein</a:t>
            </a:r>
            <a:r>
              <a:rPr lang="en-US" dirty="0" smtClean="0"/>
              <a:t> Distance” algorithm</a:t>
            </a:r>
          </a:p>
          <a:p>
            <a:r>
              <a:rPr lang="en-US" dirty="0" smtClean="0"/>
              <a:t>Words within a certain threshold are added to the suggestions list</a:t>
            </a:r>
          </a:p>
          <a:p>
            <a:r>
              <a:rPr lang="en-US" dirty="0" smtClean="0"/>
              <a:t>Works fairly well, although can be slower for large dictionaries and generally finds many suggestions for </a:t>
            </a:r>
            <a:r>
              <a:rPr lang="en-US" smtClean="0"/>
              <a:t>shorter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Misspelled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suggestions are generated and displayed</a:t>
            </a:r>
          </a:p>
          <a:p>
            <a:r>
              <a:rPr lang="en-US" dirty="0" smtClean="0"/>
              <a:t>The user is able to select one</a:t>
            </a:r>
          </a:p>
          <a:p>
            <a:r>
              <a:rPr lang="en-US" dirty="0" smtClean="0"/>
              <a:t>Then the misspelled word is replaced in the text and removed from the array of misspelled words</a:t>
            </a:r>
          </a:p>
          <a:p>
            <a:r>
              <a:rPr lang="en-US" dirty="0" smtClean="0"/>
              <a:t>The user also has </a:t>
            </a:r>
            <a:r>
              <a:rPr lang="en-US" dirty="0" smtClean="0"/>
              <a:t>the option to replace all or add to dictionary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90</TotalTime>
  <Words>232</Words>
  <Application>Microsoft Office PowerPoint</Application>
  <PresentationFormat>On-screen Show (4:3)</PresentationFormat>
  <Paragraphs>31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Spellchecker</vt:lpstr>
      <vt:lpstr>General UI Philosophy</vt:lpstr>
      <vt:lpstr>Dictionary Class</vt:lpstr>
      <vt:lpstr>Displaying the Text</vt:lpstr>
      <vt:lpstr>Generating Suggestions</vt:lpstr>
      <vt:lpstr>Replacing Misspelled Words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Langlitz Hansen</dc:creator>
  <cp:lastModifiedBy>Ross Langlitz Hansen</cp:lastModifiedBy>
  <cp:revision>21</cp:revision>
  <dcterms:created xsi:type="dcterms:W3CDTF">2008-02-12T15:49:14Z</dcterms:created>
  <dcterms:modified xsi:type="dcterms:W3CDTF">2008-02-14T01:49:40Z</dcterms:modified>
</cp:coreProperties>
</file>