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750" y="641985"/>
            <a:ext cx="12129135" cy="1064260"/>
          </a:xfrm>
        </p:spPr>
        <p:txBody>
          <a:bodyPr>
            <a:normAutofit/>
          </a:bodyPr>
          <a:p>
            <a:pPr algn="ctr"/>
            <a:r>
              <a:rPr lang="en-US" altLang="zh-CN" sz="5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2019</a:t>
            </a:r>
            <a:r>
              <a:rPr lang="zh-CN" altLang="en-US" sz="5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年度总结及</a:t>
            </a:r>
            <a:r>
              <a:rPr lang="en-US" altLang="zh-CN" sz="5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2020</a:t>
            </a:r>
            <a:r>
              <a:rPr lang="zh-CN" altLang="en-US" sz="54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工作计划</a:t>
            </a:r>
            <a:endParaRPr lang="zh-CN" altLang="en-US" sz="54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3355" y="3944620"/>
            <a:ext cx="4073525" cy="1957705"/>
          </a:xfrm>
        </p:spPr>
        <p:txBody>
          <a:bodyPr>
            <a:normAutofit/>
          </a:bodyPr>
          <a:p>
            <a:pPr algn="l"/>
            <a:r>
              <a:rPr lang="zh-CN" altLang="en-US" sz="3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部门：</a:t>
            </a:r>
            <a:r>
              <a:rPr lang="en-US" altLang="zh-CN" sz="3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Android</a:t>
            </a:r>
            <a:r>
              <a:rPr lang="zh-CN" altLang="en-US" sz="3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技术组</a:t>
            </a:r>
            <a:endParaRPr lang="zh-CN" altLang="en-US" sz="32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algn="l"/>
            <a:r>
              <a:rPr lang="zh-CN" altLang="en-US" sz="3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汇报人：</a:t>
            </a:r>
            <a:r>
              <a:rPr lang="en-US" altLang="zh-CN" sz="32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Pearce</a:t>
            </a:r>
            <a:endParaRPr lang="en-US" altLang="zh-CN" sz="32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72110" y="417195"/>
            <a:ext cx="1129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目录</a:t>
            </a:r>
            <a:endParaRPr lang="zh-CN" altLang="en-US" sz="3600" b="1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9770" y="2134235"/>
            <a:ext cx="59340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</a:t>
            </a: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团队发展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代码管理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自动化工具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信息安全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合作共赢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285750" indent="-285750"/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0220" y="271145"/>
            <a:ext cx="2303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团队发展</a:t>
            </a:r>
            <a:endParaRPr lang="zh-CN" altLang="en-US" sz="36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7445" y="3242945"/>
            <a:ext cx="95288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人员组成：</a:t>
            </a:r>
            <a:r>
              <a:rPr lang="en-US" altLang="zh-CN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4</a:t>
            </a: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人小团队 </a:t>
            </a: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→ 十几人的大团队</a:t>
            </a: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业务类型：点播 </a:t>
            </a: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→ 直播、短视频、体育直播、小说、漫画、电子市场、电台等</a:t>
            </a: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大感谢：感谢全体行政部门同事</a:t>
            </a: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7635" y="22098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代码管理</a:t>
            </a:r>
            <a:endParaRPr lang="zh-CN" altLang="en-US" sz="36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025" y="1087755"/>
            <a:ext cx="3547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Gerrit</a:t>
            </a:r>
            <a:r>
              <a:rPr lang="zh-CN" altLang="en-US" sz="28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代码审核服务器</a:t>
            </a:r>
            <a:endParaRPr lang="zh-CN" altLang="en-US" sz="28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6" name="image1.jpe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750685" y="0"/>
            <a:ext cx="5441315" cy="68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84045" y="1722120"/>
            <a:ext cx="20897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1</a:t>
            </a: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、提供代码质量</a:t>
            </a: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r>
              <a:rPr lang="en-US" altLang="zh-CN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2</a:t>
            </a: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、预防潜在问题</a:t>
            </a: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r>
              <a:rPr lang="en-US" altLang="zh-CN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3</a:t>
            </a:r>
            <a:r>
              <a:rPr lang="zh-CN" altLang="en-US" sz="20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、完善管理机制</a:t>
            </a:r>
            <a:endParaRPr lang="zh-CN" altLang="en-US" sz="20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265" y="8699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自动化工具</a:t>
            </a:r>
            <a:endParaRPr lang="zh-CN" altLang="en-US" sz="3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3510" y="1233805"/>
            <a:ext cx="26416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Jenkins</a:t>
            </a:r>
            <a:r>
              <a:rPr lang="zh-CN" alt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自动打包</a:t>
            </a:r>
            <a:endParaRPr lang="zh-CN" altLang="en-US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360</a:t>
            </a:r>
            <a:r>
              <a:rPr lang="zh-CN" alt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加固宝</a:t>
            </a:r>
            <a:endParaRPr lang="zh-CN" altLang="en-US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110" y="15557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信息安全</a:t>
            </a:r>
            <a:endParaRPr lang="zh-CN" altLang="en-US" sz="36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0680" y="1786890"/>
            <a:ext cx="23044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代码混淆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客户端请求加密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客户端</a:t>
            </a:r>
            <a:r>
              <a:rPr lang="en-US" altLang="zh-CN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MD5</a:t>
            </a: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校验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APP</a:t>
            </a: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加固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6070" y="20510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合作共赢</a:t>
            </a:r>
            <a:endParaRPr lang="zh-CN" altLang="en-US" sz="36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2785110"/>
            <a:ext cx="15417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有效沟通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高效执行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700" y="205105"/>
            <a:ext cx="2938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2020</a:t>
            </a:r>
            <a:r>
              <a:rPr lang="zh-CN" altLang="en-US" sz="36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工作计划</a:t>
            </a:r>
            <a:endParaRPr lang="zh-CN" altLang="en-US" sz="36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1625" y="1599565"/>
            <a:ext cx="33597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1</a:t>
            </a: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、</a:t>
            </a: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项目代码逐步</a:t>
            </a:r>
            <a:r>
              <a:rPr lang="en-US" altLang="zh-CN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Kotlin</a:t>
            </a: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化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algn="l"/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更快速地开发迭代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sym typeface="+mn-ea"/>
              </a:rPr>
              <a:t>更高效地执行效率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更稳定地执行效果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2</a:t>
            </a:r>
            <a:r>
              <a:rPr lang="zh-CN" altLang="en-US" sz="200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、全力支持各部门也无需求</a:t>
            </a:r>
            <a:endParaRPr lang="zh-CN" altLang="en-US" sz="200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31280060"/>
</p:tagLst>
</file>

<file path=ppt/tags/tag2.xml><?xml version="1.0" encoding="utf-8"?>
<p:tagLst xmlns:p="http://schemas.openxmlformats.org/presentationml/2006/main">
  <p:tag name="REFSHAPE" val="131278836"/>
</p:tagLst>
</file>

<file path=ppt/tags/tag3.xml><?xml version="1.0" encoding="utf-8"?>
<p:tagLst xmlns:p="http://schemas.openxmlformats.org/presentationml/2006/main">
  <p:tag name="REFSHAPE" val="978952916"/>
  <p:tag name="KSO_WM_UNIT_PLACING_PICTURE_USER_VIEWPORT" val="{&quot;height&quot;:9633,&quot;width&quot;:77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2019年度总结及2020工作计划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Pearce</dc:creator>
  <cp:lastModifiedBy>Lucifer</cp:lastModifiedBy>
  <cp:revision>25</cp:revision>
  <dcterms:created xsi:type="dcterms:W3CDTF">2020-03-08T06:35:00Z</dcterms:created>
  <dcterms:modified xsi:type="dcterms:W3CDTF">2020-03-09T03:39:20Z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