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40"/>
  </p:notesMasterIdLst>
  <p:handoutMasterIdLst>
    <p:handoutMasterId r:id="rId41"/>
  </p:handoutMasterIdLst>
  <p:sldIdLst>
    <p:sldId id="1650" r:id="rId3"/>
    <p:sldId id="1648" r:id="rId4"/>
    <p:sldId id="1637" r:id="rId5"/>
    <p:sldId id="1642" r:id="rId6"/>
    <p:sldId id="1643" r:id="rId7"/>
    <p:sldId id="1640" r:id="rId8"/>
    <p:sldId id="1639" r:id="rId9"/>
    <p:sldId id="1641" r:id="rId10"/>
    <p:sldId id="1649" r:id="rId11"/>
    <p:sldId id="1646" r:id="rId12"/>
    <p:sldId id="1644" r:id="rId13"/>
    <p:sldId id="1647" r:id="rId14"/>
    <p:sldId id="1655" r:id="rId15"/>
    <p:sldId id="1626" r:id="rId16"/>
    <p:sldId id="1591" r:id="rId17"/>
    <p:sldId id="1628" r:id="rId18"/>
    <p:sldId id="1023" r:id="rId19"/>
    <p:sldId id="1636" r:id="rId20"/>
    <p:sldId id="1047" r:id="rId21"/>
    <p:sldId id="1651" r:id="rId22"/>
    <p:sldId id="1652" r:id="rId23"/>
    <p:sldId id="1653" r:id="rId24"/>
    <p:sldId id="1654" r:id="rId25"/>
    <p:sldId id="1635" r:id="rId26"/>
    <p:sldId id="1624" r:id="rId27"/>
    <p:sldId id="1617" r:id="rId28"/>
    <p:sldId id="1619" r:id="rId29"/>
    <p:sldId id="1620" r:id="rId30"/>
    <p:sldId id="1621" r:id="rId31"/>
    <p:sldId id="1656" r:id="rId32"/>
    <p:sldId id="1633" r:id="rId33"/>
    <p:sldId id="1622" r:id="rId34"/>
    <p:sldId id="1623" r:id="rId35"/>
    <p:sldId id="1625" r:id="rId36"/>
    <p:sldId id="1618" r:id="rId37"/>
    <p:sldId id="1632" r:id="rId38"/>
    <p:sldId id="1634" r:id="rId39"/>
  </p:sldIdLst>
  <p:sldSz cx="9144000" cy="6858000" type="screen4x3"/>
  <p:notesSz cx="7099300" cy="10234613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0AD00"/>
    <a:srgbClr val="2D07B9"/>
    <a:srgbClr val="D9253E"/>
    <a:srgbClr val="F0EBDD"/>
    <a:srgbClr val="FFF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91" autoAdjust="0"/>
    <p:restoredTop sz="95217" autoAdjust="0"/>
  </p:normalViewPr>
  <p:slideViewPr>
    <p:cSldViewPr>
      <p:cViewPr varScale="1">
        <p:scale>
          <a:sx n="128" d="100"/>
          <a:sy n="128" d="100"/>
        </p:scale>
        <p:origin x="2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2923"/>
          </a:xfrm>
          <a:prstGeom prst="rect">
            <a:avLst/>
          </a:prstGeom>
        </p:spPr>
        <p:txBody>
          <a:bodyPr vert="horz" lIns="91447" tIns="45723" rIns="91447" bIns="4572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348" y="2"/>
            <a:ext cx="3076364" cy="512923"/>
          </a:xfrm>
          <a:prstGeom prst="rect">
            <a:avLst/>
          </a:prstGeom>
        </p:spPr>
        <p:txBody>
          <a:bodyPr vert="horz" lIns="91447" tIns="45723" rIns="91447" bIns="45723" rtlCol="0"/>
          <a:lstStyle>
            <a:lvl1pPr algn="r">
              <a:defRPr sz="1200"/>
            </a:lvl1pPr>
          </a:lstStyle>
          <a:p>
            <a:fld id="{E724B254-AB09-4BF6-8B5E-231DA230BBE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694"/>
            <a:ext cx="3076364" cy="512923"/>
          </a:xfrm>
          <a:prstGeom prst="rect">
            <a:avLst/>
          </a:prstGeom>
        </p:spPr>
        <p:txBody>
          <a:bodyPr vert="horz" lIns="91447" tIns="45723" rIns="91447" bIns="4572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348" y="9721694"/>
            <a:ext cx="3076364" cy="512923"/>
          </a:xfrm>
          <a:prstGeom prst="rect">
            <a:avLst/>
          </a:prstGeom>
        </p:spPr>
        <p:txBody>
          <a:bodyPr vert="horz" lIns="91447" tIns="45723" rIns="91447" bIns="45723" rtlCol="0" anchor="b"/>
          <a:lstStyle>
            <a:lvl1pPr algn="r">
              <a:defRPr sz="1200"/>
            </a:lvl1pPr>
          </a:lstStyle>
          <a:p>
            <a:fld id="{E07FCBE5-0769-4D46-B5EA-43C7877A9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9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4" cy="511731"/>
          </a:xfrm>
          <a:prstGeom prst="rect">
            <a:avLst/>
          </a:prstGeom>
        </p:spPr>
        <p:txBody>
          <a:bodyPr vert="horz" lIns="99019" tIns="49510" rIns="99019" bIns="49510" rtlCol="0"/>
          <a:lstStyle>
            <a:lvl1pPr algn="l" latinLnBrk="1">
              <a:defRPr lang="ko-KR" sz="13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021293" y="2"/>
            <a:ext cx="3076364" cy="511731"/>
          </a:xfrm>
          <a:prstGeom prst="rect">
            <a:avLst/>
          </a:prstGeom>
        </p:spPr>
        <p:txBody>
          <a:bodyPr vert="horz" lIns="99019" tIns="49510" rIns="99019" bIns="49510" rtlCol="0"/>
          <a:lstStyle>
            <a:lvl1pPr algn="r" latinLnBrk="1">
              <a:defRPr lang="ko-KR" sz="1300"/>
            </a:lvl1pPr>
          </a:lstStyle>
          <a:p>
            <a:fld id="{888A7752-73DE-404C-BA6F-63DEF987950B}" type="datetimeFigureOut">
              <a:pPr/>
              <a:t>2022. 10. 25.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9" tIns="49510" rIns="99019" bIns="49510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9019" tIns="49510" rIns="99019" bIns="49510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4" cy="511731"/>
          </a:xfrm>
          <a:prstGeom prst="rect">
            <a:avLst/>
          </a:prstGeom>
        </p:spPr>
        <p:txBody>
          <a:bodyPr vert="horz" lIns="99019" tIns="49510" rIns="99019" bIns="49510" rtlCol="0" anchor="b"/>
          <a:lstStyle>
            <a:lvl1pPr algn="l" latinLnBrk="1">
              <a:defRPr lang="ko-KR" sz="13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021293" y="9721108"/>
            <a:ext cx="3076364" cy="511731"/>
          </a:xfrm>
          <a:prstGeom prst="rect">
            <a:avLst/>
          </a:prstGeom>
        </p:spPr>
        <p:txBody>
          <a:bodyPr vert="horz" lIns="99019" tIns="49510" rIns="99019" bIns="49510" rtlCol="0" anchor="b"/>
          <a:lstStyle>
            <a:lvl1pPr algn="r" latinLnBrk="1">
              <a:defRPr lang="ko-KR" sz="1300"/>
            </a:lvl1pPr>
          </a:lstStyle>
          <a:p>
            <a:fld id="{AEC00428-765A-4708-ADE2-3AAB557AF17C}" type="slidenum"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4423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1477106" y="836712"/>
            <a:ext cx="6858000" cy="1156717"/>
          </a:xfrm>
        </p:spPr>
        <p:txBody>
          <a:bodyPr anchor="t" anchorCtr="0"/>
          <a:lstStyle>
            <a:lvl1pPr algn="r" latinLnBrk="1">
              <a:defRPr lang="ko-KR" sz="3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219200" y="2420888"/>
            <a:ext cx="6858000" cy="3236962"/>
          </a:xfrm>
        </p:spPr>
        <p:txBody>
          <a:bodyPr/>
          <a:lstStyle>
            <a:lvl1pPr marL="0" indent="0" algn="r" latinLnBrk="1">
              <a:buNone/>
              <a:defRPr lang="ko-KR" sz="200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1">
              <a:defRPr lang="ko-KR"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A8B8E7D2-F905-46E3-BDD3-0258335A3216}" type="datetime1">
              <a:rPr lang="en-US" altLang="ko-KR" smtClean="0"/>
              <a:pPr/>
              <a:t>10/25/22</a:t>
            </a:fld>
            <a:endParaRPr lang="en-US" altLang="en-US" sz="16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D4B5ADC2-7248-4799-8E52-477E151C3EE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21" name="Rectangle 20"/>
          <p:cNvSpPr/>
          <p:nvPr/>
        </p:nvSpPr>
        <p:spPr>
          <a:xfrm>
            <a:off x="1162781" y="76470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2348879"/>
            <a:ext cx="7315200" cy="395476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1559" y="764704"/>
            <a:ext cx="604593" cy="938381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2348880"/>
            <a:ext cx="228600" cy="338517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2022. 10. 25.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31304" y="6525344"/>
            <a:ext cx="1981200" cy="365760"/>
          </a:xfrm>
          <a:prstGeom prst="rect">
            <a:avLst/>
          </a:prstGeom>
        </p:spPr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algn="r"/>
            <a:fld id="{33938BEC-55E3-4F9D-B5C5-76D23951C04A}" type="datetime1">
              <a:rPr lang="en-US" altLang="ko-KR" smtClean="0"/>
              <a:pPr algn="r"/>
              <a:t>10/25/22</a:t>
            </a:fld>
            <a:endParaRPr lang="ko-KR" alt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31304" y="6525344"/>
            <a:ext cx="19812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D4B5ADC2-7248-4799-8E52-477E151C3EE9}" type="slidenum">
              <a:rPr lang="en-US" altLang="ko-KR" b="1" smtClean="0">
                <a:solidFill>
                  <a:srgbClr val="FFFFFF"/>
                </a:solidFill>
              </a:rPr>
              <a:pPr/>
              <a:t>‹#›</a:t>
            </a:fld>
            <a:endParaRPr lang="ko-KR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3938BEC-55E3-4F9D-B5C5-76D23951C04A}" type="datetime1">
              <a:pPr algn="r"/>
              <a:t>2022. 10. 25.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31304" y="6525344"/>
            <a:ext cx="1981200" cy="365760"/>
          </a:xfrm>
          <a:prstGeom prst="rect">
            <a:avLst/>
          </a:prstGeom>
        </p:spPr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107504" y="908720"/>
            <a:ext cx="8928992" cy="53980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1">
              <a:buNone/>
              <a:defRPr lang="ko-KR" sz="3200" b="0" cap="none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2FB568A0-62B0-4129-95C4-7270BF844D61}" type="datetime1">
              <a:rPr lang="en-US" altLang="ko-KR" smtClean="0"/>
              <a:pPr/>
              <a:t>10/25/22</a:t>
            </a:fld>
            <a:endParaRPr lang="ko-KR" alt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536104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A1D7F31A-E594-408B-8114-4F8438303DA3}" type="datetime1">
              <a:rPr lang="en-US" altLang="ko-KR" smtClean="0"/>
              <a:pPr/>
              <a:t>10/25/22</a:t>
            </a:fld>
            <a:endParaRPr lang="ko-KR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1031304" y="6525344"/>
            <a:ext cx="19812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107504" y="877140"/>
            <a:ext cx="4392488" cy="5432180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51248" y="874092"/>
            <a:ext cx="4385248" cy="5432180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536104"/>
          </a:xfrm>
        </p:spPr>
        <p:txBody>
          <a:bodyPr anchor="ctr"/>
          <a:lstStyle>
            <a:lvl1pPr latinLnBrk="1">
              <a:defRPr lang="ko-KR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07505" y="908720"/>
            <a:ext cx="4394216" cy="365446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AD978398-2A5A-4309-94C2-82E465C1DCF8}" type="datetime1">
              <a:rPr lang="en-US" altLang="ko-KR" smtClean="0"/>
              <a:pPr/>
              <a:t>10/25/22</a:t>
            </a:fld>
            <a:endParaRPr lang="ko-KR" alt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>
          <a:xfrm>
            <a:off x="1031304" y="6525344"/>
            <a:ext cx="19812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107505" y="1340768"/>
            <a:ext cx="4392488" cy="4968552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dirty="0"/>
          </a:p>
        </p:txBody>
      </p:sp>
      <p:sp>
        <p:nvSpPr>
          <p:cNvPr id="10" name="Shape 2"/>
          <p:cNvSpPr>
            <a:spLocks noGrp="1"/>
          </p:cNvSpPr>
          <p:nvPr>
            <p:ph type="body" idx="13"/>
          </p:nvPr>
        </p:nvSpPr>
        <p:spPr>
          <a:xfrm>
            <a:off x="4642280" y="908720"/>
            <a:ext cx="4394216" cy="365446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Shape 10"/>
          <p:cNvSpPr>
            <a:spLocks noGrp="1"/>
          </p:cNvSpPr>
          <p:nvPr>
            <p:ph sz="quarter" idx="14"/>
          </p:nvPr>
        </p:nvSpPr>
        <p:spPr>
          <a:xfrm>
            <a:off x="4642280" y="1340768"/>
            <a:ext cx="4392488" cy="4968552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536104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algn="r"/>
            <a:fld id="{33938BEC-55E3-4F9D-B5C5-76D23951C04A}" type="datetime1">
              <a:rPr lang="en-US" altLang="ko-KR" smtClean="0"/>
              <a:pPr algn="r"/>
              <a:t>10/25/22</a:t>
            </a:fld>
            <a:endParaRPr lang="ko-KR" alt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hape 5">
            <a:extLst>
              <a:ext uri="{FF2B5EF4-FFF2-40B4-BE49-F238E27FC236}">
                <a16:creationId xmlns:a16="http://schemas.microsoft.com/office/drawing/2014/main" id="{23FC7D5F-CE00-4E9F-885F-6586397B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848" y="6525344"/>
            <a:ext cx="1520952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D48B58F6-778A-46C2-BFC0-8FD9B04A99E8}" type="datetime1">
              <a:rPr lang="en-US" altLang="ko-KR" smtClean="0"/>
              <a:pPr/>
              <a:t>10/25/22</a:t>
            </a:fld>
            <a:endParaRPr lang="ko-KR" alt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1031304" y="6525344"/>
            <a:ext cx="19812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1">
              <a:buNone/>
              <a:defRPr lang="ko-KR" sz="2000" b="1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1">
              <a:lnSpc>
                <a:spcPts val="2200"/>
              </a:lnSpc>
              <a:spcAft>
                <a:spcPts val="1000"/>
              </a:spcAft>
              <a:buNone/>
              <a:defRPr lang="ko-KR" sz="160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algn="r"/>
            <a:fld id="{33938BEC-55E3-4F9D-B5C5-76D23951C04A}" type="datetime1">
              <a:rPr lang="en-US" altLang="ko-KR" smtClean="0"/>
              <a:pPr algn="r"/>
              <a:t>10/25/22</a:t>
            </a:fld>
            <a:endParaRPr lang="ko-KR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1031304" y="6525344"/>
            <a:ext cx="19812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D4B5ADC2-7248-4799-8E52-477E151C3EE9}" type="slidenum">
              <a:rPr lang="en-US" altLang="ko-KR" b="1" smtClean="0">
                <a:solidFill>
                  <a:srgbClr val="FFFFFF"/>
                </a:solidFill>
              </a:rPr>
              <a:pPr/>
              <a:t>‹#›</a:t>
            </a:fld>
            <a:endParaRPr lang="ko-KR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1">
              <a:buNone/>
              <a:defRPr lang="ko-KR" sz="2000" b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1">
              <a:spcBef>
                <a:spcPts val="600"/>
              </a:spcBef>
              <a:buNone/>
              <a:defRPr lang="ko-KR" sz="32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1">
              <a:buFontTx/>
              <a:buNone/>
              <a:defRPr lang="ko-KR"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algn="r"/>
            <a:fld id="{33938BEC-55E3-4F9D-B5C5-76D23951C04A}" type="datetime1">
              <a:rPr lang="en-US" altLang="ko-KR" smtClean="0"/>
              <a:pPr algn="r"/>
              <a:t>10/25/22</a:t>
            </a:fld>
            <a:endParaRPr lang="ko-KR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1031304" y="6525344"/>
            <a:ext cx="1981200" cy="365760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D4B5ADC2-7248-4799-8E52-477E151C3EE9}" type="slidenum">
              <a:rPr lang="en-US" altLang="ko-KR" b="1" smtClean="0">
                <a:solidFill>
                  <a:srgbClr val="FFFFFF"/>
                </a:solidFill>
              </a:rPr>
              <a:pPr/>
              <a:t>‹#›</a:t>
            </a:fld>
            <a:endParaRPr lang="ko-KR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107504" y="-2690"/>
            <a:ext cx="8928992" cy="61230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107504" y="721524"/>
            <a:ext cx="8928992" cy="573508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ko-KR" dirty="0"/>
              <a:t>마스터 텍스트 스타일을 편집합니다</a:t>
            </a:r>
          </a:p>
          <a:p>
            <a:pPr lvl="1"/>
            <a:r>
              <a:rPr lang="ko-KR" dirty="0"/>
              <a:t>둘째 수준</a:t>
            </a:r>
          </a:p>
          <a:p>
            <a:pPr lvl="2"/>
            <a:r>
              <a:rPr lang="ko-KR" dirty="0"/>
              <a:t>셋째 수준</a:t>
            </a:r>
          </a:p>
          <a:p>
            <a:pPr lvl="3"/>
            <a:r>
              <a:rPr lang="ko-KR" dirty="0"/>
              <a:t>넷째 수준</a:t>
            </a:r>
          </a:p>
          <a:p>
            <a:pPr lvl="4"/>
            <a:r>
              <a:rPr lang="ko-KR" dirty="0"/>
              <a:t>다섯째 수준</a:t>
            </a:r>
          </a:p>
          <a:p>
            <a:pPr lvl="5"/>
            <a:r>
              <a:rPr lang="ko-KR" dirty="0"/>
              <a:t>여섯째 수준</a:t>
            </a:r>
          </a:p>
          <a:p>
            <a:pPr lvl="6"/>
            <a:r>
              <a:rPr lang="ko-KR" dirty="0"/>
              <a:t>일곱째 수준</a:t>
            </a:r>
          </a:p>
          <a:p>
            <a:pPr lvl="7"/>
            <a:r>
              <a:rPr lang="ko-KR" dirty="0"/>
              <a:t>여덟째 수준</a:t>
            </a:r>
          </a:p>
          <a:p>
            <a:pPr lvl="8"/>
            <a:r>
              <a:rPr lang="ko-KR" dirty="0"/>
              <a:t>아홉째 수준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819456" y="6525344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algn="r"/>
            <a:fld id="{33938BEC-55E3-4F9D-B5C5-76D23951C04A}" type="datetime1">
              <a:rPr lang="en-US" altLang="ko-KR" smtClean="0"/>
              <a:pPr algn="r"/>
              <a:t>10/25/22</a:t>
            </a:fld>
            <a:endParaRPr lang="en-US" alt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3317304" y="6525344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1">
              <a:defRPr lang="ko-KR" sz="140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 flipV="1">
            <a:off x="100464" y="620688"/>
            <a:ext cx="8928992" cy="2883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Straight Connector 28"/>
          <p:cNvSpPr>
            <a:spLocks noChangeShapeType="1"/>
          </p:cNvSpPr>
          <p:nvPr userDrawn="1"/>
        </p:nvSpPr>
        <p:spPr bwMode="auto">
          <a:xfrm flipV="1">
            <a:off x="100464" y="6541164"/>
            <a:ext cx="8928992" cy="2883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D59672F0-9E15-4E1A-8A8F-B2BBF6C7B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464" y="6530590"/>
            <a:ext cx="1520952" cy="36576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fld id="{147C1B20-DEF4-46E3-B77F-0FB6B8193D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1" hangingPunct="1">
        <a:spcBef>
          <a:spcPct val="0"/>
        </a:spcBef>
        <a:buNone/>
        <a:defRPr lang="ko-KR" sz="3200" kern="1200">
          <a:solidFill>
            <a:schemeClr val="tx2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lang="ko-KR"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lang="ko-KR" sz="2000" kern="1200">
          <a:solidFill>
            <a:schemeClr val="tx2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lang="ko-KR"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lang="ko-KR"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lang="ko-KR" sz="16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ko-KR" sz="16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ko-KR" sz="12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9pPr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2B08E64-BC39-8224-A917-D5D3482D1F38}"/>
              </a:ext>
            </a:extLst>
          </p:cNvPr>
          <p:cNvCxnSpPr>
            <a:cxnSpLocks/>
          </p:cNvCxnSpPr>
          <p:nvPr/>
        </p:nvCxnSpPr>
        <p:spPr>
          <a:xfrm>
            <a:off x="2251962" y="4769597"/>
            <a:ext cx="880116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3C02AEC4-1FEB-E7EB-3660-CA6B89F1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2690"/>
            <a:ext cx="8928992" cy="612304"/>
          </a:xfrm>
        </p:spPr>
        <p:txBody>
          <a:bodyPr/>
          <a:lstStyle/>
          <a:p>
            <a:r>
              <a:rPr kumimoji="1" lang="en-US" altLang="ko-KR" dirty="0"/>
              <a:t>call by value(</a:t>
            </a:r>
            <a:r>
              <a:rPr kumimoji="1" lang="en-US" altLang="ko-KR" sz="2400" dirty="0"/>
              <a:t>immutable</a:t>
            </a:r>
            <a:r>
              <a:rPr kumimoji="1" lang="en-US" altLang="ko-KR" dirty="0"/>
              <a:t>), call by reference(</a:t>
            </a:r>
            <a:r>
              <a:rPr kumimoji="1" lang="en-US" altLang="ko-KR" sz="2400" dirty="0"/>
              <a:t>mutable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1026" name="Picture 2" descr="074] Call by Reference, Vale, Address 차이점, 참조 방식 차이">
            <a:extLst>
              <a:ext uri="{FF2B5EF4-FFF2-40B4-BE49-F238E27FC236}">
                <a16:creationId xmlns:a16="http://schemas.microsoft.com/office/drawing/2014/main" id="{206CDDA3-65F9-858F-970C-3ACDFA9E5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/>
          <a:stretch/>
        </p:blipFill>
        <p:spPr bwMode="auto">
          <a:xfrm>
            <a:off x="45767" y="2112497"/>
            <a:ext cx="9062737" cy="18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04AC9EF-5CCD-B585-9DDC-FF8B8E402506}"/>
              </a:ext>
            </a:extLst>
          </p:cNvPr>
          <p:cNvCxnSpPr>
            <a:cxnSpLocks/>
          </p:cNvCxnSpPr>
          <p:nvPr/>
        </p:nvCxnSpPr>
        <p:spPr>
          <a:xfrm>
            <a:off x="2251963" y="5712476"/>
            <a:ext cx="880116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9C3C8-D3CE-DA7D-E3C9-D537584F936E}"/>
              </a:ext>
            </a:extLst>
          </p:cNvPr>
          <p:cNvSpPr/>
          <p:nvPr/>
        </p:nvSpPr>
        <p:spPr>
          <a:xfrm>
            <a:off x="1475656" y="5075417"/>
            <a:ext cx="1275140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BD951C-F706-8965-B830-EA2DFA5E4F16}"/>
              </a:ext>
            </a:extLst>
          </p:cNvPr>
          <p:cNvGraphicFramePr>
            <a:graphicFrameLocks noGrp="1"/>
          </p:cNvGraphicFramePr>
          <p:nvPr/>
        </p:nvGraphicFramePr>
        <p:xfrm>
          <a:off x="1490395" y="5508104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88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B73A2ED-1596-1277-F1B5-18F932BDA8B6}"/>
              </a:ext>
            </a:extLst>
          </p:cNvPr>
          <p:cNvSpPr/>
          <p:nvPr/>
        </p:nvSpPr>
        <p:spPr>
          <a:xfrm>
            <a:off x="1475656" y="4096547"/>
            <a:ext cx="1275140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ko-KR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96DFDE7-D0B4-B9E7-E31C-FD0EFCEE91E3}"/>
              </a:ext>
            </a:extLst>
          </p:cNvPr>
          <p:cNvGraphicFramePr>
            <a:graphicFrameLocks noGrp="1"/>
          </p:cNvGraphicFramePr>
          <p:nvPr/>
        </p:nvGraphicFramePr>
        <p:xfrm>
          <a:off x="1490395" y="4591028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99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51235F-68F2-7AA6-4D49-C43DCBE729DE}"/>
              </a:ext>
            </a:extLst>
          </p:cNvPr>
          <p:cNvGraphicFramePr>
            <a:graphicFrameLocks noGrp="1"/>
          </p:cNvGraphicFramePr>
          <p:nvPr/>
        </p:nvGraphicFramePr>
        <p:xfrm>
          <a:off x="3146278" y="5480295"/>
          <a:ext cx="695412" cy="38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12">
                  <a:extLst>
                    <a:ext uri="{9D8B030D-6E8A-4147-A177-3AD203B41FA5}">
                      <a16:colId xmlns:a16="http://schemas.microsoft.com/office/drawing/2014/main" val="2561434746"/>
                    </a:ext>
                  </a:extLst>
                </a:gridCol>
              </a:tblGrid>
              <a:tr h="3885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859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4ED034-ABAF-867D-C42A-018776C6C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40069"/>
              </p:ext>
            </p:extLst>
          </p:nvPr>
        </p:nvGraphicFramePr>
        <p:xfrm>
          <a:off x="3155812" y="4531627"/>
          <a:ext cx="695412" cy="38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12">
                  <a:extLst>
                    <a:ext uri="{9D8B030D-6E8A-4147-A177-3AD203B41FA5}">
                      <a16:colId xmlns:a16="http://schemas.microsoft.com/office/drawing/2014/main" val="2561434746"/>
                    </a:ext>
                  </a:extLst>
                </a:gridCol>
              </a:tblGrid>
              <a:tr h="38851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85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13D58B5-EDEC-E47F-5013-5F1214AF57DE}"/>
              </a:ext>
            </a:extLst>
          </p:cNvPr>
          <p:cNvSpPr txBox="1"/>
          <p:nvPr/>
        </p:nvSpPr>
        <p:spPr>
          <a:xfrm>
            <a:off x="3037701" y="4190214"/>
            <a:ext cx="100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99</a:t>
            </a:r>
            <a:r>
              <a:rPr lang="ko-KR" altLang="en-US" sz="1800" dirty="0">
                <a:solidFill>
                  <a:srgbClr val="D9253E"/>
                </a:solidFill>
                <a:latin typeface="BM YEONSUNG OTF" panose="020B0600000101010101" pitchFamily="34" charset="-127"/>
                <a:ea typeface="BM YEONSUNG OTF" panose="020B0600000101010101" pitchFamily="34" charset="-127"/>
                <a:cs typeface="Consolas" panose="020B0609020204030204" pitchFamily="49" charset="0"/>
              </a:rPr>
              <a:t>번지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FCA4C-6B88-4D36-9940-4C1F28FB247A}"/>
              </a:ext>
            </a:extLst>
          </p:cNvPr>
          <p:cNvSpPr txBox="1"/>
          <p:nvPr/>
        </p:nvSpPr>
        <p:spPr>
          <a:xfrm>
            <a:off x="3058937" y="5176723"/>
            <a:ext cx="100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88</a:t>
            </a:r>
            <a:r>
              <a:rPr lang="ko-KR" altLang="en-US" sz="1800" dirty="0">
                <a:solidFill>
                  <a:srgbClr val="D9253E"/>
                </a:solidFill>
                <a:latin typeface="BM YEONSUNG OTF" panose="020B0600000101010101" pitchFamily="34" charset="-127"/>
                <a:ea typeface="BM YEONSUNG OTF" panose="020B0600000101010101" pitchFamily="34" charset="-127"/>
                <a:cs typeface="Consolas" panose="020B0609020204030204" pitchFamily="49" charset="0"/>
              </a:rPr>
              <a:t>번지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64A32-CF9A-1415-F4E0-4067C857E158}"/>
              </a:ext>
            </a:extLst>
          </p:cNvPr>
          <p:cNvSpPr txBox="1"/>
          <p:nvPr/>
        </p:nvSpPr>
        <p:spPr>
          <a:xfrm>
            <a:off x="3197500" y="5868810"/>
            <a:ext cx="612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1" dirty="0">
                <a:solidFill>
                  <a:srgbClr val="FF0000"/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원본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598B7F-AF82-0C65-4818-43F55C48C99C}"/>
              </a:ext>
            </a:extLst>
          </p:cNvPr>
          <p:cNvCxnSpPr>
            <a:cxnSpLocks/>
          </p:cNvCxnSpPr>
          <p:nvPr/>
        </p:nvCxnSpPr>
        <p:spPr>
          <a:xfrm>
            <a:off x="6312795" y="4777063"/>
            <a:ext cx="1044468" cy="97155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5AD1E388-07C5-5759-2633-E8EBDE1D5568}"/>
              </a:ext>
            </a:extLst>
          </p:cNvPr>
          <p:cNvGraphicFramePr>
            <a:graphicFrameLocks noGrp="1"/>
          </p:cNvGraphicFramePr>
          <p:nvPr/>
        </p:nvGraphicFramePr>
        <p:xfrm>
          <a:off x="7357263" y="5504456"/>
          <a:ext cx="1241750" cy="8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75">
                  <a:extLst>
                    <a:ext uri="{9D8B030D-6E8A-4147-A177-3AD203B41FA5}">
                      <a16:colId xmlns:a16="http://schemas.microsoft.com/office/drawing/2014/main" val="2845431546"/>
                    </a:ext>
                  </a:extLst>
                </a:gridCol>
                <a:gridCol w="620875">
                  <a:extLst>
                    <a:ext uri="{9D8B030D-6E8A-4147-A177-3AD203B41FA5}">
                      <a16:colId xmlns:a16="http://schemas.microsoft.com/office/drawing/2014/main" val="1581425158"/>
                    </a:ext>
                  </a:extLst>
                </a:gridCol>
              </a:tblGrid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06159"/>
                  </a:ext>
                </a:extLst>
              </a:tr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700647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AEF837-5F3C-B626-484D-3FDFC1A79DE5}"/>
              </a:ext>
            </a:extLst>
          </p:cNvPr>
          <p:cNvCxnSpPr>
            <a:cxnSpLocks/>
          </p:cNvCxnSpPr>
          <p:nvPr/>
        </p:nvCxnSpPr>
        <p:spPr>
          <a:xfrm>
            <a:off x="6312795" y="5748615"/>
            <a:ext cx="1044468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B10483-1795-E878-A2C1-D77001353ED2}"/>
              </a:ext>
            </a:extLst>
          </p:cNvPr>
          <p:cNvSpPr/>
          <p:nvPr/>
        </p:nvSpPr>
        <p:spPr>
          <a:xfrm>
            <a:off x="5508104" y="5075417"/>
            <a:ext cx="1275140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733DDEA-6976-9E44-4DEC-DFD3D0EBBBF6}"/>
              </a:ext>
            </a:extLst>
          </p:cNvPr>
          <p:cNvGraphicFramePr>
            <a:graphicFrameLocks noGrp="1"/>
          </p:cNvGraphicFramePr>
          <p:nvPr/>
        </p:nvGraphicFramePr>
        <p:xfrm>
          <a:off x="5522843" y="5552480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FC9622-BBAA-5558-B894-67AD54D9CA1F}"/>
              </a:ext>
            </a:extLst>
          </p:cNvPr>
          <p:cNvSpPr/>
          <p:nvPr/>
        </p:nvSpPr>
        <p:spPr>
          <a:xfrm>
            <a:off x="5508104" y="4096547"/>
            <a:ext cx="1275140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1"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ko-KR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5240333-94CB-E342-755E-8FC9053C5B3C}"/>
              </a:ext>
            </a:extLst>
          </p:cNvPr>
          <p:cNvGraphicFramePr>
            <a:graphicFrameLocks noGrp="1"/>
          </p:cNvGraphicFramePr>
          <p:nvPr/>
        </p:nvGraphicFramePr>
        <p:xfrm>
          <a:off x="5522843" y="4591028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37B7CFB-4CC1-CE5A-3FD8-3D4A56E5A79F}"/>
              </a:ext>
            </a:extLst>
          </p:cNvPr>
          <p:cNvGraphicFramePr>
            <a:graphicFrameLocks noGrp="1"/>
          </p:cNvGraphicFramePr>
          <p:nvPr/>
        </p:nvGraphicFramePr>
        <p:xfrm>
          <a:off x="7357263" y="5502708"/>
          <a:ext cx="620875" cy="8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75">
                  <a:extLst>
                    <a:ext uri="{9D8B030D-6E8A-4147-A177-3AD203B41FA5}">
                      <a16:colId xmlns:a16="http://schemas.microsoft.com/office/drawing/2014/main" val="3802135272"/>
                    </a:ext>
                  </a:extLst>
                </a:gridCol>
              </a:tblGrid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8512"/>
                  </a:ext>
                </a:extLst>
              </a:tr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69486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5D19C92-4ADB-D8A2-7322-BAE30E2470CB}"/>
              </a:ext>
            </a:extLst>
          </p:cNvPr>
          <p:cNvSpPr txBox="1"/>
          <p:nvPr/>
        </p:nvSpPr>
        <p:spPr>
          <a:xfrm>
            <a:off x="7249025" y="5151551"/>
            <a:ext cx="100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55</a:t>
            </a:r>
            <a:r>
              <a:rPr lang="ko-KR" altLang="en-US" sz="1800" dirty="0">
                <a:solidFill>
                  <a:srgbClr val="D9253E"/>
                </a:solidFill>
                <a:latin typeface="BM YEONSUNG OTF" panose="020B0600000101010101" pitchFamily="34" charset="-127"/>
                <a:ea typeface="BM YEONSUNG OTF" panose="020B0600000101010101" pitchFamily="34" charset="-127"/>
                <a:cs typeface="Consolas" panose="020B0609020204030204" pitchFamily="49" charset="0"/>
              </a:rPr>
              <a:t>번지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3263EF-8096-DF3E-D4C6-F70FC56E0F92}"/>
              </a:ext>
            </a:extLst>
          </p:cNvPr>
          <p:cNvSpPr txBox="1"/>
          <p:nvPr/>
        </p:nvSpPr>
        <p:spPr>
          <a:xfrm>
            <a:off x="7643858" y="6160140"/>
            <a:ext cx="612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1" dirty="0">
                <a:solidFill>
                  <a:srgbClr val="FF0000"/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원본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8CE4F-42CC-2E6E-D6CB-8BE5F2999D9B}"/>
              </a:ext>
            </a:extLst>
          </p:cNvPr>
          <p:cNvSpPr txBox="1"/>
          <p:nvPr/>
        </p:nvSpPr>
        <p:spPr>
          <a:xfrm>
            <a:off x="2787216" y="252078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하는</a:t>
            </a:r>
            <a:r>
              <a:rPr kumimoji="1" lang="ko-KR" altLang="en-US" b="1" dirty="0"/>
              <a:t> 방식으로 취급</a:t>
            </a:r>
            <a:endParaRPr kumimoji="1" lang="ko-Kore-KR" altLang="en-US" b="1" dirty="0"/>
          </a:p>
        </p:txBody>
      </p:sp>
      <p:pic>
        <p:nvPicPr>
          <p:cNvPr id="1028" name="Picture 4" descr="call by reference / call by value">
            <a:extLst>
              <a:ext uri="{FF2B5EF4-FFF2-40B4-BE49-F238E27FC236}">
                <a16:creationId xmlns:a16="http://schemas.microsoft.com/office/drawing/2014/main" id="{4A776A3B-054D-B571-C0CA-8AD9638D1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9" t="25886" b="16865"/>
          <a:stretch/>
        </p:blipFill>
        <p:spPr bwMode="auto">
          <a:xfrm>
            <a:off x="1598933" y="804870"/>
            <a:ext cx="2381029" cy="13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all by reference / call by value">
            <a:extLst>
              <a:ext uri="{FF2B5EF4-FFF2-40B4-BE49-F238E27FC236}">
                <a16:creationId xmlns:a16="http://schemas.microsoft.com/office/drawing/2014/main" id="{46AAFBDA-80A0-13D7-A555-376BD8D09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" t="25886" r="51194" b="16865"/>
          <a:stretch/>
        </p:blipFill>
        <p:spPr bwMode="auto">
          <a:xfrm>
            <a:off x="5868144" y="716271"/>
            <a:ext cx="2232248" cy="13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6BA427-09A1-82F7-C846-60FA45A2645B}"/>
              </a:ext>
            </a:extLst>
          </p:cNvPr>
          <p:cNvSpPr txBox="1"/>
          <p:nvPr/>
        </p:nvSpPr>
        <p:spPr>
          <a:xfrm>
            <a:off x="3130252" y="904686"/>
            <a:ext cx="612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1" dirty="0">
                <a:solidFill>
                  <a:srgbClr val="FF0000"/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원본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BB7B16-D7CF-79E9-2350-FFFB0002E724}"/>
              </a:ext>
            </a:extLst>
          </p:cNvPr>
          <p:cNvSpPr txBox="1"/>
          <p:nvPr/>
        </p:nvSpPr>
        <p:spPr>
          <a:xfrm>
            <a:off x="7337840" y="811575"/>
            <a:ext cx="612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1" dirty="0">
                <a:solidFill>
                  <a:srgbClr val="FF0000"/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원본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6438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E2A92-DA88-436E-BFBF-80B50C9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함수에서 전역변수를 사용시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50B0C-CF72-42DA-9C85-E73E13B847E6}"/>
              </a:ext>
            </a:extLst>
          </p:cNvPr>
          <p:cNvSpPr txBox="1"/>
          <p:nvPr/>
        </p:nvSpPr>
        <p:spPr>
          <a:xfrm>
            <a:off x="271840" y="764704"/>
            <a:ext cx="3372440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if a&gt;b : return a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else   : return b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a, b = 3, 5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c, d = 10, 7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 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MAX()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 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MAX()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1FE50D-6765-44A8-BE4D-EAA2807A7703}"/>
              </a:ext>
            </a:extLst>
          </p:cNvPr>
          <p:cNvSpPr/>
          <p:nvPr/>
        </p:nvSpPr>
        <p:spPr>
          <a:xfrm>
            <a:off x="3861884" y="1856720"/>
            <a:ext cx="1563172" cy="2508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2B5F8CB-540B-4C77-A604-67979CDFF97C}"/>
              </a:ext>
            </a:extLst>
          </p:cNvPr>
          <p:cNvGraphicFramePr>
            <a:graphicFrameLocks noGrp="1"/>
          </p:cNvGraphicFramePr>
          <p:nvPr/>
        </p:nvGraphicFramePr>
        <p:xfrm>
          <a:off x="4164655" y="2333784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D6984E-78CA-422B-A888-189C99A16FAE}"/>
              </a:ext>
            </a:extLst>
          </p:cNvPr>
          <p:cNvSpPr/>
          <p:nvPr/>
        </p:nvSpPr>
        <p:spPr>
          <a:xfrm>
            <a:off x="3861884" y="673305"/>
            <a:ext cx="1563172" cy="1200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67A2637-4894-42C5-AB87-7AB77BFECE57}"/>
              </a:ext>
            </a:extLst>
          </p:cNvPr>
          <p:cNvGraphicFramePr>
            <a:graphicFrameLocks noGrp="1"/>
          </p:cNvGraphicFramePr>
          <p:nvPr/>
        </p:nvGraphicFramePr>
        <p:xfrm>
          <a:off x="4176013" y="2832361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318B353-8158-4E52-9FD2-F1692C009054}"/>
              </a:ext>
            </a:extLst>
          </p:cNvPr>
          <p:cNvGraphicFramePr>
            <a:graphicFrameLocks noGrp="1"/>
          </p:cNvGraphicFramePr>
          <p:nvPr/>
        </p:nvGraphicFramePr>
        <p:xfrm>
          <a:off x="4181199" y="3339516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EA06A75-15C4-47C9-B584-B8DFFF2B7FF7}"/>
              </a:ext>
            </a:extLst>
          </p:cNvPr>
          <p:cNvGraphicFramePr>
            <a:graphicFrameLocks noGrp="1"/>
          </p:cNvGraphicFramePr>
          <p:nvPr/>
        </p:nvGraphicFramePr>
        <p:xfrm>
          <a:off x="4192557" y="3838093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4427075-B5D2-4CCC-BE2A-A06C296C6BEC}"/>
              </a:ext>
            </a:extLst>
          </p:cNvPr>
          <p:cNvSpPr txBox="1"/>
          <p:nvPr/>
        </p:nvSpPr>
        <p:spPr>
          <a:xfrm>
            <a:off x="4145663" y="4411134"/>
            <a:ext cx="100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MAX()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3F2E582-83FF-4883-8698-603DB046775D}"/>
              </a:ext>
            </a:extLst>
          </p:cNvPr>
          <p:cNvCxnSpPr/>
          <p:nvPr/>
        </p:nvCxnSpPr>
        <p:spPr>
          <a:xfrm flipH="1" flipV="1">
            <a:off x="1187624" y="1340768"/>
            <a:ext cx="3096344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3FE09F5-AF94-480D-9BAF-EA0B57B62359}"/>
              </a:ext>
            </a:extLst>
          </p:cNvPr>
          <p:cNvCxnSpPr>
            <a:cxnSpLocks/>
          </p:cNvCxnSpPr>
          <p:nvPr/>
        </p:nvCxnSpPr>
        <p:spPr>
          <a:xfrm flipH="1" flipV="1">
            <a:off x="1475656" y="1340768"/>
            <a:ext cx="2808313" cy="16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id="{FB6605AC-0557-4225-8EBB-8B979A26570B}"/>
              </a:ext>
            </a:extLst>
          </p:cNvPr>
          <p:cNvSpPr/>
          <p:nvPr/>
        </p:nvSpPr>
        <p:spPr>
          <a:xfrm>
            <a:off x="1218071" y="4757088"/>
            <a:ext cx="5664322" cy="1724568"/>
          </a:xfrm>
          <a:prstGeom prst="roundRect">
            <a:avLst/>
          </a:prstGeom>
          <a:solidFill>
            <a:schemeClr val="bg1">
              <a:alpha val="2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문제점</a:t>
            </a:r>
            <a:endParaRPr kumimoji="1" lang="en-US" altLang="ko-KR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항상 전역변수 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a</a:t>
            </a: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와 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b</a:t>
            </a: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의 최대값만 구할 수 있다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c</a:t>
            </a: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와 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d</a:t>
            </a: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의 최대값은 구할 수 없다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.</a:t>
            </a:r>
          </a:p>
          <a:p>
            <a:endParaRPr kumimoji="1" lang="en-US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  <a:sym typeface="Wingdings" panose="05000000000000000000" pitchFamily="2" charset="2"/>
            </a:endParaRPr>
          </a:p>
          <a:p>
            <a:r>
              <a:rPr kumimoji="1" lang="en-US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즉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함수는 특정 객체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(a, b)</a:t>
            </a: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와 암묵적으로 결합이 된다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.</a:t>
            </a:r>
            <a:endParaRPr kumimoji="1" lang="ko-Kore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A1929AC-0FA0-4488-AB48-66F5E45ADCB3}"/>
              </a:ext>
            </a:extLst>
          </p:cNvPr>
          <p:cNvGrpSpPr/>
          <p:nvPr/>
        </p:nvGrpSpPr>
        <p:grpSpPr>
          <a:xfrm>
            <a:off x="5291550" y="717034"/>
            <a:ext cx="3952153" cy="3416320"/>
            <a:chOff x="5291550" y="717034"/>
            <a:chExt cx="3952153" cy="341632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8EA402-0293-4961-915F-B84F7DC7A3C3}"/>
                </a:ext>
              </a:extLst>
            </p:cNvPr>
            <p:cNvSpPr txBox="1"/>
            <p:nvPr/>
          </p:nvSpPr>
          <p:spPr>
            <a:xfrm>
              <a:off x="5868144" y="717034"/>
              <a:ext cx="3004016" cy="34163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def</a:t>
              </a:r>
              <a:r>
                <a: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MAX1</a:t>
              </a:r>
              <a:r>
                <a:rPr lang="ko-KR" altLang="en-US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</a:t>
              </a:r>
              <a:r>
                <a: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if a&gt;b : return a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else   : return b</a:t>
              </a:r>
              <a:b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</a:br>
              <a:r>
                <a:rPr lang="ko-KR" altLang="en-US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def</a:t>
              </a:r>
              <a:r>
                <a: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MAX2</a:t>
              </a:r>
              <a:r>
                <a:rPr lang="ko-KR" altLang="en-US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</a:t>
              </a:r>
              <a:r>
                <a: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if c&gt;d : return c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else   : return d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a, b = 3, 5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c, d = 10, 7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print( </a:t>
              </a:r>
              <a:r>
                <a:rPr lang="en-US" altLang="ko-KR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MAX1()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print( </a:t>
              </a:r>
              <a:r>
                <a:rPr lang="en-US" altLang="ko-KR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MAX2()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340F58E-C810-439A-AC23-F8C93018068B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5291550" y="1196752"/>
              <a:ext cx="1512698" cy="1322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9FFBF26-147D-4399-8DFC-0B00F4A5F7B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5302908" y="1293213"/>
              <a:ext cx="1717364" cy="1724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AF7E9CF-9882-4A76-BD6E-031DAD4A3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4266" y="2057365"/>
              <a:ext cx="1717364" cy="1984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29FDB89-BEC8-48C9-81CB-24A7EF3E683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5308094" y="2071686"/>
              <a:ext cx="1496154" cy="1453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폭발: 14pt 51">
              <a:extLst>
                <a:ext uri="{FF2B5EF4-FFF2-40B4-BE49-F238E27FC236}">
                  <a16:creationId xmlns:a16="http://schemas.microsoft.com/office/drawing/2014/main" id="{EE8C698C-9A78-4FE6-8EB3-4E1ECCC1C48B}"/>
                </a:ext>
              </a:extLst>
            </p:cNvPr>
            <p:cNvSpPr/>
            <p:nvPr/>
          </p:nvSpPr>
          <p:spPr>
            <a:xfrm>
              <a:off x="7443503" y="2385936"/>
              <a:ext cx="1800200" cy="953580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나쁜</a:t>
              </a:r>
              <a:endParaRPr lang="en-US" altLang="ko-KR" dirty="0"/>
            </a:p>
            <a:p>
              <a:pPr algn="ctr"/>
              <a:r>
                <a:rPr lang="ko-KR" altLang="en-US" dirty="0"/>
                <a:t>방법</a:t>
              </a:r>
            </a:p>
          </p:txBody>
        </p:sp>
      </p:grpSp>
      <p:sp>
        <p:nvSpPr>
          <p:cNvPr id="53" name="폭발: 14pt 52">
            <a:extLst>
              <a:ext uri="{FF2B5EF4-FFF2-40B4-BE49-F238E27FC236}">
                <a16:creationId xmlns:a16="http://schemas.microsoft.com/office/drawing/2014/main" id="{1B6A862F-92FE-4A86-9994-838BF192C1FF}"/>
              </a:ext>
            </a:extLst>
          </p:cNvPr>
          <p:cNvSpPr/>
          <p:nvPr/>
        </p:nvSpPr>
        <p:spPr>
          <a:xfrm>
            <a:off x="1958060" y="2480099"/>
            <a:ext cx="1800200" cy="95358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나쁜</a:t>
            </a:r>
            <a:endParaRPr lang="en-US" altLang="ko-KR" dirty="0"/>
          </a:p>
          <a:p>
            <a:pPr algn="ctr"/>
            <a:r>
              <a:rPr lang="ko-KR" altLang="en-US" dirty="0"/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21623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E2A92-DA88-436E-BFBF-80B50C9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함수에서 전역변수를 사용시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022D3-C32F-441E-89DC-67D90D06A866}"/>
              </a:ext>
            </a:extLst>
          </p:cNvPr>
          <p:cNvSpPr txBox="1"/>
          <p:nvPr/>
        </p:nvSpPr>
        <p:spPr>
          <a:xfrm>
            <a:off x="119440" y="838350"/>
            <a:ext cx="3372440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print_list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=' ')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L1 = [1, 2, 3]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L2 = [4, 5, 6, 7, 8]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print_list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(L1)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print_list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(L2)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98338EA-7D85-43E2-875A-AB9242230FF7}"/>
              </a:ext>
            </a:extLst>
          </p:cNvPr>
          <p:cNvGraphicFramePr>
            <a:graphicFrameLocks noGrp="1"/>
          </p:cNvGraphicFramePr>
          <p:nvPr/>
        </p:nvGraphicFramePr>
        <p:xfrm>
          <a:off x="5773085" y="2502441"/>
          <a:ext cx="1800201" cy="8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84543154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158142515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55711751"/>
                    </a:ext>
                  </a:extLst>
                </a:gridCol>
              </a:tblGrid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06159"/>
                  </a:ext>
                </a:extLst>
              </a:tr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700647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C30F5F-1AB0-46EF-8AB6-659A1B2FDA4C}"/>
              </a:ext>
            </a:extLst>
          </p:cNvPr>
          <p:cNvCxnSpPr>
            <a:cxnSpLocks/>
          </p:cNvCxnSpPr>
          <p:nvPr/>
        </p:nvCxnSpPr>
        <p:spPr>
          <a:xfrm>
            <a:off x="4728617" y="2632796"/>
            <a:ext cx="1044468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6CEEDD-C969-4B04-A0ED-6320C7908F64}"/>
              </a:ext>
            </a:extLst>
          </p:cNvPr>
          <p:cNvSpPr/>
          <p:nvPr/>
        </p:nvSpPr>
        <p:spPr>
          <a:xfrm>
            <a:off x="3635894" y="1959598"/>
            <a:ext cx="1563172" cy="1944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2D68B80-8F19-41F3-B629-D5D8E5C106B4}"/>
              </a:ext>
            </a:extLst>
          </p:cNvPr>
          <p:cNvGraphicFramePr>
            <a:graphicFrameLocks noGrp="1"/>
          </p:cNvGraphicFramePr>
          <p:nvPr/>
        </p:nvGraphicFramePr>
        <p:xfrm>
          <a:off x="3938665" y="2436661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A9B54E-1540-40BD-93F0-FBD117A129DB}"/>
              </a:ext>
            </a:extLst>
          </p:cNvPr>
          <p:cNvSpPr/>
          <p:nvPr/>
        </p:nvSpPr>
        <p:spPr>
          <a:xfrm>
            <a:off x="3635894" y="980728"/>
            <a:ext cx="1563172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print_list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95C0F4F-F84A-4362-85E7-5297BE1558B9}"/>
              </a:ext>
            </a:extLst>
          </p:cNvPr>
          <p:cNvGraphicFramePr>
            <a:graphicFrameLocks noGrp="1"/>
          </p:cNvGraphicFramePr>
          <p:nvPr/>
        </p:nvGraphicFramePr>
        <p:xfrm>
          <a:off x="3938665" y="1475209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466193-76B0-479C-BFBA-F3E273D04688}"/>
              </a:ext>
            </a:extLst>
          </p:cNvPr>
          <p:cNvCxnSpPr>
            <a:cxnSpLocks/>
          </p:cNvCxnSpPr>
          <p:nvPr/>
        </p:nvCxnSpPr>
        <p:spPr>
          <a:xfrm>
            <a:off x="4728617" y="1661244"/>
            <a:ext cx="1044468" cy="960837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C61A7C5-7F75-42B3-98F6-8BFF78120F80}"/>
              </a:ext>
            </a:extLst>
          </p:cNvPr>
          <p:cNvGraphicFramePr>
            <a:graphicFrameLocks noGrp="1"/>
          </p:cNvGraphicFramePr>
          <p:nvPr/>
        </p:nvGraphicFramePr>
        <p:xfrm>
          <a:off x="5784442" y="3429000"/>
          <a:ext cx="3036030" cy="8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06">
                  <a:extLst>
                    <a:ext uri="{9D8B030D-6E8A-4147-A177-3AD203B41FA5}">
                      <a16:colId xmlns:a16="http://schemas.microsoft.com/office/drawing/2014/main" val="2845431546"/>
                    </a:ext>
                  </a:extLst>
                </a:gridCol>
                <a:gridCol w="607206">
                  <a:extLst>
                    <a:ext uri="{9D8B030D-6E8A-4147-A177-3AD203B41FA5}">
                      <a16:colId xmlns:a16="http://schemas.microsoft.com/office/drawing/2014/main" val="1581425158"/>
                    </a:ext>
                  </a:extLst>
                </a:gridCol>
                <a:gridCol w="607206">
                  <a:extLst>
                    <a:ext uri="{9D8B030D-6E8A-4147-A177-3AD203B41FA5}">
                      <a16:colId xmlns:a16="http://schemas.microsoft.com/office/drawing/2014/main" val="2255711751"/>
                    </a:ext>
                  </a:extLst>
                </a:gridCol>
                <a:gridCol w="607206">
                  <a:extLst>
                    <a:ext uri="{9D8B030D-6E8A-4147-A177-3AD203B41FA5}">
                      <a16:colId xmlns:a16="http://schemas.microsoft.com/office/drawing/2014/main" val="1917737906"/>
                    </a:ext>
                  </a:extLst>
                </a:gridCol>
                <a:gridCol w="607206">
                  <a:extLst>
                    <a:ext uri="{9D8B030D-6E8A-4147-A177-3AD203B41FA5}">
                      <a16:colId xmlns:a16="http://schemas.microsoft.com/office/drawing/2014/main" val="383208800"/>
                    </a:ext>
                  </a:extLst>
                </a:gridCol>
              </a:tblGrid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06159"/>
                  </a:ext>
                </a:extLst>
              </a:tr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[3]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[4]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700647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3C7DED-D3B0-4C4B-A24A-BB1AF06BA752}"/>
              </a:ext>
            </a:extLst>
          </p:cNvPr>
          <p:cNvCxnSpPr>
            <a:cxnSpLocks/>
          </p:cNvCxnSpPr>
          <p:nvPr/>
        </p:nvCxnSpPr>
        <p:spPr>
          <a:xfrm>
            <a:off x="4739975" y="3559355"/>
            <a:ext cx="1044468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46F14B5-6858-4FA1-BEC9-A2E659EC0AD5}"/>
              </a:ext>
            </a:extLst>
          </p:cNvPr>
          <p:cNvGraphicFramePr>
            <a:graphicFrameLocks noGrp="1"/>
          </p:cNvGraphicFramePr>
          <p:nvPr/>
        </p:nvGraphicFramePr>
        <p:xfrm>
          <a:off x="3950023" y="3363220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28" name="모서리가 둥근 직사각형 7">
            <a:extLst>
              <a:ext uri="{FF2B5EF4-FFF2-40B4-BE49-F238E27FC236}">
                <a16:creationId xmlns:a16="http://schemas.microsoft.com/office/drawing/2014/main" id="{0BE350D0-5C84-4CE1-9D7E-6C87039A5F68}"/>
              </a:ext>
            </a:extLst>
          </p:cNvPr>
          <p:cNvSpPr/>
          <p:nvPr/>
        </p:nvSpPr>
        <p:spPr>
          <a:xfrm>
            <a:off x="119438" y="3318801"/>
            <a:ext cx="1809269" cy="347406"/>
          </a:xfrm>
          <a:prstGeom prst="round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977D33CA-B96A-4C75-A110-EB70858DA697}"/>
              </a:ext>
            </a:extLst>
          </p:cNvPr>
          <p:cNvSpPr/>
          <p:nvPr/>
        </p:nvSpPr>
        <p:spPr>
          <a:xfrm>
            <a:off x="107504" y="3873115"/>
            <a:ext cx="1809269" cy="347406"/>
          </a:xfrm>
          <a:prstGeom prst="round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94F41BC-DB7C-4FD8-ABAE-FC2F11167C25}"/>
              </a:ext>
            </a:extLst>
          </p:cNvPr>
          <p:cNvCxnSpPr>
            <a:cxnSpLocks/>
          </p:cNvCxnSpPr>
          <p:nvPr/>
        </p:nvCxnSpPr>
        <p:spPr>
          <a:xfrm>
            <a:off x="4728617" y="1661244"/>
            <a:ext cx="1044468" cy="185309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설명선: 선 33">
            <a:extLst>
              <a:ext uri="{FF2B5EF4-FFF2-40B4-BE49-F238E27FC236}">
                <a16:creationId xmlns:a16="http://schemas.microsoft.com/office/drawing/2014/main" id="{369EEC2C-811B-46ED-A939-B80AC9F11DD5}"/>
              </a:ext>
            </a:extLst>
          </p:cNvPr>
          <p:cNvSpPr/>
          <p:nvPr/>
        </p:nvSpPr>
        <p:spPr>
          <a:xfrm>
            <a:off x="5940150" y="980728"/>
            <a:ext cx="2088232" cy="432048"/>
          </a:xfrm>
          <a:prstGeom prst="borderCallout1">
            <a:avLst>
              <a:gd name="adj1" fmla="val 18750"/>
              <a:gd name="adj2" fmla="val -8333"/>
              <a:gd name="adj3" fmla="val 145997"/>
              <a:gd name="adj4" fmla="val -49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가리킴</a:t>
            </a:r>
          </a:p>
        </p:txBody>
      </p:sp>
      <p:sp>
        <p:nvSpPr>
          <p:cNvPr id="35" name="설명선: 선 34">
            <a:extLst>
              <a:ext uri="{FF2B5EF4-FFF2-40B4-BE49-F238E27FC236}">
                <a16:creationId xmlns:a16="http://schemas.microsoft.com/office/drawing/2014/main" id="{3827E16A-71AA-47AF-A2D0-69A132210A30}"/>
              </a:ext>
            </a:extLst>
          </p:cNvPr>
          <p:cNvSpPr/>
          <p:nvPr/>
        </p:nvSpPr>
        <p:spPr>
          <a:xfrm>
            <a:off x="5939123" y="1498111"/>
            <a:ext cx="2088232" cy="432048"/>
          </a:xfrm>
          <a:prstGeom prst="borderCallout1">
            <a:avLst>
              <a:gd name="adj1" fmla="val 18750"/>
              <a:gd name="adj2" fmla="val -8333"/>
              <a:gd name="adj3" fmla="val 30278"/>
              <a:gd name="adj4" fmla="val -49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L2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가리킴</a:t>
            </a:r>
          </a:p>
        </p:txBody>
      </p:sp>
    </p:spTree>
    <p:extLst>
      <p:ext uri="{BB962C8B-B14F-4D97-AF65-F5344CB8AC3E}">
        <p14:creationId xmlns:p14="http://schemas.microsoft.com/office/powerpoint/2010/main" val="11960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29" grpId="0" animBg="1"/>
      <p:bldP spid="34" grpId="0" animBg="1"/>
      <p:bldP spid="34" grpId="1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E2A92-DA88-436E-BFBF-80B50C9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함수에서 전역변수를 사용시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022D3-C32F-441E-89DC-67D90D06A866}"/>
              </a:ext>
            </a:extLst>
          </p:cNvPr>
          <p:cNvSpPr txBox="1"/>
          <p:nvPr/>
        </p:nvSpPr>
        <p:spPr>
          <a:xfrm>
            <a:off x="119440" y="838350"/>
            <a:ext cx="3372440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print_list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() :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lang="en-US" altLang="ko-KR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=' ')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L1 = [1, 2, 3]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L2 = [4, 5, 6, 7, 8]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print_list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print_list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98338EA-7D85-43E2-875A-AB9242230FF7}"/>
              </a:ext>
            </a:extLst>
          </p:cNvPr>
          <p:cNvGraphicFramePr>
            <a:graphicFrameLocks noGrp="1"/>
          </p:cNvGraphicFramePr>
          <p:nvPr/>
        </p:nvGraphicFramePr>
        <p:xfrm>
          <a:off x="5773085" y="2502441"/>
          <a:ext cx="1800201" cy="8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845431546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1581425158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255711751"/>
                    </a:ext>
                  </a:extLst>
                </a:gridCol>
              </a:tblGrid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06159"/>
                  </a:ext>
                </a:extLst>
              </a:tr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700647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C30F5F-1AB0-46EF-8AB6-659A1B2FDA4C}"/>
              </a:ext>
            </a:extLst>
          </p:cNvPr>
          <p:cNvCxnSpPr>
            <a:cxnSpLocks/>
          </p:cNvCxnSpPr>
          <p:nvPr/>
        </p:nvCxnSpPr>
        <p:spPr>
          <a:xfrm>
            <a:off x="4728617" y="2632796"/>
            <a:ext cx="1044468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6CEEDD-C969-4B04-A0ED-6320C7908F64}"/>
              </a:ext>
            </a:extLst>
          </p:cNvPr>
          <p:cNvSpPr/>
          <p:nvPr/>
        </p:nvSpPr>
        <p:spPr>
          <a:xfrm>
            <a:off x="3635894" y="1959598"/>
            <a:ext cx="1563172" cy="1944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2D68B80-8F19-41F3-B629-D5D8E5C106B4}"/>
              </a:ext>
            </a:extLst>
          </p:cNvPr>
          <p:cNvGraphicFramePr>
            <a:graphicFrameLocks noGrp="1"/>
          </p:cNvGraphicFramePr>
          <p:nvPr/>
        </p:nvGraphicFramePr>
        <p:xfrm>
          <a:off x="3938665" y="2436661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A9B54E-1540-40BD-93F0-FBD117A129DB}"/>
              </a:ext>
            </a:extLst>
          </p:cNvPr>
          <p:cNvSpPr/>
          <p:nvPr/>
        </p:nvSpPr>
        <p:spPr>
          <a:xfrm>
            <a:off x="3635894" y="980728"/>
            <a:ext cx="1563172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print_list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C61A7C5-7F75-42B3-98F6-8BFF78120F80}"/>
              </a:ext>
            </a:extLst>
          </p:cNvPr>
          <p:cNvGraphicFramePr>
            <a:graphicFrameLocks noGrp="1"/>
          </p:cNvGraphicFramePr>
          <p:nvPr/>
        </p:nvGraphicFramePr>
        <p:xfrm>
          <a:off x="5784442" y="3429000"/>
          <a:ext cx="3036030" cy="8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06">
                  <a:extLst>
                    <a:ext uri="{9D8B030D-6E8A-4147-A177-3AD203B41FA5}">
                      <a16:colId xmlns:a16="http://schemas.microsoft.com/office/drawing/2014/main" val="2845431546"/>
                    </a:ext>
                  </a:extLst>
                </a:gridCol>
                <a:gridCol w="607206">
                  <a:extLst>
                    <a:ext uri="{9D8B030D-6E8A-4147-A177-3AD203B41FA5}">
                      <a16:colId xmlns:a16="http://schemas.microsoft.com/office/drawing/2014/main" val="1581425158"/>
                    </a:ext>
                  </a:extLst>
                </a:gridCol>
                <a:gridCol w="607206">
                  <a:extLst>
                    <a:ext uri="{9D8B030D-6E8A-4147-A177-3AD203B41FA5}">
                      <a16:colId xmlns:a16="http://schemas.microsoft.com/office/drawing/2014/main" val="2255711751"/>
                    </a:ext>
                  </a:extLst>
                </a:gridCol>
                <a:gridCol w="607206">
                  <a:extLst>
                    <a:ext uri="{9D8B030D-6E8A-4147-A177-3AD203B41FA5}">
                      <a16:colId xmlns:a16="http://schemas.microsoft.com/office/drawing/2014/main" val="1917737906"/>
                    </a:ext>
                  </a:extLst>
                </a:gridCol>
                <a:gridCol w="607206">
                  <a:extLst>
                    <a:ext uri="{9D8B030D-6E8A-4147-A177-3AD203B41FA5}">
                      <a16:colId xmlns:a16="http://schemas.microsoft.com/office/drawing/2014/main" val="383208800"/>
                    </a:ext>
                  </a:extLst>
                </a:gridCol>
              </a:tblGrid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06159"/>
                  </a:ext>
                </a:extLst>
              </a:tr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[3]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[4]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700647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3C7DED-D3B0-4C4B-A24A-BB1AF06BA752}"/>
              </a:ext>
            </a:extLst>
          </p:cNvPr>
          <p:cNvCxnSpPr>
            <a:cxnSpLocks/>
          </p:cNvCxnSpPr>
          <p:nvPr/>
        </p:nvCxnSpPr>
        <p:spPr>
          <a:xfrm>
            <a:off x="4739975" y="3559355"/>
            <a:ext cx="1044468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46F14B5-6858-4FA1-BEC9-A2E659EC0AD5}"/>
              </a:ext>
            </a:extLst>
          </p:cNvPr>
          <p:cNvGraphicFramePr>
            <a:graphicFrameLocks noGrp="1"/>
          </p:cNvGraphicFramePr>
          <p:nvPr/>
        </p:nvGraphicFramePr>
        <p:xfrm>
          <a:off x="3950023" y="3363220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28" name="모서리가 둥근 직사각형 7">
            <a:extLst>
              <a:ext uri="{FF2B5EF4-FFF2-40B4-BE49-F238E27FC236}">
                <a16:creationId xmlns:a16="http://schemas.microsoft.com/office/drawing/2014/main" id="{0BE350D0-5C84-4CE1-9D7E-6C87039A5F68}"/>
              </a:ext>
            </a:extLst>
          </p:cNvPr>
          <p:cNvSpPr/>
          <p:nvPr/>
        </p:nvSpPr>
        <p:spPr>
          <a:xfrm>
            <a:off x="119438" y="3319368"/>
            <a:ext cx="1809269" cy="347406"/>
          </a:xfrm>
          <a:prstGeom prst="round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977D33CA-B96A-4C75-A110-EB70858DA697}"/>
              </a:ext>
            </a:extLst>
          </p:cNvPr>
          <p:cNvSpPr/>
          <p:nvPr/>
        </p:nvSpPr>
        <p:spPr>
          <a:xfrm>
            <a:off x="107504" y="3873682"/>
            <a:ext cx="1809269" cy="347406"/>
          </a:xfrm>
          <a:prstGeom prst="round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설명선: 선 18">
            <a:extLst>
              <a:ext uri="{FF2B5EF4-FFF2-40B4-BE49-F238E27FC236}">
                <a16:creationId xmlns:a16="http://schemas.microsoft.com/office/drawing/2014/main" id="{2E032031-FE19-4FFC-A1B7-9F4079829A16}"/>
              </a:ext>
            </a:extLst>
          </p:cNvPr>
          <p:cNvSpPr/>
          <p:nvPr/>
        </p:nvSpPr>
        <p:spPr>
          <a:xfrm>
            <a:off x="5580112" y="980727"/>
            <a:ext cx="3563888" cy="612303"/>
          </a:xfrm>
          <a:prstGeom prst="borderCallout1">
            <a:avLst>
              <a:gd name="adj1" fmla="val 18750"/>
              <a:gd name="adj2" fmla="val -8333"/>
              <a:gd name="adj3" fmla="val 52228"/>
              <a:gd name="adj4" fmla="val -101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리스트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만 출력할 것임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</a:p>
        </p:txBody>
      </p: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49E38185-9912-43B7-96A2-0C959E7C1076}"/>
              </a:ext>
            </a:extLst>
          </p:cNvPr>
          <p:cNvSpPr/>
          <p:nvPr/>
        </p:nvSpPr>
        <p:spPr>
          <a:xfrm>
            <a:off x="2076030" y="4634223"/>
            <a:ext cx="6120680" cy="1724568"/>
          </a:xfrm>
          <a:prstGeom prst="roundRect">
            <a:avLst/>
          </a:prstGeom>
          <a:solidFill>
            <a:schemeClr val="bg1">
              <a:alpha val="2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문제점</a:t>
            </a:r>
            <a:endParaRPr kumimoji="1" lang="en-US" altLang="ko-KR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출력할 리스트는 항상 이름이 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L1</a:t>
            </a: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이어야 함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en-US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L2</a:t>
            </a: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를 출력하려면 별도의 함수를 만들어야 함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.</a:t>
            </a:r>
          </a:p>
          <a:p>
            <a:endParaRPr kumimoji="1" lang="en-US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  <a:sym typeface="Wingdings" panose="05000000000000000000" pitchFamily="2" charset="2"/>
            </a:endParaRPr>
          </a:p>
          <a:p>
            <a:r>
              <a:rPr kumimoji="1" lang="en-US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즉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함수는 특정 객체와 암묵적으로 결합이 된다</a:t>
            </a:r>
            <a:r>
              <a:rPr kumimoji="1" lang="en-US" altLang="ko-KR" dirty="0">
                <a:solidFill>
                  <a:schemeClr val="tx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  <a:sym typeface="Wingdings" panose="05000000000000000000" pitchFamily="2" charset="2"/>
              </a:rPr>
              <a:t>.</a:t>
            </a:r>
            <a:endParaRPr kumimoji="1" lang="ko-Kore-KR" altLang="en-US" dirty="0">
              <a:solidFill>
                <a:schemeClr val="tx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7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29" grpId="0" animBg="1"/>
      <p:bldP spid="19" grpId="0" animBg="1"/>
      <p:bldP spid="19" grpId="1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4570E-9749-23A1-8945-E916735F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정리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E44407B-719A-B715-A5B1-90CF28E8B1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설계시</a:t>
            </a:r>
            <a:r>
              <a:rPr lang="ko-KR" altLang="en-US" dirty="0"/>
              <a:t> 전역변수는 사용하지 않는 것이 좋음</a:t>
            </a:r>
            <a:endParaRPr lang="en-US" altLang="ko-Kore-KR" dirty="0"/>
          </a:p>
          <a:p>
            <a:pPr lvl="1"/>
            <a:r>
              <a:rPr lang="ko-Kore-KR" altLang="en-US" dirty="0"/>
              <a:t>이유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암묵적인 결합관계가 형성됨</a:t>
            </a:r>
            <a:r>
              <a:rPr lang="en-US" altLang="ko-KR" dirty="0"/>
              <a:t>...</a:t>
            </a:r>
          </a:p>
          <a:p>
            <a:pPr lvl="2"/>
            <a:r>
              <a:rPr lang="ko-KR" altLang="en-US" dirty="0"/>
              <a:t>함수 사용시 처리할 데이터가 특정 이름의 변수에 있어야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재활용성을 낮춘다</a:t>
            </a:r>
            <a:r>
              <a:rPr lang="en-US" altLang="ko-KR" dirty="0"/>
              <a:t>.</a:t>
            </a:r>
          </a:p>
          <a:p>
            <a:pPr lvl="1"/>
            <a:endParaRPr lang="en-US" altLang="ko-Kore-KR" dirty="0"/>
          </a:p>
          <a:p>
            <a:pPr marL="0" indent="0">
              <a:buNone/>
            </a:pPr>
            <a:endParaRPr lang="en-US" altLang="ko-Kore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b="1" dirty="0"/>
              <a:t>프로그래밍 대회 및 알고리즘 문제해결</a:t>
            </a:r>
            <a:r>
              <a:rPr lang="en-US" altLang="ko-KR" b="1" dirty="0"/>
              <a:t>(Problem Solve)</a:t>
            </a:r>
            <a:r>
              <a:rPr lang="ko-KR" altLang="en-US" dirty="0"/>
              <a:t>에는</a:t>
            </a:r>
            <a:br>
              <a:rPr lang="en-US" altLang="ko-KR" dirty="0"/>
            </a:br>
            <a:r>
              <a:rPr lang="ko-KR" altLang="en-US" dirty="0"/>
              <a:t>빈번하게 사용하기도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ore-KR" altLang="en-US" dirty="0"/>
              <a:t>왜냐하면</a:t>
            </a:r>
            <a:r>
              <a:rPr lang="en-US" altLang="ko-Kore-KR" dirty="0"/>
              <a:t>,</a:t>
            </a:r>
            <a:r>
              <a:rPr lang="ko-KR" altLang="en-US" dirty="0"/>
              <a:t> 대회에서는 함수가 재사용 목적이 아니기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874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99179F-C809-40F9-94EA-E2BA4DE82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피보나치 수열의 </a:t>
            </a:r>
            <a:r>
              <a:rPr lang="en-US" altLang="ko-KR" dirty="0"/>
              <a:t>n</a:t>
            </a:r>
            <a:r>
              <a:rPr lang="ko-KR" altLang="en-US" dirty="0"/>
              <a:t>번 항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F48AE7C-FE46-49C8-A002-561DF48F7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9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6432-3A8C-4444-ADB0-22483AA5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　수열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BA6AD-03B7-4712-B3EF-CEEE2354276D}"/>
              </a:ext>
            </a:extLst>
          </p:cNvPr>
          <p:cNvSpPr txBox="1"/>
          <p:nvPr/>
        </p:nvSpPr>
        <p:spPr>
          <a:xfrm>
            <a:off x="3059832" y="764704"/>
            <a:ext cx="201622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&lt;2 :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(n-1) +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523FD-3D40-402A-9FCB-4A23FDEC1979}"/>
              </a:ext>
            </a:extLst>
          </p:cNvPr>
          <p:cNvSpPr txBox="1"/>
          <p:nvPr/>
        </p:nvSpPr>
        <p:spPr>
          <a:xfrm>
            <a:off x="1835696" y="1916832"/>
            <a:ext cx="201622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&lt;2 :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(n-1) +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06E35-2D45-4DAD-8F27-AF58B1E74BBC}"/>
              </a:ext>
            </a:extLst>
          </p:cNvPr>
          <p:cNvSpPr txBox="1"/>
          <p:nvPr/>
        </p:nvSpPr>
        <p:spPr>
          <a:xfrm>
            <a:off x="4788024" y="1926922"/>
            <a:ext cx="201622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&lt;2 :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(n-1) +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(n-2)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EF794A-A786-4FC7-9D3B-880D103538E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483768" y="1503368"/>
            <a:ext cx="1584176" cy="42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CA0A34-27F2-44C1-8772-8B9646CA70A3}"/>
              </a:ext>
            </a:extLst>
          </p:cNvPr>
          <p:cNvCxnSpPr>
            <a:cxnSpLocks/>
          </p:cNvCxnSpPr>
          <p:nvPr/>
        </p:nvCxnSpPr>
        <p:spPr>
          <a:xfrm>
            <a:off x="4932041" y="1540243"/>
            <a:ext cx="432047" cy="38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DD2DC6-8684-4F09-9B9E-E417DA3C6176}"/>
              </a:ext>
            </a:extLst>
          </p:cNvPr>
          <p:cNvSpPr txBox="1"/>
          <p:nvPr/>
        </p:nvSpPr>
        <p:spPr>
          <a:xfrm>
            <a:off x="3309814" y="1586616"/>
            <a:ext cx="41787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f(3)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3EAB90-BD42-4F78-B4A2-0305D89B65D6}"/>
              </a:ext>
            </a:extLst>
          </p:cNvPr>
          <p:cNvSpPr/>
          <p:nvPr/>
        </p:nvSpPr>
        <p:spPr>
          <a:xfrm>
            <a:off x="7380312" y="755392"/>
            <a:ext cx="694390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f(4)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12A47A5-C0FE-4DE7-ACE0-B32DCB2AAAFC}"/>
              </a:ext>
            </a:extLst>
          </p:cNvPr>
          <p:cNvSpPr/>
          <p:nvPr/>
        </p:nvSpPr>
        <p:spPr>
          <a:xfrm>
            <a:off x="3990109" y="234486"/>
            <a:ext cx="3727939" cy="520054"/>
          </a:xfrm>
          <a:custGeom>
            <a:avLst/>
            <a:gdLst>
              <a:gd name="connsiteX0" fmla="*/ 3727939 w 3727939"/>
              <a:gd name="connsiteY0" fmla="*/ 520054 h 520054"/>
              <a:gd name="connsiteX1" fmla="*/ 2544974 w 3727939"/>
              <a:gd name="connsiteY1" fmla="*/ 129995 h 520054"/>
              <a:gd name="connsiteX2" fmla="*/ 485975 w 3727939"/>
              <a:gd name="connsiteY2" fmla="*/ 21290 h 520054"/>
              <a:gd name="connsiteX3" fmla="*/ 0 w 3727939"/>
              <a:gd name="connsiteY3" fmla="*/ 507265 h 52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7939" h="520054">
                <a:moveTo>
                  <a:pt x="3727939" y="520054"/>
                </a:moveTo>
                <a:cubicBezTo>
                  <a:pt x="3406620" y="366588"/>
                  <a:pt x="3085301" y="213122"/>
                  <a:pt x="2544974" y="129995"/>
                </a:cubicBezTo>
                <a:cubicBezTo>
                  <a:pt x="2004647" y="46868"/>
                  <a:pt x="910137" y="-41588"/>
                  <a:pt x="485975" y="21290"/>
                </a:cubicBezTo>
                <a:cubicBezTo>
                  <a:pt x="61813" y="84168"/>
                  <a:pt x="30906" y="295716"/>
                  <a:pt x="0" y="50726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0382AF-458A-4960-B1B1-5C3CAA6F024C}"/>
              </a:ext>
            </a:extLst>
          </p:cNvPr>
          <p:cNvSpPr/>
          <p:nvPr/>
        </p:nvSpPr>
        <p:spPr>
          <a:xfrm>
            <a:off x="4355976" y="678429"/>
            <a:ext cx="288032" cy="216024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D07B9"/>
                </a:solidFill>
                <a:latin typeface="나눔손글씨 의미있는 한글" panose="02000503000000000000" pitchFamily="2" charset="-127"/>
                <a:ea typeface="나눔손글씨 의미있는 한글" panose="02000503000000000000" pitchFamily="2" charset="-127"/>
              </a:rPr>
              <a:t>4</a:t>
            </a:r>
            <a:endParaRPr lang="ko-KR" altLang="en-US" sz="2000" b="1" dirty="0">
              <a:solidFill>
                <a:srgbClr val="2D07B9"/>
              </a:solidFill>
              <a:latin typeface="나눔손글씨 의미있는 한글" panose="02000503000000000000" pitchFamily="2" charset="-127"/>
              <a:ea typeface="나눔손글씨 의미있는 한글" panose="02000503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0686DC-983F-4C9B-BFA8-82FEA6446A16}"/>
              </a:ext>
            </a:extLst>
          </p:cNvPr>
          <p:cNvSpPr/>
          <p:nvPr/>
        </p:nvSpPr>
        <p:spPr>
          <a:xfrm>
            <a:off x="3045657" y="1838036"/>
            <a:ext cx="288032" cy="216024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D07B9"/>
                </a:solidFill>
                <a:latin typeface="나눔손글씨 의미있는 한글" panose="02000503000000000000" pitchFamily="2" charset="-127"/>
                <a:ea typeface="나눔손글씨 의미있는 한글" panose="02000503000000000000" pitchFamily="2" charset="-127"/>
              </a:rPr>
              <a:t>3</a:t>
            </a:r>
            <a:endParaRPr lang="ko-KR" altLang="en-US" sz="2000" b="1" dirty="0">
              <a:solidFill>
                <a:srgbClr val="2D07B9"/>
              </a:solidFill>
              <a:latin typeface="나눔손글씨 의미있는 한글" panose="02000503000000000000" pitchFamily="2" charset="-127"/>
              <a:ea typeface="나눔손글씨 의미있는 한글" panose="02000503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4D2D7B-CD1C-4722-B146-A2C153B7213A}"/>
              </a:ext>
            </a:extLst>
          </p:cNvPr>
          <p:cNvSpPr/>
          <p:nvPr/>
        </p:nvSpPr>
        <p:spPr>
          <a:xfrm>
            <a:off x="5796136" y="1808820"/>
            <a:ext cx="288032" cy="216024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D07B9"/>
                </a:solidFill>
                <a:latin typeface="나눔손글씨 의미있는 한글" panose="02000503000000000000" pitchFamily="2" charset="-127"/>
                <a:ea typeface="나눔손글씨 의미있는 한글" panose="02000503000000000000" pitchFamily="2" charset="-127"/>
              </a:rPr>
              <a:t>2</a:t>
            </a:r>
            <a:endParaRPr lang="ko-KR" altLang="en-US" sz="2000" b="1" dirty="0">
              <a:solidFill>
                <a:srgbClr val="2D07B9"/>
              </a:solidFill>
              <a:latin typeface="나눔손글씨 의미있는 한글" panose="02000503000000000000" pitchFamily="2" charset="-127"/>
              <a:ea typeface="나눔손글씨 의미있는 한글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7661E-DB72-450D-92AB-141A33F0D460}"/>
              </a:ext>
            </a:extLst>
          </p:cNvPr>
          <p:cNvSpPr txBox="1"/>
          <p:nvPr/>
        </p:nvSpPr>
        <p:spPr>
          <a:xfrm>
            <a:off x="83629" y="3329532"/>
            <a:ext cx="201622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&lt;2 :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(n-1) +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AB687-BE7F-49DB-A30C-E7D5AC39C88E}"/>
              </a:ext>
            </a:extLst>
          </p:cNvPr>
          <p:cNvSpPr txBox="1"/>
          <p:nvPr/>
        </p:nvSpPr>
        <p:spPr>
          <a:xfrm>
            <a:off x="2301702" y="3339622"/>
            <a:ext cx="201622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sz="1200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&lt;2 :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200" dirty="0">
              <a:highlight>
                <a:srgbClr val="FFFF00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(n-1) +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(n-2)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E60045-7E74-43AA-82CC-6EF02C4D51DA}"/>
              </a:ext>
            </a:extLst>
          </p:cNvPr>
          <p:cNvSpPr/>
          <p:nvPr/>
        </p:nvSpPr>
        <p:spPr>
          <a:xfrm>
            <a:off x="1293590" y="3250736"/>
            <a:ext cx="288032" cy="216024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D07B9"/>
                </a:solidFill>
                <a:latin typeface="나눔손글씨 의미있는 한글" panose="02000503000000000000" pitchFamily="2" charset="-127"/>
                <a:ea typeface="나눔손글씨 의미있는 한글" panose="02000503000000000000" pitchFamily="2" charset="-127"/>
              </a:rPr>
              <a:t>2</a:t>
            </a:r>
            <a:endParaRPr lang="ko-KR" altLang="en-US" sz="2000" b="1" dirty="0">
              <a:solidFill>
                <a:srgbClr val="2D07B9"/>
              </a:solidFill>
              <a:latin typeface="나눔손글씨 의미있는 한글" panose="02000503000000000000" pitchFamily="2" charset="-127"/>
              <a:ea typeface="나눔손글씨 의미있는 한글" panose="02000503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84781C-FC89-4B6D-8AFC-D2E4FE189651}"/>
              </a:ext>
            </a:extLst>
          </p:cNvPr>
          <p:cNvSpPr/>
          <p:nvPr/>
        </p:nvSpPr>
        <p:spPr>
          <a:xfrm>
            <a:off x="3309814" y="3221520"/>
            <a:ext cx="288032" cy="216024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D07B9"/>
                </a:solidFill>
                <a:latin typeface="나눔손글씨 의미있는 한글" panose="02000503000000000000" pitchFamily="2" charset="-127"/>
                <a:ea typeface="나눔손글씨 의미있는 한글" panose="02000503000000000000" pitchFamily="2" charset="-127"/>
              </a:rPr>
              <a:t>1</a:t>
            </a:r>
            <a:endParaRPr lang="ko-KR" altLang="en-US" sz="2000" b="1" dirty="0">
              <a:solidFill>
                <a:srgbClr val="2D07B9"/>
              </a:solidFill>
              <a:latin typeface="나눔손글씨 의미있는 한글" panose="02000503000000000000" pitchFamily="2" charset="-127"/>
              <a:ea typeface="나눔손글씨 의미있는 한글" panose="02000503000000000000" pitchFamily="2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AAAB598-EFC5-49F3-96ED-65DB36988BEB}"/>
              </a:ext>
            </a:extLst>
          </p:cNvPr>
          <p:cNvCxnSpPr>
            <a:cxnSpLocks/>
          </p:cNvCxnSpPr>
          <p:nvPr/>
        </p:nvCxnSpPr>
        <p:spPr>
          <a:xfrm flipH="1">
            <a:off x="611560" y="2665586"/>
            <a:ext cx="2160240" cy="66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55BC36-CEC7-416C-BAFC-608AD2CDF0DA}"/>
              </a:ext>
            </a:extLst>
          </p:cNvPr>
          <p:cNvSpPr txBox="1"/>
          <p:nvPr/>
        </p:nvSpPr>
        <p:spPr>
          <a:xfrm>
            <a:off x="1808085" y="2855550"/>
            <a:ext cx="41787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f(2)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B4CAD09-86F8-48E3-ADD2-7F0BC4BEBA4E}"/>
              </a:ext>
            </a:extLst>
          </p:cNvPr>
          <p:cNvCxnSpPr>
            <a:cxnSpLocks/>
          </p:cNvCxnSpPr>
          <p:nvPr/>
        </p:nvCxnSpPr>
        <p:spPr>
          <a:xfrm flipH="1">
            <a:off x="2824783" y="2611048"/>
            <a:ext cx="703102" cy="7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4324F9-E0F1-40A2-A62A-8F904005A9A7}"/>
              </a:ext>
            </a:extLst>
          </p:cNvPr>
          <p:cNvSpPr txBox="1"/>
          <p:nvPr/>
        </p:nvSpPr>
        <p:spPr>
          <a:xfrm>
            <a:off x="67593" y="4941168"/>
            <a:ext cx="201622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&lt;2 :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200" dirty="0">
              <a:highlight>
                <a:srgbClr val="FFFF00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(n-1) +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(n-2)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F86A7F-6F48-49C6-A346-854660FE2E3B}"/>
              </a:ext>
            </a:extLst>
          </p:cNvPr>
          <p:cNvSpPr/>
          <p:nvPr/>
        </p:nvSpPr>
        <p:spPr>
          <a:xfrm>
            <a:off x="1277554" y="4862372"/>
            <a:ext cx="288032" cy="216024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D07B9"/>
                </a:solidFill>
                <a:latin typeface="나눔손글씨 의미있는 한글" panose="02000503000000000000" pitchFamily="2" charset="-127"/>
                <a:ea typeface="나눔손글씨 의미있는 한글" panose="02000503000000000000" pitchFamily="2" charset="-127"/>
              </a:rPr>
              <a:t>1</a:t>
            </a:r>
            <a:endParaRPr lang="ko-KR" altLang="en-US" sz="2000" b="1" dirty="0">
              <a:solidFill>
                <a:srgbClr val="2D07B9"/>
              </a:solidFill>
              <a:latin typeface="나눔손글씨 의미있는 한글" panose="02000503000000000000" pitchFamily="2" charset="-127"/>
              <a:ea typeface="나눔손글씨 의미있는 한글" panose="020005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3049D-2500-4EDC-B339-85265825BB46}"/>
              </a:ext>
            </a:extLst>
          </p:cNvPr>
          <p:cNvSpPr txBox="1"/>
          <p:nvPr/>
        </p:nvSpPr>
        <p:spPr>
          <a:xfrm>
            <a:off x="2301702" y="4941168"/>
            <a:ext cx="201622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&lt;2 :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200" dirty="0">
              <a:highlight>
                <a:srgbClr val="FFFF00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(n-1) +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(n-2)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5EDFE3-1C5F-4C25-A66C-CBB52D573716}"/>
              </a:ext>
            </a:extLst>
          </p:cNvPr>
          <p:cNvSpPr/>
          <p:nvPr/>
        </p:nvSpPr>
        <p:spPr>
          <a:xfrm>
            <a:off x="3511663" y="4862372"/>
            <a:ext cx="288032" cy="216024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D07B9"/>
                </a:solidFill>
                <a:latin typeface="나눔손글씨 의미있는 한글" panose="02000503000000000000" pitchFamily="2" charset="-127"/>
                <a:ea typeface="나눔손글씨 의미있는 한글" panose="02000503000000000000" pitchFamily="2" charset="-127"/>
              </a:rPr>
              <a:t>0</a:t>
            </a:r>
            <a:endParaRPr lang="ko-KR" altLang="en-US" sz="2000" b="1" dirty="0">
              <a:solidFill>
                <a:srgbClr val="2D07B9"/>
              </a:solidFill>
              <a:latin typeface="나눔손글씨 의미있는 한글" panose="02000503000000000000" pitchFamily="2" charset="-127"/>
              <a:ea typeface="나눔손글씨 의미있는 한글" panose="02000503000000000000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1341B84-8C2F-4713-8067-E5B7794B3B13}"/>
              </a:ext>
            </a:extLst>
          </p:cNvPr>
          <p:cNvCxnSpPr>
            <a:cxnSpLocks/>
          </p:cNvCxnSpPr>
          <p:nvPr/>
        </p:nvCxnSpPr>
        <p:spPr>
          <a:xfrm flipH="1">
            <a:off x="552624" y="4047031"/>
            <a:ext cx="635000" cy="89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584FBB8-7674-4F76-88B6-BFBB4E596792}"/>
              </a:ext>
            </a:extLst>
          </p:cNvPr>
          <p:cNvCxnSpPr>
            <a:cxnSpLocks/>
          </p:cNvCxnSpPr>
          <p:nvPr/>
        </p:nvCxnSpPr>
        <p:spPr>
          <a:xfrm>
            <a:off x="1827318" y="4007633"/>
            <a:ext cx="944482" cy="93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EDD593-D34C-41E6-B4D4-1E62212E30BB}"/>
              </a:ext>
            </a:extLst>
          </p:cNvPr>
          <p:cNvSpPr txBox="1"/>
          <p:nvPr/>
        </p:nvSpPr>
        <p:spPr>
          <a:xfrm>
            <a:off x="4771421" y="3330770"/>
            <a:ext cx="201622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&lt;2 :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200" dirty="0">
              <a:highlight>
                <a:srgbClr val="FFFF00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(n-1) +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(n-2)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62364B-741B-4070-B5F9-4832B4B474F4}"/>
              </a:ext>
            </a:extLst>
          </p:cNvPr>
          <p:cNvSpPr/>
          <p:nvPr/>
        </p:nvSpPr>
        <p:spPr>
          <a:xfrm>
            <a:off x="5981382" y="3251974"/>
            <a:ext cx="288032" cy="216024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D07B9"/>
                </a:solidFill>
                <a:latin typeface="나눔손글씨 의미있는 한글" panose="02000503000000000000" pitchFamily="2" charset="-127"/>
                <a:ea typeface="나눔손글씨 의미있는 한글" panose="02000503000000000000" pitchFamily="2" charset="-127"/>
              </a:rPr>
              <a:t>1</a:t>
            </a:r>
            <a:endParaRPr lang="ko-KR" altLang="en-US" sz="2000" b="1" dirty="0">
              <a:solidFill>
                <a:srgbClr val="2D07B9"/>
              </a:solidFill>
              <a:latin typeface="나눔손글씨 의미있는 한글" panose="02000503000000000000" pitchFamily="2" charset="-127"/>
              <a:ea typeface="나눔손글씨 의미있는 한글" panose="02000503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A99DEA-DAC4-413E-8A06-06A83DF4BB95}"/>
              </a:ext>
            </a:extLst>
          </p:cNvPr>
          <p:cNvSpPr txBox="1"/>
          <p:nvPr/>
        </p:nvSpPr>
        <p:spPr>
          <a:xfrm>
            <a:off x="7005530" y="3330770"/>
            <a:ext cx="201622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&lt;2 :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endParaRPr lang="ko-KR" altLang="en-US" sz="1200" dirty="0">
              <a:highlight>
                <a:srgbClr val="FFFF00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(n-1) +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(n-2)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D45F98-1C44-4501-9CC4-EA298780DBCC}"/>
              </a:ext>
            </a:extLst>
          </p:cNvPr>
          <p:cNvSpPr/>
          <p:nvPr/>
        </p:nvSpPr>
        <p:spPr>
          <a:xfrm>
            <a:off x="8215491" y="3251974"/>
            <a:ext cx="288032" cy="216024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D07B9"/>
                </a:solidFill>
                <a:latin typeface="나눔손글씨 의미있는 한글" panose="02000503000000000000" pitchFamily="2" charset="-127"/>
                <a:ea typeface="나눔손글씨 의미있는 한글" panose="02000503000000000000" pitchFamily="2" charset="-127"/>
              </a:rPr>
              <a:t>0</a:t>
            </a:r>
            <a:endParaRPr lang="ko-KR" altLang="en-US" sz="2000" b="1" dirty="0">
              <a:solidFill>
                <a:srgbClr val="2D07B9"/>
              </a:solidFill>
              <a:latin typeface="나눔손글씨 의미있는 한글" panose="02000503000000000000" pitchFamily="2" charset="-127"/>
              <a:ea typeface="나눔손글씨 의미있는 한글" panose="02000503000000000000" pitchFamily="2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068C6C-AF54-477E-B4BC-F3001B8C257F}"/>
              </a:ext>
            </a:extLst>
          </p:cNvPr>
          <p:cNvCxnSpPr>
            <a:cxnSpLocks/>
          </p:cNvCxnSpPr>
          <p:nvPr/>
        </p:nvCxnSpPr>
        <p:spPr>
          <a:xfrm flipH="1">
            <a:off x="5279766" y="2634331"/>
            <a:ext cx="608161" cy="69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47D6CE-7944-4C3F-A1B5-88F7FF19593D}"/>
              </a:ext>
            </a:extLst>
          </p:cNvPr>
          <p:cNvCxnSpPr>
            <a:cxnSpLocks/>
          </p:cNvCxnSpPr>
          <p:nvPr/>
        </p:nvCxnSpPr>
        <p:spPr>
          <a:xfrm>
            <a:off x="6556885" y="2634331"/>
            <a:ext cx="960356" cy="72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AA4011-D2B7-4F7D-8740-937AF8B42259}"/>
              </a:ext>
            </a:extLst>
          </p:cNvPr>
          <p:cNvSpPr txBox="1"/>
          <p:nvPr/>
        </p:nvSpPr>
        <p:spPr>
          <a:xfrm>
            <a:off x="4939127" y="1616968"/>
            <a:ext cx="41787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f(2)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DA6429-0DDA-4C28-8F4C-6B37770B1114}"/>
              </a:ext>
            </a:extLst>
          </p:cNvPr>
          <p:cNvSpPr txBox="1"/>
          <p:nvPr/>
        </p:nvSpPr>
        <p:spPr>
          <a:xfrm>
            <a:off x="3066919" y="2908021"/>
            <a:ext cx="41787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f(1)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4B9363-5690-495E-A069-9D7EC4B95CF2}"/>
              </a:ext>
            </a:extLst>
          </p:cNvPr>
          <p:cNvSpPr txBox="1"/>
          <p:nvPr/>
        </p:nvSpPr>
        <p:spPr>
          <a:xfrm>
            <a:off x="737716" y="4409460"/>
            <a:ext cx="41787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f(1)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43A3FE-21D4-45B6-ADE9-E086BC7AF905}"/>
              </a:ext>
            </a:extLst>
          </p:cNvPr>
          <p:cNvSpPr txBox="1"/>
          <p:nvPr/>
        </p:nvSpPr>
        <p:spPr>
          <a:xfrm>
            <a:off x="2225959" y="4409460"/>
            <a:ext cx="41787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f(0)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D251E2-5173-4603-94B7-887688A7DE29}"/>
              </a:ext>
            </a:extLst>
          </p:cNvPr>
          <p:cNvSpPr txBox="1"/>
          <p:nvPr/>
        </p:nvSpPr>
        <p:spPr>
          <a:xfrm>
            <a:off x="5436204" y="2940188"/>
            <a:ext cx="41787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f(1)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D1074-4BC6-4303-B1AB-3570F6CAD91A}"/>
              </a:ext>
            </a:extLst>
          </p:cNvPr>
          <p:cNvSpPr txBox="1"/>
          <p:nvPr/>
        </p:nvSpPr>
        <p:spPr>
          <a:xfrm>
            <a:off x="6913382" y="2940188"/>
            <a:ext cx="417874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f(0)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28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99179F-C809-40F9-94EA-E2BA4DE82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재귀함수의 흐름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F48AE7C-FE46-49C8-A002-561DF48F7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3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f(0)</a:t>
            </a:r>
            <a:r>
              <a:rPr lang="ko-KR" altLang="en-US" dirty="0"/>
              <a:t>이 호출된다면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504" y="921494"/>
            <a:ext cx="194421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s-IS" altLang="ko-KR" dirty="0">
                <a:latin typeface="D2Coding" charset="-127"/>
                <a:ea typeface="D2Coding" charset="-127"/>
                <a:cs typeface="D2Coding" charset="-127"/>
              </a:rPr>
              <a:t>def f(s) :</a:t>
            </a:r>
          </a:p>
          <a:p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  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f(s+1)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f(0)</a:t>
            </a:r>
            <a:endParaRPr lang="is-IS" altLang="ko-KR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67" name="직사각형 366"/>
          <p:cNvSpPr/>
          <p:nvPr/>
        </p:nvSpPr>
        <p:spPr>
          <a:xfrm>
            <a:off x="4058730" y="898714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f(0)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0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4058729" y="1832050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f(1)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1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4058728" y="2757195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f(2)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2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2" name="직사각형 371"/>
          <p:cNvSpPr/>
          <p:nvPr/>
        </p:nvSpPr>
        <p:spPr>
          <a:xfrm>
            <a:off x="4058727" y="3682340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f(3)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3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3" name="직사각형 372"/>
          <p:cNvSpPr/>
          <p:nvPr/>
        </p:nvSpPr>
        <p:spPr>
          <a:xfrm>
            <a:off x="4058726" y="4607485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f(4)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4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4058725" y="5532630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mr-IN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561863" y="1494358"/>
            <a:ext cx="1" cy="34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/>
          <p:cNvCxnSpPr/>
          <p:nvPr/>
        </p:nvCxnSpPr>
        <p:spPr>
          <a:xfrm flipH="1">
            <a:off x="4563682" y="2426310"/>
            <a:ext cx="1" cy="34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화살표 연결선 375"/>
          <p:cNvCxnSpPr/>
          <p:nvPr/>
        </p:nvCxnSpPr>
        <p:spPr>
          <a:xfrm flipH="1">
            <a:off x="4563683" y="3326882"/>
            <a:ext cx="1" cy="34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화살표 연결선 376"/>
          <p:cNvCxnSpPr/>
          <p:nvPr/>
        </p:nvCxnSpPr>
        <p:spPr>
          <a:xfrm flipH="1">
            <a:off x="4563684" y="4235645"/>
            <a:ext cx="1" cy="34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화살표 연결선 377"/>
          <p:cNvCxnSpPr/>
          <p:nvPr/>
        </p:nvCxnSpPr>
        <p:spPr>
          <a:xfrm flipH="1">
            <a:off x="4573844" y="5185363"/>
            <a:ext cx="1" cy="34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3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/>
      <p:bldP spid="368" grpId="0" animBg="1"/>
      <p:bldP spid="371" grpId="0" animBg="1"/>
      <p:bldP spid="372" grpId="0" animBg="1"/>
      <p:bldP spid="373" grpId="0" animBg="1"/>
      <p:bldP spid="3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f(0)</a:t>
            </a:r>
            <a:r>
              <a:rPr lang="ko-KR" altLang="en-US" dirty="0"/>
              <a:t>이 호출시 아래와 같은 호출구조를 가지려면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503" y="908720"/>
            <a:ext cx="187161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s-IS" altLang="ko-KR" dirty="0">
                <a:latin typeface="D2Coding" charset="-127"/>
                <a:ea typeface="D2Coding" charset="-127"/>
                <a:cs typeface="D2Coding" charset="-127"/>
              </a:rPr>
              <a:t>def f(s) :</a:t>
            </a:r>
          </a:p>
          <a:p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  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f(s+1)</a:t>
            </a:r>
            <a:endParaRPr lang="is-I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  f(s+2)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f(0)</a:t>
            </a:r>
            <a:endParaRPr lang="is-IS" altLang="ko-KR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67" name="직사각형 366"/>
          <p:cNvSpPr/>
          <p:nvPr/>
        </p:nvSpPr>
        <p:spPr>
          <a:xfrm>
            <a:off x="3848155" y="898714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f(0)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0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2893953" y="1832050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f(1)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1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4099341" y="5661248"/>
            <a:ext cx="945317" cy="586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mr-IN" altLang="ko-KR" sz="4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ko-KR" altLang="en-US" sz="28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/>
          <p:cNvCxnSpPr>
            <a:endCxn id="368" idx="0"/>
          </p:cNvCxnSpPr>
          <p:nvPr/>
        </p:nvCxnSpPr>
        <p:spPr>
          <a:xfrm flipH="1">
            <a:off x="3366612" y="1494358"/>
            <a:ext cx="984678" cy="33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93467" y="1832050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f(2)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2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4439" y="3135965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f(2)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2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3953" y="3135965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f(3)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3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8347" y="3135965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f(3)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3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87861" y="3135965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f(4)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4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21294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f(4)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4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42185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f(5)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5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9512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f(3)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3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00403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f(4)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4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70330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f(5)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5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91221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f(6)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6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28548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f(4)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4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49439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f(5)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5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0" name="직선 화살표 연결선 29"/>
          <p:cNvCxnSpPr>
            <a:stCxn id="367" idx="2"/>
            <a:endCxn id="15" idx="0"/>
          </p:cNvCxnSpPr>
          <p:nvPr/>
        </p:nvCxnSpPr>
        <p:spPr>
          <a:xfrm>
            <a:off x="4320814" y="1484783"/>
            <a:ext cx="945312" cy="34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6" idx="0"/>
          </p:cNvCxnSpPr>
          <p:nvPr/>
        </p:nvCxnSpPr>
        <p:spPr>
          <a:xfrm flipH="1">
            <a:off x="1467098" y="2428314"/>
            <a:ext cx="1929989" cy="70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7" idx="0"/>
          </p:cNvCxnSpPr>
          <p:nvPr/>
        </p:nvCxnSpPr>
        <p:spPr>
          <a:xfrm>
            <a:off x="3366612" y="2418739"/>
            <a:ext cx="0" cy="71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6" idx="2"/>
            <a:endCxn id="22" idx="0"/>
          </p:cNvCxnSpPr>
          <p:nvPr/>
        </p:nvCxnSpPr>
        <p:spPr>
          <a:xfrm flipH="1">
            <a:off x="652171" y="3722034"/>
            <a:ext cx="814927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2"/>
            <a:endCxn id="23" idx="0"/>
          </p:cNvCxnSpPr>
          <p:nvPr/>
        </p:nvCxnSpPr>
        <p:spPr>
          <a:xfrm>
            <a:off x="1467098" y="3722034"/>
            <a:ext cx="305964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7" idx="2"/>
            <a:endCxn id="20" idx="0"/>
          </p:cNvCxnSpPr>
          <p:nvPr/>
        </p:nvCxnSpPr>
        <p:spPr>
          <a:xfrm flipH="1">
            <a:off x="2893953" y="3722034"/>
            <a:ext cx="472659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7" idx="2"/>
            <a:endCxn id="21" idx="0"/>
          </p:cNvCxnSpPr>
          <p:nvPr/>
        </p:nvCxnSpPr>
        <p:spPr>
          <a:xfrm>
            <a:off x="3366612" y="3722034"/>
            <a:ext cx="648232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27" idx="0"/>
          </p:cNvCxnSpPr>
          <p:nvPr/>
        </p:nvCxnSpPr>
        <p:spPr>
          <a:xfrm flipH="1">
            <a:off x="5101207" y="3722034"/>
            <a:ext cx="153291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28" idx="0"/>
          </p:cNvCxnSpPr>
          <p:nvPr/>
        </p:nvCxnSpPr>
        <p:spPr>
          <a:xfrm>
            <a:off x="5254497" y="3722034"/>
            <a:ext cx="967601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18" idx="0"/>
          </p:cNvCxnSpPr>
          <p:nvPr/>
        </p:nvCxnSpPr>
        <p:spPr>
          <a:xfrm>
            <a:off x="5249865" y="2428314"/>
            <a:ext cx="11141" cy="70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9" idx="0"/>
          </p:cNvCxnSpPr>
          <p:nvPr/>
        </p:nvCxnSpPr>
        <p:spPr>
          <a:xfrm>
            <a:off x="5249863" y="2428314"/>
            <a:ext cx="1910657" cy="70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25" idx="0"/>
          </p:cNvCxnSpPr>
          <p:nvPr/>
        </p:nvCxnSpPr>
        <p:spPr>
          <a:xfrm>
            <a:off x="7237165" y="3694668"/>
            <a:ext cx="105824" cy="113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26" idx="0"/>
          </p:cNvCxnSpPr>
          <p:nvPr/>
        </p:nvCxnSpPr>
        <p:spPr>
          <a:xfrm>
            <a:off x="7237163" y="3694668"/>
            <a:ext cx="1226717" cy="113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88883" y="54130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671373" y="54130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475656" y="54130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1758146" y="54130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2670305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2952795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3732354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4014844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4794403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5076893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5940152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222642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7137075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7419565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8199124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8481614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/>
          <p:nvPr/>
        </p:nvSpPr>
        <p:spPr>
          <a:xfrm>
            <a:off x="3434862" y="1562203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59" name="텍스트 상자 58"/>
          <p:cNvSpPr txBox="1"/>
          <p:nvPr/>
        </p:nvSpPr>
        <p:spPr>
          <a:xfrm>
            <a:off x="4593246" y="1549986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66" name="텍스트 상자 65"/>
          <p:cNvSpPr txBox="1"/>
          <p:nvPr/>
        </p:nvSpPr>
        <p:spPr>
          <a:xfrm>
            <a:off x="1894032" y="2698355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69" name="텍스트 상자 68"/>
          <p:cNvSpPr txBox="1"/>
          <p:nvPr/>
        </p:nvSpPr>
        <p:spPr>
          <a:xfrm>
            <a:off x="3052416" y="2686138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0" name="텍스트 상자 69"/>
          <p:cNvSpPr txBox="1"/>
          <p:nvPr/>
        </p:nvSpPr>
        <p:spPr>
          <a:xfrm>
            <a:off x="4844674" y="2627712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1" name="텍스트 상자 70"/>
          <p:cNvSpPr txBox="1"/>
          <p:nvPr/>
        </p:nvSpPr>
        <p:spPr>
          <a:xfrm>
            <a:off x="6003058" y="2615495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2" name="텍스트 상자 71"/>
          <p:cNvSpPr txBox="1"/>
          <p:nvPr/>
        </p:nvSpPr>
        <p:spPr>
          <a:xfrm>
            <a:off x="404579" y="4179516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6" name="텍스트 상자 75"/>
          <p:cNvSpPr txBox="1"/>
          <p:nvPr/>
        </p:nvSpPr>
        <p:spPr>
          <a:xfrm>
            <a:off x="1562963" y="4167299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7" name="텍스트 상자 76"/>
          <p:cNvSpPr txBox="1"/>
          <p:nvPr/>
        </p:nvSpPr>
        <p:spPr>
          <a:xfrm>
            <a:off x="-4035516" y="5731320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8" name="텍스트 상자 77"/>
          <p:cNvSpPr txBox="1"/>
          <p:nvPr/>
        </p:nvSpPr>
        <p:spPr>
          <a:xfrm>
            <a:off x="-2877132" y="5719103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9" name="텍스트 상자 78"/>
          <p:cNvSpPr txBox="1"/>
          <p:nvPr/>
        </p:nvSpPr>
        <p:spPr>
          <a:xfrm>
            <a:off x="2473549" y="4244571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101" name="텍스트 상자 100"/>
          <p:cNvSpPr txBox="1"/>
          <p:nvPr/>
        </p:nvSpPr>
        <p:spPr>
          <a:xfrm>
            <a:off x="3631933" y="4232354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102" name="텍스트 상자 101"/>
          <p:cNvSpPr txBox="1"/>
          <p:nvPr/>
        </p:nvSpPr>
        <p:spPr>
          <a:xfrm>
            <a:off x="4583973" y="4255929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103" name="텍스트 상자 102"/>
          <p:cNvSpPr txBox="1"/>
          <p:nvPr/>
        </p:nvSpPr>
        <p:spPr>
          <a:xfrm>
            <a:off x="5742357" y="4243712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104" name="텍스트 상자 103"/>
          <p:cNvSpPr txBox="1"/>
          <p:nvPr/>
        </p:nvSpPr>
        <p:spPr>
          <a:xfrm>
            <a:off x="6694397" y="4267287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105" name="텍스트 상자 104"/>
          <p:cNvSpPr txBox="1"/>
          <p:nvPr/>
        </p:nvSpPr>
        <p:spPr>
          <a:xfrm>
            <a:off x="7852781" y="4255070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539A36E-9669-4511-9576-B1D45A964437}"/>
              </a:ext>
            </a:extLst>
          </p:cNvPr>
          <p:cNvSpPr/>
          <p:nvPr/>
        </p:nvSpPr>
        <p:spPr>
          <a:xfrm>
            <a:off x="415720" y="1281868"/>
            <a:ext cx="3634987" cy="5027451"/>
          </a:xfrm>
          <a:custGeom>
            <a:avLst/>
            <a:gdLst>
              <a:gd name="connsiteX0" fmla="*/ 3634987 w 3634987"/>
              <a:gd name="connsiteY0" fmla="*/ 0 h 5027451"/>
              <a:gd name="connsiteX1" fmla="*/ 2658184 w 3634987"/>
              <a:gd name="connsiteY1" fmla="*/ 902594 h 5027451"/>
              <a:gd name="connsiteX2" fmla="*/ 976802 w 3634987"/>
              <a:gd name="connsiteY2" fmla="*/ 2310642 h 5027451"/>
              <a:gd name="connsiteX3" fmla="*/ 280230 w 3634987"/>
              <a:gd name="connsiteY3" fmla="*/ 3944337 h 5027451"/>
              <a:gd name="connsiteX4" fmla="*/ 0 w 3634987"/>
              <a:gd name="connsiteY4" fmla="*/ 5027451 h 50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987" h="5027451" extrusionOk="0">
                <a:moveTo>
                  <a:pt x="3634987" y="0"/>
                </a:moveTo>
                <a:cubicBezTo>
                  <a:pt x="3297791" y="176064"/>
                  <a:pt x="3134403" y="505437"/>
                  <a:pt x="2658184" y="902594"/>
                </a:cubicBezTo>
                <a:cubicBezTo>
                  <a:pt x="2119926" y="1341206"/>
                  <a:pt x="1467607" y="1775491"/>
                  <a:pt x="976802" y="2310642"/>
                </a:cubicBezTo>
                <a:cubicBezTo>
                  <a:pt x="522541" y="2702092"/>
                  <a:pt x="407247" y="3602878"/>
                  <a:pt x="280230" y="3944337"/>
                </a:cubicBezTo>
                <a:cubicBezTo>
                  <a:pt x="130488" y="4379123"/>
                  <a:pt x="85201" y="4710114"/>
                  <a:pt x="0" y="5027451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3879791 w 3879791"/>
                      <a:gd name="connsiteY0" fmla="*/ 0 h 4760008"/>
                      <a:gd name="connsiteX1" fmla="*/ 2837204 w 3879791"/>
                      <a:gd name="connsiteY1" fmla="*/ 854580 h 4760008"/>
                      <a:gd name="connsiteX2" fmla="*/ 1042587 w 3879791"/>
                      <a:gd name="connsiteY2" fmla="*/ 2187724 h 4760008"/>
                      <a:gd name="connsiteX3" fmla="*/ 299103 w 3879791"/>
                      <a:gd name="connsiteY3" fmla="*/ 3734512 h 4760008"/>
                      <a:gd name="connsiteX4" fmla="*/ 0 w 3879791"/>
                      <a:gd name="connsiteY4" fmla="*/ 4760008 h 47600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9791" h="4760008">
                        <a:moveTo>
                          <a:pt x="3879791" y="0"/>
                        </a:moveTo>
                        <a:cubicBezTo>
                          <a:pt x="3594931" y="244979"/>
                          <a:pt x="3310071" y="489959"/>
                          <a:pt x="2837204" y="854580"/>
                        </a:cubicBezTo>
                        <a:cubicBezTo>
                          <a:pt x="2364337" y="1219201"/>
                          <a:pt x="1465604" y="1707735"/>
                          <a:pt x="1042587" y="2187724"/>
                        </a:cubicBezTo>
                        <a:cubicBezTo>
                          <a:pt x="619570" y="2667713"/>
                          <a:pt x="472867" y="3305798"/>
                          <a:pt x="299103" y="3734512"/>
                        </a:cubicBezTo>
                        <a:cubicBezTo>
                          <a:pt x="125338" y="4163226"/>
                          <a:pt x="62669" y="4461617"/>
                          <a:pt x="0" y="476000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F38CFF-03D5-44FD-A9E7-8B2E4A8ADC1F}"/>
              </a:ext>
            </a:extLst>
          </p:cNvPr>
          <p:cNvSpPr/>
          <p:nvPr/>
        </p:nvSpPr>
        <p:spPr>
          <a:xfrm>
            <a:off x="-62509" y="6001126"/>
            <a:ext cx="945317" cy="586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mr-IN" altLang="ko-KR" sz="4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ko-KR" altLang="en-US" sz="28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50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f(0)</a:t>
            </a:r>
            <a:r>
              <a:rPr lang="ko-KR" altLang="en-US" dirty="0"/>
              <a:t>이 호출시 아래와 같은 호출구조를 가지려면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503" y="908720"/>
            <a:ext cx="2517056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s-IS" altLang="ko-KR" dirty="0">
                <a:latin typeface="D2Coding" charset="-127"/>
                <a:ea typeface="D2Coding" charset="-127"/>
                <a:cs typeface="D2Coding" charset="-127"/>
              </a:rPr>
              <a:t>def f(s) :</a:t>
            </a:r>
          </a:p>
          <a:p>
            <a:r>
              <a:rPr lang="is-IS" altLang="ko-KR" dirty="0">
                <a:latin typeface="D2Coding" charset="-127"/>
                <a:ea typeface="D2Coding" charset="-127"/>
                <a:cs typeface="D2Coding" charset="-127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if </a:t>
            </a:r>
            <a:r>
              <a:rPr lang="ko-KR" altLang="en-US" b="1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조건 </a:t>
            </a:r>
            <a:r>
              <a:rPr lang="en-US" altLang="ko-KR" b="1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: return </a:t>
            </a:r>
          </a:p>
          <a:p>
            <a:endParaRPr lang="is-I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  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f(s+1)</a:t>
            </a:r>
            <a:endParaRPr lang="is-I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  f(s+2)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f(0)</a:t>
            </a:r>
            <a:endParaRPr lang="is-IS" altLang="ko-KR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67" name="직사각형 366"/>
          <p:cNvSpPr/>
          <p:nvPr/>
        </p:nvSpPr>
        <p:spPr>
          <a:xfrm>
            <a:off x="3848155" y="898714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f(0)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0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2893953" y="1832050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f(1)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1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4099341" y="5661248"/>
            <a:ext cx="945317" cy="586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mr-IN" altLang="ko-KR" sz="4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endParaRPr lang="ko-KR" altLang="en-US" sz="28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/>
          <p:cNvCxnSpPr>
            <a:endCxn id="368" idx="0"/>
          </p:cNvCxnSpPr>
          <p:nvPr/>
        </p:nvCxnSpPr>
        <p:spPr>
          <a:xfrm flipH="1">
            <a:off x="3366612" y="1494358"/>
            <a:ext cx="984678" cy="33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93467" y="1832050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f(2)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2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4439" y="3135965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f(2)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2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3953" y="3135965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f(3)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3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8347" y="3135965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f(3)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3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87861" y="3135965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f(4)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4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21294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f(4)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4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42185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f(5)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5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9512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f(3)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3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00403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f(4)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4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70330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f(5)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5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91221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f(6)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6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28548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f(4)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4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49439" y="4826941"/>
            <a:ext cx="945317" cy="586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f(5)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5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0" name="직선 화살표 연결선 29"/>
          <p:cNvCxnSpPr>
            <a:stCxn id="367" idx="2"/>
            <a:endCxn id="15" idx="0"/>
          </p:cNvCxnSpPr>
          <p:nvPr/>
        </p:nvCxnSpPr>
        <p:spPr>
          <a:xfrm>
            <a:off x="4320814" y="1484783"/>
            <a:ext cx="945312" cy="34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6" idx="0"/>
          </p:cNvCxnSpPr>
          <p:nvPr/>
        </p:nvCxnSpPr>
        <p:spPr>
          <a:xfrm flipH="1">
            <a:off x="1467098" y="2428314"/>
            <a:ext cx="1929989" cy="70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7" idx="0"/>
          </p:cNvCxnSpPr>
          <p:nvPr/>
        </p:nvCxnSpPr>
        <p:spPr>
          <a:xfrm>
            <a:off x="3366612" y="2418739"/>
            <a:ext cx="0" cy="71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6" idx="2"/>
            <a:endCxn id="22" idx="0"/>
          </p:cNvCxnSpPr>
          <p:nvPr/>
        </p:nvCxnSpPr>
        <p:spPr>
          <a:xfrm flipH="1">
            <a:off x="652171" y="3722034"/>
            <a:ext cx="814927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2"/>
            <a:endCxn id="23" idx="0"/>
          </p:cNvCxnSpPr>
          <p:nvPr/>
        </p:nvCxnSpPr>
        <p:spPr>
          <a:xfrm>
            <a:off x="1467098" y="3722034"/>
            <a:ext cx="305964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7" idx="2"/>
            <a:endCxn id="20" idx="0"/>
          </p:cNvCxnSpPr>
          <p:nvPr/>
        </p:nvCxnSpPr>
        <p:spPr>
          <a:xfrm flipH="1">
            <a:off x="2893953" y="3722034"/>
            <a:ext cx="472659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7" idx="2"/>
            <a:endCxn id="21" idx="0"/>
          </p:cNvCxnSpPr>
          <p:nvPr/>
        </p:nvCxnSpPr>
        <p:spPr>
          <a:xfrm>
            <a:off x="3366612" y="3722034"/>
            <a:ext cx="648232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27" idx="0"/>
          </p:cNvCxnSpPr>
          <p:nvPr/>
        </p:nvCxnSpPr>
        <p:spPr>
          <a:xfrm flipH="1">
            <a:off x="5101207" y="3722034"/>
            <a:ext cx="153291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28" idx="0"/>
          </p:cNvCxnSpPr>
          <p:nvPr/>
        </p:nvCxnSpPr>
        <p:spPr>
          <a:xfrm>
            <a:off x="5254497" y="3722034"/>
            <a:ext cx="967601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18" idx="0"/>
          </p:cNvCxnSpPr>
          <p:nvPr/>
        </p:nvCxnSpPr>
        <p:spPr>
          <a:xfrm>
            <a:off x="5249865" y="2428314"/>
            <a:ext cx="11141" cy="70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9" idx="0"/>
          </p:cNvCxnSpPr>
          <p:nvPr/>
        </p:nvCxnSpPr>
        <p:spPr>
          <a:xfrm>
            <a:off x="5249863" y="2428314"/>
            <a:ext cx="1910657" cy="70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25" idx="0"/>
          </p:cNvCxnSpPr>
          <p:nvPr/>
        </p:nvCxnSpPr>
        <p:spPr>
          <a:xfrm>
            <a:off x="7237165" y="3694668"/>
            <a:ext cx="105824" cy="113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26" idx="0"/>
          </p:cNvCxnSpPr>
          <p:nvPr/>
        </p:nvCxnSpPr>
        <p:spPr>
          <a:xfrm>
            <a:off x="7237163" y="3694668"/>
            <a:ext cx="1226717" cy="113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88883" y="54130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671373" y="54130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475656" y="54130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1758146" y="54130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2670305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2952795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3732354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4014844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4794403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5076893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5940152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222642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7137075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7419565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8199124" y="5424410"/>
            <a:ext cx="28249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8481614" y="5424410"/>
            <a:ext cx="266850" cy="364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상자 57"/>
          <p:cNvSpPr txBox="1"/>
          <p:nvPr/>
        </p:nvSpPr>
        <p:spPr>
          <a:xfrm>
            <a:off x="3434862" y="1562203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59" name="텍스트 상자 58"/>
          <p:cNvSpPr txBox="1"/>
          <p:nvPr/>
        </p:nvSpPr>
        <p:spPr>
          <a:xfrm>
            <a:off x="4593246" y="1549986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66" name="텍스트 상자 65"/>
          <p:cNvSpPr txBox="1"/>
          <p:nvPr/>
        </p:nvSpPr>
        <p:spPr>
          <a:xfrm>
            <a:off x="1894032" y="2698355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69" name="텍스트 상자 68"/>
          <p:cNvSpPr txBox="1"/>
          <p:nvPr/>
        </p:nvSpPr>
        <p:spPr>
          <a:xfrm>
            <a:off x="3052416" y="2686138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0" name="텍스트 상자 69"/>
          <p:cNvSpPr txBox="1"/>
          <p:nvPr/>
        </p:nvSpPr>
        <p:spPr>
          <a:xfrm>
            <a:off x="4844674" y="2627712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1" name="텍스트 상자 70"/>
          <p:cNvSpPr txBox="1"/>
          <p:nvPr/>
        </p:nvSpPr>
        <p:spPr>
          <a:xfrm>
            <a:off x="6003058" y="2615495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2" name="텍스트 상자 71"/>
          <p:cNvSpPr txBox="1"/>
          <p:nvPr/>
        </p:nvSpPr>
        <p:spPr>
          <a:xfrm>
            <a:off x="404579" y="4179516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6" name="텍스트 상자 75"/>
          <p:cNvSpPr txBox="1"/>
          <p:nvPr/>
        </p:nvSpPr>
        <p:spPr>
          <a:xfrm>
            <a:off x="1562963" y="4167299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79" name="텍스트 상자 78"/>
          <p:cNvSpPr txBox="1"/>
          <p:nvPr/>
        </p:nvSpPr>
        <p:spPr>
          <a:xfrm>
            <a:off x="2473549" y="4244571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101" name="텍스트 상자 100"/>
          <p:cNvSpPr txBox="1"/>
          <p:nvPr/>
        </p:nvSpPr>
        <p:spPr>
          <a:xfrm>
            <a:off x="3631933" y="4232354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102" name="텍스트 상자 101"/>
          <p:cNvSpPr txBox="1"/>
          <p:nvPr/>
        </p:nvSpPr>
        <p:spPr>
          <a:xfrm>
            <a:off x="4583973" y="4255929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103" name="텍스트 상자 102"/>
          <p:cNvSpPr txBox="1"/>
          <p:nvPr/>
        </p:nvSpPr>
        <p:spPr>
          <a:xfrm>
            <a:off x="5742357" y="4243712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104" name="텍스트 상자 103"/>
          <p:cNvSpPr txBox="1"/>
          <p:nvPr/>
        </p:nvSpPr>
        <p:spPr>
          <a:xfrm>
            <a:off x="6694397" y="4267287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f(s+1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105" name="텍스트 상자 104"/>
          <p:cNvSpPr txBox="1"/>
          <p:nvPr/>
        </p:nvSpPr>
        <p:spPr>
          <a:xfrm>
            <a:off x="7852781" y="4255070"/>
            <a:ext cx="684803" cy="271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1380"/>
              </a:lnSpc>
            </a:pPr>
            <a:r>
              <a:rPr kumimoji="1" lang="en-US" altLang="ko-KR" sz="1300" dirty="0">
                <a:latin typeface="D2Coding" charset="-127"/>
                <a:ea typeface="D2Coding" charset="-127"/>
                <a:cs typeface="D2Coding" charset="-127"/>
              </a:rPr>
              <a:t>f(s+2</a:t>
            </a:r>
            <a:r>
              <a:rPr kumimoji="1" lang="mr-IN" altLang="ko-KR" sz="1300" dirty="0">
                <a:latin typeface="D2Coding" charset="-127"/>
                <a:ea typeface="D2Coding" charset="-127"/>
                <a:cs typeface="D2Coding" charset="-127"/>
              </a:rPr>
              <a:t>)</a:t>
            </a:r>
            <a:endParaRPr kumimoji="1" lang="ko-KR" altLang="en-US" sz="13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D320C2F-B856-4E7B-A48B-AB997FCFCC6B}"/>
              </a:ext>
            </a:extLst>
          </p:cNvPr>
          <p:cNvSpPr/>
          <p:nvPr/>
        </p:nvSpPr>
        <p:spPr>
          <a:xfrm>
            <a:off x="465490" y="1153682"/>
            <a:ext cx="7834578" cy="3838619"/>
          </a:xfrm>
          <a:custGeom>
            <a:avLst/>
            <a:gdLst>
              <a:gd name="connsiteX0" fmla="*/ 3542488 w 7834578"/>
              <a:gd name="connsiteY0" fmla="*/ 0 h 3838619"/>
              <a:gd name="connsiteX1" fmla="*/ 2824641 w 7834578"/>
              <a:gd name="connsiteY1" fmla="*/ 846034 h 3838619"/>
              <a:gd name="connsiteX2" fmla="*/ 1192394 w 7834578"/>
              <a:gd name="connsiteY2" fmla="*/ 2127903 h 3838619"/>
              <a:gd name="connsiteX3" fmla="*/ 4529 w 7834578"/>
              <a:gd name="connsiteY3" fmla="*/ 3811425 h 3838619"/>
              <a:gd name="connsiteX4" fmla="*/ 799288 w 7834578"/>
              <a:gd name="connsiteY4" fmla="*/ 3119215 h 3838619"/>
              <a:gd name="connsiteX5" fmla="*/ 1183848 w 7834578"/>
              <a:gd name="connsiteY5" fmla="*/ 2461189 h 3838619"/>
              <a:gd name="connsiteX6" fmla="*/ 1465860 w 7834578"/>
              <a:gd name="connsiteY6" fmla="*/ 3076486 h 3838619"/>
              <a:gd name="connsiteX7" fmla="*/ 1628230 w 7834578"/>
              <a:gd name="connsiteY7" fmla="*/ 3597780 h 3838619"/>
              <a:gd name="connsiteX8" fmla="*/ 1406039 w 7834578"/>
              <a:gd name="connsiteY8" fmla="*/ 2307365 h 3838619"/>
              <a:gd name="connsiteX9" fmla="*/ 2730637 w 7834578"/>
              <a:gd name="connsiteY9" fmla="*/ 1170774 h 3838619"/>
              <a:gd name="connsiteX10" fmla="*/ 2696454 w 7834578"/>
              <a:gd name="connsiteY10" fmla="*/ 2068082 h 3838619"/>
              <a:gd name="connsiteX11" fmla="*/ 2286256 w 7834578"/>
              <a:gd name="connsiteY11" fmla="*/ 3700329 h 3838619"/>
              <a:gd name="connsiteX12" fmla="*/ 2799003 w 7834578"/>
              <a:gd name="connsiteY12" fmla="*/ 2615013 h 3838619"/>
              <a:gd name="connsiteX13" fmla="*/ 3269022 w 7834578"/>
              <a:gd name="connsiteY13" fmla="*/ 3631963 h 3838619"/>
              <a:gd name="connsiteX14" fmla="*/ 3157927 w 7834578"/>
              <a:gd name="connsiteY14" fmla="*/ 2358639 h 3838619"/>
              <a:gd name="connsiteX15" fmla="*/ 3089560 w 7834578"/>
              <a:gd name="connsiteY15" fmla="*/ 1068225 h 3838619"/>
              <a:gd name="connsiteX16" fmla="*/ 3850136 w 7834578"/>
              <a:gd name="connsiteY16" fmla="*/ 282011 h 3838619"/>
              <a:gd name="connsiteX17" fmla="*/ 4559437 w 7834578"/>
              <a:gd name="connsiteY17" fmla="*/ 1102408 h 3838619"/>
              <a:gd name="connsiteX18" fmla="*/ 4550891 w 7834578"/>
              <a:gd name="connsiteY18" fmla="*/ 2127903 h 3838619"/>
              <a:gd name="connsiteX19" fmla="*/ 4379975 w 7834578"/>
              <a:gd name="connsiteY19" fmla="*/ 3768696 h 3838619"/>
              <a:gd name="connsiteX20" fmla="*/ 4696170 w 7834578"/>
              <a:gd name="connsiteY20" fmla="*/ 2572284 h 3838619"/>
              <a:gd name="connsiteX21" fmla="*/ 5978039 w 7834578"/>
              <a:gd name="connsiteY21" fmla="*/ 3760150 h 3838619"/>
              <a:gd name="connsiteX22" fmla="*/ 5072185 w 7834578"/>
              <a:gd name="connsiteY22" fmla="*/ 2529555 h 3838619"/>
              <a:gd name="connsiteX23" fmla="*/ 4841448 w 7834578"/>
              <a:gd name="connsiteY23" fmla="*/ 1179320 h 3838619"/>
              <a:gd name="connsiteX24" fmla="*/ 6413874 w 7834578"/>
              <a:gd name="connsiteY24" fmla="*/ 2068082 h 3838619"/>
              <a:gd name="connsiteX25" fmla="*/ 6789889 w 7834578"/>
              <a:gd name="connsiteY25" fmla="*/ 3674692 h 3838619"/>
              <a:gd name="connsiteX26" fmla="*/ 6815527 w 7834578"/>
              <a:gd name="connsiteY26" fmla="*/ 2401368 h 3838619"/>
              <a:gd name="connsiteX27" fmla="*/ 7832476 w 7834578"/>
              <a:gd name="connsiteY27" fmla="*/ 3819970 h 3838619"/>
              <a:gd name="connsiteX28" fmla="*/ 7020626 w 7834578"/>
              <a:gd name="connsiteY28" fmla="*/ 2230453 h 3838619"/>
              <a:gd name="connsiteX29" fmla="*/ 5080731 w 7834578"/>
              <a:gd name="connsiteY29" fmla="*/ 1102408 h 3838619"/>
              <a:gd name="connsiteX30" fmla="*/ 4174876 w 7834578"/>
              <a:gd name="connsiteY30" fmla="*/ 136733 h 383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834578" h="3838619">
                <a:moveTo>
                  <a:pt x="3542488" y="0"/>
                </a:moveTo>
                <a:cubicBezTo>
                  <a:pt x="3379405" y="245691"/>
                  <a:pt x="3216323" y="491383"/>
                  <a:pt x="2824641" y="846034"/>
                </a:cubicBezTo>
                <a:cubicBezTo>
                  <a:pt x="2432959" y="1200685"/>
                  <a:pt x="1662413" y="1633671"/>
                  <a:pt x="1192394" y="2127903"/>
                </a:cubicBezTo>
                <a:cubicBezTo>
                  <a:pt x="722375" y="2622135"/>
                  <a:pt x="70047" y="3646206"/>
                  <a:pt x="4529" y="3811425"/>
                </a:cubicBezTo>
                <a:cubicBezTo>
                  <a:pt x="-60989" y="3976644"/>
                  <a:pt x="602735" y="3344254"/>
                  <a:pt x="799288" y="3119215"/>
                </a:cubicBezTo>
                <a:cubicBezTo>
                  <a:pt x="995841" y="2894176"/>
                  <a:pt x="1072753" y="2468310"/>
                  <a:pt x="1183848" y="2461189"/>
                </a:cubicBezTo>
                <a:cubicBezTo>
                  <a:pt x="1294943" y="2454068"/>
                  <a:pt x="1391796" y="2887054"/>
                  <a:pt x="1465860" y="3076486"/>
                </a:cubicBezTo>
                <a:cubicBezTo>
                  <a:pt x="1539924" y="3265918"/>
                  <a:pt x="1638200" y="3725967"/>
                  <a:pt x="1628230" y="3597780"/>
                </a:cubicBezTo>
                <a:cubicBezTo>
                  <a:pt x="1618260" y="3469593"/>
                  <a:pt x="1222305" y="2711866"/>
                  <a:pt x="1406039" y="2307365"/>
                </a:cubicBezTo>
                <a:cubicBezTo>
                  <a:pt x="1589773" y="1902864"/>
                  <a:pt x="2515568" y="1210654"/>
                  <a:pt x="2730637" y="1170774"/>
                </a:cubicBezTo>
                <a:cubicBezTo>
                  <a:pt x="2945706" y="1130894"/>
                  <a:pt x="2770517" y="1646490"/>
                  <a:pt x="2696454" y="2068082"/>
                </a:cubicBezTo>
                <a:cubicBezTo>
                  <a:pt x="2622390" y="2489675"/>
                  <a:pt x="2269164" y="3609174"/>
                  <a:pt x="2286256" y="3700329"/>
                </a:cubicBezTo>
                <a:cubicBezTo>
                  <a:pt x="2303348" y="3791484"/>
                  <a:pt x="2635209" y="2626407"/>
                  <a:pt x="2799003" y="2615013"/>
                </a:cubicBezTo>
                <a:cubicBezTo>
                  <a:pt x="2962797" y="2603619"/>
                  <a:pt x="3209201" y="3674692"/>
                  <a:pt x="3269022" y="3631963"/>
                </a:cubicBezTo>
                <a:cubicBezTo>
                  <a:pt x="3328843" y="3589234"/>
                  <a:pt x="3187837" y="2785929"/>
                  <a:pt x="3157927" y="2358639"/>
                </a:cubicBezTo>
                <a:cubicBezTo>
                  <a:pt x="3128017" y="1931349"/>
                  <a:pt x="2974192" y="1414330"/>
                  <a:pt x="3089560" y="1068225"/>
                </a:cubicBezTo>
                <a:cubicBezTo>
                  <a:pt x="3204928" y="722120"/>
                  <a:pt x="3605157" y="276314"/>
                  <a:pt x="3850136" y="282011"/>
                </a:cubicBezTo>
                <a:cubicBezTo>
                  <a:pt x="4095115" y="287708"/>
                  <a:pt x="4442645" y="794759"/>
                  <a:pt x="4559437" y="1102408"/>
                </a:cubicBezTo>
                <a:cubicBezTo>
                  <a:pt x="4676230" y="1410057"/>
                  <a:pt x="4580801" y="1683522"/>
                  <a:pt x="4550891" y="2127903"/>
                </a:cubicBezTo>
                <a:cubicBezTo>
                  <a:pt x="4520981" y="2572284"/>
                  <a:pt x="4355762" y="3694633"/>
                  <a:pt x="4379975" y="3768696"/>
                </a:cubicBezTo>
                <a:cubicBezTo>
                  <a:pt x="4404188" y="3842760"/>
                  <a:pt x="4429826" y="2573708"/>
                  <a:pt x="4696170" y="2572284"/>
                </a:cubicBezTo>
                <a:cubicBezTo>
                  <a:pt x="4962514" y="2570860"/>
                  <a:pt x="5915370" y="3767272"/>
                  <a:pt x="5978039" y="3760150"/>
                </a:cubicBezTo>
                <a:cubicBezTo>
                  <a:pt x="6040708" y="3753028"/>
                  <a:pt x="5261617" y="2959693"/>
                  <a:pt x="5072185" y="2529555"/>
                </a:cubicBezTo>
                <a:cubicBezTo>
                  <a:pt x="4882753" y="2099417"/>
                  <a:pt x="4617833" y="1256232"/>
                  <a:pt x="4841448" y="1179320"/>
                </a:cubicBezTo>
                <a:cubicBezTo>
                  <a:pt x="5065063" y="1102408"/>
                  <a:pt x="6089134" y="1652187"/>
                  <a:pt x="6413874" y="2068082"/>
                </a:cubicBezTo>
                <a:cubicBezTo>
                  <a:pt x="6738614" y="2483977"/>
                  <a:pt x="6722947" y="3619144"/>
                  <a:pt x="6789889" y="3674692"/>
                </a:cubicBezTo>
                <a:cubicBezTo>
                  <a:pt x="6856831" y="3730240"/>
                  <a:pt x="6641763" y="2377155"/>
                  <a:pt x="6815527" y="2401368"/>
                </a:cubicBezTo>
                <a:cubicBezTo>
                  <a:pt x="6989291" y="2425581"/>
                  <a:pt x="7798293" y="3848456"/>
                  <a:pt x="7832476" y="3819970"/>
                </a:cubicBezTo>
                <a:cubicBezTo>
                  <a:pt x="7866659" y="3791484"/>
                  <a:pt x="7479250" y="2683380"/>
                  <a:pt x="7020626" y="2230453"/>
                </a:cubicBezTo>
                <a:cubicBezTo>
                  <a:pt x="6562002" y="1777526"/>
                  <a:pt x="5555023" y="1451361"/>
                  <a:pt x="5080731" y="1102408"/>
                </a:cubicBezTo>
                <a:cubicBezTo>
                  <a:pt x="4606439" y="753455"/>
                  <a:pt x="4390657" y="445094"/>
                  <a:pt x="4174876" y="136733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BD6B56-F9AB-49F2-8584-42962ACA87B2}"/>
              </a:ext>
            </a:extLst>
          </p:cNvPr>
          <p:cNvSpPr txBox="1"/>
          <p:nvPr/>
        </p:nvSpPr>
        <p:spPr>
          <a:xfrm>
            <a:off x="6273289" y="851572"/>
            <a:ext cx="2719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DFS</a:t>
            </a:r>
            <a:r>
              <a:rPr lang="en-US" altLang="ko-KR" sz="1600" dirty="0">
                <a:solidFill>
                  <a:srgbClr val="6A737D"/>
                </a:solidFill>
                <a:latin typeface="Merriweather-Light"/>
                <a:ea typeface="D2Coding" charset="-127"/>
                <a:cs typeface="D2Coding" charset="-127"/>
              </a:rPr>
              <a:t>(</a:t>
            </a:r>
            <a:r>
              <a:rPr lang="en-US" altLang="ko-KR" sz="1600" b="0" i="0" dirty="0">
                <a:solidFill>
                  <a:srgbClr val="6A737D"/>
                </a:solidFill>
                <a:effectLst/>
                <a:latin typeface="Merriweather-Light"/>
              </a:rPr>
              <a:t>Depth-First Search)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77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C439A0-D707-426C-7606-690B0A392AF0}"/>
              </a:ext>
            </a:extLst>
          </p:cNvPr>
          <p:cNvCxnSpPr>
            <a:cxnSpLocks/>
          </p:cNvCxnSpPr>
          <p:nvPr/>
        </p:nvCxnSpPr>
        <p:spPr>
          <a:xfrm>
            <a:off x="3116059" y="2745382"/>
            <a:ext cx="651321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C4A3D7F-E3CD-E3D6-5944-777BAC9E31E1}"/>
              </a:ext>
            </a:extLst>
          </p:cNvPr>
          <p:cNvCxnSpPr>
            <a:cxnSpLocks/>
          </p:cNvCxnSpPr>
          <p:nvPr/>
        </p:nvCxnSpPr>
        <p:spPr>
          <a:xfrm>
            <a:off x="3161454" y="4732723"/>
            <a:ext cx="578486" cy="84048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8BC98B9-DC35-4F5D-0A76-A0876319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앞으로 이렇게 생각할 것</a:t>
            </a:r>
            <a:r>
              <a:rPr kumimoji="1" lang="en-US" altLang="ko-KR" dirty="0"/>
              <a:t>…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37F0E-4F03-4922-E7CA-5B0BC7FDB753}"/>
              </a:ext>
            </a:extLst>
          </p:cNvPr>
          <p:cNvSpPr txBox="1"/>
          <p:nvPr/>
        </p:nvSpPr>
        <p:spPr>
          <a:xfrm>
            <a:off x="179512" y="1157482"/>
            <a:ext cx="2060083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" altLang="ko-Kore-KR" b="1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immutable</a:t>
            </a:r>
            <a:endParaRPr lang="ko-KR" altLang="en-US" dirty="0">
              <a:solidFill>
                <a:srgbClr val="0000F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ore-KR" b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lang="en-US" altLang="ko-Kore-KR" sz="2000" b="1" dirty="0"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f(b) </a:t>
            </a:r>
            <a:r>
              <a:rPr lang="en-US" altLang="ko-Kore-KR" b="1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algn="just"/>
            <a:r>
              <a:rPr lang="en-US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print(b)</a:t>
            </a:r>
          </a:p>
          <a:p>
            <a:pPr algn="just"/>
            <a:endParaRPr lang="en-US" altLang="ko-Kore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a = </a:t>
            </a:r>
            <a:r>
              <a:rPr lang="en-US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</a:p>
          <a:p>
            <a:pPr algn="just"/>
            <a:r>
              <a:rPr lang="en-US" altLang="ko-Kore-KR" sz="2400" b="1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f(a)</a:t>
            </a:r>
            <a:endParaRPr lang="en-US" altLang="ko-Kore-KR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EE85B-1E51-5F1C-C1CE-3D1BDE40CE03}"/>
              </a:ext>
            </a:extLst>
          </p:cNvPr>
          <p:cNvSpPr txBox="1"/>
          <p:nvPr/>
        </p:nvSpPr>
        <p:spPr>
          <a:xfrm>
            <a:off x="179512" y="4008301"/>
            <a:ext cx="2017305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" altLang="ko-Kore-KR" b="1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mutable</a:t>
            </a:r>
            <a:endParaRPr lang="en-US" altLang="ko-KR" b="1" dirty="0">
              <a:solidFill>
                <a:srgbClr val="0000F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lang="en-US" altLang="ko-Kore-KR" sz="2000" b="1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f(L2) </a:t>
            </a:r>
            <a:r>
              <a:rPr lang="en-US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algn="just"/>
            <a:r>
              <a:rPr lang="en-US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print(L2)</a:t>
            </a:r>
          </a:p>
          <a:p>
            <a:pPr algn="just"/>
            <a:endParaRPr lang="en-US" altLang="ko-Kore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ore-KR" b="1" dirty="0">
                <a:latin typeface="D2Coding" panose="020B0609020101020101" pitchFamily="49" charset="-127"/>
                <a:ea typeface="D2Coding" panose="020B0609020101020101" pitchFamily="49" charset="-127"/>
              </a:rPr>
              <a:t>L1 = </a:t>
            </a:r>
            <a:r>
              <a:rPr lang="en-US" altLang="ko-Kore-KR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ore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10, 20</a:t>
            </a:r>
            <a:r>
              <a:rPr lang="en-US" altLang="ko-Kore-KR" b="1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algn="just"/>
            <a:r>
              <a:rPr lang="en-US" altLang="ko-Kore-KR" sz="2000" b="1" dirty="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f(L1)</a:t>
            </a:r>
            <a:endParaRPr lang="en-US" altLang="ko-Kore-KR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A018D-05AB-5F1F-F309-1BF066A11F2D}"/>
              </a:ext>
            </a:extLst>
          </p:cNvPr>
          <p:cNvSpPr/>
          <p:nvPr/>
        </p:nvSpPr>
        <p:spPr>
          <a:xfrm>
            <a:off x="2339752" y="2108323"/>
            <a:ext cx="1275140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26DE0E1-9349-5812-11F6-0A54343E5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57989"/>
              </p:ext>
            </p:extLst>
          </p:nvPr>
        </p:nvGraphicFramePr>
        <p:xfrm>
          <a:off x="2354491" y="2541010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E59E02-7232-CE87-C0ED-62215105D75F}"/>
              </a:ext>
            </a:extLst>
          </p:cNvPr>
          <p:cNvSpPr/>
          <p:nvPr/>
        </p:nvSpPr>
        <p:spPr>
          <a:xfrm>
            <a:off x="2339752" y="1129453"/>
            <a:ext cx="1275140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3277C53-A252-461D-F713-B6CCB9CD4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38988"/>
              </p:ext>
            </p:extLst>
          </p:nvPr>
        </p:nvGraphicFramePr>
        <p:xfrm>
          <a:off x="2354491" y="1623934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AC06C8F-CF5D-13B6-A225-0768F13F1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12199"/>
              </p:ext>
            </p:extLst>
          </p:nvPr>
        </p:nvGraphicFramePr>
        <p:xfrm>
          <a:off x="3753489" y="2513201"/>
          <a:ext cx="545068" cy="38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68">
                  <a:extLst>
                    <a:ext uri="{9D8B030D-6E8A-4147-A177-3AD203B41FA5}">
                      <a16:colId xmlns:a16="http://schemas.microsoft.com/office/drawing/2014/main" val="2561434746"/>
                    </a:ext>
                  </a:extLst>
                </a:gridCol>
              </a:tblGrid>
              <a:tr h="3885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85901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BC7400-84BF-1442-4C88-7869B6296F15}"/>
              </a:ext>
            </a:extLst>
          </p:cNvPr>
          <p:cNvCxnSpPr>
            <a:cxnSpLocks/>
          </p:cNvCxnSpPr>
          <p:nvPr/>
        </p:nvCxnSpPr>
        <p:spPr>
          <a:xfrm>
            <a:off x="3116058" y="1802503"/>
            <a:ext cx="623882" cy="74540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6">
            <a:extLst>
              <a:ext uri="{FF2B5EF4-FFF2-40B4-BE49-F238E27FC236}">
                <a16:creationId xmlns:a16="http://schemas.microsoft.com/office/drawing/2014/main" id="{E480CF68-36DF-799D-6CC5-4746C3DC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16661"/>
              </p:ext>
            </p:extLst>
          </p:nvPr>
        </p:nvGraphicFramePr>
        <p:xfrm>
          <a:off x="3739940" y="5460116"/>
          <a:ext cx="1241750" cy="8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75">
                  <a:extLst>
                    <a:ext uri="{9D8B030D-6E8A-4147-A177-3AD203B41FA5}">
                      <a16:colId xmlns:a16="http://schemas.microsoft.com/office/drawing/2014/main" val="2845431546"/>
                    </a:ext>
                  </a:extLst>
                </a:gridCol>
                <a:gridCol w="620875">
                  <a:extLst>
                    <a:ext uri="{9D8B030D-6E8A-4147-A177-3AD203B41FA5}">
                      <a16:colId xmlns:a16="http://schemas.microsoft.com/office/drawing/2014/main" val="1581425158"/>
                    </a:ext>
                  </a:extLst>
                </a:gridCol>
              </a:tblGrid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06159"/>
                  </a:ext>
                </a:extLst>
              </a:tr>
              <a:tr h="4206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700647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D009D10-7AEA-FD2B-E4AA-BC597276F8E1}"/>
              </a:ext>
            </a:extLst>
          </p:cNvPr>
          <p:cNvCxnSpPr>
            <a:cxnSpLocks/>
          </p:cNvCxnSpPr>
          <p:nvPr/>
        </p:nvCxnSpPr>
        <p:spPr>
          <a:xfrm>
            <a:off x="3161454" y="5704275"/>
            <a:ext cx="578486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744943-85D5-F4D6-946B-75E477DA83A2}"/>
              </a:ext>
            </a:extLst>
          </p:cNvPr>
          <p:cNvSpPr/>
          <p:nvPr/>
        </p:nvSpPr>
        <p:spPr>
          <a:xfrm>
            <a:off x="2356763" y="5031077"/>
            <a:ext cx="1275140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394E1C3D-3979-0055-4B57-DD97C219F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32249"/>
              </p:ext>
            </p:extLst>
          </p:nvPr>
        </p:nvGraphicFramePr>
        <p:xfrm>
          <a:off x="2371502" y="5508140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674058-C0C0-6543-C660-5C5E929E576E}"/>
              </a:ext>
            </a:extLst>
          </p:cNvPr>
          <p:cNvSpPr/>
          <p:nvPr/>
        </p:nvSpPr>
        <p:spPr>
          <a:xfrm>
            <a:off x="2356763" y="4052207"/>
            <a:ext cx="1275140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E6ED785-1C24-2D70-F57F-2BC6A6B5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49973"/>
              </p:ext>
            </p:extLst>
          </p:nvPr>
        </p:nvGraphicFramePr>
        <p:xfrm>
          <a:off x="2371502" y="4546688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988CE03B-68DB-E9B6-E109-1746473792A6}"/>
              </a:ext>
            </a:extLst>
          </p:cNvPr>
          <p:cNvSpPr txBox="1"/>
          <p:nvPr/>
        </p:nvSpPr>
        <p:spPr>
          <a:xfrm>
            <a:off x="3631702" y="5107211"/>
            <a:ext cx="100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55</a:t>
            </a:r>
            <a:r>
              <a:rPr lang="ko-KR" altLang="en-US" sz="1800" dirty="0">
                <a:solidFill>
                  <a:srgbClr val="D9253E"/>
                </a:solidFill>
                <a:latin typeface="BM YEONSUNG OTF" panose="020B0600000101010101" pitchFamily="34" charset="-127"/>
                <a:ea typeface="BM YEONSUNG OTF" panose="020B0600000101010101" pitchFamily="34" charset="-127"/>
                <a:cs typeface="Consolas" panose="020B0609020204030204" pitchFamily="49" charset="0"/>
              </a:rPr>
              <a:t>번지</a:t>
            </a:r>
            <a:endParaRPr lang="ko-Kore-KR" altLang="en-US" dirty="0"/>
          </a:p>
        </p:txBody>
      </p:sp>
      <p:sp>
        <p:nvSpPr>
          <p:cNvPr id="5" name="설명선 1[L] 4">
            <a:extLst>
              <a:ext uri="{FF2B5EF4-FFF2-40B4-BE49-F238E27FC236}">
                <a16:creationId xmlns:a16="http://schemas.microsoft.com/office/drawing/2014/main" id="{F43C746E-795D-DF27-20D9-600C1B7AE450}"/>
              </a:ext>
            </a:extLst>
          </p:cNvPr>
          <p:cNvSpPr/>
          <p:nvPr/>
        </p:nvSpPr>
        <p:spPr>
          <a:xfrm>
            <a:off x="202937" y="849670"/>
            <a:ext cx="1435284" cy="263104"/>
          </a:xfrm>
          <a:prstGeom prst="borderCallout1">
            <a:avLst>
              <a:gd name="adj1" fmla="val 51911"/>
              <a:gd name="adj2" fmla="val -919"/>
              <a:gd name="adj3" fmla="val 47292"/>
              <a:gd name="adj4" fmla="val 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ko-KR" sz="16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call by value</a:t>
            </a:r>
            <a:endParaRPr kumimoji="1" lang="en-US" altLang="ko-KR" sz="12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C5854-E3CD-F0B1-C661-B4F7D4A2B8C9}"/>
              </a:ext>
            </a:extLst>
          </p:cNvPr>
          <p:cNvSpPr txBox="1"/>
          <p:nvPr/>
        </p:nvSpPr>
        <p:spPr>
          <a:xfrm>
            <a:off x="3804711" y="2901716"/>
            <a:ext cx="612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1" dirty="0">
                <a:solidFill>
                  <a:srgbClr val="FF0000"/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원본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9F3BC-8F61-47BE-F142-BCB5F7BCD305}"/>
              </a:ext>
            </a:extLst>
          </p:cNvPr>
          <p:cNvSpPr txBox="1"/>
          <p:nvPr/>
        </p:nvSpPr>
        <p:spPr>
          <a:xfrm>
            <a:off x="4026535" y="6115800"/>
            <a:ext cx="612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1" dirty="0">
                <a:solidFill>
                  <a:srgbClr val="FF0000"/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원본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05152-43A8-4B3F-E556-8922189CAEC0}"/>
              </a:ext>
            </a:extLst>
          </p:cNvPr>
          <p:cNvSpPr txBox="1"/>
          <p:nvPr/>
        </p:nvSpPr>
        <p:spPr>
          <a:xfrm>
            <a:off x="827584" y="5458368"/>
            <a:ext cx="764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solidFill>
                  <a:srgbClr val="FF0000"/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#</a:t>
            </a:r>
            <a:r>
              <a:rPr lang="ko-KR" altLang="en-US" sz="1800" b="1" i="1" dirty="0">
                <a:solidFill>
                  <a:srgbClr val="FF0000"/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원본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FDEDE-58AF-B59E-63CA-B1931D04B624}"/>
              </a:ext>
            </a:extLst>
          </p:cNvPr>
          <p:cNvSpPr txBox="1"/>
          <p:nvPr/>
        </p:nvSpPr>
        <p:spPr>
          <a:xfrm>
            <a:off x="832021" y="2626913"/>
            <a:ext cx="764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solidFill>
                  <a:srgbClr val="FF0000"/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#</a:t>
            </a:r>
            <a:r>
              <a:rPr lang="ko-KR" altLang="en-US" sz="1800" b="1" i="1" dirty="0">
                <a:solidFill>
                  <a:srgbClr val="FF0000"/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원본</a:t>
            </a:r>
            <a:endParaRPr lang="ko-Kore-KR" altLang="en-US" dirty="0"/>
          </a:p>
        </p:txBody>
      </p:sp>
      <p:sp>
        <p:nvSpPr>
          <p:cNvPr id="45" name="설명선 1[L] 4">
            <a:extLst>
              <a:ext uri="{FF2B5EF4-FFF2-40B4-BE49-F238E27FC236}">
                <a16:creationId xmlns:a16="http://schemas.microsoft.com/office/drawing/2014/main" id="{A2793E64-3E8D-43D4-8883-B8EA19D16978}"/>
              </a:ext>
            </a:extLst>
          </p:cNvPr>
          <p:cNvSpPr/>
          <p:nvPr/>
        </p:nvSpPr>
        <p:spPr>
          <a:xfrm>
            <a:off x="179512" y="3753603"/>
            <a:ext cx="2017305" cy="216024"/>
          </a:xfrm>
          <a:prstGeom prst="borderCallout1">
            <a:avLst>
              <a:gd name="adj1" fmla="val 51911"/>
              <a:gd name="adj2" fmla="val -919"/>
              <a:gd name="adj3" fmla="val 54028"/>
              <a:gd name="adj4" fmla="val 1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6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call by reference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1533A9-AE1E-436F-8D32-F5D40860F30D}"/>
              </a:ext>
            </a:extLst>
          </p:cNvPr>
          <p:cNvSpPr/>
          <p:nvPr/>
        </p:nvSpPr>
        <p:spPr>
          <a:xfrm>
            <a:off x="6897382" y="2127587"/>
            <a:ext cx="2067106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3C6F393E-8BD4-4918-B8F5-7C8092555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04298"/>
              </p:ext>
            </p:extLst>
          </p:nvPr>
        </p:nvGraphicFramePr>
        <p:xfrm>
          <a:off x="6969471" y="2560274"/>
          <a:ext cx="1855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4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1444678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99720F94-F8C1-491E-9D5B-C6214DC3E2E0}"/>
              </a:ext>
            </a:extLst>
          </p:cNvPr>
          <p:cNvSpPr/>
          <p:nvPr/>
        </p:nvSpPr>
        <p:spPr>
          <a:xfrm>
            <a:off x="6897382" y="1148717"/>
            <a:ext cx="2067106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A6F78AE-82AE-41ED-9DBD-4BFA64714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80719"/>
              </p:ext>
            </p:extLst>
          </p:nvPr>
        </p:nvGraphicFramePr>
        <p:xfrm>
          <a:off x="6969471" y="1643198"/>
          <a:ext cx="18555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4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1444678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77" name="표 6">
            <a:extLst>
              <a:ext uri="{FF2B5EF4-FFF2-40B4-BE49-F238E27FC236}">
                <a16:creationId xmlns:a16="http://schemas.microsoft.com/office/drawing/2014/main" id="{EA9C1CE0-E396-4685-8525-53CEDEF5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48122"/>
              </p:ext>
            </p:extLst>
          </p:nvPr>
        </p:nvGraphicFramePr>
        <p:xfrm>
          <a:off x="7566190" y="5541497"/>
          <a:ext cx="1241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75">
                  <a:extLst>
                    <a:ext uri="{9D8B030D-6E8A-4147-A177-3AD203B41FA5}">
                      <a16:colId xmlns:a16="http://schemas.microsoft.com/office/drawing/2014/main" val="2845431546"/>
                    </a:ext>
                  </a:extLst>
                </a:gridCol>
                <a:gridCol w="620875">
                  <a:extLst>
                    <a:ext uri="{9D8B030D-6E8A-4147-A177-3AD203B41FA5}">
                      <a16:colId xmlns:a16="http://schemas.microsoft.com/office/drawing/2014/main" val="1581425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endParaRPr lang="ko-Kore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700647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4ED3FF77-2ECE-45C1-A26F-7F7395F3730F}"/>
              </a:ext>
            </a:extLst>
          </p:cNvPr>
          <p:cNvSpPr/>
          <p:nvPr/>
        </p:nvSpPr>
        <p:spPr>
          <a:xfrm>
            <a:off x="6897382" y="5133703"/>
            <a:ext cx="2067106" cy="127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C37A886-4F0E-428D-8093-7BBBC505F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88348"/>
              </p:ext>
            </p:extLst>
          </p:nvPr>
        </p:nvGraphicFramePr>
        <p:xfrm>
          <a:off x="6906631" y="5485698"/>
          <a:ext cx="1973317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6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1539156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467FF128-3BAC-4DC8-A3C3-886D77EE1D8E}"/>
              </a:ext>
            </a:extLst>
          </p:cNvPr>
          <p:cNvSpPr/>
          <p:nvPr/>
        </p:nvSpPr>
        <p:spPr>
          <a:xfrm>
            <a:off x="6897382" y="4024434"/>
            <a:ext cx="2067106" cy="1126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D79FF717-C65B-473B-9650-BE3060F4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1717"/>
              </p:ext>
            </p:extLst>
          </p:nvPr>
        </p:nvGraphicFramePr>
        <p:xfrm>
          <a:off x="6851673" y="4346384"/>
          <a:ext cx="1973317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6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1539156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FF098D9-D8B8-41A7-BA41-7E350113D9E9}"/>
              </a:ext>
            </a:extLst>
          </p:cNvPr>
          <p:cNvCxnSpPr>
            <a:cxnSpLocks/>
          </p:cNvCxnSpPr>
          <p:nvPr/>
        </p:nvCxnSpPr>
        <p:spPr>
          <a:xfrm>
            <a:off x="5333418" y="2767003"/>
            <a:ext cx="651321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FFDD3FA-4030-4D9F-A068-7F7F49A96458}"/>
              </a:ext>
            </a:extLst>
          </p:cNvPr>
          <p:cNvSpPr/>
          <p:nvPr/>
        </p:nvSpPr>
        <p:spPr>
          <a:xfrm>
            <a:off x="4557111" y="2129944"/>
            <a:ext cx="1275140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F416406F-8257-4CE8-B31F-5EEA157D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781362"/>
              </p:ext>
            </p:extLst>
          </p:nvPr>
        </p:nvGraphicFramePr>
        <p:xfrm>
          <a:off x="4571850" y="2562631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9BA8B751-AD74-4746-8633-67C36EA9378C}"/>
              </a:ext>
            </a:extLst>
          </p:cNvPr>
          <p:cNvSpPr/>
          <p:nvPr/>
        </p:nvSpPr>
        <p:spPr>
          <a:xfrm>
            <a:off x="4557111" y="1151074"/>
            <a:ext cx="1275140" cy="99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17E507C9-F47A-40F5-940F-F6B88D77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2272"/>
              </p:ext>
            </p:extLst>
          </p:nvPr>
        </p:nvGraphicFramePr>
        <p:xfrm>
          <a:off x="4571850" y="1645555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7CA0DEE-FB15-454E-8A76-766BF0497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23347"/>
              </p:ext>
            </p:extLst>
          </p:nvPr>
        </p:nvGraphicFramePr>
        <p:xfrm>
          <a:off x="5970848" y="2534822"/>
          <a:ext cx="489465" cy="38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65">
                  <a:extLst>
                    <a:ext uri="{9D8B030D-6E8A-4147-A177-3AD203B41FA5}">
                      <a16:colId xmlns:a16="http://schemas.microsoft.com/office/drawing/2014/main" val="2561434746"/>
                    </a:ext>
                  </a:extLst>
                </a:gridCol>
              </a:tblGrid>
              <a:tr h="3885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85901"/>
                  </a:ext>
                </a:extLst>
              </a:tr>
            </a:tbl>
          </a:graphicData>
        </a:graphic>
      </p:graphicFrame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A68D850-A6B1-47FE-953A-53663E24D250}"/>
              </a:ext>
            </a:extLst>
          </p:cNvPr>
          <p:cNvCxnSpPr>
            <a:cxnSpLocks/>
          </p:cNvCxnSpPr>
          <p:nvPr/>
        </p:nvCxnSpPr>
        <p:spPr>
          <a:xfrm>
            <a:off x="5333417" y="1824124"/>
            <a:ext cx="688653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97ABC68-F6AD-4236-A3F1-409050A8C155}"/>
              </a:ext>
            </a:extLst>
          </p:cNvPr>
          <p:cNvSpPr txBox="1"/>
          <p:nvPr/>
        </p:nvSpPr>
        <p:spPr>
          <a:xfrm>
            <a:off x="5909562" y="2923337"/>
            <a:ext cx="612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1" dirty="0">
                <a:solidFill>
                  <a:srgbClr val="FF0000"/>
                </a:solidFill>
                <a:latin typeface="BM EULJIRO" panose="020B0600000101010101" pitchFamily="34" charset="-127"/>
                <a:ea typeface="BM EULJIRO" panose="020B0600000101010101" pitchFamily="34" charset="-127"/>
              </a:rPr>
              <a:t>원본</a:t>
            </a:r>
            <a:endParaRPr lang="ko-Kore-KR" altLang="en-US" dirty="0"/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5B49B418-9C06-48CA-A86C-06D873D9D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40220"/>
              </p:ext>
            </p:extLst>
          </p:nvPr>
        </p:nvGraphicFramePr>
        <p:xfrm>
          <a:off x="5970848" y="1666545"/>
          <a:ext cx="489465" cy="38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65">
                  <a:extLst>
                    <a:ext uri="{9D8B030D-6E8A-4147-A177-3AD203B41FA5}">
                      <a16:colId xmlns:a16="http://schemas.microsoft.com/office/drawing/2014/main" val="2561434746"/>
                    </a:ext>
                  </a:extLst>
                </a:gridCol>
              </a:tblGrid>
              <a:tr h="3885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85901"/>
                  </a:ext>
                </a:extLst>
              </a:tr>
            </a:tbl>
          </a:graphicData>
        </a:graphic>
      </p:graphicFrame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AED763E-A870-4810-8F3C-52A47178DD4A}"/>
              </a:ext>
            </a:extLst>
          </p:cNvPr>
          <p:cNvSpPr/>
          <p:nvPr/>
        </p:nvSpPr>
        <p:spPr>
          <a:xfrm>
            <a:off x="7370043" y="4691451"/>
            <a:ext cx="557430" cy="1006498"/>
          </a:xfrm>
          <a:custGeom>
            <a:avLst/>
            <a:gdLst>
              <a:gd name="connsiteX0" fmla="*/ 502319 w 502319"/>
              <a:gd name="connsiteY0" fmla="*/ 0 h 1006498"/>
              <a:gd name="connsiteX1" fmla="*/ 101035 w 502319"/>
              <a:gd name="connsiteY1" fmla="*/ 256559 h 1006498"/>
              <a:gd name="connsiteX2" fmla="*/ 2359 w 502319"/>
              <a:gd name="connsiteY2" fmla="*/ 684156 h 1006498"/>
              <a:gd name="connsiteX3" fmla="*/ 166819 w 502319"/>
              <a:gd name="connsiteY3" fmla="*/ 1006498 h 100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319" h="1006498">
                <a:moveTo>
                  <a:pt x="502319" y="0"/>
                </a:moveTo>
                <a:cubicBezTo>
                  <a:pt x="343340" y="71266"/>
                  <a:pt x="184362" y="142533"/>
                  <a:pt x="101035" y="256559"/>
                </a:cubicBezTo>
                <a:cubicBezTo>
                  <a:pt x="17708" y="370585"/>
                  <a:pt x="-8605" y="559166"/>
                  <a:pt x="2359" y="684156"/>
                </a:cubicBezTo>
                <a:cubicBezTo>
                  <a:pt x="13323" y="809146"/>
                  <a:pt x="90071" y="907822"/>
                  <a:pt x="166819" y="1006498"/>
                </a:cubicBezTo>
              </a:path>
            </a:pathLst>
          </a:custGeom>
          <a:noFill/>
          <a:ln w="38100">
            <a:solidFill>
              <a:srgbClr val="F0AD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E5EF7-E5AC-4841-A3CF-7711B472B70F}"/>
              </a:ext>
            </a:extLst>
          </p:cNvPr>
          <p:cNvSpPr txBox="1"/>
          <p:nvPr/>
        </p:nvSpPr>
        <p:spPr>
          <a:xfrm>
            <a:off x="2440335" y="7460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실제구조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5D32A-955A-4AEB-92D6-88FE946C3E4A}"/>
              </a:ext>
            </a:extLst>
          </p:cNvPr>
          <p:cNvSpPr txBox="1"/>
          <p:nvPr/>
        </p:nvSpPr>
        <p:spPr>
          <a:xfrm>
            <a:off x="7452320" y="7347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단순화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70328A2-B2A6-47BC-A6A9-177A6B8F5AD8}"/>
              </a:ext>
            </a:extLst>
          </p:cNvPr>
          <p:cNvCxnSpPr>
            <a:stCxn id="3" idx="3"/>
            <a:endCxn id="48" idx="1"/>
          </p:cNvCxnSpPr>
          <p:nvPr/>
        </p:nvCxnSpPr>
        <p:spPr>
          <a:xfrm flipV="1">
            <a:off x="3548331" y="919429"/>
            <a:ext cx="3903989" cy="11297"/>
          </a:xfrm>
          <a:prstGeom prst="straightConnector1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8F482D3-A136-479B-BE2D-AD8E7BEB9AC8}"/>
              </a:ext>
            </a:extLst>
          </p:cNvPr>
          <p:cNvSpPr txBox="1"/>
          <p:nvPr/>
        </p:nvSpPr>
        <p:spPr>
          <a:xfrm>
            <a:off x="2506896" y="3603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실제구조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3F561C-7EC9-4BBE-9CAD-6B5A62A32B50}"/>
              </a:ext>
            </a:extLst>
          </p:cNvPr>
          <p:cNvSpPr txBox="1"/>
          <p:nvPr/>
        </p:nvSpPr>
        <p:spPr>
          <a:xfrm>
            <a:off x="7518881" y="35919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단순화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2A3B3C-1F73-40CA-BDDE-5E734DEBF8BC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 flipV="1">
            <a:off x="3614892" y="3776649"/>
            <a:ext cx="3903989" cy="11297"/>
          </a:xfrm>
          <a:prstGeom prst="straightConnector1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7E9447-8FDF-4758-963C-4001D1E17511}"/>
              </a:ext>
            </a:extLst>
          </p:cNvPr>
          <p:cNvSpPr txBox="1"/>
          <p:nvPr/>
        </p:nvSpPr>
        <p:spPr>
          <a:xfrm>
            <a:off x="4209556" y="376551"/>
            <a:ext cx="2244525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immutable : </a:t>
            </a:r>
          </a:p>
          <a:p>
            <a:pPr algn="ctr"/>
            <a:r>
              <a:rPr lang="en-US" altLang="ko-KR" sz="1400" dirty="0"/>
              <a:t>call by </a:t>
            </a:r>
            <a:r>
              <a:rPr lang="en-US" altLang="ko-KR" sz="1400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원본 </a:t>
            </a:r>
            <a:r>
              <a:rPr lang="ko-KR" altLang="en-US" sz="1400" b="1" dirty="0">
                <a:solidFill>
                  <a:srgbClr val="FF0000"/>
                </a:solidFill>
              </a:rPr>
              <a:t>값</a:t>
            </a:r>
            <a:r>
              <a:rPr lang="ko-KR" altLang="en-US" sz="1400" dirty="0"/>
              <a:t>을 전달하는 호출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3931F7-96C5-48B4-BD6F-DE1E27A5E43C}"/>
              </a:ext>
            </a:extLst>
          </p:cNvPr>
          <p:cNvSpPr txBox="1"/>
          <p:nvPr/>
        </p:nvSpPr>
        <p:spPr>
          <a:xfrm>
            <a:off x="4038155" y="3478866"/>
            <a:ext cx="265329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mutable : </a:t>
            </a:r>
          </a:p>
          <a:p>
            <a:pPr algn="ctr"/>
            <a:r>
              <a:rPr lang="en-US" altLang="ko-KR" sz="1400" dirty="0"/>
              <a:t>call by </a:t>
            </a:r>
            <a:r>
              <a:rPr lang="en-US" altLang="ko-KR" sz="1400" b="1" dirty="0">
                <a:solidFill>
                  <a:srgbClr val="FF0000"/>
                </a:solidFill>
              </a:rPr>
              <a:t>reference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원본을 </a:t>
            </a:r>
            <a:r>
              <a:rPr lang="ko-KR" altLang="en-US" sz="1400" b="1" dirty="0">
                <a:solidFill>
                  <a:srgbClr val="FF0000"/>
                </a:solidFill>
              </a:rPr>
              <a:t>참조</a:t>
            </a:r>
            <a:r>
              <a:rPr lang="ko-KR" altLang="en-US" sz="1400" dirty="0"/>
              <a:t>할 수 있도록 호출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172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205D7-AD7F-4562-B5E0-1052F25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브루트포스</a:t>
            </a:r>
            <a:r>
              <a:rPr lang="ko-KR" altLang="en-US" dirty="0"/>
              <a:t> 기법</a:t>
            </a:r>
            <a:r>
              <a:rPr lang="en-US" altLang="ko-KR" dirty="0"/>
              <a:t>(Brute-Force) – </a:t>
            </a:r>
            <a:r>
              <a:rPr lang="ko-KR" altLang="en-US" dirty="0"/>
              <a:t>전체 </a:t>
            </a:r>
            <a:r>
              <a:rPr lang="en-US" altLang="ko-KR" dirty="0"/>
              <a:t>or </a:t>
            </a:r>
            <a:r>
              <a:rPr lang="ko-KR" altLang="en-US" dirty="0"/>
              <a:t>완전탐색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1D246-A474-4BE1-BCEB-6C9E619E0A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4" y="692696"/>
            <a:ext cx="8928992" cy="5614040"/>
          </a:xfrm>
        </p:spPr>
        <p:txBody>
          <a:bodyPr/>
          <a:lstStyle/>
          <a:p>
            <a:r>
              <a:rPr lang="ko-KR" altLang="en-US" dirty="0" err="1"/>
              <a:t>무차별대입</a:t>
            </a:r>
            <a:r>
              <a:rPr lang="en-US" altLang="ko-KR" dirty="0"/>
              <a:t>, </a:t>
            </a:r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"</a:t>
            </a:r>
            <a:r>
              <a:rPr lang="ko-KR" altLang="en-US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노가다</a:t>
            </a:r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" </a:t>
            </a:r>
            <a:r>
              <a:rPr lang="ko-KR" altLang="en-US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용어의 학술적 버전</a:t>
            </a:r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(</a:t>
            </a:r>
            <a:r>
              <a:rPr lang="ko-KR" altLang="en-US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나무위키 중</a:t>
            </a:r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)</a:t>
            </a:r>
          </a:p>
          <a:p>
            <a:r>
              <a:rPr lang="ko-KR" altLang="en-US" dirty="0"/>
              <a:t>모든 경우의 수에서 해를 탐색</a:t>
            </a:r>
            <a:endParaRPr lang="en-US" altLang="ko-KR" dirty="0"/>
          </a:p>
          <a:p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ex) </a:t>
            </a:r>
            <a:r>
              <a:rPr lang="ko-KR" altLang="en-US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비밀번호 찾기</a:t>
            </a:r>
            <a:endParaRPr lang="en-US" altLang="ko-KR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63D677-6250-43AF-916E-E50B4224BDF2}"/>
              </a:ext>
            </a:extLst>
          </p:cNvPr>
          <p:cNvGrpSpPr/>
          <p:nvPr/>
        </p:nvGrpSpPr>
        <p:grpSpPr>
          <a:xfrm>
            <a:off x="221908" y="2084980"/>
            <a:ext cx="5798040" cy="4881268"/>
            <a:chOff x="1177426" y="1960696"/>
            <a:chExt cx="1302796" cy="112438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4DC839D-5C56-4BC4-9445-C425332F7FAB}"/>
                </a:ext>
              </a:extLst>
            </p:cNvPr>
            <p:cNvGrpSpPr/>
            <p:nvPr/>
          </p:nvGrpSpPr>
          <p:grpSpPr>
            <a:xfrm>
              <a:off x="1177426" y="1960696"/>
              <a:ext cx="1302796" cy="1001647"/>
              <a:chOff x="5534490" y="934567"/>
              <a:chExt cx="3024336" cy="199973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D68504E-0276-4D04-AE61-A2021D95D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4490" y="934568"/>
                <a:ext cx="3024336" cy="1999737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152F8A-1F0C-4F17-8AB4-CF80D67C6CFA}"/>
                  </a:ext>
                </a:extLst>
              </p:cNvPr>
              <p:cNvSpPr/>
              <p:nvPr/>
            </p:nvSpPr>
            <p:spPr>
              <a:xfrm>
                <a:off x="5534490" y="934567"/>
                <a:ext cx="3024336" cy="18463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ct val="0"/>
                  </a:spcBef>
                </a:pPr>
                <a:endPara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1DE9F-EC56-46EE-98AB-0A3A18544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919" y="1994662"/>
              <a:ext cx="1263605" cy="1090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SzPct val="80000"/>
                <a:buFont typeface="HY신명조" panose="02030600000101010101" pitchFamily="18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SzPct val="80000"/>
                <a:buFont typeface="굴림" panose="020B0600000101010101" pitchFamily="50" charset="-127"/>
                <a:buChar char="◈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buSzTx/>
                <a:buNone/>
              </a:pPr>
              <a:r>
                <a:rPr lang="ko-KR" altLang="en-US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비밀번호</a:t>
              </a: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? 0000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ko-KR" altLang="en-US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비밀번호</a:t>
              </a: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? 0001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ko-KR" altLang="en-US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비밀번호</a:t>
              </a: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? 0002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ko-KR" altLang="en-US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비밀번호</a:t>
              </a: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? 0003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…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ko-KR" altLang="en-US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비밀번호</a:t>
              </a: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? 0010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ko-KR" altLang="en-US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비밀번호</a:t>
              </a: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? 0011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…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ko-KR" altLang="en-US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비밀번호</a:t>
              </a: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? 0099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ko-KR" altLang="en-US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비밀번호</a:t>
              </a: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? 1000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ko-KR" altLang="en-US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비밀번호</a:t>
              </a: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? 1001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…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ko-KR" altLang="en-US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비밀번호</a:t>
              </a: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? 9999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endParaRPr lang="en-US" altLang="ko-KR" sz="1800" i="1" dirty="0">
                <a:highlight>
                  <a:srgbClr val="FFFF00"/>
                </a:highlight>
                <a:latin typeface="BM YEONSUNG OTF" panose="020B0600000101010101" pitchFamily="34" charset="-127"/>
                <a:ea typeface="BM YEONSUNG OTF" panose="020B0600000101010101" pitchFamily="34" charset="-127"/>
                <a:cs typeface="Consolas" panose="020B0609020204030204" pitchFamily="49" charset="0"/>
              </a:endParaRPr>
            </a:p>
            <a:p>
              <a:pPr latinLnBrk="0">
                <a:spcBef>
                  <a:spcPct val="0"/>
                </a:spcBef>
                <a:buSzTx/>
                <a:buNone/>
              </a:pPr>
              <a:endParaRPr lang="en-US" altLang="ko-KR" sz="1800" dirty="0">
                <a:highlight>
                  <a:srgbClr val="FFFF00"/>
                </a:highlight>
                <a:latin typeface="BM YEONSUNG OTF" panose="020B0600000101010101" pitchFamily="34" charset="-127"/>
                <a:ea typeface="BM YEONSUNG OTF" panose="020B0600000101010101" pitchFamily="34" charset="-127"/>
                <a:cs typeface="Consolas" panose="020B0609020204030204" pitchFamily="49" charset="0"/>
              </a:endParaRPr>
            </a:p>
            <a:p>
              <a:pPr latinLnBrk="0">
                <a:spcBef>
                  <a:spcPct val="0"/>
                </a:spcBef>
                <a:buSzTx/>
                <a:buNone/>
              </a:pPr>
              <a:endParaRPr lang="en-US" altLang="ko-KR" sz="1800" dirty="0">
                <a:highlight>
                  <a:srgbClr val="FFFF00"/>
                </a:highlight>
                <a:latin typeface="BM YEONSUNG OTF" panose="020B0600000101010101" pitchFamily="34" charset="-127"/>
                <a:ea typeface="BM YEONSUNG OTF" panose="020B0600000101010101" pitchFamily="34" charset="-127"/>
                <a:cs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3B26D50-95EE-413D-B0DE-F005B763D2C9}"/>
              </a:ext>
            </a:extLst>
          </p:cNvPr>
          <p:cNvSpPr txBox="1"/>
          <p:nvPr/>
        </p:nvSpPr>
        <p:spPr>
          <a:xfrm>
            <a:off x="2899698" y="2492896"/>
            <a:ext cx="260840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in ~~~~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for j in ~~~~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for k in ~~~~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4168C-035A-48A5-8306-0A07BC0A9D09}"/>
              </a:ext>
            </a:extLst>
          </p:cNvPr>
          <p:cNvSpPr txBox="1"/>
          <p:nvPr/>
        </p:nvSpPr>
        <p:spPr>
          <a:xfrm>
            <a:off x="2899698" y="3829094"/>
            <a:ext cx="260840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def f(~) :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if ~~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f(~)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f(~)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339643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67111-6EB5-80DD-5696-7F6DD209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비밀번호는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9999</a:t>
            </a:r>
            <a:r>
              <a:rPr kumimoji="1" lang="ko-KR" altLang="en-US" dirty="0"/>
              <a:t>라 할 때</a:t>
            </a:r>
            <a:r>
              <a:rPr kumimoji="1" lang="en-US" altLang="ko-KR" dirty="0"/>
              <a:t>...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5DDBA-BE26-E6A7-6795-8ABE632104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928992" cy="5398016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kumimoji="1" lang="en" altLang="ko-Kore-KR" dirty="0"/>
              <a:t>for </a:t>
            </a:r>
            <a:r>
              <a:rPr kumimoji="1" lang="en" altLang="ko-Kore-KR" dirty="0" err="1"/>
              <a:t>i</a:t>
            </a:r>
            <a:r>
              <a:rPr kumimoji="1" lang="en" altLang="ko-Kore-KR" dirty="0"/>
              <a:t> in range(10) :</a:t>
            </a:r>
          </a:p>
          <a:p>
            <a:pPr marL="0" indent="0">
              <a:buNone/>
            </a:pPr>
            <a:r>
              <a:rPr kumimoji="1" lang="en" altLang="ko-Kore-KR" dirty="0"/>
              <a:t>    for j in range(10) :</a:t>
            </a:r>
          </a:p>
          <a:p>
            <a:pPr marL="0" indent="0">
              <a:buNone/>
            </a:pPr>
            <a:r>
              <a:rPr kumimoji="1" lang="en" altLang="ko-Kore-KR" dirty="0"/>
              <a:t>        for k in range(10) :</a:t>
            </a:r>
          </a:p>
          <a:p>
            <a:pPr marL="0" indent="0">
              <a:buNone/>
            </a:pPr>
            <a:r>
              <a:rPr kumimoji="1" lang="en" altLang="ko-Kore-KR" dirty="0"/>
              <a:t>            for l in range(10) :</a:t>
            </a:r>
          </a:p>
          <a:p>
            <a:pPr marL="0" indent="0">
              <a:buNone/>
            </a:pPr>
            <a:r>
              <a:rPr kumimoji="1" lang="en" altLang="ko-Kore-KR" dirty="0"/>
              <a:t>                print(</a:t>
            </a:r>
            <a:r>
              <a:rPr kumimoji="1" lang="en" altLang="ko-Kore-KR" dirty="0" err="1"/>
              <a:t>i</a:t>
            </a:r>
            <a:r>
              <a:rPr kumimoji="1" lang="en" altLang="ko-Kore-KR" dirty="0"/>
              <a:t>, j, k, l)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83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직선 연결선 93">
            <a:extLst>
              <a:ext uri="{FF2B5EF4-FFF2-40B4-BE49-F238E27FC236}">
                <a16:creationId xmlns:a16="http://schemas.microsoft.com/office/drawing/2014/main" id="{1302DC5F-967A-F072-F268-53AC13E2FBE3}"/>
              </a:ext>
            </a:extLst>
          </p:cNvPr>
          <p:cNvCxnSpPr>
            <a:cxnSpLocks/>
            <a:endCxn id="196" idx="1"/>
          </p:cNvCxnSpPr>
          <p:nvPr/>
        </p:nvCxnSpPr>
        <p:spPr>
          <a:xfrm flipV="1">
            <a:off x="0" y="3448183"/>
            <a:ext cx="8843918" cy="801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1">
            <a:extLst>
              <a:ext uri="{FF2B5EF4-FFF2-40B4-BE49-F238E27FC236}">
                <a16:creationId xmlns:a16="http://schemas.microsoft.com/office/drawing/2014/main" id="{0C4ACAD8-A3D0-7999-E2F7-84EB0393E753}"/>
              </a:ext>
            </a:extLst>
          </p:cNvPr>
          <p:cNvCxnSpPr>
            <a:cxnSpLocks/>
          </p:cNvCxnSpPr>
          <p:nvPr/>
        </p:nvCxnSpPr>
        <p:spPr>
          <a:xfrm>
            <a:off x="63446" y="917409"/>
            <a:ext cx="8797530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92">
            <a:extLst>
              <a:ext uri="{FF2B5EF4-FFF2-40B4-BE49-F238E27FC236}">
                <a16:creationId xmlns:a16="http://schemas.microsoft.com/office/drawing/2014/main" id="{F00F9EA2-982F-E1BD-F2E3-1498451A751E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0" y="2204864"/>
            <a:ext cx="8862740" cy="741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2767111-6EB5-80DD-5696-7F6DD209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0"/>
            <a:ext cx="8928992" cy="612304"/>
          </a:xfrm>
        </p:spPr>
        <p:txBody>
          <a:bodyPr/>
          <a:lstStyle/>
          <a:p>
            <a:r>
              <a:rPr kumimoji="1" lang="ko-Kore-KR" altLang="en-US" dirty="0"/>
              <a:t>비밀번호는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0000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9999</a:t>
            </a:r>
            <a:r>
              <a:rPr kumimoji="1" lang="ko-KR" altLang="en-US" dirty="0"/>
              <a:t>라 할 때</a:t>
            </a:r>
            <a:r>
              <a:rPr kumimoji="1" lang="en-US" altLang="ko-KR" dirty="0"/>
              <a:t>...</a:t>
            </a:r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F624AE7-7D8B-9D8B-1EE5-F98D97CFAFF2}"/>
              </a:ext>
            </a:extLst>
          </p:cNvPr>
          <p:cNvSpPr/>
          <p:nvPr/>
        </p:nvSpPr>
        <p:spPr>
          <a:xfrm>
            <a:off x="3732089" y="753610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깊이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:0,</a:t>
            </a: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경로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:[]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F8888FD-F8E6-5E95-A7CE-C39236553F5D}"/>
              </a:ext>
            </a:extLst>
          </p:cNvPr>
          <p:cNvSpPr/>
          <p:nvPr/>
        </p:nvSpPr>
        <p:spPr>
          <a:xfrm>
            <a:off x="2777887" y="1959602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490FC46-CF79-E764-A585-AC8E3F84DF24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flipH="1">
            <a:off x="3250546" y="1339679"/>
            <a:ext cx="954202" cy="6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CA66EA6-0B61-1108-959B-08B40E9634F2}"/>
              </a:ext>
            </a:extLst>
          </p:cNvPr>
          <p:cNvSpPr/>
          <p:nvPr/>
        </p:nvSpPr>
        <p:spPr>
          <a:xfrm>
            <a:off x="4677401" y="1959602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45FA76-3021-A8BE-B26A-105C8972CBBB}"/>
              </a:ext>
            </a:extLst>
          </p:cNvPr>
          <p:cNvSpPr/>
          <p:nvPr/>
        </p:nvSpPr>
        <p:spPr>
          <a:xfrm>
            <a:off x="878373" y="3263517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057B7DD-FF10-97F2-F82B-F3323B112214}"/>
              </a:ext>
            </a:extLst>
          </p:cNvPr>
          <p:cNvSpPr/>
          <p:nvPr/>
        </p:nvSpPr>
        <p:spPr>
          <a:xfrm>
            <a:off x="2777887" y="3263517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8F8C8A0-BB3B-58D3-7490-46C4F9802D7C}"/>
              </a:ext>
            </a:extLst>
          </p:cNvPr>
          <p:cNvSpPr/>
          <p:nvPr/>
        </p:nvSpPr>
        <p:spPr>
          <a:xfrm>
            <a:off x="4672281" y="3263517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2F0A14-A12B-083E-C6BC-C70B8C65E0B1}"/>
              </a:ext>
            </a:extLst>
          </p:cNvPr>
          <p:cNvSpPr/>
          <p:nvPr/>
        </p:nvSpPr>
        <p:spPr>
          <a:xfrm>
            <a:off x="6571795" y="3263517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25F1E00-CAF4-A8D8-E0EB-22A874D5C160}"/>
              </a:ext>
            </a:extLst>
          </p:cNvPr>
          <p:cNvSpPr/>
          <p:nvPr/>
        </p:nvSpPr>
        <p:spPr>
          <a:xfrm>
            <a:off x="2305228" y="4954493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8FBAA33-ECB8-E37A-4AD6-26118B07DF69}"/>
              </a:ext>
            </a:extLst>
          </p:cNvPr>
          <p:cNvSpPr/>
          <p:nvPr/>
        </p:nvSpPr>
        <p:spPr>
          <a:xfrm>
            <a:off x="3426119" y="4954493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A0F86E7-C4AD-96EC-08E4-A44B52F470EC}"/>
              </a:ext>
            </a:extLst>
          </p:cNvPr>
          <p:cNvSpPr/>
          <p:nvPr/>
        </p:nvSpPr>
        <p:spPr>
          <a:xfrm>
            <a:off x="63446" y="4954493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AE5F519-C16B-60FD-D908-94B3D637A5AB}"/>
              </a:ext>
            </a:extLst>
          </p:cNvPr>
          <p:cNvSpPr/>
          <p:nvPr/>
        </p:nvSpPr>
        <p:spPr>
          <a:xfrm>
            <a:off x="1184337" y="4954493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[0,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75F9FDD-1418-BDDE-7EB2-BACD502C41E3}"/>
              </a:ext>
            </a:extLst>
          </p:cNvPr>
          <p:cNvSpPr/>
          <p:nvPr/>
        </p:nvSpPr>
        <p:spPr>
          <a:xfrm>
            <a:off x="6754264" y="4954493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CB1D7FA-13AA-C091-0EBD-023E3483D841}"/>
              </a:ext>
            </a:extLst>
          </p:cNvPr>
          <p:cNvSpPr/>
          <p:nvPr/>
        </p:nvSpPr>
        <p:spPr>
          <a:xfrm>
            <a:off x="7875155" y="4954493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A24EAA7-D094-FC7A-4471-025A0363D8D4}"/>
              </a:ext>
            </a:extLst>
          </p:cNvPr>
          <p:cNvSpPr/>
          <p:nvPr/>
        </p:nvSpPr>
        <p:spPr>
          <a:xfrm>
            <a:off x="4512482" y="4954493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2CC8E0B-7BB6-B30F-FCCE-535552E5203F}"/>
              </a:ext>
            </a:extLst>
          </p:cNvPr>
          <p:cNvSpPr/>
          <p:nvPr/>
        </p:nvSpPr>
        <p:spPr>
          <a:xfrm>
            <a:off x="5633373" y="4954493"/>
            <a:ext cx="945317" cy="586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0,</a:t>
            </a:r>
            <a:r>
              <a:rPr lang="ko-KR" altLang="en-US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1]</a:t>
            </a:r>
            <a:endParaRPr lang="ko-KR" altLang="en-US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E790FE8-1559-84AC-0645-98BCEF5B4E30}"/>
              </a:ext>
            </a:extLst>
          </p:cNvPr>
          <p:cNvCxnSpPr>
            <a:stCxn id="96" idx="2"/>
            <a:endCxn id="99" idx="0"/>
          </p:cNvCxnSpPr>
          <p:nvPr/>
        </p:nvCxnSpPr>
        <p:spPr>
          <a:xfrm>
            <a:off x="4204748" y="1339679"/>
            <a:ext cx="945312" cy="6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82CD89D-2FB0-52C0-59CF-756CE20C25A0}"/>
              </a:ext>
            </a:extLst>
          </p:cNvPr>
          <p:cNvCxnSpPr>
            <a:endCxn id="100" idx="0"/>
          </p:cNvCxnSpPr>
          <p:nvPr/>
        </p:nvCxnSpPr>
        <p:spPr>
          <a:xfrm flipH="1">
            <a:off x="1351032" y="2555866"/>
            <a:ext cx="1929989" cy="70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E55B58B-429D-9644-5A8C-718DBEADDBF6}"/>
              </a:ext>
            </a:extLst>
          </p:cNvPr>
          <p:cNvCxnSpPr>
            <a:endCxn id="101" idx="0"/>
          </p:cNvCxnSpPr>
          <p:nvPr/>
        </p:nvCxnSpPr>
        <p:spPr>
          <a:xfrm>
            <a:off x="3250546" y="2546291"/>
            <a:ext cx="0" cy="71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2E88628-A43C-253E-7A6B-E7386A3A0701}"/>
              </a:ext>
            </a:extLst>
          </p:cNvPr>
          <p:cNvCxnSpPr>
            <a:stCxn id="100" idx="2"/>
            <a:endCxn id="106" idx="0"/>
          </p:cNvCxnSpPr>
          <p:nvPr/>
        </p:nvCxnSpPr>
        <p:spPr>
          <a:xfrm flipH="1">
            <a:off x="536105" y="3849586"/>
            <a:ext cx="814927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B2AE6DF-4F49-A005-1809-83DACA0AA38C}"/>
              </a:ext>
            </a:extLst>
          </p:cNvPr>
          <p:cNvCxnSpPr>
            <a:stCxn id="100" idx="2"/>
            <a:endCxn id="107" idx="0"/>
          </p:cNvCxnSpPr>
          <p:nvPr/>
        </p:nvCxnSpPr>
        <p:spPr>
          <a:xfrm>
            <a:off x="1351032" y="3849586"/>
            <a:ext cx="305964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6CA28C7-CA65-EC82-087E-0B7EF9AFB410}"/>
              </a:ext>
            </a:extLst>
          </p:cNvPr>
          <p:cNvCxnSpPr>
            <a:stCxn id="101" idx="2"/>
            <a:endCxn id="104" idx="0"/>
          </p:cNvCxnSpPr>
          <p:nvPr/>
        </p:nvCxnSpPr>
        <p:spPr>
          <a:xfrm flipH="1">
            <a:off x="2777887" y="3849586"/>
            <a:ext cx="472659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364D28D-D42B-E0E3-9275-4E7A98681D56}"/>
              </a:ext>
            </a:extLst>
          </p:cNvPr>
          <p:cNvCxnSpPr>
            <a:stCxn id="101" idx="2"/>
            <a:endCxn id="105" idx="0"/>
          </p:cNvCxnSpPr>
          <p:nvPr/>
        </p:nvCxnSpPr>
        <p:spPr>
          <a:xfrm>
            <a:off x="3250546" y="3849586"/>
            <a:ext cx="648232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71A1061-5293-F113-39A8-79461543F0DE}"/>
              </a:ext>
            </a:extLst>
          </p:cNvPr>
          <p:cNvCxnSpPr>
            <a:endCxn id="110" idx="0"/>
          </p:cNvCxnSpPr>
          <p:nvPr/>
        </p:nvCxnSpPr>
        <p:spPr>
          <a:xfrm flipH="1">
            <a:off x="4985141" y="3849586"/>
            <a:ext cx="153291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42B85FB-F680-A0CF-A302-914E97F7EB16}"/>
              </a:ext>
            </a:extLst>
          </p:cNvPr>
          <p:cNvCxnSpPr>
            <a:endCxn id="111" idx="0"/>
          </p:cNvCxnSpPr>
          <p:nvPr/>
        </p:nvCxnSpPr>
        <p:spPr>
          <a:xfrm>
            <a:off x="5138431" y="3849586"/>
            <a:ext cx="967601" cy="110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EB02556-860C-CD72-D1D9-574ECF08BE42}"/>
              </a:ext>
            </a:extLst>
          </p:cNvPr>
          <p:cNvCxnSpPr>
            <a:endCxn id="102" idx="0"/>
          </p:cNvCxnSpPr>
          <p:nvPr/>
        </p:nvCxnSpPr>
        <p:spPr>
          <a:xfrm>
            <a:off x="5133799" y="2555866"/>
            <a:ext cx="11141" cy="70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F697DC0-56D2-8817-1B48-0B67E88F19A8}"/>
              </a:ext>
            </a:extLst>
          </p:cNvPr>
          <p:cNvCxnSpPr>
            <a:endCxn id="103" idx="0"/>
          </p:cNvCxnSpPr>
          <p:nvPr/>
        </p:nvCxnSpPr>
        <p:spPr>
          <a:xfrm>
            <a:off x="5133797" y="2555866"/>
            <a:ext cx="1910657" cy="70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7C20CE3-AE4C-237C-D1EA-F940E393F138}"/>
              </a:ext>
            </a:extLst>
          </p:cNvPr>
          <p:cNvCxnSpPr>
            <a:endCxn id="108" idx="0"/>
          </p:cNvCxnSpPr>
          <p:nvPr/>
        </p:nvCxnSpPr>
        <p:spPr>
          <a:xfrm>
            <a:off x="7121099" y="3822220"/>
            <a:ext cx="105824" cy="113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8F1545D-BB77-00D4-60DE-229B6F113AA1}"/>
              </a:ext>
            </a:extLst>
          </p:cNvPr>
          <p:cNvCxnSpPr>
            <a:endCxn id="109" idx="0"/>
          </p:cNvCxnSpPr>
          <p:nvPr/>
        </p:nvCxnSpPr>
        <p:spPr>
          <a:xfrm>
            <a:off x="7121097" y="3822220"/>
            <a:ext cx="1226717" cy="113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F10BCB3-BAFD-93E5-535D-FC673DCEF241}"/>
              </a:ext>
            </a:extLst>
          </p:cNvPr>
          <p:cNvSpPr txBox="1"/>
          <p:nvPr/>
        </p:nvSpPr>
        <p:spPr>
          <a:xfrm>
            <a:off x="3309733" y="1469508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+[0]</a:t>
            </a:r>
            <a:endParaRPr kumimoji="1" lang="ko-Kore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DFBFD83-913B-3F8B-ED68-6F14C2BDBA07}"/>
              </a:ext>
            </a:extLst>
          </p:cNvPr>
          <p:cNvSpPr txBox="1"/>
          <p:nvPr/>
        </p:nvSpPr>
        <p:spPr>
          <a:xfrm>
            <a:off x="4421959" y="1457370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+[1]</a:t>
            </a:r>
            <a:endParaRPr kumimoji="1" lang="ko-Kore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0D6351C-4554-9813-2189-543215E0BBA3}"/>
              </a:ext>
            </a:extLst>
          </p:cNvPr>
          <p:cNvSpPr txBox="1"/>
          <p:nvPr/>
        </p:nvSpPr>
        <p:spPr>
          <a:xfrm>
            <a:off x="1805234" y="2726556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+[0]</a:t>
            </a:r>
            <a:endParaRPr kumimoji="1" lang="ko-Kore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5BF0CF-EDB7-D892-C74D-20C04DDDCABF}"/>
              </a:ext>
            </a:extLst>
          </p:cNvPr>
          <p:cNvSpPr txBox="1"/>
          <p:nvPr/>
        </p:nvSpPr>
        <p:spPr>
          <a:xfrm>
            <a:off x="2247246" y="3479257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+[1]</a:t>
            </a:r>
            <a:endParaRPr kumimoji="1" lang="ko-Kore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B74021D-E345-BDB1-D1AC-7EBABE38BB6F}"/>
              </a:ext>
            </a:extLst>
          </p:cNvPr>
          <p:cNvSpPr txBox="1"/>
          <p:nvPr/>
        </p:nvSpPr>
        <p:spPr>
          <a:xfrm>
            <a:off x="2859990" y="2718083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+[1]</a:t>
            </a:r>
            <a:endParaRPr kumimoji="1" lang="ko-Kore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C4626B3-0601-3A92-6869-C94BD52C2682}"/>
              </a:ext>
            </a:extLst>
          </p:cNvPr>
          <p:cNvSpPr txBox="1"/>
          <p:nvPr/>
        </p:nvSpPr>
        <p:spPr>
          <a:xfrm>
            <a:off x="4739547" y="2708750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+[0]</a:t>
            </a:r>
            <a:endParaRPr kumimoji="1" lang="ko-Kore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AB8CA97-92B4-027A-77B1-C218705EF107}"/>
              </a:ext>
            </a:extLst>
          </p:cNvPr>
          <p:cNvSpPr txBox="1"/>
          <p:nvPr/>
        </p:nvSpPr>
        <p:spPr>
          <a:xfrm>
            <a:off x="6049012" y="2751536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+[1]</a:t>
            </a:r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C6EE11-F581-E021-50DC-C8F5DC850819}"/>
              </a:ext>
            </a:extLst>
          </p:cNvPr>
          <p:cNvSpPr txBox="1"/>
          <p:nvPr/>
        </p:nvSpPr>
        <p:spPr>
          <a:xfrm>
            <a:off x="513548" y="4220544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+[0]</a:t>
            </a:r>
            <a:endParaRPr kumimoji="1" lang="ko-Kore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1F2610-33A8-CE76-B1E1-DB1F0ABD3EA0}"/>
              </a:ext>
            </a:extLst>
          </p:cNvPr>
          <p:cNvSpPr txBox="1"/>
          <p:nvPr/>
        </p:nvSpPr>
        <p:spPr>
          <a:xfrm>
            <a:off x="1263753" y="4250899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+[1]</a:t>
            </a:r>
            <a:endParaRPr kumimoji="1" lang="ko-Kore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5D527EB-D8B9-85D6-19ED-23E58CF288AF}"/>
              </a:ext>
            </a:extLst>
          </p:cNvPr>
          <p:cNvSpPr txBox="1"/>
          <p:nvPr/>
        </p:nvSpPr>
        <p:spPr>
          <a:xfrm>
            <a:off x="2538890" y="4271278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+[0]</a:t>
            </a:r>
            <a:endParaRPr kumimoji="1" lang="ko-Kore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6B24A-911D-B854-76B3-46968A576F68}"/>
              </a:ext>
            </a:extLst>
          </p:cNvPr>
          <p:cNvSpPr txBox="1"/>
          <p:nvPr/>
        </p:nvSpPr>
        <p:spPr>
          <a:xfrm>
            <a:off x="3342986" y="4270662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+[1]</a:t>
            </a:r>
            <a:endParaRPr kumimoji="1" lang="ko-Kore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051D499-8AD3-F3AF-A4EC-551160DEE3ED}"/>
              </a:ext>
            </a:extLst>
          </p:cNvPr>
          <p:cNvSpPr txBox="1"/>
          <p:nvPr/>
        </p:nvSpPr>
        <p:spPr>
          <a:xfrm>
            <a:off x="4663756" y="4270662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+[0]</a:t>
            </a:r>
            <a:endParaRPr kumimoji="1" lang="ko-Kore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A3E5E29-EC08-5EB9-3E4F-532EFFA7299C}"/>
              </a:ext>
            </a:extLst>
          </p:cNvPr>
          <p:cNvSpPr txBox="1"/>
          <p:nvPr/>
        </p:nvSpPr>
        <p:spPr>
          <a:xfrm>
            <a:off x="5388362" y="4270662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+[1]</a:t>
            </a:r>
            <a:endParaRPr kumimoji="1" lang="ko-Kore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636E9D1-B11A-E2EB-5F06-5DD69BE422B7}"/>
              </a:ext>
            </a:extLst>
          </p:cNvPr>
          <p:cNvSpPr txBox="1"/>
          <p:nvPr/>
        </p:nvSpPr>
        <p:spPr>
          <a:xfrm>
            <a:off x="6832560" y="4250899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+[0]</a:t>
            </a:r>
            <a:endParaRPr kumimoji="1" lang="ko-Kore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311916-4775-4A75-2632-0BA7B2F59D6E}"/>
              </a:ext>
            </a:extLst>
          </p:cNvPr>
          <p:cNvSpPr txBox="1"/>
          <p:nvPr/>
        </p:nvSpPr>
        <p:spPr>
          <a:xfrm>
            <a:off x="7590187" y="4250899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+[1]</a:t>
            </a:r>
            <a:endParaRPr kumimoji="1" lang="ko-Kore-KR" altLang="en-US" dirty="0"/>
          </a:p>
        </p:txBody>
      </p:sp>
      <p:cxnSp>
        <p:nvCxnSpPr>
          <p:cNvPr id="193" name="직선 연결선 95">
            <a:extLst>
              <a:ext uri="{FF2B5EF4-FFF2-40B4-BE49-F238E27FC236}">
                <a16:creationId xmlns:a16="http://schemas.microsoft.com/office/drawing/2014/main" id="{DDF1C0C8-0769-423D-16A3-F705BCDF5364}"/>
              </a:ext>
            </a:extLst>
          </p:cNvPr>
          <p:cNvCxnSpPr>
            <a:cxnSpLocks/>
          </p:cNvCxnSpPr>
          <p:nvPr/>
        </p:nvCxnSpPr>
        <p:spPr>
          <a:xfrm>
            <a:off x="-44466" y="5157192"/>
            <a:ext cx="9188466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120380E-0E72-F783-F0DF-DB2B0D823102}"/>
              </a:ext>
            </a:extLst>
          </p:cNvPr>
          <p:cNvSpPr txBox="1"/>
          <p:nvPr/>
        </p:nvSpPr>
        <p:spPr>
          <a:xfrm>
            <a:off x="8860976" y="780395"/>
            <a:ext cx="30008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E0AA03-39B9-695F-65E9-A291EE719AF0}"/>
              </a:ext>
            </a:extLst>
          </p:cNvPr>
          <p:cNvSpPr txBox="1"/>
          <p:nvPr/>
        </p:nvSpPr>
        <p:spPr>
          <a:xfrm>
            <a:off x="8862740" y="2027608"/>
            <a:ext cx="30008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FD7D27-D37B-FD80-D2B0-63E5D268A031}"/>
              </a:ext>
            </a:extLst>
          </p:cNvPr>
          <p:cNvSpPr txBox="1"/>
          <p:nvPr/>
        </p:nvSpPr>
        <p:spPr>
          <a:xfrm>
            <a:off x="8843918" y="3263517"/>
            <a:ext cx="30008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7249076-9B24-01CA-8C60-60E896FFE0BE}"/>
              </a:ext>
            </a:extLst>
          </p:cNvPr>
          <p:cNvSpPr txBox="1"/>
          <p:nvPr/>
        </p:nvSpPr>
        <p:spPr>
          <a:xfrm>
            <a:off x="8855641" y="4972526"/>
            <a:ext cx="30008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03FE557-3D6F-1247-143C-D7D5857A14D7}"/>
              </a:ext>
            </a:extLst>
          </p:cNvPr>
          <p:cNvSpPr txBox="1"/>
          <p:nvPr/>
        </p:nvSpPr>
        <p:spPr>
          <a:xfrm>
            <a:off x="7380312" y="764704"/>
            <a:ext cx="13381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깊이 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depth</a:t>
            </a:r>
          </a:p>
        </p:txBody>
      </p:sp>
      <p:sp>
        <p:nvSpPr>
          <p:cNvPr id="210" name="자유형: 도형 4">
            <a:extLst>
              <a:ext uri="{FF2B5EF4-FFF2-40B4-BE49-F238E27FC236}">
                <a16:creationId xmlns:a16="http://schemas.microsoft.com/office/drawing/2014/main" id="{5793500F-8F1B-0563-89FC-DAF87A95BCE9}"/>
              </a:ext>
            </a:extLst>
          </p:cNvPr>
          <p:cNvSpPr/>
          <p:nvPr/>
        </p:nvSpPr>
        <p:spPr>
          <a:xfrm>
            <a:off x="179512" y="1153682"/>
            <a:ext cx="8120556" cy="3838619"/>
          </a:xfrm>
          <a:custGeom>
            <a:avLst/>
            <a:gdLst>
              <a:gd name="connsiteX0" fmla="*/ 3542488 w 7834578"/>
              <a:gd name="connsiteY0" fmla="*/ 0 h 3838619"/>
              <a:gd name="connsiteX1" fmla="*/ 2824641 w 7834578"/>
              <a:gd name="connsiteY1" fmla="*/ 846034 h 3838619"/>
              <a:gd name="connsiteX2" fmla="*/ 1192394 w 7834578"/>
              <a:gd name="connsiteY2" fmla="*/ 2127903 h 3838619"/>
              <a:gd name="connsiteX3" fmla="*/ 4529 w 7834578"/>
              <a:gd name="connsiteY3" fmla="*/ 3811425 h 3838619"/>
              <a:gd name="connsiteX4" fmla="*/ 799288 w 7834578"/>
              <a:gd name="connsiteY4" fmla="*/ 3119215 h 3838619"/>
              <a:gd name="connsiteX5" fmla="*/ 1183848 w 7834578"/>
              <a:gd name="connsiteY5" fmla="*/ 2461189 h 3838619"/>
              <a:gd name="connsiteX6" fmla="*/ 1465860 w 7834578"/>
              <a:gd name="connsiteY6" fmla="*/ 3076486 h 3838619"/>
              <a:gd name="connsiteX7" fmla="*/ 1628230 w 7834578"/>
              <a:gd name="connsiteY7" fmla="*/ 3597780 h 3838619"/>
              <a:gd name="connsiteX8" fmla="*/ 1406039 w 7834578"/>
              <a:gd name="connsiteY8" fmla="*/ 2307365 h 3838619"/>
              <a:gd name="connsiteX9" fmla="*/ 2730637 w 7834578"/>
              <a:gd name="connsiteY9" fmla="*/ 1170774 h 3838619"/>
              <a:gd name="connsiteX10" fmla="*/ 2696454 w 7834578"/>
              <a:gd name="connsiteY10" fmla="*/ 2068082 h 3838619"/>
              <a:gd name="connsiteX11" fmla="*/ 2286256 w 7834578"/>
              <a:gd name="connsiteY11" fmla="*/ 3700329 h 3838619"/>
              <a:gd name="connsiteX12" fmla="*/ 2799003 w 7834578"/>
              <a:gd name="connsiteY12" fmla="*/ 2615013 h 3838619"/>
              <a:gd name="connsiteX13" fmla="*/ 3269022 w 7834578"/>
              <a:gd name="connsiteY13" fmla="*/ 3631963 h 3838619"/>
              <a:gd name="connsiteX14" fmla="*/ 3157927 w 7834578"/>
              <a:gd name="connsiteY14" fmla="*/ 2358639 h 3838619"/>
              <a:gd name="connsiteX15" fmla="*/ 3089560 w 7834578"/>
              <a:gd name="connsiteY15" fmla="*/ 1068225 h 3838619"/>
              <a:gd name="connsiteX16" fmla="*/ 3850136 w 7834578"/>
              <a:gd name="connsiteY16" fmla="*/ 282011 h 3838619"/>
              <a:gd name="connsiteX17" fmla="*/ 4559437 w 7834578"/>
              <a:gd name="connsiteY17" fmla="*/ 1102408 h 3838619"/>
              <a:gd name="connsiteX18" fmla="*/ 4550891 w 7834578"/>
              <a:gd name="connsiteY18" fmla="*/ 2127903 h 3838619"/>
              <a:gd name="connsiteX19" fmla="*/ 4379975 w 7834578"/>
              <a:gd name="connsiteY19" fmla="*/ 3768696 h 3838619"/>
              <a:gd name="connsiteX20" fmla="*/ 4696170 w 7834578"/>
              <a:gd name="connsiteY20" fmla="*/ 2572284 h 3838619"/>
              <a:gd name="connsiteX21" fmla="*/ 5978039 w 7834578"/>
              <a:gd name="connsiteY21" fmla="*/ 3760150 h 3838619"/>
              <a:gd name="connsiteX22" fmla="*/ 5072185 w 7834578"/>
              <a:gd name="connsiteY22" fmla="*/ 2529555 h 3838619"/>
              <a:gd name="connsiteX23" fmla="*/ 4841448 w 7834578"/>
              <a:gd name="connsiteY23" fmla="*/ 1179320 h 3838619"/>
              <a:gd name="connsiteX24" fmla="*/ 6413874 w 7834578"/>
              <a:gd name="connsiteY24" fmla="*/ 2068082 h 3838619"/>
              <a:gd name="connsiteX25" fmla="*/ 6789889 w 7834578"/>
              <a:gd name="connsiteY25" fmla="*/ 3674692 h 3838619"/>
              <a:gd name="connsiteX26" fmla="*/ 6815527 w 7834578"/>
              <a:gd name="connsiteY26" fmla="*/ 2401368 h 3838619"/>
              <a:gd name="connsiteX27" fmla="*/ 7832476 w 7834578"/>
              <a:gd name="connsiteY27" fmla="*/ 3819970 h 3838619"/>
              <a:gd name="connsiteX28" fmla="*/ 7020626 w 7834578"/>
              <a:gd name="connsiteY28" fmla="*/ 2230453 h 3838619"/>
              <a:gd name="connsiteX29" fmla="*/ 5080731 w 7834578"/>
              <a:gd name="connsiteY29" fmla="*/ 1102408 h 3838619"/>
              <a:gd name="connsiteX30" fmla="*/ 4174876 w 7834578"/>
              <a:gd name="connsiteY30" fmla="*/ 136733 h 383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834578" h="3838619">
                <a:moveTo>
                  <a:pt x="3542488" y="0"/>
                </a:moveTo>
                <a:cubicBezTo>
                  <a:pt x="3379405" y="245691"/>
                  <a:pt x="3216323" y="491383"/>
                  <a:pt x="2824641" y="846034"/>
                </a:cubicBezTo>
                <a:cubicBezTo>
                  <a:pt x="2432959" y="1200685"/>
                  <a:pt x="1662413" y="1633671"/>
                  <a:pt x="1192394" y="2127903"/>
                </a:cubicBezTo>
                <a:cubicBezTo>
                  <a:pt x="722375" y="2622135"/>
                  <a:pt x="70047" y="3646206"/>
                  <a:pt x="4529" y="3811425"/>
                </a:cubicBezTo>
                <a:cubicBezTo>
                  <a:pt x="-60989" y="3976644"/>
                  <a:pt x="602735" y="3344254"/>
                  <a:pt x="799288" y="3119215"/>
                </a:cubicBezTo>
                <a:cubicBezTo>
                  <a:pt x="995841" y="2894176"/>
                  <a:pt x="1072753" y="2468310"/>
                  <a:pt x="1183848" y="2461189"/>
                </a:cubicBezTo>
                <a:cubicBezTo>
                  <a:pt x="1294943" y="2454068"/>
                  <a:pt x="1391796" y="2887054"/>
                  <a:pt x="1465860" y="3076486"/>
                </a:cubicBezTo>
                <a:cubicBezTo>
                  <a:pt x="1539924" y="3265918"/>
                  <a:pt x="1638200" y="3725967"/>
                  <a:pt x="1628230" y="3597780"/>
                </a:cubicBezTo>
                <a:cubicBezTo>
                  <a:pt x="1618260" y="3469593"/>
                  <a:pt x="1222305" y="2711866"/>
                  <a:pt x="1406039" y="2307365"/>
                </a:cubicBezTo>
                <a:cubicBezTo>
                  <a:pt x="1589773" y="1902864"/>
                  <a:pt x="2515568" y="1210654"/>
                  <a:pt x="2730637" y="1170774"/>
                </a:cubicBezTo>
                <a:cubicBezTo>
                  <a:pt x="2945706" y="1130894"/>
                  <a:pt x="2770517" y="1646490"/>
                  <a:pt x="2696454" y="2068082"/>
                </a:cubicBezTo>
                <a:cubicBezTo>
                  <a:pt x="2622390" y="2489675"/>
                  <a:pt x="2269164" y="3609174"/>
                  <a:pt x="2286256" y="3700329"/>
                </a:cubicBezTo>
                <a:cubicBezTo>
                  <a:pt x="2303348" y="3791484"/>
                  <a:pt x="2635209" y="2626407"/>
                  <a:pt x="2799003" y="2615013"/>
                </a:cubicBezTo>
                <a:cubicBezTo>
                  <a:pt x="2962797" y="2603619"/>
                  <a:pt x="3209201" y="3674692"/>
                  <a:pt x="3269022" y="3631963"/>
                </a:cubicBezTo>
                <a:cubicBezTo>
                  <a:pt x="3328843" y="3589234"/>
                  <a:pt x="3187837" y="2785929"/>
                  <a:pt x="3157927" y="2358639"/>
                </a:cubicBezTo>
                <a:cubicBezTo>
                  <a:pt x="3128017" y="1931349"/>
                  <a:pt x="2974192" y="1414330"/>
                  <a:pt x="3089560" y="1068225"/>
                </a:cubicBezTo>
                <a:cubicBezTo>
                  <a:pt x="3204928" y="722120"/>
                  <a:pt x="3605157" y="276314"/>
                  <a:pt x="3850136" y="282011"/>
                </a:cubicBezTo>
                <a:cubicBezTo>
                  <a:pt x="4095115" y="287708"/>
                  <a:pt x="4442645" y="794759"/>
                  <a:pt x="4559437" y="1102408"/>
                </a:cubicBezTo>
                <a:cubicBezTo>
                  <a:pt x="4676230" y="1410057"/>
                  <a:pt x="4580801" y="1683522"/>
                  <a:pt x="4550891" y="2127903"/>
                </a:cubicBezTo>
                <a:cubicBezTo>
                  <a:pt x="4520981" y="2572284"/>
                  <a:pt x="4355762" y="3694633"/>
                  <a:pt x="4379975" y="3768696"/>
                </a:cubicBezTo>
                <a:cubicBezTo>
                  <a:pt x="4404188" y="3842760"/>
                  <a:pt x="4429826" y="2573708"/>
                  <a:pt x="4696170" y="2572284"/>
                </a:cubicBezTo>
                <a:cubicBezTo>
                  <a:pt x="4962514" y="2570860"/>
                  <a:pt x="5915370" y="3767272"/>
                  <a:pt x="5978039" y="3760150"/>
                </a:cubicBezTo>
                <a:cubicBezTo>
                  <a:pt x="6040708" y="3753028"/>
                  <a:pt x="5261617" y="2959693"/>
                  <a:pt x="5072185" y="2529555"/>
                </a:cubicBezTo>
                <a:cubicBezTo>
                  <a:pt x="4882753" y="2099417"/>
                  <a:pt x="4617833" y="1256232"/>
                  <a:pt x="4841448" y="1179320"/>
                </a:cubicBezTo>
                <a:cubicBezTo>
                  <a:pt x="5065063" y="1102408"/>
                  <a:pt x="6089134" y="1652187"/>
                  <a:pt x="6413874" y="2068082"/>
                </a:cubicBezTo>
                <a:cubicBezTo>
                  <a:pt x="6738614" y="2483977"/>
                  <a:pt x="6722947" y="3619144"/>
                  <a:pt x="6789889" y="3674692"/>
                </a:cubicBezTo>
                <a:cubicBezTo>
                  <a:pt x="6856831" y="3730240"/>
                  <a:pt x="6641763" y="2377155"/>
                  <a:pt x="6815527" y="2401368"/>
                </a:cubicBezTo>
                <a:cubicBezTo>
                  <a:pt x="6989291" y="2425581"/>
                  <a:pt x="7798293" y="3848456"/>
                  <a:pt x="7832476" y="3819970"/>
                </a:cubicBezTo>
                <a:cubicBezTo>
                  <a:pt x="7866659" y="3791484"/>
                  <a:pt x="7479250" y="2683380"/>
                  <a:pt x="7020626" y="2230453"/>
                </a:cubicBezTo>
                <a:cubicBezTo>
                  <a:pt x="6562002" y="1777526"/>
                  <a:pt x="5555023" y="1451361"/>
                  <a:pt x="5080731" y="1102408"/>
                </a:cubicBezTo>
                <a:cubicBezTo>
                  <a:pt x="4606439" y="753455"/>
                  <a:pt x="4390657" y="445094"/>
                  <a:pt x="4174876" y="136733"/>
                </a:cubicBezTo>
              </a:path>
            </a:pathLst>
          </a:custGeom>
          <a:noFill/>
          <a:ln w="28575">
            <a:solidFill>
              <a:srgbClr val="FF0000">
                <a:alpha val="54902"/>
              </a:srgb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9912C7-9D5E-E60D-7F4B-1A2447C16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29650"/>
              </p:ext>
            </p:extLst>
          </p:nvPr>
        </p:nvGraphicFramePr>
        <p:xfrm>
          <a:off x="251521" y="1068394"/>
          <a:ext cx="2952327" cy="512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47029121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420198722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815001632"/>
                    </a:ext>
                  </a:extLst>
                </a:gridCol>
              </a:tblGrid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7290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C6F17E0-9CB6-D99B-4268-CCC5F492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임의 집합의 부분집합 구하기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C596474-23E2-4AA9-2330-21EFE47E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71490"/>
              </p:ext>
            </p:extLst>
          </p:nvPr>
        </p:nvGraphicFramePr>
        <p:xfrm>
          <a:off x="251521" y="1596272"/>
          <a:ext cx="2952328" cy="409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3355546697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1741790141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val="4069653680"/>
                    </a:ext>
                  </a:extLst>
                </a:gridCol>
              </a:tblGrid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425167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64623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00720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83573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85075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89200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45154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4771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1187BB-B463-172B-1931-44E654437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04860"/>
              </p:ext>
            </p:extLst>
          </p:nvPr>
        </p:nvGraphicFramePr>
        <p:xfrm>
          <a:off x="3995937" y="1052736"/>
          <a:ext cx="2232249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137323082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785132967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1191130065"/>
                    </a:ext>
                  </a:extLst>
                </a:gridCol>
              </a:tblGrid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80021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755118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669656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52640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167627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02814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03545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506901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36159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B424A4-1901-BEE8-96CB-A3F878157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5062"/>
              </p:ext>
            </p:extLst>
          </p:nvPr>
        </p:nvGraphicFramePr>
        <p:xfrm>
          <a:off x="6516216" y="1052735"/>
          <a:ext cx="2232249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137323082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785132967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1191130065"/>
                    </a:ext>
                  </a:extLst>
                </a:gridCol>
              </a:tblGrid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80021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755118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669656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52640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167627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02814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03545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506901"/>
                  </a:ext>
                </a:extLst>
              </a:tr>
              <a:tr h="512057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36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2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205D7-AD7F-4562-B5E0-1052F25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백트래킹</a:t>
            </a:r>
            <a:r>
              <a:rPr lang="en-US" altLang="ko-KR" dirty="0"/>
              <a:t>(backtracking)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A00743-7602-4C15-A57C-3D4795BBD564}"/>
              </a:ext>
            </a:extLst>
          </p:cNvPr>
          <p:cNvGrpSpPr/>
          <p:nvPr/>
        </p:nvGrpSpPr>
        <p:grpSpPr>
          <a:xfrm>
            <a:off x="2699792" y="1052736"/>
            <a:ext cx="3017977" cy="2135789"/>
            <a:chOff x="143352" y="1306209"/>
            <a:chExt cx="4517178" cy="340030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0332C2-693A-4EAC-8F82-B5BB38BB42B1}"/>
                </a:ext>
              </a:extLst>
            </p:cNvPr>
            <p:cNvSpPr/>
            <p:nvPr/>
          </p:nvSpPr>
          <p:spPr>
            <a:xfrm>
              <a:off x="3004962" y="130620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FE810DD-F381-4E97-B80E-67D73081AFD2}"/>
                </a:ext>
              </a:extLst>
            </p:cNvPr>
            <p:cNvSpPr/>
            <p:nvPr/>
          </p:nvSpPr>
          <p:spPr>
            <a:xfrm>
              <a:off x="2334839" y="219698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CB34EAD-3AE1-462D-A333-F91B24D8A68E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2519970" y="1681323"/>
              <a:ext cx="670123" cy="51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978085E-7BD5-42B8-811D-5F546D00813B}"/>
                </a:ext>
              </a:extLst>
            </p:cNvPr>
            <p:cNvCxnSpPr>
              <a:cxnSpLocks/>
              <a:stCxn id="21" idx="4"/>
              <a:endCxn id="26" idx="0"/>
            </p:cNvCxnSpPr>
            <p:nvPr/>
          </p:nvCxnSpPr>
          <p:spPr>
            <a:xfrm>
              <a:off x="3190093" y="1681323"/>
              <a:ext cx="0" cy="51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FEA99FA-8744-4288-ACCF-FA65B37A566B}"/>
                </a:ext>
              </a:extLst>
            </p:cNvPr>
            <p:cNvCxnSpPr>
              <a:cxnSpLocks/>
              <a:stCxn id="21" idx="4"/>
              <a:endCxn id="27" idx="1"/>
            </p:cNvCxnSpPr>
            <p:nvPr/>
          </p:nvCxnSpPr>
          <p:spPr>
            <a:xfrm>
              <a:off x="3190093" y="1681323"/>
              <a:ext cx="539215" cy="57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B8B0E39-70CE-46FA-9E85-034E6D954CE7}"/>
                </a:ext>
              </a:extLst>
            </p:cNvPr>
            <p:cNvSpPr/>
            <p:nvPr/>
          </p:nvSpPr>
          <p:spPr>
            <a:xfrm>
              <a:off x="3004962" y="219698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C937D42-FF66-4BB3-A377-3B40987FD427}"/>
                </a:ext>
              </a:extLst>
            </p:cNvPr>
            <p:cNvSpPr/>
            <p:nvPr/>
          </p:nvSpPr>
          <p:spPr>
            <a:xfrm>
              <a:off x="3675085" y="2200392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C2CE008-E6CB-44BC-A431-0E51BFE85E50}"/>
                </a:ext>
              </a:extLst>
            </p:cNvPr>
            <p:cNvSpPr/>
            <p:nvPr/>
          </p:nvSpPr>
          <p:spPr>
            <a:xfrm>
              <a:off x="994897" y="317023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1B5BF1F-CC3B-404D-8CE5-EFC2DACFED1B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 flipH="1">
              <a:off x="1180030" y="2572103"/>
              <a:ext cx="1339940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79276BF-D4A3-4ECE-82F4-3C1828389794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 flipH="1">
              <a:off x="1850152" y="2572103"/>
              <a:ext cx="669818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0D5FD8F-7FD2-49DC-B6B1-8BCD6E4BD08C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2519970" y="2572103"/>
              <a:ext cx="304" cy="601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9DA2984-84EA-45F7-9E33-D9DFDCEB43DC}"/>
                </a:ext>
              </a:extLst>
            </p:cNvPr>
            <p:cNvSpPr/>
            <p:nvPr/>
          </p:nvSpPr>
          <p:spPr>
            <a:xfrm>
              <a:off x="1665020" y="3170233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B9FD18F-AAF8-4A3E-A482-DEC08419C100}"/>
                </a:ext>
              </a:extLst>
            </p:cNvPr>
            <p:cNvSpPr/>
            <p:nvPr/>
          </p:nvSpPr>
          <p:spPr>
            <a:xfrm>
              <a:off x="2335143" y="3173636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5DD51B8-A336-4E61-B1BA-2E97CF91230E}"/>
                </a:ext>
              </a:extLst>
            </p:cNvPr>
            <p:cNvSpPr/>
            <p:nvPr/>
          </p:nvSpPr>
          <p:spPr>
            <a:xfrm>
              <a:off x="143352" y="4328000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F67A6B4-7C1A-4E64-B9A1-E0ADA989DFF5}"/>
                </a:ext>
              </a:extLst>
            </p:cNvPr>
            <p:cNvCxnSpPr>
              <a:cxnSpLocks/>
              <a:stCxn id="28" idx="4"/>
              <a:endCxn id="34" idx="0"/>
            </p:cNvCxnSpPr>
            <p:nvPr/>
          </p:nvCxnSpPr>
          <p:spPr>
            <a:xfrm flipH="1">
              <a:off x="328483" y="3545347"/>
              <a:ext cx="851545" cy="78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304E4F0-7DE4-49A0-8407-676E50B53C48}"/>
                </a:ext>
              </a:extLst>
            </p:cNvPr>
            <p:cNvCxnSpPr>
              <a:cxnSpLocks/>
              <a:stCxn id="28" idx="4"/>
              <a:endCxn id="38" idx="0"/>
            </p:cNvCxnSpPr>
            <p:nvPr/>
          </p:nvCxnSpPr>
          <p:spPr>
            <a:xfrm flipH="1">
              <a:off x="1179312" y="3545347"/>
              <a:ext cx="716" cy="78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22CDB34-E0AB-414E-B91D-FDCE8814A525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>
            <a:xfrm>
              <a:off x="1180028" y="3545347"/>
              <a:ext cx="669407" cy="786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3F87F93-7FE7-4D29-AC67-E9CE40E738F6}"/>
                </a:ext>
              </a:extLst>
            </p:cNvPr>
            <p:cNvSpPr/>
            <p:nvPr/>
          </p:nvSpPr>
          <p:spPr>
            <a:xfrm>
              <a:off x="994181" y="4328001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C463F9-E4BC-45A6-8498-52452A537F74}"/>
                </a:ext>
              </a:extLst>
            </p:cNvPr>
            <p:cNvSpPr/>
            <p:nvPr/>
          </p:nvSpPr>
          <p:spPr>
            <a:xfrm>
              <a:off x="1664304" y="4331404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BC5674C-3AD5-4DA0-B074-B50BEBDACE96}"/>
                </a:ext>
              </a:extLst>
            </p:cNvPr>
            <p:cNvSpPr/>
            <p:nvPr/>
          </p:nvSpPr>
          <p:spPr>
            <a:xfrm>
              <a:off x="3599074" y="316305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FC94231-61F2-487F-B7EE-8605BDE67588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H="1">
              <a:off x="3083867" y="2572103"/>
              <a:ext cx="106226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1D9E0EB-AC0A-4129-B2DA-40031598DB6C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>
              <a:off x="3190093" y="2572103"/>
              <a:ext cx="563896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4E7922E-CD28-4163-A8FA-B9CA71E9E0C5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>
              <a:off x="3190093" y="2572103"/>
              <a:ext cx="1234019" cy="601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3E4F9F2-18CB-4C10-BB0B-494D2F1C75FE}"/>
                </a:ext>
              </a:extLst>
            </p:cNvPr>
            <p:cNvSpPr/>
            <p:nvPr/>
          </p:nvSpPr>
          <p:spPr>
            <a:xfrm>
              <a:off x="2885395" y="3170233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B35D54B-1214-4F50-8B68-EE3726026245}"/>
                </a:ext>
              </a:extLst>
            </p:cNvPr>
            <p:cNvSpPr/>
            <p:nvPr/>
          </p:nvSpPr>
          <p:spPr>
            <a:xfrm>
              <a:off x="4290268" y="317263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1110FF8A-A0B5-4C0C-90F7-9EF6D5C209C7}"/>
              </a:ext>
            </a:extLst>
          </p:cNvPr>
          <p:cNvSpPr/>
          <p:nvPr/>
        </p:nvSpPr>
        <p:spPr>
          <a:xfrm>
            <a:off x="2888357" y="2732106"/>
            <a:ext cx="290557" cy="437333"/>
          </a:xfrm>
          <a:custGeom>
            <a:avLst/>
            <a:gdLst>
              <a:gd name="connsiteX0" fmla="*/ 0 w 290557"/>
              <a:gd name="connsiteY0" fmla="*/ 324740 h 437333"/>
              <a:gd name="connsiteX1" fmla="*/ 136733 w 290557"/>
              <a:gd name="connsiteY1" fmla="*/ 418744 h 437333"/>
              <a:gd name="connsiteX2" fmla="*/ 290557 w 290557"/>
              <a:gd name="connsiteY2" fmla="*/ 0 h 43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57" h="437333">
                <a:moveTo>
                  <a:pt x="0" y="324740"/>
                </a:moveTo>
                <a:cubicBezTo>
                  <a:pt x="44153" y="398803"/>
                  <a:pt x="88307" y="472867"/>
                  <a:pt x="136733" y="418744"/>
                </a:cubicBezTo>
                <a:cubicBezTo>
                  <a:pt x="185159" y="364621"/>
                  <a:pt x="237858" y="182310"/>
                  <a:pt x="290557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6A7338-17AE-4F9C-BD85-F92CF7127558}"/>
              </a:ext>
            </a:extLst>
          </p:cNvPr>
          <p:cNvSpPr txBox="1"/>
          <p:nvPr/>
        </p:nvSpPr>
        <p:spPr>
          <a:xfrm>
            <a:off x="1974883" y="3536649"/>
            <a:ext cx="67072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0" i="0" dirty="0">
                <a:solidFill>
                  <a:srgbClr val="FF0000"/>
                </a:solidFill>
                <a:effectLst/>
                <a:latin typeface="Noto Sans KR"/>
              </a:rPr>
              <a:t>해를 찾아가는 도중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Noto Sans KR"/>
              </a:rPr>
              <a:t>, </a:t>
            </a:r>
          </a:p>
          <a:p>
            <a:r>
              <a:rPr lang="ko-KR" altLang="en-US" sz="3600" b="0" i="0" dirty="0">
                <a:solidFill>
                  <a:srgbClr val="212529"/>
                </a:solidFill>
                <a:effectLst/>
                <a:latin typeface="Noto Sans KR"/>
              </a:rPr>
              <a:t>지금의 경로가 </a:t>
            </a:r>
            <a:r>
              <a:rPr lang="ko-KR" altLang="en-US" sz="3600" b="0" i="0" dirty="0">
                <a:solidFill>
                  <a:srgbClr val="FF0000"/>
                </a:solidFill>
                <a:effectLst/>
                <a:latin typeface="Noto Sans KR"/>
              </a:rPr>
              <a:t>해가 될 수 없으면</a:t>
            </a:r>
            <a:endParaRPr lang="en-US" altLang="ko-KR" sz="3600" b="0" i="0" dirty="0">
              <a:solidFill>
                <a:srgbClr val="FF0000"/>
              </a:solidFill>
              <a:effectLst/>
              <a:latin typeface="Noto Sans KR"/>
            </a:endParaRPr>
          </a:p>
          <a:p>
            <a:r>
              <a:rPr lang="ko-KR" altLang="en-US" sz="3600" b="0" i="0" dirty="0">
                <a:solidFill>
                  <a:srgbClr val="212529"/>
                </a:solidFill>
                <a:effectLst/>
                <a:latin typeface="Noto Sans KR"/>
              </a:rPr>
              <a:t>그 경로를 더이상 가지 않고 </a:t>
            </a:r>
            <a:endParaRPr lang="en-US" altLang="ko-KR" sz="3600" b="0" i="0" dirty="0">
              <a:solidFill>
                <a:srgbClr val="212529"/>
              </a:solidFill>
              <a:effectLst/>
              <a:latin typeface="Noto Sans KR"/>
            </a:endParaRPr>
          </a:p>
          <a:p>
            <a:r>
              <a:rPr lang="ko-KR" altLang="en-US" sz="3600" b="0" i="0" dirty="0">
                <a:solidFill>
                  <a:srgbClr val="FF0000"/>
                </a:solidFill>
                <a:effectLst/>
                <a:latin typeface="Noto Sans KR"/>
              </a:rPr>
              <a:t>되돌아</a:t>
            </a:r>
            <a:r>
              <a:rPr lang="en-US" altLang="ko-KR" sz="3600" b="0" i="0" dirty="0">
                <a:solidFill>
                  <a:srgbClr val="FF0000"/>
                </a:solidFill>
                <a:effectLst/>
                <a:latin typeface="Noto Sans KR"/>
              </a:rPr>
              <a:t>(back)</a:t>
            </a:r>
            <a:r>
              <a:rPr lang="ko-KR" altLang="en-US" sz="3600" b="0" i="0" dirty="0">
                <a:solidFill>
                  <a:srgbClr val="FF0000"/>
                </a:solidFill>
                <a:effectLst/>
                <a:latin typeface="Noto Sans KR"/>
              </a:rPr>
              <a:t> </a:t>
            </a:r>
            <a:r>
              <a:rPr lang="ko-KR" altLang="en-US" sz="3600" b="0" i="0" dirty="0">
                <a:solidFill>
                  <a:srgbClr val="212529"/>
                </a:solidFill>
                <a:effectLst/>
                <a:latin typeface="Noto Sans KR"/>
              </a:rPr>
              <a:t>간다</a:t>
            </a:r>
            <a:r>
              <a:rPr lang="en-US" altLang="ko-KR" sz="3600" b="0" i="0" dirty="0">
                <a:solidFill>
                  <a:srgbClr val="212529"/>
                </a:solidFill>
                <a:effectLst/>
                <a:latin typeface="Noto Sans KR"/>
              </a:rPr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1415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99179F-C809-40F9-94EA-E2BA4DE82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계단 오르기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F48AE7C-FE46-49C8-A002-561DF48F7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23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546860-7C8B-1DFA-108D-2FEEA38D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2796C7-F4C2-E7AF-1928-DF1B2F3C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29"/>
            <a:ext cx="9144000" cy="68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8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0D887-2F51-40AA-A992-BE899B18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계단오르기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경우의 수 구하기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09B4ABA-696A-4584-89B5-55CD8892D394}"/>
              </a:ext>
            </a:extLst>
          </p:cNvPr>
          <p:cNvGrpSpPr/>
          <p:nvPr/>
        </p:nvGrpSpPr>
        <p:grpSpPr>
          <a:xfrm>
            <a:off x="2682913" y="693046"/>
            <a:ext cx="5752140" cy="4424343"/>
            <a:chOff x="2506960" y="791169"/>
            <a:chExt cx="5752140" cy="442434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4D4778E-71D2-4AFF-BA73-9319965BC3F0}"/>
                </a:ext>
              </a:extLst>
            </p:cNvPr>
            <p:cNvGrpSpPr/>
            <p:nvPr/>
          </p:nvGrpSpPr>
          <p:grpSpPr>
            <a:xfrm>
              <a:off x="2506960" y="791169"/>
              <a:ext cx="5752140" cy="4424343"/>
              <a:chOff x="324058" y="1306209"/>
              <a:chExt cx="4336472" cy="3400309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EC067A5-973A-474D-8833-7E9B0330D876}"/>
                  </a:ext>
                </a:extLst>
              </p:cNvPr>
              <p:cNvSpPr/>
              <p:nvPr/>
            </p:nvSpPr>
            <p:spPr>
              <a:xfrm>
                <a:off x="3004962" y="1306209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0</a:t>
                </a:r>
                <a:r>
                  <a:rPr lang="en-US" altLang="ko-KR" sz="12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4AEBB67-D74D-4FA9-9E17-6CECF65AA0A6}"/>
                  </a:ext>
                </a:extLst>
              </p:cNvPr>
              <p:cNvSpPr/>
              <p:nvPr/>
            </p:nvSpPr>
            <p:spPr>
              <a:xfrm>
                <a:off x="2334839" y="2196989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69EF0194-6417-4B3A-BDED-231984893A7C}"/>
                  </a:ext>
                </a:extLst>
              </p:cNvPr>
              <p:cNvCxnSpPr>
                <a:stCxn id="5" idx="4"/>
                <a:endCxn id="6" idx="0"/>
              </p:cNvCxnSpPr>
              <p:nvPr/>
            </p:nvCxnSpPr>
            <p:spPr>
              <a:xfrm flipH="1">
                <a:off x="2519970" y="1681323"/>
                <a:ext cx="670123" cy="515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A3660017-A54F-4FE4-8B4F-2439F8AF635B}"/>
                  </a:ext>
                </a:extLst>
              </p:cNvPr>
              <p:cNvCxnSpPr>
                <a:cxnSpLocks/>
                <a:stCxn id="5" idx="4"/>
                <a:endCxn id="10" idx="0"/>
              </p:cNvCxnSpPr>
              <p:nvPr/>
            </p:nvCxnSpPr>
            <p:spPr>
              <a:xfrm>
                <a:off x="3190093" y="1681323"/>
                <a:ext cx="0" cy="515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BAEF020-8D2B-41A4-BC6F-138D7F71FFE7}"/>
                  </a:ext>
                </a:extLst>
              </p:cNvPr>
              <p:cNvCxnSpPr>
                <a:cxnSpLocks/>
                <a:stCxn id="5" idx="4"/>
                <a:endCxn id="11" idx="1"/>
              </p:cNvCxnSpPr>
              <p:nvPr/>
            </p:nvCxnSpPr>
            <p:spPr>
              <a:xfrm>
                <a:off x="3190093" y="1681323"/>
                <a:ext cx="539215" cy="574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F99B8BE-0444-4E39-B9C3-424F1AAD5686}"/>
                  </a:ext>
                </a:extLst>
              </p:cNvPr>
              <p:cNvSpPr/>
              <p:nvPr/>
            </p:nvSpPr>
            <p:spPr>
              <a:xfrm>
                <a:off x="3004962" y="2196989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DDF997E-E2C8-4F28-8073-AE57C7436BE9}"/>
                  </a:ext>
                </a:extLst>
              </p:cNvPr>
              <p:cNvSpPr/>
              <p:nvPr/>
            </p:nvSpPr>
            <p:spPr>
              <a:xfrm>
                <a:off x="3675085" y="2200392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C60C743-EAC7-4FD2-BE34-2CB1F1A49D9F}"/>
                  </a:ext>
                </a:extLst>
              </p:cNvPr>
              <p:cNvSpPr/>
              <p:nvPr/>
            </p:nvSpPr>
            <p:spPr>
              <a:xfrm>
                <a:off x="994897" y="3170233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3B11CFBD-A8FD-4F0A-8FC6-4BC47304C3D5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 flipH="1">
                <a:off x="1180030" y="2572103"/>
                <a:ext cx="1339940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4F5D979-1F61-46D1-B0F4-E9ABFD609C0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 flipH="1">
                <a:off x="1850152" y="2572103"/>
                <a:ext cx="669818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1E57F569-3496-43D1-9108-815FF3FEC273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2519970" y="2572103"/>
                <a:ext cx="304" cy="601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1B8A8B9-8CA0-4D1E-947A-213963DBED1B}"/>
                  </a:ext>
                </a:extLst>
              </p:cNvPr>
              <p:cNvSpPr/>
              <p:nvPr/>
            </p:nvSpPr>
            <p:spPr>
              <a:xfrm>
                <a:off x="1665020" y="3170233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EFA46E3-59F7-4AC7-A270-168DF3341146}"/>
                  </a:ext>
                </a:extLst>
              </p:cNvPr>
              <p:cNvSpPr/>
              <p:nvPr/>
            </p:nvSpPr>
            <p:spPr>
              <a:xfrm>
                <a:off x="2335143" y="3173636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67B998A-2698-4CC0-8EB1-B388E08E6101}"/>
                  </a:ext>
                </a:extLst>
              </p:cNvPr>
              <p:cNvSpPr/>
              <p:nvPr/>
            </p:nvSpPr>
            <p:spPr>
              <a:xfrm>
                <a:off x="324058" y="4328001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A7F32A0E-CFAF-4947-9ED2-E73A21653B12}"/>
                  </a:ext>
                </a:extLst>
              </p:cNvPr>
              <p:cNvCxnSpPr>
                <a:cxnSpLocks/>
                <a:stCxn id="12" idx="4"/>
                <a:endCxn id="18" idx="0"/>
              </p:cNvCxnSpPr>
              <p:nvPr/>
            </p:nvCxnSpPr>
            <p:spPr>
              <a:xfrm flipH="1">
                <a:off x="509189" y="3545347"/>
                <a:ext cx="670839" cy="782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18AA6498-B9C4-4379-9F41-FA6D4BA84A0F}"/>
                  </a:ext>
                </a:extLst>
              </p:cNvPr>
              <p:cNvCxnSpPr>
                <a:cxnSpLocks/>
                <a:stCxn id="12" idx="4"/>
                <a:endCxn id="22" idx="0"/>
              </p:cNvCxnSpPr>
              <p:nvPr/>
            </p:nvCxnSpPr>
            <p:spPr>
              <a:xfrm flipH="1">
                <a:off x="1179312" y="3545347"/>
                <a:ext cx="716" cy="782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267A6A23-6D07-428E-9725-238E91A03ED4}"/>
                  </a:ext>
                </a:extLst>
              </p:cNvPr>
              <p:cNvCxnSpPr>
                <a:cxnSpLocks/>
                <a:stCxn id="12" idx="4"/>
                <a:endCxn id="23" idx="0"/>
              </p:cNvCxnSpPr>
              <p:nvPr/>
            </p:nvCxnSpPr>
            <p:spPr>
              <a:xfrm>
                <a:off x="1180028" y="3545347"/>
                <a:ext cx="669407" cy="7860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AB0D38C-6075-4FE2-8409-26BE4A279851}"/>
                  </a:ext>
                </a:extLst>
              </p:cNvPr>
              <p:cNvSpPr/>
              <p:nvPr/>
            </p:nvSpPr>
            <p:spPr>
              <a:xfrm>
                <a:off x="994181" y="4328001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A05E878-D582-448C-87F1-8716E32997AE}"/>
                  </a:ext>
                </a:extLst>
              </p:cNvPr>
              <p:cNvSpPr/>
              <p:nvPr/>
            </p:nvSpPr>
            <p:spPr>
              <a:xfrm>
                <a:off x="1664304" y="4331404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5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EDD06C4-ACB5-45C5-831D-0D0D97EF786A}"/>
                  </a:ext>
                </a:extLst>
              </p:cNvPr>
              <p:cNvSpPr/>
              <p:nvPr/>
            </p:nvSpPr>
            <p:spPr>
              <a:xfrm>
                <a:off x="3599074" y="3163053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5FBC0A0A-80E9-4539-88B7-9F50AB81C1AF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 flipH="1">
                <a:off x="3083867" y="2572103"/>
                <a:ext cx="106226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DCFD978D-F2F9-410E-BFAB-58636F63DBFD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>
                <a:off x="3190093" y="2572103"/>
                <a:ext cx="563896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D8D0BB3F-E08C-4C8F-B621-736DEDE1DA05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>
                <a:off x="3190093" y="2572103"/>
                <a:ext cx="1234019" cy="601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B437ADA-8BC7-49A8-AA8E-4BEB6F69F644}"/>
                  </a:ext>
                </a:extLst>
              </p:cNvPr>
              <p:cNvSpPr/>
              <p:nvPr/>
            </p:nvSpPr>
            <p:spPr>
              <a:xfrm>
                <a:off x="2885395" y="3170233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6AE74C81-6481-461C-8666-0D716EB48F9D}"/>
                  </a:ext>
                </a:extLst>
              </p:cNvPr>
              <p:cNvSpPr/>
              <p:nvPr/>
            </p:nvSpPr>
            <p:spPr>
              <a:xfrm>
                <a:off x="4290268" y="3172633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5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B50231-271F-4496-B845-623FDFC33E2F}"/>
                  </a:ext>
                </a:extLst>
              </p:cNvPr>
              <p:cNvSpPr txBox="1"/>
              <p:nvPr/>
            </p:nvSpPr>
            <p:spPr>
              <a:xfrm>
                <a:off x="2757283" y="1887494"/>
                <a:ext cx="192360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64705C-C983-46CC-8F0C-846FA40928F8}"/>
                  </a:ext>
                </a:extLst>
              </p:cNvPr>
              <p:cNvSpPr txBox="1"/>
              <p:nvPr/>
            </p:nvSpPr>
            <p:spPr>
              <a:xfrm>
                <a:off x="3083867" y="1929026"/>
                <a:ext cx="192360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D2C96-4DD6-42E5-94DB-2E59746E2D0E}"/>
                  </a:ext>
                </a:extLst>
              </p:cNvPr>
              <p:cNvSpPr txBox="1"/>
              <p:nvPr/>
            </p:nvSpPr>
            <p:spPr>
              <a:xfrm>
                <a:off x="3423783" y="1908922"/>
                <a:ext cx="192360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5AFE13-C3C6-48D6-8B4A-D0CE51B697FA}"/>
                  </a:ext>
                </a:extLst>
              </p:cNvPr>
              <p:cNvSpPr txBox="1"/>
              <p:nvPr/>
            </p:nvSpPr>
            <p:spPr>
              <a:xfrm>
                <a:off x="1699100" y="2770968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FD2CF0-532A-47A1-B8AD-CA8430B82585}"/>
                  </a:ext>
                </a:extLst>
              </p:cNvPr>
              <p:cNvSpPr txBox="1"/>
              <p:nvPr/>
            </p:nvSpPr>
            <p:spPr>
              <a:xfrm>
                <a:off x="2038719" y="2821699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29A6B4-5C8C-42B3-9927-E61080330315}"/>
                  </a:ext>
                </a:extLst>
              </p:cNvPr>
              <p:cNvSpPr txBox="1"/>
              <p:nvPr/>
            </p:nvSpPr>
            <p:spPr>
              <a:xfrm>
                <a:off x="2387002" y="2829623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76A7C-2F19-4574-B141-A365B801C4FB}"/>
                  </a:ext>
                </a:extLst>
              </p:cNvPr>
              <p:cNvSpPr txBox="1"/>
              <p:nvPr/>
            </p:nvSpPr>
            <p:spPr>
              <a:xfrm>
                <a:off x="3053123" y="2807616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AE79D-D316-435D-BAB5-5610EDA8658C}"/>
                  </a:ext>
                </a:extLst>
              </p:cNvPr>
              <p:cNvSpPr txBox="1"/>
              <p:nvPr/>
            </p:nvSpPr>
            <p:spPr>
              <a:xfrm>
                <a:off x="3392742" y="2858347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B67568-E0E5-44BD-A3DA-463F70ED6D75}"/>
                  </a:ext>
                </a:extLst>
              </p:cNvPr>
              <p:cNvSpPr txBox="1"/>
              <p:nvPr/>
            </p:nvSpPr>
            <p:spPr>
              <a:xfrm>
                <a:off x="3741025" y="2866271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40792B-D314-402A-85C2-9DDC47CC986D}"/>
                  </a:ext>
                </a:extLst>
              </p:cNvPr>
              <p:cNvSpPr txBox="1"/>
              <p:nvPr/>
            </p:nvSpPr>
            <p:spPr>
              <a:xfrm>
                <a:off x="724905" y="3839707"/>
                <a:ext cx="258437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 dirty="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2AC94F-F0B5-4BA8-964C-698DFB6FA4D8}"/>
                  </a:ext>
                </a:extLst>
              </p:cNvPr>
              <p:cNvSpPr txBox="1"/>
              <p:nvPr/>
            </p:nvSpPr>
            <p:spPr>
              <a:xfrm>
                <a:off x="1092380" y="3853161"/>
                <a:ext cx="258437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2EAEA9-F73C-44C6-A040-09CDAC6374AA}"/>
                  </a:ext>
                </a:extLst>
              </p:cNvPr>
              <p:cNvSpPr txBox="1"/>
              <p:nvPr/>
            </p:nvSpPr>
            <p:spPr>
              <a:xfrm>
                <a:off x="1404664" y="3839707"/>
                <a:ext cx="212802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AD57DA19-E396-4257-8953-7F4DD0191728}"/>
                </a:ext>
              </a:extLst>
            </p:cNvPr>
            <p:cNvSpPr/>
            <p:nvPr/>
          </p:nvSpPr>
          <p:spPr>
            <a:xfrm>
              <a:off x="2954896" y="4386698"/>
              <a:ext cx="311888" cy="476380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935C0D-0563-46CD-9847-ECED3F57244A}"/>
                </a:ext>
              </a:extLst>
            </p:cNvPr>
            <p:cNvSpPr txBox="1"/>
            <p:nvPr/>
          </p:nvSpPr>
          <p:spPr>
            <a:xfrm>
              <a:off x="2950722" y="4592737"/>
              <a:ext cx="385268" cy="13708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05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 </a:t>
              </a:r>
              <a:r>
                <a:rPr kumimoji="1" lang="en-US" alt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en-US" altLang="ko-Kore-KR" sz="105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516C6FD-950A-42A1-82D4-41D20ABF98BF}"/>
                </a:ext>
              </a:extLst>
            </p:cNvPr>
            <p:cNvSpPr/>
            <p:nvPr/>
          </p:nvSpPr>
          <p:spPr>
            <a:xfrm>
              <a:off x="4753047" y="2935872"/>
              <a:ext cx="311888" cy="476380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809C41-4343-4827-845C-A94B06BBE3F7}"/>
                </a:ext>
              </a:extLst>
            </p:cNvPr>
            <p:cNvSpPr txBox="1"/>
            <p:nvPr/>
          </p:nvSpPr>
          <p:spPr>
            <a:xfrm>
              <a:off x="4786010" y="3109204"/>
              <a:ext cx="342805" cy="12971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ret 1</a:t>
              </a: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69A5440-360E-4E5B-AE59-F71291BBCF90}"/>
                </a:ext>
              </a:extLst>
            </p:cNvPr>
            <p:cNvSpPr/>
            <p:nvPr/>
          </p:nvSpPr>
          <p:spPr>
            <a:xfrm rot="19379573">
              <a:off x="6231241" y="2975236"/>
              <a:ext cx="311888" cy="267815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BCD03E-6A6A-4239-BBE7-1BB73E19460E}"/>
                </a:ext>
              </a:extLst>
            </p:cNvPr>
            <p:cNvSpPr txBox="1"/>
            <p:nvPr/>
          </p:nvSpPr>
          <p:spPr>
            <a:xfrm>
              <a:off x="6243417" y="3070041"/>
              <a:ext cx="342805" cy="12971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ret 1</a:t>
              </a: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23D7E2F-F903-43B7-BB56-ADF13288DD05}"/>
                </a:ext>
              </a:extLst>
            </p:cNvPr>
            <p:cNvSpPr/>
            <p:nvPr/>
          </p:nvSpPr>
          <p:spPr>
            <a:xfrm rot="17369750">
              <a:off x="7041167" y="1650378"/>
              <a:ext cx="311888" cy="297120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700CC5-E41C-444C-AF81-C7149A7DE989}"/>
                </a:ext>
              </a:extLst>
            </p:cNvPr>
            <p:cNvSpPr txBox="1"/>
            <p:nvPr/>
          </p:nvSpPr>
          <p:spPr>
            <a:xfrm>
              <a:off x="7100200" y="1759073"/>
              <a:ext cx="342805" cy="12971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ret 1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0FD8E2B-414F-4387-90AF-3660C89DD7D8}"/>
              </a:ext>
            </a:extLst>
          </p:cNvPr>
          <p:cNvGrpSpPr/>
          <p:nvPr/>
        </p:nvGrpSpPr>
        <p:grpSpPr>
          <a:xfrm>
            <a:off x="4385542" y="4097728"/>
            <a:ext cx="4882617" cy="2698554"/>
            <a:chOff x="1088015" y="3327772"/>
            <a:chExt cx="6039272" cy="735422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6D69B11-C950-4D06-B453-3052B67E0D3D}"/>
                </a:ext>
              </a:extLst>
            </p:cNvPr>
            <p:cNvGrpSpPr/>
            <p:nvPr/>
          </p:nvGrpSpPr>
          <p:grpSpPr>
            <a:xfrm>
              <a:off x="1088015" y="4681309"/>
              <a:ext cx="6039272" cy="6000686"/>
              <a:chOff x="2513456" y="1308100"/>
              <a:chExt cx="3222081" cy="2443950"/>
            </a:xfrm>
          </p:grpSpPr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FA0CDF11-8F24-44A7-B73A-0FFB40709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06732" y="1308100"/>
                <a:ext cx="2413000" cy="2120899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1A71ADE-27B7-4AEF-B0F6-B11361ED695A}"/>
                  </a:ext>
                </a:extLst>
              </p:cNvPr>
              <p:cNvSpPr txBox="1"/>
              <p:nvPr/>
            </p:nvSpPr>
            <p:spPr>
              <a:xfrm>
                <a:off x="3711908" y="2729156"/>
                <a:ext cx="312905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5B5199-5FFE-4A8C-8893-063E3C61F530}"/>
                  </a:ext>
                </a:extLst>
              </p:cNvPr>
              <p:cNvSpPr txBox="1"/>
              <p:nvPr/>
            </p:nvSpPr>
            <p:spPr>
              <a:xfrm>
                <a:off x="4190354" y="2291092"/>
                <a:ext cx="312905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9C738D-69B0-4453-8BF7-188EF6DC3363}"/>
                  </a:ext>
                </a:extLst>
              </p:cNvPr>
              <p:cNvSpPr txBox="1"/>
              <p:nvPr/>
            </p:nvSpPr>
            <p:spPr>
              <a:xfrm>
                <a:off x="4710935" y="1792401"/>
                <a:ext cx="312905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3BCD7B8-328D-4266-8A09-D5914C165DC7}"/>
                  </a:ext>
                </a:extLst>
              </p:cNvPr>
              <p:cNvSpPr txBox="1"/>
              <p:nvPr/>
            </p:nvSpPr>
            <p:spPr>
              <a:xfrm>
                <a:off x="5166150" y="1308100"/>
                <a:ext cx="569387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...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927E9BB1-CE1A-4785-9517-824A95E0A2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3303" r="72721"/>
              <a:stretch/>
            </p:blipFill>
            <p:spPr>
              <a:xfrm>
                <a:off x="2513456" y="3197052"/>
                <a:ext cx="658251" cy="232281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6EA11D8-B7BA-44EF-98B8-018198B37F7F}"/>
                  </a:ext>
                </a:extLst>
              </p:cNvPr>
              <p:cNvSpPr txBox="1"/>
              <p:nvPr/>
            </p:nvSpPr>
            <p:spPr>
              <a:xfrm>
                <a:off x="2879579" y="3092387"/>
                <a:ext cx="936999" cy="659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0</a:t>
                </a:r>
                <a:r>
                  <a:rPr kumimoji="1" lang="en-US" altLang="ko-KR" sz="1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kumimoji="1" lang="ko-KR" altLang="en-US" sz="1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바닥</a:t>
                </a:r>
                <a:r>
                  <a:rPr kumimoji="1" lang="en-US" altLang="ko-KR" sz="1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:endParaRPr kumimoji="1" lang="ko-KR" altLang="en-US" sz="11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9DB9BB2-0033-401A-AF64-087586FEEB93}"/>
                </a:ext>
              </a:extLst>
            </p:cNvPr>
            <p:cNvSpPr/>
            <p:nvPr/>
          </p:nvSpPr>
          <p:spPr>
            <a:xfrm>
              <a:off x="1796377" y="7884490"/>
              <a:ext cx="1601972" cy="1416347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416347 h 1416347"/>
                <a:gd name="connsiteX1" fmla="*/ 652130 w 1601972"/>
                <a:gd name="connsiteY1" fmla="*/ 175882 h 1416347"/>
                <a:gd name="connsiteX2" fmla="*/ 1601972 w 1601972"/>
                <a:gd name="connsiteY2" fmla="*/ 232589 h 141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416347">
                  <a:moveTo>
                    <a:pt x="0" y="1416347"/>
                  </a:moveTo>
                  <a:cubicBezTo>
                    <a:pt x="185479" y="675021"/>
                    <a:pt x="385135" y="373175"/>
                    <a:pt x="652130" y="175882"/>
                  </a:cubicBezTo>
                  <a:cubicBezTo>
                    <a:pt x="919125" y="-21411"/>
                    <a:pt x="1253460" y="-114151"/>
                    <a:pt x="1601972" y="232589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D1CE2C2-B9D4-4D8C-87A2-FB2DCE1ACB81}"/>
                </a:ext>
              </a:extLst>
            </p:cNvPr>
            <p:cNvSpPr/>
            <p:nvPr/>
          </p:nvSpPr>
          <p:spPr>
            <a:xfrm>
              <a:off x="1800806" y="6694566"/>
              <a:ext cx="2540295" cy="2606271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56281 h 1356281"/>
                <a:gd name="connsiteX1" fmla="*/ 606663 w 1601972"/>
                <a:gd name="connsiteY1" fmla="*/ 273911 h 1356281"/>
                <a:gd name="connsiteX2" fmla="*/ 1601972 w 1601972"/>
                <a:gd name="connsiteY2" fmla="*/ 172523 h 135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56281">
                  <a:moveTo>
                    <a:pt x="0" y="1356281"/>
                  </a:moveTo>
                  <a:cubicBezTo>
                    <a:pt x="185479" y="614955"/>
                    <a:pt x="339668" y="471204"/>
                    <a:pt x="606663" y="273911"/>
                  </a:cubicBezTo>
                  <a:cubicBezTo>
                    <a:pt x="873658" y="76618"/>
                    <a:pt x="1253460" y="-174217"/>
                    <a:pt x="1601972" y="172523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39A0CDE-6FD4-45B8-857F-D90ADDFC89E3}"/>
                </a:ext>
              </a:extLst>
            </p:cNvPr>
            <p:cNvSpPr/>
            <p:nvPr/>
          </p:nvSpPr>
          <p:spPr>
            <a:xfrm>
              <a:off x="1795524" y="5476280"/>
              <a:ext cx="3353266" cy="3803332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08251 h 1308251"/>
                <a:gd name="connsiteX1" fmla="*/ 538091 w 1601972"/>
                <a:gd name="connsiteY1" fmla="*/ 442016 h 1308251"/>
                <a:gd name="connsiteX2" fmla="*/ 1601972 w 1601972"/>
                <a:gd name="connsiteY2" fmla="*/ 124493 h 1308251"/>
                <a:gd name="connsiteX0" fmla="*/ 0 w 1601972"/>
                <a:gd name="connsiteY0" fmla="*/ 1311120 h 1311120"/>
                <a:gd name="connsiteX1" fmla="*/ 514790 w 1601972"/>
                <a:gd name="connsiteY1" fmla="*/ 427780 h 1311120"/>
                <a:gd name="connsiteX2" fmla="*/ 1601972 w 1601972"/>
                <a:gd name="connsiteY2" fmla="*/ 127362 h 131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11120">
                  <a:moveTo>
                    <a:pt x="0" y="1311120"/>
                  </a:moveTo>
                  <a:cubicBezTo>
                    <a:pt x="185479" y="569794"/>
                    <a:pt x="247795" y="625073"/>
                    <a:pt x="514790" y="427780"/>
                  </a:cubicBezTo>
                  <a:cubicBezTo>
                    <a:pt x="781785" y="230487"/>
                    <a:pt x="1253460" y="-219378"/>
                    <a:pt x="1601972" y="127362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3A3BFF46-3CD5-4C5C-956C-8CDDD020E8B4}"/>
                </a:ext>
              </a:extLst>
            </p:cNvPr>
            <p:cNvSpPr/>
            <p:nvPr/>
          </p:nvSpPr>
          <p:spPr>
            <a:xfrm>
              <a:off x="3393920" y="6739614"/>
              <a:ext cx="1116429" cy="1416347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416347 h 1416347"/>
                <a:gd name="connsiteX1" fmla="*/ 652130 w 1601972"/>
                <a:gd name="connsiteY1" fmla="*/ 175882 h 1416347"/>
                <a:gd name="connsiteX2" fmla="*/ 1601972 w 1601972"/>
                <a:gd name="connsiteY2" fmla="*/ 232589 h 141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416347">
                  <a:moveTo>
                    <a:pt x="0" y="1416347"/>
                  </a:moveTo>
                  <a:cubicBezTo>
                    <a:pt x="185479" y="675021"/>
                    <a:pt x="385135" y="373175"/>
                    <a:pt x="652130" y="175882"/>
                  </a:cubicBezTo>
                  <a:cubicBezTo>
                    <a:pt x="919125" y="-21411"/>
                    <a:pt x="1253460" y="-114151"/>
                    <a:pt x="1601972" y="232589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7CF0528-7A74-41F2-A137-8398EFB36877}"/>
                </a:ext>
              </a:extLst>
            </p:cNvPr>
            <p:cNvSpPr/>
            <p:nvPr/>
          </p:nvSpPr>
          <p:spPr>
            <a:xfrm>
              <a:off x="3398348" y="5549690"/>
              <a:ext cx="1885505" cy="2606271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56281 h 1356281"/>
                <a:gd name="connsiteX1" fmla="*/ 606663 w 1601972"/>
                <a:gd name="connsiteY1" fmla="*/ 273911 h 1356281"/>
                <a:gd name="connsiteX2" fmla="*/ 1601972 w 1601972"/>
                <a:gd name="connsiteY2" fmla="*/ 172523 h 135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56281">
                  <a:moveTo>
                    <a:pt x="0" y="1356281"/>
                  </a:moveTo>
                  <a:cubicBezTo>
                    <a:pt x="185479" y="614955"/>
                    <a:pt x="339668" y="471204"/>
                    <a:pt x="606663" y="273911"/>
                  </a:cubicBezTo>
                  <a:cubicBezTo>
                    <a:pt x="873658" y="76618"/>
                    <a:pt x="1253460" y="-174217"/>
                    <a:pt x="1601972" y="172523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6F9689C-70A5-4E08-8D1A-595AB814E9FE}"/>
                </a:ext>
              </a:extLst>
            </p:cNvPr>
            <p:cNvSpPr/>
            <p:nvPr/>
          </p:nvSpPr>
          <p:spPr>
            <a:xfrm>
              <a:off x="3393066" y="4331404"/>
              <a:ext cx="2342213" cy="3803332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08251 h 1308251"/>
                <a:gd name="connsiteX1" fmla="*/ 538091 w 1601972"/>
                <a:gd name="connsiteY1" fmla="*/ 442016 h 1308251"/>
                <a:gd name="connsiteX2" fmla="*/ 1601972 w 1601972"/>
                <a:gd name="connsiteY2" fmla="*/ 124493 h 1308251"/>
                <a:gd name="connsiteX0" fmla="*/ 0 w 1601972"/>
                <a:gd name="connsiteY0" fmla="*/ 1311120 h 1311120"/>
                <a:gd name="connsiteX1" fmla="*/ 514790 w 1601972"/>
                <a:gd name="connsiteY1" fmla="*/ 427780 h 1311120"/>
                <a:gd name="connsiteX2" fmla="*/ 1601972 w 1601972"/>
                <a:gd name="connsiteY2" fmla="*/ 127362 h 131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11120">
                  <a:moveTo>
                    <a:pt x="0" y="1311120"/>
                  </a:moveTo>
                  <a:cubicBezTo>
                    <a:pt x="185479" y="569794"/>
                    <a:pt x="247795" y="625073"/>
                    <a:pt x="514790" y="427780"/>
                  </a:cubicBezTo>
                  <a:cubicBezTo>
                    <a:pt x="781785" y="230487"/>
                    <a:pt x="1253460" y="-219378"/>
                    <a:pt x="1601972" y="127362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D8A9241-D517-4D10-A694-FABA29D8A47E}"/>
                </a:ext>
              </a:extLst>
            </p:cNvPr>
            <p:cNvSpPr/>
            <p:nvPr/>
          </p:nvSpPr>
          <p:spPr>
            <a:xfrm>
              <a:off x="4341955" y="5594738"/>
              <a:ext cx="999943" cy="1416347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416347 h 1416347"/>
                <a:gd name="connsiteX1" fmla="*/ 652130 w 1601972"/>
                <a:gd name="connsiteY1" fmla="*/ 175882 h 1416347"/>
                <a:gd name="connsiteX2" fmla="*/ 1601972 w 1601972"/>
                <a:gd name="connsiteY2" fmla="*/ 232589 h 141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416347">
                  <a:moveTo>
                    <a:pt x="0" y="1416347"/>
                  </a:moveTo>
                  <a:cubicBezTo>
                    <a:pt x="185479" y="675021"/>
                    <a:pt x="385135" y="373175"/>
                    <a:pt x="652130" y="175882"/>
                  </a:cubicBezTo>
                  <a:cubicBezTo>
                    <a:pt x="919125" y="-21411"/>
                    <a:pt x="1253460" y="-114151"/>
                    <a:pt x="1601972" y="232589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EAA6626B-982E-43F1-B90F-FCC5AF4F1BA8}"/>
                </a:ext>
              </a:extLst>
            </p:cNvPr>
            <p:cNvSpPr/>
            <p:nvPr/>
          </p:nvSpPr>
          <p:spPr>
            <a:xfrm>
              <a:off x="4346384" y="4404814"/>
              <a:ext cx="1750440" cy="2606271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56281 h 1356281"/>
                <a:gd name="connsiteX1" fmla="*/ 606663 w 1601972"/>
                <a:gd name="connsiteY1" fmla="*/ 273911 h 1356281"/>
                <a:gd name="connsiteX2" fmla="*/ 1601972 w 1601972"/>
                <a:gd name="connsiteY2" fmla="*/ 172523 h 135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56281">
                  <a:moveTo>
                    <a:pt x="0" y="1356281"/>
                  </a:moveTo>
                  <a:cubicBezTo>
                    <a:pt x="185479" y="614955"/>
                    <a:pt x="339668" y="471204"/>
                    <a:pt x="606663" y="273911"/>
                  </a:cubicBezTo>
                  <a:cubicBezTo>
                    <a:pt x="873658" y="76618"/>
                    <a:pt x="1253460" y="-174217"/>
                    <a:pt x="1601972" y="172523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4F47989-5777-469E-BC7E-B420C4820F62}"/>
                </a:ext>
              </a:extLst>
            </p:cNvPr>
            <p:cNvSpPr/>
            <p:nvPr/>
          </p:nvSpPr>
          <p:spPr>
            <a:xfrm>
              <a:off x="4341101" y="3327772"/>
              <a:ext cx="1919689" cy="3662088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08251 h 1308251"/>
                <a:gd name="connsiteX1" fmla="*/ 538091 w 1601972"/>
                <a:gd name="connsiteY1" fmla="*/ 442016 h 1308251"/>
                <a:gd name="connsiteX2" fmla="*/ 1601972 w 1601972"/>
                <a:gd name="connsiteY2" fmla="*/ 124493 h 1308251"/>
                <a:gd name="connsiteX0" fmla="*/ 0 w 1601972"/>
                <a:gd name="connsiteY0" fmla="*/ 1311120 h 1311120"/>
                <a:gd name="connsiteX1" fmla="*/ 514790 w 1601972"/>
                <a:gd name="connsiteY1" fmla="*/ 427780 h 1311120"/>
                <a:gd name="connsiteX2" fmla="*/ 1601972 w 1601972"/>
                <a:gd name="connsiteY2" fmla="*/ 127362 h 131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11120">
                  <a:moveTo>
                    <a:pt x="0" y="1311120"/>
                  </a:moveTo>
                  <a:cubicBezTo>
                    <a:pt x="185479" y="569794"/>
                    <a:pt x="247795" y="625073"/>
                    <a:pt x="514790" y="427780"/>
                  </a:cubicBezTo>
                  <a:cubicBezTo>
                    <a:pt x="781785" y="230487"/>
                    <a:pt x="1253460" y="-219378"/>
                    <a:pt x="1601972" y="127362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6A77D18-6E4B-4BAC-BB44-DF8DDB0659B4}"/>
                </a:ext>
              </a:extLst>
            </p:cNvPr>
            <p:cNvSpPr/>
            <p:nvPr/>
          </p:nvSpPr>
          <p:spPr>
            <a:xfrm>
              <a:off x="5260847" y="4400977"/>
              <a:ext cx="999943" cy="1416347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416347 h 1416347"/>
                <a:gd name="connsiteX1" fmla="*/ 652130 w 1601972"/>
                <a:gd name="connsiteY1" fmla="*/ 175882 h 1416347"/>
                <a:gd name="connsiteX2" fmla="*/ 1601972 w 1601972"/>
                <a:gd name="connsiteY2" fmla="*/ 232589 h 141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416347">
                  <a:moveTo>
                    <a:pt x="0" y="1416347"/>
                  </a:moveTo>
                  <a:cubicBezTo>
                    <a:pt x="185479" y="675021"/>
                    <a:pt x="385135" y="373175"/>
                    <a:pt x="652130" y="175882"/>
                  </a:cubicBezTo>
                  <a:cubicBezTo>
                    <a:pt x="919125" y="-21411"/>
                    <a:pt x="1253460" y="-114151"/>
                    <a:pt x="1601972" y="232589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4022ABA-26A6-46BF-8EFC-70E89AF70729}"/>
              </a:ext>
            </a:extLst>
          </p:cNvPr>
          <p:cNvSpPr txBox="1"/>
          <p:nvPr/>
        </p:nvSpPr>
        <p:spPr>
          <a:xfrm>
            <a:off x="218769" y="1369342"/>
            <a:ext cx="2676469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def f(s, e) :</a:t>
            </a: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if s&gt;e :</a:t>
            </a:r>
            <a:r>
              <a:rPr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return 0</a:t>
            </a: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if s==e :</a:t>
            </a:r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return 1</a:t>
            </a:r>
          </a:p>
          <a:p>
            <a:endParaRPr lang="ko-Kore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 = f(s+1, e)</a:t>
            </a: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b = f(s+2, e)</a:t>
            </a: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 = f(s+3, e)</a:t>
            </a: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a + b + c</a:t>
            </a:r>
            <a:endParaRPr lang="en-US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print(f(0, 3))</a:t>
            </a:r>
            <a:endParaRPr lang="ko-Kore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0A559E-F7AE-46A2-8356-87F5427D1224}"/>
              </a:ext>
            </a:extLst>
          </p:cNvPr>
          <p:cNvSpPr txBox="1"/>
          <p:nvPr/>
        </p:nvSpPr>
        <p:spPr>
          <a:xfrm>
            <a:off x="-22742" y="5460948"/>
            <a:ext cx="3546563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f(s, e) :</a:t>
            </a:r>
          </a:p>
          <a:p>
            <a:r>
              <a:rPr lang="en-US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if s&gt;e : return 0</a:t>
            </a:r>
          </a:p>
          <a:p>
            <a:r>
              <a:rPr lang="en-US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if s==e : return 1</a:t>
            </a:r>
          </a:p>
          <a:p>
            <a:endParaRPr lang="en-US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f(s+1, e) + f(s+2, e) + f(s+3, e)</a:t>
            </a:r>
          </a:p>
          <a:p>
            <a:endParaRPr lang="en-US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print(f(0, 3))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D7878-9BE9-4756-A5DE-15AE1C787B75}"/>
              </a:ext>
            </a:extLst>
          </p:cNvPr>
          <p:cNvSpPr txBox="1"/>
          <p:nvPr/>
        </p:nvSpPr>
        <p:spPr>
          <a:xfrm>
            <a:off x="244213" y="713681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f(0, 3) : 0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번에서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번째 칸까지 </a:t>
            </a:r>
            <a:r>
              <a:rPr lang="ko-KR" altLang="en-US" u="sng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오르는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경우의 수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2CB9A6-DCBC-4A92-B785-3B23CDD156F3}"/>
              </a:ext>
            </a:extLst>
          </p:cNvPr>
          <p:cNvGrpSpPr/>
          <p:nvPr/>
        </p:nvGrpSpPr>
        <p:grpSpPr>
          <a:xfrm>
            <a:off x="6830979" y="9992"/>
            <a:ext cx="1212889" cy="1067440"/>
            <a:chOff x="7753749" y="629099"/>
            <a:chExt cx="1212889" cy="106744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EE24CD0-423A-4C63-BB9D-D830F6CB4B7C}"/>
                </a:ext>
              </a:extLst>
            </p:cNvPr>
            <p:cNvSpPr/>
            <p:nvPr/>
          </p:nvSpPr>
          <p:spPr>
            <a:xfrm>
              <a:off x="7824711" y="629099"/>
              <a:ext cx="1075075" cy="1067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0310400-83CD-499D-9825-F12524F059E7}"/>
                </a:ext>
              </a:extLst>
            </p:cNvPr>
            <p:cNvSpPr txBox="1"/>
            <p:nvPr/>
          </p:nvSpPr>
          <p:spPr>
            <a:xfrm>
              <a:off x="7753749" y="818128"/>
              <a:ext cx="67142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현재</a:t>
              </a:r>
              <a:endPara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위치</a:t>
              </a:r>
              <a:endPara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(s)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64A10C8-94E0-4802-85B8-62E721121004}"/>
                </a:ext>
              </a:extLst>
            </p:cNvPr>
            <p:cNvSpPr txBox="1"/>
            <p:nvPr/>
          </p:nvSpPr>
          <p:spPr>
            <a:xfrm>
              <a:off x="8295214" y="811667"/>
              <a:ext cx="67142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목표</a:t>
              </a:r>
              <a:endPara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위치</a:t>
              </a:r>
              <a:endPara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(e)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94A61EE-F810-42C8-BB68-0D7B0B55ACBD}"/>
                </a:ext>
              </a:extLst>
            </p:cNvPr>
            <p:cNvSpPr txBox="1"/>
            <p:nvPr/>
          </p:nvSpPr>
          <p:spPr>
            <a:xfrm>
              <a:off x="8237375" y="813673"/>
              <a:ext cx="2744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/>
                <a:t>,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717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AEA727C-FDEC-4FFE-BDDE-2ECEFB62B9B7}"/>
              </a:ext>
            </a:extLst>
          </p:cNvPr>
          <p:cNvGrpSpPr/>
          <p:nvPr/>
        </p:nvGrpSpPr>
        <p:grpSpPr>
          <a:xfrm>
            <a:off x="61814" y="28775"/>
            <a:ext cx="4311168" cy="3244590"/>
            <a:chOff x="2506960" y="791169"/>
            <a:chExt cx="5752140" cy="4424343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2F13065-2683-48B3-BA6B-75ED7078E1A1}"/>
                </a:ext>
              </a:extLst>
            </p:cNvPr>
            <p:cNvGrpSpPr/>
            <p:nvPr/>
          </p:nvGrpSpPr>
          <p:grpSpPr>
            <a:xfrm>
              <a:off x="2506960" y="791169"/>
              <a:ext cx="5752140" cy="4424343"/>
              <a:chOff x="324058" y="1306209"/>
              <a:chExt cx="4336472" cy="3400309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A052BC6D-3089-43ED-A7EC-EA14DA8A2112}"/>
                  </a:ext>
                </a:extLst>
              </p:cNvPr>
              <p:cNvSpPr/>
              <p:nvPr/>
            </p:nvSpPr>
            <p:spPr>
              <a:xfrm>
                <a:off x="3004962" y="1306209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0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2119E90D-E4A5-4126-BABE-45E9F105835F}"/>
                  </a:ext>
                </a:extLst>
              </p:cNvPr>
              <p:cNvSpPr/>
              <p:nvPr/>
            </p:nvSpPr>
            <p:spPr>
              <a:xfrm>
                <a:off x="2334839" y="2196989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54039674-4432-4855-B5A2-B81B664B5767}"/>
                  </a:ext>
                </a:extLst>
              </p:cNvPr>
              <p:cNvCxnSpPr>
                <a:stCxn id="115" idx="4"/>
                <a:endCxn id="116" idx="0"/>
              </p:cNvCxnSpPr>
              <p:nvPr/>
            </p:nvCxnSpPr>
            <p:spPr>
              <a:xfrm flipH="1">
                <a:off x="2519970" y="1681323"/>
                <a:ext cx="670123" cy="515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13F8A95E-E5AD-418E-B26F-9B376A874445}"/>
                  </a:ext>
                </a:extLst>
              </p:cNvPr>
              <p:cNvCxnSpPr>
                <a:cxnSpLocks/>
                <a:stCxn id="115" idx="4"/>
                <a:endCxn id="120" idx="0"/>
              </p:cNvCxnSpPr>
              <p:nvPr/>
            </p:nvCxnSpPr>
            <p:spPr>
              <a:xfrm>
                <a:off x="3190093" y="1681323"/>
                <a:ext cx="0" cy="515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4CC6063C-795E-487E-9A74-44001D19163C}"/>
                  </a:ext>
                </a:extLst>
              </p:cNvPr>
              <p:cNvCxnSpPr>
                <a:cxnSpLocks/>
                <a:stCxn id="115" idx="4"/>
                <a:endCxn id="121" idx="1"/>
              </p:cNvCxnSpPr>
              <p:nvPr/>
            </p:nvCxnSpPr>
            <p:spPr>
              <a:xfrm>
                <a:off x="3190093" y="1681323"/>
                <a:ext cx="539215" cy="574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F428E842-2F1E-44AB-8F44-1317D4CC57B2}"/>
                  </a:ext>
                </a:extLst>
              </p:cNvPr>
              <p:cNvSpPr/>
              <p:nvPr/>
            </p:nvSpPr>
            <p:spPr>
              <a:xfrm>
                <a:off x="3004962" y="2196989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E76D0047-6FA4-48CA-93AF-89E92A316778}"/>
                  </a:ext>
                </a:extLst>
              </p:cNvPr>
              <p:cNvSpPr/>
              <p:nvPr/>
            </p:nvSpPr>
            <p:spPr>
              <a:xfrm>
                <a:off x="3675085" y="2200392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06DF6B8D-13D4-4A87-8576-FD825FE261C6}"/>
                  </a:ext>
                </a:extLst>
              </p:cNvPr>
              <p:cNvSpPr/>
              <p:nvPr/>
            </p:nvSpPr>
            <p:spPr>
              <a:xfrm>
                <a:off x="994897" y="3170233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089B42FF-C13A-40E3-8505-DF0C19EE96F9}"/>
                  </a:ext>
                </a:extLst>
              </p:cNvPr>
              <p:cNvCxnSpPr>
                <a:cxnSpLocks/>
                <a:stCxn id="116" idx="4"/>
              </p:cNvCxnSpPr>
              <p:nvPr/>
            </p:nvCxnSpPr>
            <p:spPr>
              <a:xfrm flipH="1">
                <a:off x="1180030" y="2572103"/>
                <a:ext cx="1339940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1AE89B9C-FB40-4114-9EA5-A62C3003F795}"/>
                  </a:ext>
                </a:extLst>
              </p:cNvPr>
              <p:cNvCxnSpPr>
                <a:cxnSpLocks/>
                <a:stCxn id="116" idx="4"/>
              </p:cNvCxnSpPr>
              <p:nvPr/>
            </p:nvCxnSpPr>
            <p:spPr>
              <a:xfrm flipH="1">
                <a:off x="1850152" y="2572103"/>
                <a:ext cx="669818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499620E5-1A44-4376-B9A3-3EAF381EEA1E}"/>
                  </a:ext>
                </a:extLst>
              </p:cNvPr>
              <p:cNvCxnSpPr>
                <a:cxnSpLocks/>
                <a:stCxn id="116" idx="4"/>
              </p:cNvCxnSpPr>
              <p:nvPr/>
            </p:nvCxnSpPr>
            <p:spPr>
              <a:xfrm>
                <a:off x="2519970" y="2572103"/>
                <a:ext cx="304" cy="601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792F9DAD-1AE5-4139-B52F-C9D9B8A9DF65}"/>
                  </a:ext>
                </a:extLst>
              </p:cNvPr>
              <p:cNvSpPr/>
              <p:nvPr/>
            </p:nvSpPr>
            <p:spPr>
              <a:xfrm>
                <a:off x="1665020" y="3170233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4206632E-1377-4790-B598-AC6D27BACD7F}"/>
                  </a:ext>
                </a:extLst>
              </p:cNvPr>
              <p:cNvSpPr/>
              <p:nvPr/>
            </p:nvSpPr>
            <p:spPr>
              <a:xfrm>
                <a:off x="2335143" y="3173636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913C343E-F1C1-47F7-9226-EE51359CFA45}"/>
                  </a:ext>
                </a:extLst>
              </p:cNvPr>
              <p:cNvSpPr/>
              <p:nvPr/>
            </p:nvSpPr>
            <p:spPr>
              <a:xfrm>
                <a:off x="324058" y="4328001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23126142-B1E0-460C-A332-AD159AB351B1}"/>
                  </a:ext>
                </a:extLst>
              </p:cNvPr>
              <p:cNvCxnSpPr>
                <a:cxnSpLocks/>
                <a:stCxn id="122" idx="4"/>
                <a:endCxn id="128" idx="0"/>
              </p:cNvCxnSpPr>
              <p:nvPr/>
            </p:nvCxnSpPr>
            <p:spPr>
              <a:xfrm flipH="1">
                <a:off x="509189" y="3545347"/>
                <a:ext cx="670839" cy="782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0DDA5602-E8C8-42E3-A2E2-094918F26C1F}"/>
                  </a:ext>
                </a:extLst>
              </p:cNvPr>
              <p:cNvCxnSpPr>
                <a:cxnSpLocks/>
                <a:stCxn id="122" idx="4"/>
                <a:endCxn id="132" idx="0"/>
              </p:cNvCxnSpPr>
              <p:nvPr/>
            </p:nvCxnSpPr>
            <p:spPr>
              <a:xfrm flipH="1">
                <a:off x="1179312" y="3545347"/>
                <a:ext cx="716" cy="782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638F3689-8F70-432E-AF7D-C71B5476B134}"/>
                  </a:ext>
                </a:extLst>
              </p:cNvPr>
              <p:cNvCxnSpPr>
                <a:cxnSpLocks/>
                <a:stCxn id="122" idx="4"/>
                <a:endCxn id="133" idx="0"/>
              </p:cNvCxnSpPr>
              <p:nvPr/>
            </p:nvCxnSpPr>
            <p:spPr>
              <a:xfrm>
                <a:off x="1180028" y="3545347"/>
                <a:ext cx="669407" cy="7860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45F33DA1-756A-455C-9F7C-AF498131ECCD}"/>
                  </a:ext>
                </a:extLst>
              </p:cNvPr>
              <p:cNvSpPr/>
              <p:nvPr/>
            </p:nvSpPr>
            <p:spPr>
              <a:xfrm>
                <a:off x="994181" y="4328001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A3628FFE-6B39-49D1-ADD8-68B1CABB6C39}"/>
                  </a:ext>
                </a:extLst>
              </p:cNvPr>
              <p:cNvSpPr/>
              <p:nvPr/>
            </p:nvSpPr>
            <p:spPr>
              <a:xfrm>
                <a:off x="1664304" y="4331404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5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3DF017C0-131C-4F5F-83BE-BB9142E4FA26}"/>
                  </a:ext>
                </a:extLst>
              </p:cNvPr>
              <p:cNvSpPr/>
              <p:nvPr/>
            </p:nvSpPr>
            <p:spPr>
              <a:xfrm>
                <a:off x="3599074" y="3163053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32660199-2C27-48A1-B009-97623032F667}"/>
                  </a:ext>
                </a:extLst>
              </p:cNvPr>
              <p:cNvCxnSpPr>
                <a:cxnSpLocks/>
                <a:stCxn id="120" idx="4"/>
              </p:cNvCxnSpPr>
              <p:nvPr/>
            </p:nvCxnSpPr>
            <p:spPr>
              <a:xfrm flipH="1">
                <a:off x="3083867" y="2572103"/>
                <a:ext cx="106226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FB27E843-1289-4364-877D-7556ADAC805D}"/>
                  </a:ext>
                </a:extLst>
              </p:cNvPr>
              <p:cNvCxnSpPr>
                <a:cxnSpLocks/>
                <a:stCxn id="120" idx="4"/>
              </p:cNvCxnSpPr>
              <p:nvPr/>
            </p:nvCxnSpPr>
            <p:spPr>
              <a:xfrm>
                <a:off x="3190093" y="2572103"/>
                <a:ext cx="563896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07631968-7A7A-4532-819A-2A1EDB1AE886}"/>
                  </a:ext>
                </a:extLst>
              </p:cNvPr>
              <p:cNvCxnSpPr>
                <a:cxnSpLocks/>
                <a:stCxn id="120" idx="4"/>
              </p:cNvCxnSpPr>
              <p:nvPr/>
            </p:nvCxnSpPr>
            <p:spPr>
              <a:xfrm>
                <a:off x="3190093" y="2572103"/>
                <a:ext cx="1234019" cy="601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97823B4A-48CE-4E11-ACE9-44A13BFF5D05}"/>
                  </a:ext>
                </a:extLst>
              </p:cNvPr>
              <p:cNvSpPr/>
              <p:nvPr/>
            </p:nvSpPr>
            <p:spPr>
              <a:xfrm>
                <a:off x="2885395" y="3170233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B458478F-F42A-4705-AE0E-9E55E281957A}"/>
                  </a:ext>
                </a:extLst>
              </p:cNvPr>
              <p:cNvSpPr/>
              <p:nvPr/>
            </p:nvSpPr>
            <p:spPr>
              <a:xfrm>
                <a:off x="4290268" y="3172633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>
                    <a:latin typeface="D2Coding" panose="020B0609020101020101" pitchFamily="49" charset="-127"/>
                    <a:ea typeface="D2Coding" panose="020B0609020101020101" pitchFamily="49" charset="-127"/>
                  </a:rPr>
                  <a:t>5</a:t>
                </a:r>
                <a:r>
                  <a:rPr lang="en-US" altLang="ko-KR" sz="1200">
                    <a:latin typeface="D2Coding" panose="020B0609020101020101" pitchFamily="49" charset="-127"/>
                    <a:ea typeface="D2Coding" panose="020B0609020101020101" pitchFamily="49" charset="-127"/>
                  </a:rPr>
                  <a:t>,3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66A1484-7281-446B-ABCC-B21E3CB50D2D}"/>
                  </a:ext>
                </a:extLst>
              </p:cNvPr>
              <p:cNvSpPr txBox="1"/>
              <p:nvPr/>
            </p:nvSpPr>
            <p:spPr>
              <a:xfrm>
                <a:off x="2757283" y="1887494"/>
                <a:ext cx="192360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653CFEB-5553-4FEA-B8DC-A7DA3F759991}"/>
                  </a:ext>
                </a:extLst>
              </p:cNvPr>
              <p:cNvSpPr txBox="1"/>
              <p:nvPr/>
            </p:nvSpPr>
            <p:spPr>
              <a:xfrm>
                <a:off x="3083867" y="1929026"/>
                <a:ext cx="192360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DC0840F-4D91-4F80-A89D-C54D2B3FD92A}"/>
                  </a:ext>
                </a:extLst>
              </p:cNvPr>
              <p:cNvSpPr txBox="1"/>
              <p:nvPr/>
            </p:nvSpPr>
            <p:spPr>
              <a:xfrm>
                <a:off x="3423783" y="1908922"/>
                <a:ext cx="192360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17891C0-2F11-45A4-9E07-1A331808D100}"/>
                  </a:ext>
                </a:extLst>
              </p:cNvPr>
              <p:cNvSpPr txBox="1"/>
              <p:nvPr/>
            </p:nvSpPr>
            <p:spPr>
              <a:xfrm>
                <a:off x="1699100" y="2770968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F06BC98-9BED-41D1-805A-DFF49722A490}"/>
                  </a:ext>
                </a:extLst>
              </p:cNvPr>
              <p:cNvSpPr txBox="1"/>
              <p:nvPr/>
            </p:nvSpPr>
            <p:spPr>
              <a:xfrm>
                <a:off x="2038719" y="2821699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94F88AB-8FF6-4155-B269-8393329C8313}"/>
                  </a:ext>
                </a:extLst>
              </p:cNvPr>
              <p:cNvSpPr txBox="1"/>
              <p:nvPr/>
            </p:nvSpPr>
            <p:spPr>
              <a:xfrm>
                <a:off x="2387002" y="2829623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92D8B72-4718-4783-A041-3AFA351A2113}"/>
                  </a:ext>
                </a:extLst>
              </p:cNvPr>
              <p:cNvSpPr txBox="1"/>
              <p:nvPr/>
            </p:nvSpPr>
            <p:spPr>
              <a:xfrm>
                <a:off x="3053123" y="2807616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599A88F-ABE6-4547-B94F-774293A769F9}"/>
                  </a:ext>
                </a:extLst>
              </p:cNvPr>
              <p:cNvSpPr txBox="1"/>
              <p:nvPr/>
            </p:nvSpPr>
            <p:spPr>
              <a:xfrm>
                <a:off x="3392742" y="2858347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C2F4DA5-2566-4F55-8F2E-977C1E76EEB2}"/>
                  </a:ext>
                </a:extLst>
              </p:cNvPr>
              <p:cNvSpPr txBox="1"/>
              <p:nvPr/>
            </p:nvSpPr>
            <p:spPr>
              <a:xfrm>
                <a:off x="3741025" y="2866271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70B8B3C-F6B5-43D6-828A-0AFF40CE5F65}"/>
                  </a:ext>
                </a:extLst>
              </p:cNvPr>
              <p:cNvSpPr txBox="1"/>
              <p:nvPr/>
            </p:nvSpPr>
            <p:spPr>
              <a:xfrm>
                <a:off x="724905" y="3839707"/>
                <a:ext cx="258437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 dirty="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568EABD-1491-4C84-AA8F-881324E0C769}"/>
                  </a:ext>
                </a:extLst>
              </p:cNvPr>
              <p:cNvSpPr txBox="1"/>
              <p:nvPr/>
            </p:nvSpPr>
            <p:spPr>
              <a:xfrm>
                <a:off x="1092380" y="3853161"/>
                <a:ext cx="258437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0B26D2A-09EF-42D8-BB71-E9CE108BF517}"/>
                  </a:ext>
                </a:extLst>
              </p:cNvPr>
              <p:cNvSpPr txBox="1"/>
              <p:nvPr/>
            </p:nvSpPr>
            <p:spPr>
              <a:xfrm>
                <a:off x="1404664" y="3839707"/>
                <a:ext cx="212802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</p:grp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BAE21D0-65C9-4D29-99AA-3DFD01B5199C}"/>
                </a:ext>
              </a:extLst>
            </p:cNvPr>
            <p:cNvSpPr/>
            <p:nvPr/>
          </p:nvSpPr>
          <p:spPr>
            <a:xfrm>
              <a:off x="2954896" y="4386698"/>
              <a:ext cx="311888" cy="476380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FC17E51-5506-4C1E-8397-3E30CD21F3CC}"/>
                </a:ext>
              </a:extLst>
            </p:cNvPr>
            <p:cNvSpPr txBox="1"/>
            <p:nvPr/>
          </p:nvSpPr>
          <p:spPr>
            <a:xfrm>
              <a:off x="2950722" y="4592737"/>
              <a:ext cx="385268" cy="1370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05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 </a:t>
              </a:r>
              <a:r>
                <a:rPr kumimoji="1" lang="en-US" alt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en-US" altLang="ko-Kore-KR" sz="105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662AA54D-6E9B-4D0A-9A51-DFAD50D3ADC2}"/>
                </a:ext>
              </a:extLst>
            </p:cNvPr>
            <p:cNvSpPr/>
            <p:nvPr/>
          </p:nvSpPr>
          <p:spPr>
            <a:xfrm>
              <a:off x="4753047" y="2935872"/>
              <a:ext cx="311888" cy="476380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F35B7C-F675-4CC8-AAAD-F82BF57B69B4}"/>
                </a:ext>
              </a:extLst>
            </p:cNvPr>
            <p:cNvSpPr txBox="1"/>
            <p:nvPr/>
          </p:nvSpPr>
          <p:spPr>
            <a:xfrm>
              <a:off x="4786010" y="3109204"/>
              <a:ext cx="342805" cy="12971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ret 1</a:t>
              </a:r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B09EFE76-B6D5-41A2-95AB-86AA6C8F5E83}"/>
                </a:ext>
              </a:extLst>
            </p:cNvPr>
            <p:cNvSpPr/>
            <p:nvPr/>
          </p:nvSpPr>
          <p:spPr>
            <a:xfrm rot="19379573">
              <a:off x="6231241" y="2975236"/>
              <a:ext cx="311888" cy="267815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BD40A6-C73F-48A2-86F0-BDD0A7F0E645}"/>
                </a:ext>
              </a:extLst>
            </p:cNvPr>
            <p:cNvSpPr txBox="1"/>
            <p:nvPr/>
          </p:nvSpPr>
          <p:spPr>
            <a:xfrm>
              <a:off x="6243417" y="3070041"/>
              <a:ext cx="342805" cy="12971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ret 1</a:t>
              </a:r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FCBA957-EE54-487B-B08A-4A0C04524C52}"/>
                </a:ext>
              </a:extLst>
            </p:cNvPr>
            <p:cNvSpPr/>
            <p:nvPr/>
          </p:nvSpPr>
          <p:spPr>
            <a:xfrm rot="17369750">
              <a:off x="7041167" y="1650378"/>
              <a:ext cx="311888" cy="297120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F252EE1-0A18-4333-AB0D-CEAF629EC2B0}"/>
                </a:ext>
              </a:extLst>
            </p:cNvPr>
            <p:cNvSpPr txBox="1"/>
            <p:nvPr/>
          </p:nvSpPr>
          <p:spPr>
            <a:xfrm>
              <a:off x="7100200" y="1759073"/>
              <a:ext cx="342805" cy="12971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ret 1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AAF194D-EF3E-4735-9665-68CEBB410911}"/>
              </a:ext>
            </a:extLst>
          </p:cNvPr>
          <p:cNvGrpSpPr/>
          <p:nvPr/>
        </p:nvGrpSpPr>
        <p:grpSpPr>
          <a:xfrm>
            <a:off x="5629689" y="5156"/>
            <a:ext cx="1002198" cy="1117485"/>
            <a:chOff x="2839805" y="57153"/>
            <a:chExt cx="602107" cy="204691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6DB6441-78AA-4ED1-8691-D22CE4FFA492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54" name="모서리가 둥근 직사각형 9">
              <a:extLst>
                <a:ext uri="{FF2B5EF4-FFF2-40B4-BE49-F238E27FC236}">
                  <a16:creationId xmlns:a16="http://schemas.microsoft.com/office/drawing/2014/main" id="{4EE54503-FB6E-4106-B479-60F8E59C527F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:(3), 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3707BC6-55E6-4AC5-9369-12AB01B820ED}"/>
              </a:ext>
            </a:extLst>
          </p:cNvPr>
          <p:cNvCxnSpPr>
            <a:cxnSpLocks/>
            <a:stCxn id="153" idx="2"/>
            <a:endCxn id="163" idx="0"/>
          </p:cNvCxnSpPr>
          <p:nvPr/>
        </p:nvCxnSpPr>
        <p:spPr>
          <a:xfrm flipH="1">
            <a:off x="5115550" y="1122641"/>
            <a:ext cx="1015238" cy="6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FE408AEF-6E30-46D6-BE1D-1048403BF084}"/>
              </a:ext>
            </a:extLst>
          </p:cNvPr>
          <p:cNvCxnSpPr>
            <a:cxnSpLocks/>
            <a:stCxn id="153" idx="2"/>
            <a:endCxn id="166" idx="0"/>
          </p:cNvCxnSpPr>
          <p:nvPr/>
        </p:nvCxnSpPr>
        <p:spPr>
          <a:xfrm>
            <a:off x="6130788" y="1122641"/>
            <a:ext cx="29084" cy="61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3C8C25E-6BC8-4620-B6D0-8D6901B224F5}"/>
              </a:ext>
            </a:extLst>
          </p:cNvPr>
          <p:cNvCxnSpPr>
            <a:cxnSpLocks/>
            <a:stCxn id="153" idx="2"/>
            <a:endCxn id="169" idx="0"/>
          </p:cNvCxnSpPr>
          <p:nvPr/>
        </p:nvCxnSpPr>
        <p:spPr>
          <a:xfrm>
            <a:off x="6130788" y="1122641"/>
            <a:ext cx="1073406" cy="61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8D8B23D-C454-4974-8E63-4D1C381D4B56}"/>
              </a:ext>
            </a:extLst>
          </p:cNvPr>
          <p:cNvSpPr txBox="1"/>
          <p:nvPr/>
        </p:nvSpPr>
        <p:spPr>
          <a:xfrm>
            <a:off x="5479326" y="1323047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s-1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(1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80AB62-49C8-4EA0-B990-B85E98754C2B}"/>
              </a:ext>
            </a:extLst>
          </p:cNvPr>
          <p:cNvSpPr txBox="1"/>
          <p:nvPr/>
        </p:nvSpPr>
        <p:spPr>
          <a:xfrm>
            <a:off x="5899348" y="1432950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2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4955087-B117-491D-82D1-AE60A1556A96}"/>
              </a:ext>
            </a:extLst>
          </p:cNvPr>
          <p:cNvSpPr txBox="1"/>
          <p:nvPr/>
        </p:nvSpPr>
        <p:spPr>
          <a:xfrm>
            <a:off x="6281408" y="1302273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3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89BA771F-B223-464C-BC0E-C43BEEAC7F05}"/>
              </a:ext>
            </a:extLst>
          </p:cNvPr>
          <p:cNvGrpSpPr/>
          <p:nvPr/>
        </p:nvGrpSpPr>
        <p:grpSpPr>
          <a:xfrm>
            <a:off x="4609829" y="1734678"/>
            <a:ext cx="1002198" cy="1117485"/>
            <a:chOff x="2839805" y="57153"/>
            <a:chExt cx="602107" cy="2046917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8D2286F-2097-4348-AB4A-FC23463225FD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63" name="모서리가 둥근 직사각형 9">
              <a:extLst>
                <a:ext uri="{FF2B5EF4-FFF2-40B4-BE49-F238E27FC236}">
                  <a16:creationId xmlns:a16="http://schemas.microsoft.com/office/drawing/2014/main" id="{325FDE10-A096-4600-A416-44D079F2775A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:(2), 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A1821745-95DB-48AC-9EEE-D9B1A17BE224}"/>
              </a:ext>
            </a:extLst>
          </p:cNvPr>
          <p:cNvGrpSpPr/>
          <p:nvPr/>
        </p:nvGrpSpPr>
        <p:grpSpPr>
          <a:xfrm>
            <a:off x="5654151" y="1737674"/>
            <a:ext cx="1002198" cy="1117485"/>
            <a:chOff x="2839805" y="57153"/>
            <a:chExt cx="602107" cy="2046917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1975F37-0AC4-4357-8A89-9C2A52AB6FAF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66" name="모서리가 둥근 직사각형 9">
              <a:extLst>
                <a:ext uri="{FF2B5EF4-FFF2-40B4-BE49-F238E27FC236}">
                  <a16:creationId xmlns:a16="http://schemas.microsoft.com/office/drawing/2014/main" id="{120CEE4C-D7D1-45D9-935C-48F99B3B348C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:(2), 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D478737-6089-4C6C-BDBF-0B8093C0063A}"/>
              </a:ext>
            </a:extLst>
          </p:cNvPr>
          <p:cNvGrpSpPr/>
          <p:nvPr/>
        </p:nvGrpSpPr>
        <p:grpSpPr>
          <a:xfrm>
            <a:off x="6698473" y="1740670"/>
            <a:ext cx="1002198" cy="1117485"/>
            <a:chOff x="2839805" y="57153"/>
            <a:chExt cx="602107" cy="2046917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3D443B-25F0-483D-9061-15219F9F6A82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69" name="모서리가 둥근 직사각형 9">
              <a:extLst>
                <a:ext uri="{FF2B5EF4-FFF2-40B4-BE49-F238E27FC236}">
                  <a16:creationId xmlns:a16="http://schemas.microsoft.com/office/drawing/2014/main" id="{B19F0C86-1BC9-47D0-8AB8-FF2357E7C678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highlight>
                    <a:srgbClr val="FFFF00"/>
                  </a:highlight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highlight>
                    <a:srgbClr val="FFFF00"/>
                  </a:highlight>
                  <a:latin typeface="+mj-ea"/>
                  <a:ea typeface="+mj-ea"/>
                  <a:sym typeface="Wingdings" panose="05000000000000000000" pitchFamily="2" charset="2"/>
                </a:rPr>
                <a:t>:(0), e(0)</a:t>
              </a:r>
              <a:endParaRPr kumimoji="1" lang="ko-Kore-KR" altLang="en-US" sz="1100" b="1" dirty="0">
                <a:solidFill>
                  <a:schemeClr val="tx1"/>
                </a:solidFill>
                <a:highlight>
                  <a:srgbClr val="FFFF00"/>
                </a:highlight>
                <a:latin typeface="+mj-ea"/>
                <a:ea typeface="+mj-ea"/>
              </a:endParaRPr>
            </a:p>
          </p:txBody>
        </p:sp>
      </p:grp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194AA8B-400E-4888-AF28-F1C2053133D8}"/>
              </a:ext>
            </a:extLst>
          </p:cNvPr>
          <p:cNvCxnSpPr>
            <a:cxnSpLocks/>
            <a:stCxn id="162" idx="2"/>
            <a:endCxn id="178" idx="0"/>
          </p:cNvCxnSpPr>
          <p:nvPr/>
        </p:nvCxnSpPr>
        <p:spPr>
          <a:xfrm flipH="1">
            <a:off x="3343898" y="2852163"/>
            <a:ext cx="1767030" cy="89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1BCE115E-552B-4F08-81E3-A12813C354AD}"/>
              </a:ext>
            </a:extLst>
          </p:cNvPr>
          <p:cNvCxnSpPr>
            <a:cxnSpLocks/>
            <a:stCxn id="162" idx="2"/>
            <a:endCxn id="181" idx="0"/>
          </p:cNvCxnSpPr>
          <p:nvPr/>
        </p:nvCxnSpPr>
        <p:spPr>
          <a:xfrm flipH="1">
            <a:off x="4388220" y="2852163"/>
            <a:ext cx="722708" cy="89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0B86565E-E10C-4C34-AAD3-9AB67FFE4005}"/>
              </a:ext>
            </a:extLst>
          </p:cNvPr>
          <p:cNvCxnSpPr>
            <a:cxnSpLocks/>
            <a:stCxn id="162" idx="2"/>
            <a:endCxn id="184" idx="0"/>
          </p:cNvCxnSpPr>
          <p:nvPr/>
        </p:nvCxnSpPr>
        <p:spPr>
          <a:xfrm>
            <a:off x="5110928" y="2852163"/>
            <a:ext cx="321614" cy="89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CC29520-2AE5-430A-8A86-7F5D17E3F1FB}"/>
              </a:ext>
            </a:extLst>
          </p:cNvPr>
          <p:cNvSpPr txBox="1"/>
          <p:nvPr/>
        </p:nvSpPr>
        <p:spPr>
          <a:xfrm>
            <a:off x="4078597" y="3142129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s-1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(1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C696D10-A96A-4953-AEF0-C47B3A0A213D}"/>
              </a:ext>
            </a:extLst>
          </p:cNvPr>
          <p:cNvSpPr txBox="1"/>
          <p:nvPr/>
        </p:nvSpPr>
        <p:spPr>
          <a:xfrm>
            <a:off x="4533980" y="3220391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2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B061EDB-3258-4E39-84C6-1FEE972CF6C9}"/>
              </a:ext>
            </a:extLst>
          </p:cNvPr>
          <p:cNvSpPr txBox="1"/>
          <p:nvPr/>
        </p:nvSpPr>
        <p:spPr>
          <a:xfrm>
            <a:off x="5039612" y="3182353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3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F933C26-5614-4ECB-89FB-BCA88259409C}"/>
              </a:ext>
            </a:extLst>
          </p:cNvPr>
          <p:cNvGrpSpPr/>
          <p:nvPr/>
        </p:nvGrpSpPr>
        <p:grpSpPr>
          <a:xfrm>
            <a:off x="2838177" y="3742724"/>
            <a:ext cx="1002198" cy="1117485"/>
            <a:chOff x="2839805" y="57153"/>
            <a:chExt cx="602107" cy="2046917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A058D1D-AEFE-40AB-AD31-EB55D8814215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78" name="모서리가 둥근 직사각형 9">
              <a:extLst>
                <a:ext uri="{FF2B5EF4-FFF2-40B4-BE49-F238E27FC236}">
                  <a16:creationId xmlns:a16="http://schemas.microsoft.com/office/drawing/2014/main" id="{6D1DB216-5A17-4880-BDD5-906B224EBCC6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:(1), 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17EB6C42-5F57-4D71-9D8C-977ADB96FD85}"/>
              </a:ext>
            </a:extLst>
          </p:cNvPr>
          <p:cNvGrpSpPr/>
          <p:nvPr/>
        </p:nvGrpSpPr>
        <p:grpSpPr>
          <a:xfrm>
            <a:off x="3882499" y="3745720"/>
            <a:ext cx="1002198" cy="1117485"/>
            <a:chOff x="2839805" y="57153"/>
            <a:chExt cx="602107" cy="2046917"/>
          </a:xfrm>
          <a:solidFill>
            <a:srgbClr val="FFFF00"/>
          </a:solidFill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66C3653-1EC2-4C39-A3C8-98A1E5405E6B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81" name="모서리가 둥근 직사각형 9">
              <a:extLst>
                <a:ext uri="{FF2B5EF4-FFF2-40B4-BE49-F238E27FC236}">
                  <a16:creationId xmlns:a16="http://schemas.microsoft.com/office/drawing/2014/main" id="{D77A8ED6-DBB2-4348-B224-F2B6372F4D82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:(0), 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8B8B32A0-1471-47E4-82E2-9AD6DA0F1FF9}"/>
              </a:ext>
            </a:extLst>
          </p:cNvPr>
          <p:cNvGrpSpPr/>
          <p:nvPr/>
        </p:nvGrpSpPr>
        <p:grpSpPr>
          <a:xfrm>
            <a:off x="4926821" y="3748716"/>
            <a:ext cx="1002198" cy="1117485"/>
            <a:chOff x="2839805" y="57153"/>
            <a:chExt cx="602107" cy="2046917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42688C0-8E2A-4064-94F3-E4F29DC659AC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84" name="모서리가 둥근 직사각형 9">
              <a:extLst>
                <a:ext uri="{FF2B5EF4-FFF2-40B4-BE49-F238E27FC236}">
                  <a16:creationId xmlns:a16="http://schemas.microsoft.com/office/drawing/2014/main" id="{C15FAACA-4A97-429B-B263-CD56678368E6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:(-1),e(0)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C472A1A6-4258-46B7-A007-4A45B193B1D1}"/>
              </a:ext>
            </a:extLst>
          </p:cNvPr>
          <p:cNvCxnSpPr>
            <a:cxnSpLocks/>
            <a:stCxn id="177" idx="2"/>
            <a:endCxn id="193" idx="0"/>
          </p:cNvCxnSpPr>
          <p:nvPr/>
        </p:nvCxnSpPr>
        <p:spPr>
          <a:xfrm flipH="1">
            <a:off x="2097403" y="4860209"/>
            <a:ext cx="1241873" cy="68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160CD6C-D843-4C7F-A18B-5758B2BF3988}"/>
              </a:ext>
            </a:extLst>
          </p:cNvPr>
          <p:cNvCxnSpPr>
            <a:cxnSpLocks/>
            <a:stCxn id="177" idx="2"/>
            <a:endCxn id="196" idx="0"/>
          </p:cNvCxnSpPr>
          <p:nvPr/>
        </p:nvCxnSpPr>
        <p:spPr>
          <a:xfrm flipH="1">
            <a:off x="3141725" y="4860209"/>
            <a:ext cx="197551" cy="69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1F196E5F-F9C2-4AFD-8D8F-DC25BB23663A}"/>
              </a:ext>
            </a:extLst>
          </p:cNvPr>
          <p:cNvCxnSpPr>
            <a:cxnSpLocks/>
            <a:stCxn id="177" idx="2"/>
            <a:endCxn id="199" idx="0"/>
          </p:cNvCxnSpPr>
          <p:nvPr/>
        </p:nvCxnSpPr>
        <p:spPr>
          <a:xfrm>
            <a:off x="3339276" y="4860209"/>
            <a:ext cx="846771" cy="69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C7A11E1-5AE1-4108-857E-849D60AAA985}"/>
              </a:ext>
            </a:extLst>
          </p:cNvPr>
          <p:cNvSpPr txBox="1"/>
          <p:nvPr/>
        </p:nvSpPr>
        <p:spPr>
          <a:xfrm>
            <a:off x="2096041" y="5131393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s-1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(1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9483B08-1203-48FE-99E5-6827FE4C8E6F}"/>
              </a:ext>
            </a:extLst>
          </p:cNvPr>
          <p:cNvSpPr txBox="1"/>
          <p:nvPr/>
        </p:nvSpPr>
        <p:spPr>
          <a:xfrm>
            <a:off x="2477326" y="5262070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2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0633D7C-3343-4F1E-81CE-6FF1504969E7}"/>
              </a:ext>
            </a:extLst>
          </p:cNvPr>
          <p:cNvSpPr txBox="1"/>
          <p:nvPr/>
        </p:nvSpPr>
        <p:spPr>
          <a:xfrm>
            <a:off x="2854742" y="5131393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3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A4FC283F-4236-4F35-8190-D086D22D9879}"/>
              </a:ext>
            </a:extLst>
          </p:cNvPr>
          <p:cNvGrpSpPr/>
          <p:nvPr/>
        </p:nvGrpSpPr>
        <p:grpSpPr>
          <a:xfrm>
            <a:off x="1591682" y="5549365"/>
            <a:ext cx="1002198" cy="1117485"/>
            <a:chOff x="2839805" y="57153"/>
            <a:chExt cx="602107" cy="2046917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334F2CE-0EB9-47C6-8B53-AAFBEDDDF2EC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93" name="모서리가 둥근 직사각형 9">
              <a:extLst>
                <a:ext uri="{FF2B5EF4-FFF2-40B4-BE49-F238E27FC236}">
                  <a16:creationId xmlns:a16="http://schemas.microsoft.com/office/drawing/2014/main" id="{5A3FF1B3-5AF4-45DF-8CCC-3240B469020E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highlight>
                    <a:srgbClr val="FFFF00"/>
                  </a:highlight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highlight>
                    <a:srgbClr val="FFFF00"/>
                  </a:highlight>
                  <a:latin typeface="+mj-ea"/>
                  <a:ea typeface="+mj-ea"/>
                  <a:sym typeface="Wingdings" panose="05000000000000000000" pitchFamily="2" charset="2"/>
                </a:rPr>
                <a:t>:(0), e(0)</a:t>
              </a:r>
              <a:endParaRPr kumimoji="1" lang="ko-Kore-KR" altLang="en-US" sz="1100" b="1" dirty="0">
                <a:solidFill>
                  <a:schemeClr val="tx1"/>
                </a:solidFill>
                <a:highlight>
                  <a:srgbClr val="FFFF00"/>
                </a:highlight>
                <a:latin typeface="+mj-ea"/>
                <a:ea typeface="+mj-ea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8B223B7-8E27-479A-8299-C8CDAEB4F0F6}"/>
              </a:ext>
            </a:extLst>
          </p:cNvPr>
          <p:cNvGrpSpPr/>
          <p:nvPr/>
        </p:nvGrpSpPr>
        <p:grpSpPr>
          <a:xfrm>
            <a:off x="2636004" y="5552361"/>
            <a:ext cx="1002198" cy="1117485"/>
            <a:chOff x="2839805" y="57153"/>
            <a:chExt cx="602107" cy="2046917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D4DAC01-F304-4139-BC70-17A06A41CF74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96" name="모서리가 둥근 직사각형 9">
              <a:extLst>
                <a:ext uri="{FF2B5EF4-FFF2-40B4-BE49-F238E27FC236}">
                  <a16:creationId xmlns:a16="http://schemas.microsoft.com/office/drawing/2014/main" id="{F92167DE-2E0F-4126-837E-ACE853F1351B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:(-1),e(0)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8116B846-CD7A-4D57-9D24-CB8E0EE00720}"/>
              </a:ext>
            </a:extLst>
          </p:cNvPr>
          <p:cNvGrpSpPr/>
          <p:nvPr/>
        </p:nvGrpSpPr>
        <p:grpSpPr>
          <a:xfrm>
            <a:off x="3680326" y="5555357"/>
            <a:ext cx="1002198" cy="1117485"/>
            <a:chOff x="2839805" y="57153"/>
            <a:chExt cx="602107" cy="2046917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31EF46C-D011-4677-A5CD-385BEF2A9FB5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99" name="모서리가 둥근 직사각형 9">
              <a:extLst>
                <a:ext uri="{FF2B5EF4-FFF2-40B4-BE49-F238E27FC236}">
                  <a16:creationId xmlns:a16="http://schemas.microsoft.com/office/drawing/2014/main" id="{004E47E6-A1B6-4D22-B2B7-5C7AF34895AC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:(-2),e(0)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B755BCA2-14DB-4F97-B0D8-9A697E28E0B5}"/>
              </a:ext>
            </a:extLst>
          </p:cNvPr>
          <p:cNvCxnSpPr>
            <a:cxnSpLocks/>
            <a:stCxn id="165" idx="2"/>
            <a:endCxn id="208" idx="0"/>
          </p:cNvCxnSpPr>
          <p:nvPr/>
        </p:nvCxnSpPr>
        <p:spPr>
          <a:xfrm>
            <a:off x="6155250" y="2855159"/>
            <a:ext cx="363539" cy="89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B7854265-E358-406A-99DB-9C18F96E076B}"/>
              </a:ext>
            </a:extLst>
          </p:cNvPr>
          <p:cNvCxnSpPr>
            <a:cxnSpLocks/>
            <a:stCxn id="165" idx="2"/>
            <a:endCxn id="211" idx="0"/>
          </p:cNvCxnSpPr>
          <p:nvPr/>
        </p:nvCxnSpPr>
        <p:spPr>
          <a:xfrm>
            <a:off x="6155250" y="2855159"/>
            <a:ext cx="1407861" cy="9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769090C-4C21-4BE4-9D95-D46AEE57AFFC}"/>
              </a:ext>
            </a:extLst>
          </p:cNvPr>
          <p:cNvCxnSpPr>
            <a:cxnSpLocks/>
            <a:stCxn id="165" idx="2"/>
            <a:endCxn id="214" idx="0"/>
          </p:cNvCxnSpPr>
          <p:nvPr/>
        </p:nvCxnSpPr>
        <p:spPr>
          <a:xfrm>
            <a:off x="6155250" y="2855159"/>
            <a:ext cx="2452183" cy="90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6C6769C-115D-41CE-909B-802609BC7407}"/>
              </a:ext>
            </a:extLst>
          </p:cNvPr>
          <p:cNvSpPr txBox="1"/>
          <p:nvPr/>
        </p:nvSpPr>
        <p:spPr>
          <a:xfrm>
            <a:off x="6165992" y="3176894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s-1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(1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FA97E80-81E0-437C-B3FF-6F692D5279FB}"/>
              </a:ext>
            </a:extLst>
          </p:cNvPr>
          <p:cNvSpPr txBox="1"/>
          <p:nvPr/>
        </p:nvSpPr>
        <p:spPr>
          <a:xfrm>
            <a:off x="6650419" y="3162026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2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8D87680-4670-4B5E-BF02-7596DC911451}"/>
              </a:ext>
            </a:extLst>
          </p:cNvPr>
          <p:cNvSpPr txBox="1"/>
          <p:nvPr/>
        </p:nvSpPr>
        <p:spPr>
          <a:xfrm>
            <a:off x="7149077" y="3105520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3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B4C4298-C595-40AC-B6D2-E065F851A87D}"/>
              </a:ext>
            </a:extLst>
          </p:cNvPr>
          <p:cNvGrpSpPr/>
          <p:nvPr/>
        </p:nvGrpSpPr>
        <p:grpSpPr>
          <a:xfrm>
            <a:off x="6013068" y="3754248"/>
            <a:ext cx="1002198" cy="1117485"/>
            <a:chOff x="2839805" y="57153"/>
            <a:chExt cx="602107" cy="2046917"/>
          </a:xfrm>
          <a:solidFill>
            <a:srgbClr val="FFFF00"/>
          </a:solidFill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4C6F30E-6A01-457E-AEED-4F535C3841C5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208" name="모서리가 둥근 직사각형 9">
              <a:extLst>
                <a:ext uri="{FF2B5EF4-FFF2-40B4-BE49-F238E27FC236}">
                  <a16:creationId xmlns:a16="http://schemas.microsoft.com/office/drawing/2014/main" id="{A039369C-EDE2-43EA-B522-524DE4C05309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:(0),e(0)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E166CC53-70A8-4EBC-87C8-7BF1244F8150}"/>
              </a:ext>
            </a:extLst>
          </p:cNvPr>
          <p:cNvGrpSpPr/>
          <p:nvPr/>
        </p:nvGrpSpPr>
        <p:grpSpPr>
          <a:xfrm>
            <a:off x="7057390" y="3757244"/>
            <a:ext cx="1002198" cy="1117485"/>
            <a:chOff x="2839805" y="57153"/>
            <a:chExt cx="602107" cy="2046917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F85EE3A5-2F66-4B66-8281-FE0EB387D4A4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211" name="모서리가 둥근 직사각형 9">
              <a:extLst>
                <a:ext uri="{FF2B5EF4-FFF2-40B4-BE49-F238E27FC236}">
                  <a16:creationId xmlns:a16="http://schemas.microsoft.com/office/drawing/2014/main" id="{8909AC41-6D2C-4FE2-89E6-9DE176B008ED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:(-1) e(3)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43075F1-0003-4F88-B0D0-5DC7B54AE965}"/>
              </a:ext>
            </a:extLst>
          </p:cNvPr>
          <p:cNvGrpSpPr/>
          <p:nvPr/>
        </p:nvGrpSpPr>
        <p:grpSpPr>
          <a:xfrm>
            <a:off x="8101712" y="3760240"/>
            <a:ext cx="1002198" cy="1117485"/>
            <a:chOff x="2839805" y="57153"/>
            <a:chExt cx="602107" cy="2046917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AC1FCD9-9FCA-4EF2-BAD3-F50A07EDDB42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+1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+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214" name="모서리가 둥근 직사각형 9">
              <a:extLst>
                <a:ext uri="{FF2B5EF4-FFF2-40B4-BE49-F238E27FC236}">
                  <a16:creationId xmlns:a16="http://schemas.microsoft.com/office/drawing/2014/main" id="{B15A7A13-CE2B-42A7-8664-A8D5DB3A8FD7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:(-2) e(3)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53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99179F-C809-40F9-94EA-E2BA4DE82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목적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F48AE7C-FE46-49C8-A002-561DF48F7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/>
              <a:t>코드의 재사용성을 높인다</a:t>
            </a:r>
            <a:r>
              <a:rPr lang="en-US" altLang="ko-KR" dirty="0"/>
              <a:t>.</a:t>
            </a:r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marL="457200" indent="-457200" algn="l">
              <a:buFont typeface="Wingdings 3"/>
              <a:buAutoNum type="arabicPeriod"/>
            </a:pPr>
            <a:r>
              <a:rPr lang="ko-KR" altLang="en-US" dirty="0"/>
              <a:t>코드를 간결하게 작성할 수 있다</a:t>
            </a:r>
            <a:r>
              <a:rPr lang="en-US" altLang="ko-KR" dirty="0"/>
              <a:t>.</a:t>
            </a:r>
          </a:p>
          <a:p>
            <a:pPr marL="457200" indent="-457200" algn="l">
              <a:buAutoNum type="arabicPeriod"/>
            </a:pP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유지보수가 용이하다</a:t>
            </a:r>
            <a:r>
              <a:rPr lang="en-US" altLang="ko-KR" dirty="0"/>
              <a:t>.</a:t>
            </a: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889D88D5-A4BF-4FB3-B670-1D1BA1F9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836712"/>
            <a:ext cx="1795130" cy="1080895"/>
          </a:xfrm>
          <a:prstGeom prst="cloudCallout">
            <a:avLst>
              <a:gd name="adj1" fmla="val 82691"/>
              <a:gd name="adj2" fmla="val -36179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46800" tIns="46800" rIns="0" bIns="46800" anchor="ctr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HY신명조" pitchFamily="18" charset="-127"/>
              <a:buChar char="▣"/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굴림" charset="-127"/>
              <a:buChar char="◈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sz="2000" i="1" kern="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함수를  왜 사용할까</a:t>
            </a:r>
            <a:r>
              <a:rPr lang="en-US" altLang="ko-KR" sz="2000" i="1" kern="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???</a:t>
            </a:r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809EFA6D-4148-4FDE-8495-E52F93AD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06106" y="836712"/>
            <a:ext cx="576064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526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611560" y="1515328"/>
            <a:ext cx="5172046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11560" y="2533205"/>
            <a:ext cx="5172046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611560" y="3646528"/>
            <a:ext cx="5172046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11560" y="4751185"/>
            <a:ext cx="5172046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7119185" y="1268760"/>
          <a:ext cx="1031776" cy="5000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88">
                  <a:extLst>
                    <a:ext uri="{9D8B030D-6E8A-4147-A177-3AD203B41FA5}">
                      <a16:colId xmlns:a16="http://schemas.microsoft.com/office/drawing/2014/main" val="664008951"/>
                    </a:ext>
                  </a:extLst>
                </a:gridCol>
                <a:gridCol w="515888">
                  <a:extLst>
                    <a:ext uri="{9D8B030D-6E8A-4147-A177-3AD203B41FA5}">
                      <a16:colId xmlns:a16="http://schemas.microsoft.com/office/drawing/2014/main" val="628752279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99344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040036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5086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[3]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763300"/>
                  </a:ext>
                </a:extLst>
              </a:tr>
              <a:tr h="752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[4]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940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801639-00DF-9345-BB04-A9D6A6B337A6}"/>
              </a:ext>
            </a:extLst>
          </p:cNvPr>
          <p:cNvSpPr txBox="1"/>
          <p:nvPr/>
        </p:nvSpPr>
        <p:spPr>
          <a:xfrm>
            <a:off x="7212048" y="8665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4681" y="1268760"/>
            <a:ext cx="4464496" cy="3676804"/>
            <a:chOff x="2531821" y="1268760"/>
            <a:chExt cx="4464496" cy="3676804"/>
          </a:xfrm>
        </p:grpSpPr>
        <p:grpSp>
          <p:nvGrpSpPr>
            <p:cNvPr id="39" name="그룹 38"/>
            <p:cNvGrpSpPr/>
            <p:nvPr/>
          </p:nvGrpSpPr>
          <p:grpSpPr>
            <a:xfrm>
              <a:off x="2531821" y="1268760"/>
              <a:ext cx="4464496" cy="3676804"/>
              <a:chOff x="2799357" y="1052736"/>
              <a:chExt cx="5314282" cy="3676804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4390849" y="2122803"/>
                <a:ext cx="562370" cy="38875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380"/>
                  </a:lnSpc>
                </a:pPr>
                <a:r>
                  <a:rPr lang="en-US" altLang="ko-KR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f(1,1)</a:t>
                </a:r>
                <a:endParaRPr lang="ko-KR" altLang="en-US" sz="13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979975" y="2122803"/>
                <a:ext cx="576815" cy="38875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380"/>
                  </a:lnSpc>
                </a:pPr>
                <a:r>
                  <a:rPr lang="en-US" altLang="ko-KR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f(2,1</a:t>
                </a:r>
                <a:r>
                  <a:rPr lang="mr-IN" altLang="ko-KR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:endParaRPr lang="ko-KR" altLang="en-US" sz="13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7" name="직선 화살표 연결선 16"/>
              <p:cNvCxnSpPr>
                <a:endCxn id="66" idx="0"/>
              </p:cNvCxnSpPr>
              <p:nvPr/>
            </p:nvCxnSpPr>
            <p:spPr>
              <a:xfrm flipH="1">
                <a:off x="4672034" y="1403007"/>
                <a:ext cx="794564" cy="71979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endCxn id="67" idx="0"/>
              </p:cNvCxnSpPr>
              <p:nvPr/>
            </p:nvCxnSpPr>
            <p:spPr>
              <a:xfrm>
                <a:off x="5466598" y="1403007"/>
                <a:ext cx="801785" cy="71979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텍스트 상자 21"/>
              <p:cNvSpPr txBox="1"/>
              <p:nvPr/>
            </p:nvSpPr>
            <p:spPr>
              <a:xfrm>
                <a:off x="3537936" y="1791487"/>
                <a:ext cx="1311263" cy="27186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>
                  <a:lnSpc>
                    <a:spcPts val="1380"/>
                  </a:lnSpc>
                </a:pPr>
                <a:r>
                  <a:rPr kumimoji="1" lang="en-US" altLang="ko-KR" sz="1300" dirty="0">
                    <a:latin typeface="D2Coding" panose="020B0609020101020101" pitchFamily="49" charset="-127"/>
                    <a:ea typeface="D2Coding" panose="020B0609020101020101" pitchFamily="49" charset="-127"/>
                    <a:cs typeface="D2Coding" charset="-127"/>
                  </a:rPr>
                  <a:t>f(s+1, d+1</a:t>
                </a:r>
                <a:r>
                  <a:rPr kumimoji="1" lang="mr-IN" altLang="ko-KR" sz="1300" dirty="0">
                    <a:latin typeface="D2Coding" panose="020B0609020101020101" pitchFamily="49" charset="-127"/>
                    <a:ea typeface="D2Coding" panose="020B0609020101020101" pitchFamily="49" charset="-127"/>
                    <a:cs typeface="D2Coding" charset="-127"/>
                  </a:rPr>
                  <a:t>)</a:t>
                </a:r>
                <a:endParaRPr kumimoji="1" lang="ko-KR" altLang="en-US" sz="1300" dirty="0">
                  <a:latin typeface="D2Coding" panose="020B0609020101020101" pitchFamily="49" charset="-127"/>
                  <a:ea typeface="D2Coding" panose="020B0609020101020101" pitchFamily="49" charset="-127"/>
                  <a:cs typeface="D2Coding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102186" y="1052736"/>
                <a:ext cx="728822" cy="37165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380"/>
                  </a:lnSpc>
                </a:pPr>
                <a:r>
                  <a:rPr lang="en-US" altLang="ko-KR" sz="1400" dirty="0">
                    <a:solidFill>
                      <a:sysClr val="windowText" lastClr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f(s,d)</a:t>
                </a:r>
              </a:p>
              <a:p>
                <a:pPr algn="ctr">
                  <a:lnSpc>
                    <a:spcPts val="1380"/>
                  </a:lnSpc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f(0</a:t>
                </a:r>
                <a:r>
                  <a:rPr lang="en-US" altLang="ko-KR" sz="1400" dirty="0" err="1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,0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13" name="텍스트 상자 212"/>
              <p:cNvSpPr txBox="1"/>
              <p:nvPr/>
            </p:nvSpPr>
            <p:spPr>
              <a:xfrm>
                <a:off x="6309355" y="1805415"/>
                <a:ext cx="1311263" cy="27186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>
                  <a:lnSpc>
                    <a:spcPts val="1380"/>
                  </a:lnSpc>
                </a:pPr>
                <a:r>
                  <a:rPr kumimoji="1" lang="en-US" altLang="ko-KR" sz="1300" dirty="0">
                    <a:latin typeface="D2Coding" panose="020B0609020101020101" pitchFamily="49" charset="-127"/>
                    <a:ea typeface="D2Coding" panose="020B0609020101020101" pitchFamily="49" charset="-127"/>
                    <a:cs typeface="D2Coding" charset="-127"/>
                  </a:rPr>
                  <a:t>f(s+2, d+1</a:t>
                </a:r>
                <a:r>
                  <a:rPr kumimoji="1" lang="mr-IN" altLang="ko-KR" sz="1300" dirty="0">
                    <a:latin typeface="D2Coding" panose="020B0609020101020101" pitchFamily="49" charset="-127"/>
                    <a:ea typeface="D2Coding" panose="020B0609020101020101" pitchFamily="49" charset="-127"/>
                    <a:cs typeface="D2Coding" charset="-127"/>
                  </a:rPr>
                  <a:t>)</a:t>
                </a:r>
                <a:endParaRPr kumimoji="1" lang="ko-KR" altLang="en-US" sz="1300" dirty="0">
                  <a:latin typeface="D2Coding" panose="020B0609020101020101" pitchFamily="49" charset="-127"/>
                  <a:ea typeface="D2Coding" panose="020B0609020101020101" pitchFamily="49" charset="-127"/>
                  <a:cs typeface="D2Coding" charset="-127"/>
                </a:endParaRPr>
              </a:p>
            </p:txBody>
          </p:sp>
          <p:cxnSp>
            <p:nvCxnSpPr>
              <p:cNvPr id="91" name="직선 화살표 연결선 90"/>
              <p:cNvCxnSpPr>
                <a:stCxn id="66" idx="2"/>
                <a:endCxn id="78" idx="0"/>
              </p:cNvCxnSpPr>
              <p:nvPr/>
            </p:nvCxnSpPr>
            <p:spPr>
              <a:xfrm flipH="1">
                <a:off x="3740950" y="2511560"/>
                <a:ext cx="931084" cy="7202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66" idx="2"/>
                <a:endCxn id="105" idx="0"/>
              </p:cNvCxnSpPr>
              <p:nvPr/>
            </p:nvCxnSpPr>
            <p:spPr>
              <a:xfrm flipH="1">
                <a:off x="4458578" y="2511560"/>
                <a:ext cx="213456" cy="7202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2799357" y="3231793"/>
                <a:ext cx="1264126" cy="1497747"/>
                <a:chOff x="4206471" y="3573016"/>
                <a:chExt cx="1264126" cy="1497747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4866879" y="3573016"/>
                  <a:ext cx="562370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f(2,2)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cxnSp>
              <p:nvCxnSpPr>
                <p:cNvPr id="84" name="직선 화살표 연결선 83"/>
                <p:cNvCxnSpPr>
                  <a:stCxn id="78" idx="2"/>
                  <a:endCxn id="86" idx="0"/>
                </p:cNvCxnSpPr>
                <p:nvPr/>
              </p:nvCxnSpPr>
              <p:spPr>
                <a:xfrm flipH="1">
                  <a:off x="4487656" y="3961773"/>
                  <a:ext cx="660408" cy="72023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직사각형 85"/>
                <p:cNvSpPr/>
                <p:nvPr/>
              </p:nvSpPr>
              <p:spPr>
                <a:xfrm>
                  <a:off x="4206471" y="4682006"/>
                  <a:ext cx="562370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f(3,3)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4866880" y="4682006"/>
                  <a:ext cx="603717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f(4,3</a:t>
                  </a:r>
                  <a:r>
                    <a:rPr lang="mr-IN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cxnSp>
              <p:nvCxnSpPr>
                <p:cNvPr id="90" name="직선 화살표 연결선 89"/>
                <p:cNvCxnSpPr>
                  <a:endCxn id="87" idx="0"/>
                </p:cNvCxnSpPr>
                <p:nvPr/>
              </p:nvCxnSpPr>
              <p:spPr>
                <a:xfrm>
                  <a:off x="5164683" y="3961773"/>
                  <a:ext cx="4055" cy="72023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그룹 103"/>
              <p:cNvGrpSpPr/>
              <p:nvPr/>
            </p:nvGrpSpPr>
            <p:grpSpPr>
              <a:xfrm flipH="1">
                <a:off x="4173924" y="3231793"/>
                <a:ext cx="1253492" cy="1497747"/>
                <a:chOff x="4191036" y="3573016"/>
                <a:chExt cx="1238213" cy="1497747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4866879" y="3573016"/>
                  <a:ext cx="562370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f(3,2)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cxnSp>
              <p:nvCxnSpPr>
                <p:cNvPr id="106" name="직선 화살표 연결선 105"/>
                <p:cNvCxnSpPr>
                  <a:stCxn id="105" idx="2"/>
                  <a:endCxn id="107" idx="0"/>
                </p:cNvCxnSpPr>
                <p:nvPr/>
              </p:nvCxnSpPr>
              <p:spPr>
                <a:xfrm flipH="1">
                  <a:off x="4472221" y="3961773"/>
                  <a:ext cx="675843" cy="72023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직사각형 106"/>
                <p:cNvSpPr/>
                <p:nvPr/>
              </p:nvSpPr>
              <p:spPr>
                <a:xfrm>
                  <a:off x="4191036" y="4682006"/>
                  <a:ext cx="562370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f(5,3)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4866879" y="4682006"/>
                  <a:ext cx="562370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f(4,3</a:t>
                  </a:r>
                  <a:r>
                    <a:rPr lang="mr-IN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cxnSp>
              <p:nvCxnSpPr>
                <p:cNvPr id="112" name="직선 화살표 연결선 111"/>
                <p:cNvCxnSpPr>
                  <a:endCxn id="108" idx="0"/>
                </p:cNvCxnSpPr>
                <p:nvPr/>
              </p:nvCxnSpPr>
              <p:spPr>
                <a:xfrm flipH="1">
                  <a:off x="5148064" y="3961773"/>
                  <a:ext cx="16620" cy="72023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그룹 156"/>
              <p:cNvGrpSpPr/>
              <p:nvPr/>
            </p:nvGrpSpPr>
            <p:grpSpPr>
              <a:xfrm>
                <a:off x="5485580" y="3231793"/>
                <a:ext cx="1235745" cy="1497747"/>
                <a:chOff x="4206471" y="3573016"/>
                <a:chExt cx="1235745" cy="14977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4866879" y="3573016"/>
                  <a:ext cx="562370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f(3,2)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cxnSp>
              <p:nvCxnSpPr>
                <p:cNvPr id="159" name="직선 화살표 연결선 158"/>
                <p:cNvCxnSpPr>
                  <a:stCxn id="158" idx="2"/>
                  <a:endCxn id="160" idx="0"/>
                </p:cNvCxnSpPr>
                <p:nvPr/>
              </p:nvCxnSpPr>
              <p:spPr>
                <a:xfrm flipH="1">
                  <a:off x="4487656" y="3961773"/>
                  <a:ext cx="660408" cy="72023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직사각형 159"/>
                <p:cNvSpPr/>
                <p:nvPr/>
              </p:nvSpPr>
              <p:spPr>
                <a:xfrm>
                  <a:off x="4206471" y="4682006"/>
                  <a:ext cx="562370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f(4,3)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4866880" y="4682006"/>
                  <a:ext cx="575336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f(5,3</a:t>
                  </a:r>
                  <a:r>
                    <a:rPr lang="mr-IN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cxnSp>
              <p:nvCxnSpPr>
                <p:cNvPr id="162" name="직선 화살표 연결선 161"/>
                <p:cNvCxnSpPr>
                  <a:endCxn id="161" idx="0"/>
                </p:cNvCxnSpPr>
                <p:nvPr/>
              </p:nvCxnSpPr>
              <p:spPr>
                <a:xfrm flipH="1">
                  <a:off x="5154547" y="3961773"/>
                  <a:ext cx="10137" cy="72023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그룹 162"/>
              <p:cNvGrpSpPr/>
              <p:nvPr/>
            </p:nvGrpSpPr>
            <p:grpSpPr>
              <a:xfrm flipH="1">
                <a:off x="6860147" y="3231793"/>
                <a:ext cx="1253492" cy="1497747"/>
                <a:chOff x="4191036" y="3573016"/>
                <a:chExt cx="1238213" cy="1497747"/>
              </a:xfrm>
            </p:grpSpPr>
            <p:sp>
              <p:nvSpPr>
                <p:cNvPr id="164" name="직사각형 163"/>
                <p:cNvSpPr/>
                <p:nvPr/>
              </p:nvSpPr>
              <p:spPr>
                <a:xfrm>
                  <a:off x="4866879" y="3573016"/>
                  <a:ext cx="562370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f(4,2)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cxnSp>
              <p:nvCxnSpPr>
                <p:cNvPr id="165" name="직선 화살표 연결선 164"/>
                <p:cNvCxnSpPr>
                  <a:stCxn id="164" idx="2"/>
                  <a:endCxn id="166" idx="0"/>
                </p:cNvCxnSpPr>
                <p:nvPr/>
              </p:nvCxnSpPr>
              <p:spPr>
                <a:xfrm flipH="1">
                  <a:off x="4472221" y="3961773"/>
                  <a:ext cx="675843" cy="72023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/>
                <p:cNvSpPr/>
                <p:nvPr/>
              </p:nvSpPr>
              <p:spPr>
                <a:xfrm>
                  <a:off x="4191036" y="4682006"/>
                  <a:ext cx="562370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f(6,3)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67" name="직사각형 166"/>
                <p:cNvSpPr/>
                <p:nvPr/>
              </p:nvSpPr>
              <p:spPr>
                <a:xfrm>
                  <a:off x="4866879" y="4682006"/>
                  <a:ext cx="562370" cy="388757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380"/>
                    </a:lnSpc>
                  </a:pPr>
                  <a:r>
                    <a:rPr lang="en-US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f(5,3</a:t>
                  </a:r>
                  <a:r>
                    <a:rPr lang="mr-IN" altLang="ko-KR" sz="13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)</a:t>
                  </a:r>
                  <a:endParaRPr lang="ko-KR" altLang="en-US" sz="13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cxnSp>
              <p:nvCxnSpPr>
                <p:cNvPr id="168" name="직선 화살표 연결선 167"/>
                <p:cNvCxnSpPr>
                  <a:endCxn id="167" idx="0"/>
                </p:cNvCxnSpPr>
                <p:nvPr/>
              </p:nvCxnSpPr>
              <p:spPr>
                <a:xfrm flipH="1">
                  <a:off x="5148064" y="3961773"/>
                  <a:ext cx="16620" cy="72023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직선 화살표 연결선 168"/>
              <p:cNvCxnSpPr>
                <a:stCxn id="67" idx="2"/>
                <a:endCxn id="158" idx="0"/>
              </p:cNvCxnSpPr>
              <p:nvPr/>
            </p:nvCxnSpPr>
            <p:spPr>
              <a:xfrm>
                <a:off x="6268383" y="2511560"/>
                <a:ext cx="158791" cy="7202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/>
              <p:cNvCxnSpPr>
                <a:stCxn id="67" idx="2"/>
                <a:endCxn id="164" idx="0"/>
              </p:cNvCxnSpPr>
              <p:nvPr/>
            </p:nvCxnSpPr>
            <p:spPr>
              <a:xfrm>
                <a:off x="6268383" y="2511560"/>
                <a:ext cx="876417" cy="7202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타원 6"/>
            <p:cNvSpPr/>
            <p:nvPr/>
          </p:nvSpPr>
          <p:spPr>
            <a:xfrm>
              <a:off x="4313953" y="1836575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945687" y="1836575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3551741" y="2982684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3918217" y="2982684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5377448" y="2978992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5743924" y="2978992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876865" y="4063139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3243341" y="4063139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3800370" y="4063139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4120264" y="4063139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5170463" y="4063139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5485985" y="4063139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6039507" y="4068797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dirty="0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6359401" y="4068797"/>
              <a:ext cx="237033" cy="237033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>
                  <a:solidFill>
                    <a:srgbClr val="2D07B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sz="1600" b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3606" y="1330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깊이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86244" y="2348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깊이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05842" y="34672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깊이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2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25440" y="45859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깊이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3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제목 1"/>
          <p:cNvSpPr>
            <a:spLocks noGrp="1"/>
          </p:cNvSpPr>
          <p:nvPr>
            <p:ph type="title"/>
          </p:nvPr>
        </p:nvSpPr>
        <p:spPr>
          <a:xfrm>
            <a:off x="107504" y="-7254"/>
            <a:ext cx="8928992" cy="612304"/>
          </a:xfrm>
        </p:spPr>
        <p:txBody>
          <a:bodyPr>
            <a:normAutofit/>
          </a:bodyPr>
          <a:lstStyle/>
          <a:p>
            <a:r>
              <a:rPr lang="ko-KR" altLang="en-US" dirty="0"/>
              <a:t>경로를 저장하는 리스트를 </a:t>
            </a:r>
            <a:r>
              <a:rPr lang="en-US" altLang="ko-KR" dirty="0"/>
              <a:t>call by reference</a:t>
            </a:r>
            <a:r>
              <a:rPr lang="ko-KR" altLang="en-US" dirty="0"/>
              <a:t>로</a:t>
            </a:r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550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0D887-2F51-40AA-A992-BE899B18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계단오르기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경우의 수 구하기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FF0000"/>
                </a:solidFill>
              </a:rPr>
              <a:t>전역변수</a:t>
            </a:r>
            <a:r>
              <a:rPr lang="ko-KR" altLang="en-US" dirty="0"/>
              <a:t> 사용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09B4ABA-696A-4584-89B5-55CD8892D394}"/>
              </a:ext>
            </a:extLst>
          </p:cNvPr>
          <p:cNvGrpSpPr/>
          <p:nvPr/>
        </p:nvGrpSpPr>
        <p:grpSpPr>
          <a:xfrm>
            <a:off x="2682913" y="693046"/>
            <a:ext cx="5752140" cy="4424343"/>
            <a:chOff x="2506960" y="791169"/>
            <a:chExt cx="5752140" cy="442434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4D4778E-71D2-4AFF-BA73-9319965BC3F0}"/>
                </a:ext>
              </a:extLst>
            </p:cNvPr>
            <p:cNvGrpSpPr/>
            <p:nvPr/>
          </p:nvGrpSpPr>
          <p:grpSpPr>
            <a:xfrm>
              <a:off x="2506960" y="791169"/>
              <a:ext cx="5752140" cy="4424343"/>
              <a:chOff x="324058" y="1306209"/>
              <a:chExt cx="4336472" cy="3400309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EC067A5-973A-474D-8833-7E9B0330D876}"/>
                  </a:ext>
                </a:extLst>
              </p:cNvPr>
              <p:cNvSpPr/>
              <p:nvPr/>
            </p:nvSpPr>
            <p:spPr>
              <a:xfrm>
                <a:off x="3004962" y="1306209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0</a:t>
                </a:r>
                <a:endPara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4AEBB67-D74D-4FA9-9E17-6CECF65AA0A6}"/>
                  </a:ext>
                </a:extLst>
              </p:cNvPr>
              <p:cNvSpPr/>
              <p:nvPr/>
            </p:nvSpPr>
            <p:spPr>
              <a:xfrm>
                <a:off x="2334839" y="2196989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69EF0194-6417-4B3A-BDED-231984893A7C}"/>
                  </a:ext>
                </a:extLst>
              </p:cNvPr>
              <p:cNvCxnSpPr>
                <a:stCxn id="5" idx="4"/>
                <a:endCxn id="6" idx="0"/>
              </p:cNvCxnSpPr>
              <p:nvPr/>
            </p:nvCxnSpPr>
            <p:spPr>
              <a:xfrm flipH="1">
                <a:off x="2519970" y="1681323"/>
                <a:ext cx="670123" cy="515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A3660017-A54F-4FE4-8B4F-2439F8AF635B}"/>
                  </a:ext>
                </a:extLst>
              </p:cNvPr>
              <p:cNvCxnSpPr>
                <a:cxnSpLocks/>
                <a:stCxn id="5" idx="4"/>
                <a:endCxn id="10" idx="0"/>
              </p:cNvCxnSpPr>
              <p:nvPr/>
            </p:nvCxnSpPr>
            <p:spPr>
              <a:xfrm>
                <a:off x="3190093" y="1681323"/>
                <a:ext cx="0" cy="515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BAEF020-8D2B-41A4-BC6F-138D7F71FFE7}"/>
                  </a:ext>
                </a:extLst>
              </p:cNvPr>
              <p:cNvCxnSpPr>
                <a:cxnSpLocks/>
                <a:stCxn id="5" idx="4"/>
                <a:endCxn id="11" idx="1"/>
              </p:cNvCxnSpPr>
              <p:nvPr/>
            </p:nvCxnSpPr>
            <p:spPr>
              <a:xfrm>
                <a:off x="3190093" y="1681323"/>
                <a:ext cx="539215" cy="574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F99B8BE-0444-4E39-B9C3-424F1AAD5686}"/>
                  </a:ext>
                </a:extLst>
              </p:cNvPr>
              <p:cNvSpPr/>
              <p:nvPr/>
            </p:nvSpPr>
            <p:spPr>
              <a:xfrm>
                <a:off x="3004962" y="2196989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DDF997E-E2C8-4F28-8073-AE57C7436BE9}"/>
                  </a:ext>
                </a:extLst>
              </p:cNvPr>
              <p:cNvSpPr/>
              <p:nvPr/>
            </p:nvSpPr>
            <p:spPr>
              <a:xfrm>
                <a:off x="3675085" y="2200392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C60C743-EAC7-4FD2-BE34-2CB1F1A49D9F}"/>
                  </a:ext>
                </a:extLst>
              </p:cNvPr>
              <p:cNvSpPr/>
              <p:nvPr/>
            </p:nvSpPr>
            <p:spPr>
              <a:xfrm>
                <a:off x="994897" y="3170233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3B11CFBD-A8FD-4F0A-8FC6-4BC47304C3D5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 flipH="1">
                <a:off x="1180030" y="2572103"/>
                <a:ext cx="1339940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4F5D979-1F61-46D1-B0F4-E9ABFD609C0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 flipH="1">
                <a:off x="1850152" y="2572103"/>
                <a:ext cx="669818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1E57F569-3496-43D1-9108-815FF3FEC273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2519970" y="2572103"/>
                <a:ext cx="304" cy="601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1B8A8B9-8CA0-4D1E-947A-213963DBED1B}"/>
                  </a:ext>
                </a:extLst>
              </p:cNvPr>
              <p:cNvSpPr/>
              <p:nvPr/>
            </p:nvSpPr>
            <p:spPr>
              <a:xfrm>
                <a:off x="1665020" y="3170233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EFA46E3-59F7-4AC7-A270-168DF3341146}"/>
                  </a:ext>
                </a:extLst>
              </p:cNvPr>
              <p:cNvSpPr/>
              <p:nvPr/>
            </p:nvSpPr>
            <p:spPr>
              <a:xfrm>
                <a:off x="2335143" y="3173636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67B998A-2698-4CC0-8EB1-B388E08E6101}"/>
                  </a:ext>
                </a:extLst>
              </p:cNvPr>
              <p:cNvSpPr/>
              <p:nvPr/>
            </p:nvSpPr>
            <p:spPr>
              <a:xfrm>
                <a:off x="324058" y="4328001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A7F32A0E-CFAF-4947-9ED2-E73A21653B12}"/>
                  </a:ext>
                </a:extLst>
              </p:cNvPr>
              <p:cNvCxnSpPr>
                <a:cxnSpLocks/>
                <a:stCxn id="12" idx="4"/>
                <a:endCxn id="18" idx="0"/>
              </p:cNvCxnSpPr>
              <p:nvPr/>
            </p:nvCxnSpPr>
            <p:spPr>
              <a:xfrm flipH="1">
                <a:off x="509189" y="3545347"/>
                <a:ext cx="670839" cy="782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18AA6498-B9C4-4379-9F41-FA6D4BA84A0F}"/>
                  </a:ext>
                </a:extLst>
              </p:cNvPr>
              <p:cNvCxnSpPr>
                <a:cxnSpLocks/>
                <a:stCxn id="12" idx="4"/>
                <a:endCxn id="22" idx="0"/>
              </p:cNvCxnSpPr>
              <p:nvPr/>
            </p:nvCxnSpPr>
            <p:spPr>
              <a:xfrm flipH="1">
                <a:off x="1179312" y="3545347"/>
                <a:ext cx="716" cy="782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267A6A23-6D07-428E-9725-238E91A03ED4}"/>
                  </a:ext>
                </a:extLst>
              </p:cNvPr>
              <p:cNvCxnSpPr>
                <a:cxnSpLocks/>
                <a:stCxn id="12" idx="4"/>
                <a:endCxn id="23" idx="0"/>
              </p:cNvCxnSpPr>
              <p:nvPr/>
            </p:nvCxnSpPr>
            <p:spPr>
              <a:xfrm>
                <a:off x="1180028" y="3545347"/>
                <a:ext cx="669407" cy="7860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AB0D38C-6075-4FE2-8409-26BE4A279851}"/>
                  </a:ext>
                </a:extLst>
              </p:cNvPr>
              <p:cNvSpPr/>
              <p:nvPr/>
            </p:nvSpPr>
            <p:spPr>
              <a:xfrm>
                <a:off x="994181" y="4328001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A05E878-D582-448C-87F1-8716E32997AE}"/>
                  </a:ext>
                </a:extLst>
              </p:cNvPr>
              <p:cNvSpPr/>
              <p:nvPr/>
            </p:nvSpPr>
            <p:spPr>
              <a:xfrm>
                <a:off x="1664304" y="4331404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5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EDD06C4-ACB5-45C5-831D-0D0D97EF786A}"/>
                  </a:ext>
                </a:extLst>
              </p:cNvPr>
              <p:cNvSpPr/>
              <p:nvPr/>
            </p:nvSpPr>
            <p:spPr>
              <a:xfrm>
                <a:off x="3599074" y="3163053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4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5FBC0A0A-80E9-4539-88B7-9F50AB81C1AF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 flipH="1">
                <a:off x="3083867" y="2572103"/>
                <a:ext cx="106226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DCFD978D-F2F9-410E-BFAB-58636F63DBFD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>
                <a:off x="3190093" y="2572103"/>
                <a:ext cx="563896" cy="598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D8D0BB3F-E08C-4C8F-B621-736DEDE1DA05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>
                <a:off x="3190093" y="2572103"/>
                <a:ext cx="1234019" cy="601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B437ADA-8BC7-49A8-AA8E-4BEB6F69F644}"/>
                  </a:ext>
                </a:extLst>
              </p:cNvPr>
              <p:cNvSpPr/>
              <p:nvPr/>
            </p:nvSpPr>
            <p:spPr>
              <a:xfrm>
                <a:off x="2885395" y="3170233"/>
                <a:ext cx="370262" cy="3751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6AE74C81-6481-461C-8666-0D716EB48F9D}"/>
                  </a:ext>
                </a:extLst>
              </p:cNvPr>
              <p:cNvSpPr/>
              <p:nvPr/>
            </p:nvSpPr>
            <p:spPr>
              <a:xfrm>
                <a:off x="4290268" y="3172633"/>
                <a:ext cx="370262" cy="375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5</a:t>
                </a:r>
                <a:endParaRPr lang="ko-KR" altLang="en-US" sz="1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B50231-271F-4496-B845-623FDFC33E2F}"/>
                  </a:ext>
                </a:extLst>
              </p:cNvPr>
              <p:cNvSpPr txBox="1"/>
              <p:nvPr/>
            </p:nvSpPr>
            <p:spPr>
              <a:xfrm>
                <a:off x="2757283" y="1887494"/>
                <a:ext cx="192360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64705C-C983-46CC-8F0C-846FA40928F8}"/>
                  </a:ext>
                </a:extLst>
              </p:cNvPr>
              <p:cNvSpPr txBox="1"/>
              <p:nvPr/>
            </p:nvSpPr>
            <p:spPr>
              <a:xfrm>
                <a:off x="3083867" y="1929026"/>
                <a:ext cx="192360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D2C96-4DD6-42E5-94DB-2E59746E2D0E}"/>
                  </a:ext>
                </a:extLst>
              </p:cNvPr>
              <p:cNvSpPr txBox="1"/>
              <p:nvPr/>
            </p:nvSpPr>
            <p:spPr>
              <a:xfrm>
                <a:off x="3423783" y="1908922"/>
                <a:ext cx="192360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5AFE13-C3C6-48D6-8B4A-D0CE51B697FA}"/>
                  </a:ext>
                </a:extLst>
              </p:cNvPr>
              <p:cNvSpPr txBox="1"/>
              <p:nvPr/>
            </p:nvSpPr>
            <p:spPr>
              <a:xfrm>
                <a:off x="1699100" y="2770968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FD2CF0-532A-47A1-B8AD-CA8430B82585}"/>
                  </a:ext>
                </a:extLst>
              </p:cNvPr>
              <p:cNvSpPr txBox="1"/>
              <p:nvPr/>
            </p:nvSpPr>
            <p:spPr>
              <a:xfrm>
                <a:off x="2038719" y="2821699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29A6B4-5C8C-42B3-9927-E61080330315}"/>
                  </a:ext>
                </a:extLst>
              </p:cNvPr>
              <p:cNvSpPr txBox="1"/>
              <p:nvPr/>
            </p:nvSpPr>
            <p:spPr>
              <a:xfrm>
                <a:off x="2387002" y="2829623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76A7C-2F19-4574-B141-A365B801C4FB}"/>
                  </a:ext>
                </a:extLst>
              </p:cNvPr>
              <p:cNvSpPr txBox="1"/>
              <p:nvPr/>
            </p:nvSpPr>
            <p:spPr>
              <a:xfrm>
                <a:off x="3053123" y="2807616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AE79D-D316-435D-BAB5-5610EDA8658C}"/>
                  </a:ext>
                </a:extLst>
              </p:cNvPr>
              <p:cNvSpPr txBox="1"/>
              <p:nvPr/>
            </p:nvSpPr>
            <p:spPr>
              <a:xfrm>
                <a:off x="3392742" y="2858347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B67568-E0E5-44BD-A3DA-463F70ED6D75}"/>
                  </a:ext>
                </a:extLst>
              </p:cNvPr>
              <p:cNvSpPr txBox="1"/>
              <p:nvPr/>
            </p:nvSpPr>
            <p:spPr>
              <a:xfrm>
                <a:off x="3741025" y="2866271"/>
                <a:ext cx="211575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40792B-D314-402A-85C2-9DDC47CC986D}"/>
                  </a:ext>
                </a:extLst>
              </p:cNvPr>
              <p:cNvSpPr txBox="1"/>
              <p:nvPr/>
            </p:nvSpPr>
            <p:spPr>
              <a:xfrm>
                <a:off x="724905" y="3839707"/>
                <a:ext cx="258437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 dirty="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2AC94F-F0B5-4BA8-964C-698DFB6FA4D8}"/>
                  </a:ext>
                </a:extLst>
              </p:cNvPr>
              <p:cNvSpPr txBox="1"/>
              <p:nvPr/>
            </p:nvSpPr>
            <p:spPr>
              <a:xfrm>
                <a:off x="1092380" y="3853161"/>
                <a:ext cx="258437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+2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2EAEA9-F73C-44C6-A040-09CDAC6374AA}"/>
                  </a:ext>
                </a:extLst>
              </p:cNvPr>
              <p:cNvSpPr txBox="1"/>
              <p:nvPr/>
            </p:nvSpPr>
            <p:spPr>
              <a:xfrm>
                <a:off x="1404664" y="3839707"/>
                <a:ext cx="212802" cy="129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1040"/>
                  </a:lnSpc>
                </a:pPr>
                <a:r>
                  <a:rPr kumimoji="1" lang="en-US" altLang="ko-Kore-KR" sz="1200">
                    <a:latin typeface="Nanum BaeEunHyeCe" panose="02000503000000000000" pitchFamily="2" charset="-127"/>
                    <a:ea typeface="Nanum BaeEunHyeCe" panose="02000503000000000000" pitchFamily="2" charset="-127"/>
                  </a:rPr>
                  <a:t>+3</a:t>
                </a:r>
                <a:endPara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endParaRPr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AD57DA19-E396-4257-8953-7F4DD0191728}"/>
                </a:ext>
              </a:extLst>
            </p:cNvPr>
            <p:cNvSpPr/>
            <p:nvPr/>
          </p:nvSpPr>
          <p:spPr>
            <a:xfrm>
              <a:off x="2954896" y="4386698"/>
              <a:ext cx="311888" cy="476380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935C0D-0563-46CD-9847-ECED3F57244A}"/>
                </a:ext>
              </a:extLst>
            </p:cNvPr>
            <p:cNvSpPr txBox="1"/>
            <p:nvPr/>
          </p:nvSpPr>
          <p:spPr>
            <a:xfrm>
              <a:off x="2950722" y="4592737"/>
              <a:ext cx="385268" cy="13708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05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 </a:t>
              </a:r>
              <a:r>
                <a:rPr kumimoji="1" lang="en-US" alt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kumimoji="1" lang="en-US" altLang="ko-Kore-KR" sz="105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516C6FD-950A-42A1-82D4-41D20ABF98BF}"/>
                </a:ext>
              </a:extLst>
            </p:cNvPr>
            <p:cNvSpPr/>
            <p:nvPr/>
          </p:nvSpPr>
          <p:spPr>
            <a:xfrm>
              <a:off x="4753047" y="2935872"/>
              <a:ext cx="311888" cy="476380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809C41-4343-4827-845C-A94B06BBE3F7}"/>
                </a:ext>
              </a:extLst>
            </p:cNvPr>
            <p:cNvSpPr txBox="1"/>
            <p:nvPr/>
          </p:nvSpPr>
          <p:spPr>
            <a:xfrm>
              <a:off x="4786010" y="3109204"/>
              <a:ext cx="342805" cy="12971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ret 1</a:t>
              </a: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69A5440-360E-4E5B-AE59-F71291BBCF90}"/>
                </a:ext>
              </a:extLst>
            </p:cNvPr>
            <p:cNvSpPr/>
            <p:nvPr/>
          </p:nvSpPr>
          <p:spPr>
            <a:xfrm rot="19379573">
              <a:off x="6231241" y="2975236"/>
              <a:ext cx="311888" cy="267815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BCD03E-6A6A-4239-BBE7-1BB73E19460E}"/>
                </a:ext>
              </a:extLst>
            </p:cNvPr>
            <p:cNvSpPr txBox="1"/>
            <p:nvPr/>
          </p:nvSpPr>
          <p:spPr>
            <a:xfrm>
              <a:off x="6243417" y="3070041"/>
              <a:ext cx="342805" cy="12971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ret 1</a:t>
              </a: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23D7E2F-F903-43B7-BB56-ADF13288DD05}"/>
                </a:ext>
              </a:extLst>
            </p:cNvPr>
            <p:cNvSpPr/>
            <p:nvPr/>
          </p:nvSpPr>
          <p:spPr>
            <a:xfrm rot="17369750">
              <a:off x="7041167" y="1650378"/>
              <a:ext cx="311888" cy="297120"/>
            </a:xfrm>
            <a:custGeom>
              <a:avLst/>
              <a:gdLst>
                <a:gd name="connsiteX0" fmla="*/ 0 w 311888"/>
                <a:gd name="connsiteY0" fmla="*/ 439479 h 476380"/>
                <a:gd name="connsiteX1" fmla="*/ 134679 w 311888"/>
                <a:gd name="connsiteY1" fmla="*/ 432390 h 476380"/>
                <a:gd name="connsiteX2" fmla="*/ 311888 w 311888"/>
                <a:gd name="connsiteY2" fmla="*/ 0 h 4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888" h="476380">
                  <a:moveTo>
                    <a:pt x="0" y="439479"/>
                  </a:moveTo>
                  <a:cubicBezTo>
                    <a:pt x="41349" y="472558"/>
                    <a:pt x="82698" y="505637"/>
                    <a:pt x="134679" y="432390"/>
                  </a:cubicBezTo>
                  <a:cubicBezTo>
                    <a:pt x="186660" y="359143"/>
                    <a:pt x="249274" y="179571"/>
                    <a:pt x="311888" y="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700CC5-E41C-444C-AF81-C7149A7DE989}"/>
                </a:ext>
              </a:extLst>
            </p:cNvPr>
            <p:cNvSpPr txBox="1"/>
            <p:nvPr/>
          </p:nvSpPr>
          <p:spPr>
            <a:xfrm>
              <a:off x="7100200" y="1759073"/>
              <a:ext cx="342805" cy="12971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ret 1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0FD8E2B-414F-4387-90AF-3660C89DD7D8}"/>
              </a:ext>
            </a:extLst>
          </p:cNvPr>
          <p:cNvGrpSpPr/>
          <p:nvPr/>
        </p:nvGrpSpPr>
        <p:grpSpPr>
          <a:xfrm>
            <a:off x="4385542" y="4097728"/>
            <a:ext cx="4882617" cy="2698554"/>
            <a:chOff x="1088015" y="3327772"/>
            <a:chExt cx="6039272" cy="735422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6D69B11-C950-4D06-B453-3052B67E0D3D}"/>
                </a:ext>
              </a:extLst>
            </p:cNvPr>
            <p:cNvGrpSpPr/>
            <p:nvPr/>
          </p:nvGrpSpPr>
          <p:grpSpPr>
            <a:xfrm>
              <a:off x="1088015" y="4681309"/>
              <a:ext cx="6039272" cy="6000686"/>
              <a:chOff x="2513456" y="1308100"/>
              <a:chExt cx="3222081" cy="2443950"/>
            </a:xfrm>
          </p:grpSpPr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FA0CDF11-8F24-44A7-B73A-0FFB40709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06732" y="1308100"/>
                <a:ext cx="2413000" cy="2120899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1A71ADE-27B7-4AEF-B0F6-B11361ED695A}"/>
                  </a:ext>
                </a:extLst>
              </p:cNvPr>
              <p:cNvSpPr txBox="1"/>
              <p:nvPr/>
            </p:nvSpPr>
            <p:spPr>
              <a:xfrm>
                <a:off x="3711908" y="2729156"/>
                <a:ext cx="312905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5B5199-5FFE-4A8C-8893-063E3C61F530}"/>
                  </a:ext>
                </a:extLst>
              </p:cNvPr>
              <p:cNvSpPr txBox="1"/>
              <p:nvPr/>
            </p:nvSpPr>
            <p:spPr>
              <a:xfrm>
                <a:off x="4190354" y="2291092"/>
                <a:ext cx="312905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9C738D-69B0-4453-8BF7-188EF6DC3363}"/>
                  </a:ext>
                </a:extLst>
              </p:cNvPr>
              <p:cNvSpPr txBox="1"/>
              <p:nvPr/>
            </p:nvSpPr>
            <p:spPr>
              <a:xfrm>
                <a:off x="4710935" y="1792401"/>
                <a:ext cx="312905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3BCD7B8-328D-4266-8A09-D5914C165DC7}"/>
                  </a:ext>
                </a:extLst>
              </p:cNvPr>
              <p:cNvSpPr txBox="1"/>
              <p:nvPr/>
            </p:nvSpPr>
            <p:spPr>
              <a:xfrm>
                <a:off x="5166150" y="1308100"/>
                <a:ext cx="569387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...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927E9BB1-CE1A-4785-9517-824A95E0A2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3303" r="72721"/>
              <a:stretch/>
            </p:blipFill>
            <p:spPr>
              <a:xfrm>
                <a:off x="2513456" y="3197052"/>
                <a:ext cx="658251" cy="232281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6EA11D8-B7BA-44EF-98B8-018198B37F7F}"/>
                  </a:ext>
                </a:extLst>
              </p:cNvPr>
              <p:cNvSpPr txBox="1"/>
              <p:nvPr/>
            </p:nvSpPr>
            <p:spPr>
              <a:xfrm>
                <a:off x="2879579" y="3092387"/>
                <a:ext cx="936999" cy="659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0</a:t>
                </a:r>
                <a:r>
                  <a:rPr kumimoji="1" lang="en-US" altLang="ko-KR" sz="1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kumimoji="1" lang="ko-KR" altLang="en-US" sz="1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바닥</a:t>
                </a:r>
                <a:r>
                  <a:rPr kumimoji="1" lang="en-US" altLang="ko-KR" sz="1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:endParaRPr kumimoji="1" lang="ko-KR" altLang="en-US" sz="11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9DB9BB2-0033-401A-AF64-087586FEEB93}"/>
                </a:ext>
              </a:extLst>
            </p:cNvPr>
            <p:cNvSpPr/>
            <p:nvPr/>
          </p:nvSpPr>
          <p:spPr>
            <a:xfrm>
              <a:off x="1796377" y="7884490"/>
              <a:ext cx="1601972" cy="1416347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416347 h 1416347"/>
                <a:gd name="connsiteX1" fmla="*/ 652130 w 1601972"/>
                <a:gd name="connsiteY1" fmla="*/ 175882 h 1416347"/>
                <a:gd name="connsiteX2" fmla="*/ 1601972 w 1601972"/>
                <a:gd name="connsiteY2" fmla="*/ 232589 h 141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416347">
                  <a:moveTo>
                    <a:pt x="0" y="1416347"/>
                  </a:moveTo>
                  <a:cubicBezTo>
                    <a:pt x="185479" y="675021"/>
                    <a:pt x="385135" y="373175"/>
                    <a:pt x="652130" y="175882"/>
                  </a:cubicBezTo>
                  <a:cubicBezTo>
                    <a:pt x="919125" y="-21411"/>
                    <a:pt x="1253460" y="-114151"/>
                    <a:pt x="1601972" y="232589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D1CE2C2-B9D4-4D8C-87A2-FB2DCE1ACB81}"/>
                </a:ext>
              </a:extLst>
            </p:cNvPr>
            <p:cNvSpPr/>
            <p:nvPr/>
          </p:nvSpPr>
          <p:spPr>
            <a:xfrm>
              <a:off x="1800806" y="6694566"/>
              <a:ext cx="2540295" cy="2606271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56281 h 1356281"/>
                <a:gd name="connsiteX1" fmla="*/ 606663 w 1601972"/>
                <a:gd name="connsiteY1" fmla="*/ 273911 h 1356281"/>
                <a:gd name="connsiteX2" fmla="*/ 1601972 w 1601972"/>
                <a:gd name="connsiteY2" fmla="*/ 172523 h 135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56281">
                  <a:moveTo>
                    <a:pt x="0" y="1356281"/>
                  </a:moveTo>
                  <a:cubicBezTo>
                    <a:pt x="185479" y="614955"/>
                    <a:pt x="339668" y="471204"/>
                    <a:pt x="606663" y="273911"/>
                  </a:cubicBezTo>
                  <a:cubicBezTo>
                    <a:pt x="873658" y="76618"/>
                    <a:pt x="1253460" y="-174217"/>
                    <a:pt x="1601972" y="172523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39A0CDE-6FD4-45B8-857F-D90ADDFC89E3}"/>
                </a:ext>
              </a:extLst>
            </p:cNvPr>
            <p:cNvSpPr/>
            <p:nvPr/>
          </p:nvSpPr>
          <p:spPr>
            <a:xfrm>
              <a:off x="1795524" y="5476280"/>
              <a:ext cx="3353266" cy="3803332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08251 h 1308251"/>
                <a:gd name="connsiteX1" fmla="*/ 538091 w 1601972"/>
                <a:gd name="connsiteY1" fmla="*/ 442016 h 1308251"/>
                <a:gd name="connsiteX2" fmla="*/ 1601972 w 1601972"/>
                <a:gd name="connsiteY2" fmla="*/ 124493 h 1308251"/>
                <a:gd name="connsiteX0" fmla="*/ 0 w 1601972"/>
                <a:gd name="connsiteY0" fmla="*/ 1311120 h 1311120"/>
                <a:gd name="connsiteX1" fmla="*/ 514790 w 1601972"/>
                <a:gd name="connsiteY1" fmla="*/ 427780 h 1311120"/>
                <a:gd name="connsiteX2" fmla="*/ 1601972 w 1601972"/>
                <a:gd name="connsiteY2" fmla="*/ 127362 h 131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11120">
                  <a:moveTo>
                    <a:pt x="0" y="1311120"/>
                  </a:moveTo>
                  <a:cubicBezTo>
                    <a:pt x="185479" y="569794"/>
                    <a:pt x="247795" y="625073"/>
                    <a:pt x="514790" y="427780"/>
                  </a:cubicBezTo>
                  <a:cubicBezTo>
                    <a:pt x="781785" y="230487"/>
                    <a:pt x="1253460" y="-219378"/>
                    <a:pt x="1601972" y="127362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3A3BFF46-3CD5-4C5C-956C-8CDDD020E8B4}"/>
                </a:ext>
              </a:extLst>
            </p:cNvPr>
            <p:cNvSpPr/>
            <p:nvPr/>
          </p:nvSpPr>
          <p:spPr>
            <a:xfrm>
              <a:off x="3393920" y="6739614"/>
              <a:ext cx="1116429" cy="1416347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416347 h 1416347"/>
                <a:gd name="connsiteX1" fmla="*/ 652130 w 1601972"/>
                <a:gd name="connsiteY1" fmla="*/ 175882 h 1416347"/>
                <a:gd name="connsiteX2" fmla="*/ 1601972 w 1601972"/>
                <a:gd name="connsiteY2" fmla="*/ 232589 h 141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416347">
                  <a:moveTo>
                    <a:pt x="0" y="1416347"/>
                  </a:moveTo>
                  <a:cubicBezTo>
                    <a:pt x="185479" y="675021"/>
                    <a:pt x="385135" y="373175"/>
                    <a:pt x="652130" y="175882"/>
                  </a:cubicBezTo>
                  <a:cubicBezTo>
                    <a:pt x="919125" y="-21411"/>
                    <a:pt x="1253460" y="-114151"/>
                    <a:pt x="1601972" y="232589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7CF0528-7A74-41F2-A137-8398EFB36877}"/>
                </a:ext>
              </a:extLst>
            </p:cNvPr>
            <p:cNvSpPr/>
            <p:nvPr/>
          </p:nvSpPr>
          <p:spPr>
            <a:xfrm>
              <a:off x="3398348" y="5549690"/>
              <a:ext cx="1885505" cy="2606271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56281 h 1356281"/>
                <a:gd name="connsiteX1" fmla="*/ 606663 w 1601972"/>
                <a:gd name="connsiteY1" fmla="*/ 273911 h 1356281"/>
                <a:gd name="connsiteX2" fmla="*/ 1601972 w 1601972"/>
                <a:gd name="connsiteY2" fmla="*/ 172523 h 135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56281">
                  <a:moveTo>
                    <a:pt x="0" y="1356281"/>
                  </a:moveTo>
                  <a:cubicBezTo>
                    <a:pt x="185479" y="614955"/>
                    <a:pt x="339668" y="471204"/>
                    <a:pt x="606663" y="273911"/>
                  </a:cubicBezTo>
                  <a:cubicBezTo>
                    <a:pt x="873658" y="76618"/>
                    <a:pt x="1253460" y="-174217"/>
                    <a:pt x="1601972" y="172523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6F9689C-70A5-4E08-8D1A-595AB814E9FE}"/>
                </a:ext>
              </a:extLst>
            </p:cNvPr>
            <p:cNvSpPr/>
            <p:nvPr/>
          </p:nvSpPr>
          <p:spPr>
            <a:xfrm>
              <a:off x="3393066" y="4331404"/>
              <a:ext cx="2342213" cy="3803332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08251 h 1308251"/>
                <a:gd name="connsiteX1" fmla="*/ 538091 w 1601972"/>
                <a:gd name="connsiteY1" fmla="*/ 442016 h 1308251"/>
                <a:gd name="connsiteX2" fmla="*/ 1601972 w 1601972"/>
                <a:gd name="connsiteY2" fmla="*/ 124493 h 1308251"/>
                <a:gd name="connsiteX0" fmla="*/ 0 w 1601972"/>
                <a:gd name="connsiteY0" fmla="*/ 1311120 h 1311120"/>
                <a:gd name="connsiteX1" fmla="*/ 514790 w 1601972"/>
                <a:gd name="connsiteY1" fmla="*/ 427780 h 1311120"/>
                <a:gd name="connsiteX2" fmla="*/ 1601972 w 1601972"/>
                <a:gd name="connsiteY2" fmla="*/ 127362 h 131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11120">
                  <a:moveTo>
                    <a:pt x="0" y="1311120"/>
                  </a:moveTo>
                  <a:cubicBezTo>
                    <a:pt x="185479" y="569794"/>
                    <a:pt x="247795" y="625073"/>
                    <a:pt x="514790" y="427780"/>
                  </a:cubicBezTo>
                  <a:cubicBezTo>
                    <a:pt x="781785" y="230487"/>
                    <a:pt x="1253460" y="-219378"/>
                    <a:pt x="1601972" y="127362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D8A9241-D517-4D10-A694-FABA29D8A47E}"/>
                </a:ext>
              </a:extLst>
            </p:cNvPr>
            <p:cNvSpPr/>
            <p:nvPr/>
          </p:nvSpPr>
          <p:spPr>
            <a:xfrm>
              <a:off x="4341955" y="5594738"/>
              <a:ext cx="999943" cy="1416347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416347 h 1416347"/>
                <a:gd name="connsiteX1" fmla="*/ 652130 w 1601972"/>
                <a:gd name="connsiteY1" fmla="*/ 175882 h 1416347"/>
                <a:gd name="connsiteX2" fmla="*/ 1601972 w 1601972"/>
                <a:gd name="connsiteY2" fmla="*/ 232589 h 141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416347">
                  <a:moveTo>
                    <a:pt x="0" y="1416347"/>
                  </a:moveTo>
                  <a:cubicBezTo>
                    <a:pt x="185479" y="675021"/>
                    <a:pt x="385135" y="373175"/>
                    <a:pt x="652130" y="175882"/>
                  </a:cubicBezTo>
                  <a:cubicBezTo>
                    <a:pt x="919125" y="-21411"/>
                    <a:pt x="1253460" y="-114151"/>
                    <a:pt x="1601972" y="232589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EAA6626B-982E-43F1-B90F-FCC5AF4F1BA8}"/>
                </a:ext>
              </a:extLst>
            </p:cNvPr>
            <p:cNvSpPr/>
            <p:nvPr/>
          </p:nvSpPr>
          <p:spPr>
            <a:xfrm>
              <a:off x="4346384" y="4404814"/>
              <a:ext cx="1750440" cy="2606271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56281 h 1356281"/>
                <a:gd name="connsiteX1" fmla="*/ 606663 w 1601972"/>
                <a:gd name="connsiteY1" fmla="*/ 273911 h 1356281"/>
                <a:gd name="connsiteX2" fmla="*/ 1601972 w 1601972"/>
                <a:gd name="connsiteY2" fmla="*/ 172523 h 135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56281">
                  <a:moveTo>
                    <a:pt x="0" y="1356281"/>
                  </a:moveTo>
                  <a:cubicBezTo>
                    <a:pt x="185479" y="614955"/>
                    <a:pt x="339668" y="471204"/>
                    <a:pt x="606663" y="273911"/>
                  </a:cubicBezTo>
                  <a:cubicBezTo>
                    <a:pt x="873658" y="76618"/>
                    <a:pt x="1253460" y="-174217"/>
                    <a:pt x="1601972" y="172523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4F47989-5777-469E-BC7E-B420C4820F62}"/>
                </a:ext>
              </a:extLst>
            </p:cNvPr>
            <p:cNvSpPr/>
            <p:nvPr/>
          </p:nvSpPr>
          <p:spPr>
            <a:xfrm>
              <a:off x="4341101" y="3327772"/>
              <a:ext cx="1919689" cy="3662088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308251 h 1308251"/>
                <a:gd name="connsiteX1" fmla="*/ 538091 w 1601972"/>
                <a:gd name="connsiteY1" fmla="*/ 442016 h 1308251"/>
                <a:gd name="connsiteX2" fmla="*/ 1601972 w 1601972"/>
                <a:gd name="connsiteY2" fmla="*/ 124493 h 1308251"/>
                <a:gd name="connsiteX0" fmla="*/ 0 w 1601972"/>
                <a:gd name="connsiteY0" fmla="*/ 1311120 h 1311120"/>
                <a:gd name="connsiteX1" fmla="*/ 514790 w 1601972"/>
                <a:gd name="connsiteY1" fmla="*/ 427780 h 1311120"/>
                <a:gd name="connsiteX2" fmla="*/ 1601972 w 1601972"/>
                <a:gd name="connsiteY2" fmla="*/ 127362 h 131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311120">
                  <a:moveTo>
                    <a:pt x="0" y="1311120"/>
                  </a:moveTo>
                  <a:cubicBezTo>
                    <a:pt x="185479" y="569794"/>
                    <a:pt x="247795" y="625073"/>
                    <a:pt x="514790" y="427780"/>
                  </a:cubicBezTo>
                  <a:cubicBezTo>
                    <a:pt x="781785" y="230487"/>
                    <a:pt x="1253460" y="-219378"/>
                    <a:pt x="1601972" y="127362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6A77D18-6E4B-4BAC-BB44-DF8DDB0659B4}"/>
                </a:ext>
              </a:extLst>
            </p:cNvPr>
            <p:cNvSpPr/>
            <p:nvPr/>
          </p:nvSpPr>
          <p:spPr>
            <a:xfrm>
              <a:off x="5260847" y="4400977"/>
              <a:ext cx="999943" cy="1416347"/>
            </a:xfrm>
            <a:custGeom>
              <a:avLst/>
              <a:gdLst>
                <a:gd name="connsiteX0" fmla="*/ 0 w 1601972"/>
                <a:gd name="connsiteY0" fmla="*/ 1737391 h 1737391"/>
                <a:gd name="connsiteX1" fmla="*/ 637953 w 1601972"/>
                <a:gd name="connsiteY1" fmla="*/ 57447 h 1737391"/>
                <a:gd name="connsiteX2" fmla="*/ 1601972 w 1601972"/>
                <a:gd name="connsiteY2" fmla="*/ 553633 h 1737391"/>
                <a:gd name="connsiteX0" fmla="*/ 0 w 1601972"/>
                <a:gd name="connsiteY0" fmla="*/ 1416347 h 1416347"/>
                <a:gd name="connsiteX1" fmla="*/ 652130 w 1601972"/>
                <a:gd name="connsiteY1" fmla="*/ 175882 h 1416347"/>
                <a:gd name="connsiteX2" fmla="*/ 1601972 w 1601972"/>
                <a:gd name="connsiteY2" fmla="*/ 232589 h 141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1972" h="1416347">
                  <a:moveTo>
                    <a:pt x="0" y="1416347"/>
                  </a:moveTo>
                  <a:cubicBezTo>
                    <a:pt x="185479" y="675021"/>
                    <a:pt x="385135" y="373175"/>
                    <a:pt x="652130" y="175882"/>
                  </a:cubicBezTo>
                  <a:cubicBezTo>
                    <a:pt x="919125" y="-21411"/>
                    <a:pt x="1253460" y="-114151"/>
                    <a:pt x="1601972" y="232589"/>
                  </a:cubicBezTo>
                </a:path>
              </a:pathLst>
            </a:custGeom>
            <a:noFill/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4022ABA-26A6-46BF-8EFC-70E89AF70729}"/>
              </a:ext>
            </a:extLst>
          </p:cNvPr>
          <p:cNvSpPr txBox="1"/>
          <p:nvPr/>
        </p:nvSpPr>
        <p:spPr>
          <a:xfrm>
            <a:off x="218769" y="1369342"/>
            <a:ext cx="2676469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def f(s) :</a:t>
            </a:r>
          </a:p>
          <a:p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if s&gt;e : return 0</a:t>
            </a:r>
          </a:p>
          <a:p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if s==e : return 1</a:t>
            </a:r>
          </a:p>
          <a:p>
            <a:endParaRPr lang="en-US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 = f(s+1)</a:t>
            </a:r>
          </a:p>
          <a:p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b = f(s+2)</a:t>
            </a:r>
          </a:p>
          <a:p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 = f(s+3)</a:t>
            </a:r>
          </a:p>
          <a:p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a + b + c</a:t>
            </a:r>
          </a:p>
          <a:p>
            <a:endParaRPr lang="en-US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e = 3</a:t>
            </a:r>
          </a:p>
          <a:p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print(f(0))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0A559E-F7AE-46A2-8356-87F5427D1224}"/>
              </a:ext>
            </a:extLst>
          </p:cNvPr>
          <p:cNvSpPr txBox="1"/>
          <p:nvPr/>
        </p:nvSpPr>
        <p:spPr>
          <a:xfrm>
            <a:off x="17640" y="5163796"/>
            <a:ext cx="4075600" cy="15988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def f(s) :</a:t>
            </a:r>
          </a:p>
          <a:p>
            <a:pPr>
              <a:lnSpc>
                <a:spcPts val="1300"/>
              </a:lnSpc>
            </a:pPr>
            <a:r>
              <a:rPr lang="en-US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 s&gt;e : return 0</a:t>
            </a:r>
          </a:p>
          <a:p>
            <a:pPr>
              <a:lnSpc>
                <a:spcPts val="1300"/>
              </a:lnSpc>
            </a:pPr>
            <a:r>
              <a:rPr lang="en-US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 s==e : return 1</a:t>
            </a:r>
          </a:p>
          <a:p>
            <a:pPr>
              <a:lnSpc>
                <a:spcPts val="1300"/>
              </a:lnSpc>
            </a:pPr>
            <a:endParaRPr lang="en-US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300"/>
              </a:lnSpc>
            </a:pPr>
            <a:r>
              <a:rPr lang="en-US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f(s+1, e) + f(s+2, e) + f(s+3, e)</a:t>
            </a:r>
          </a:p>
          <a:p>
            <a:pPr>
              <a:lnSpc>
                <a:spcPts val="1300"/>
              </a:lnSpc>
            </a:pPr>
            <a:endParaRPr lang="en-US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300"/>
              </a:lnSpc>
            </a:pPr>
            <a:r>
              <a:rPr lang="en-US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>
              <a:lnSpc>
                <a:spcPts val="1300"/>
              </a:lnSpc>
            </a:pPr>
            <a:endParaRPr lang="en-US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300"/>
              </a:lnSpc>
            </a:pPr>
            <a:r>
              <a:rPr lang="en-US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print(f(0))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D7878-9BE9-4756-A5DE-15AE1C787B75}"/>
              </a:ext>
            </a:extLst>
          </p:cNvPr>
          <p:cNvSpPr txBox="1"/>
          <p:nvPr/>
        </p:nvSpPr>
        <p:spPr>
          <a:xfrm>
            <a:off x="244213" y="713681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f(0, 3) : 0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번에서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번째 칸까지 </a:t>
            </a:r>
            <a:r>
              <a:rPr lang="ko-KR" altLang="en-US" u="sng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오르는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경우의 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14379B-E527-47E8-9507-2F1049985C52}"/>
              </a:ext>
            </a:extLst>
          </p:cNvPr>
          <p:cNvSpPr/>
          <p:nvPr/>
        </p:nvSpPr>
        <p:spPr>
          <a:xfrm>
            <a:off x="5841262" y="76048"/>
            <a:ext cx="1654753" cy="52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18B9000-9B53-4888-BFF5-416CFC479538}"/>
              </a:ext>
            </a:extLst>
          </p:cNvPr>
          <p:cNvSpPr/>
          <p:nvPr/>
        </p:nvSpPr>
        <p:spPr>
          <a:xfrm>
            <a:off x="13874" y="6137738"/>
            <a:ext cx="1141403" cy="263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148B001-AC7F-42A7-B3F0-B0217B56E3ED}"/>
              </a:ext>
            </a:extLst>
          </p:cNvPr>
          <p:cNvSpPr/>
          <p:nvPr/>
        </p:nvSpPr>
        <p:spPr>
          <a:xfrm>
            <a:off x="255527" y="3595427"/>
            <a:ext cx="1141403" cy="263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96984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73198E2-3D96-44E9-8C76-C95B020F2391}"/>
              </a:ext>
            </a:extLst>
          </p:cNvPr>
          <p:cNvGrpSpPr/>
          <p:nvPr/>
        </p:nvGrpSpPr>
        <p:grpSpPr>
          <a:xfrm>
            <a:off x="2751273" y="603322"/>
            <a:ext cx="5997191" cy="4913910"/>
            <a:chOff x="324058" y="1306209"/>
            <a:chExt cx="4336472" cy="340030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B651304-29B7-4357-A39F-09142FAF9363}"/>
                </a:ext>
              </a:extLst>
            </p:cNvPr>
            <p:cNvSpPr/>
            <p:nvPr/>
          </p:nvSpPr>
          <p:spPr>
            <a:xfrm>
              <a:off x="3004962" y="130620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2E75B94-8D75-4EA5-AA7E-CEED5F421499}"/>
                </a:ext>
              </a:extLst>
            </p:cNvPr>
            <p:cNvSpPr/>
            <p:nvPr/>
          </p:nvSpPr>
          <p:spPr>
            <a:xfrm>
              <a:off x="2334839" y="219698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7B22ADB-9FE2-4B00-932E-DADC2970F6A7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519970" y="1681323"/>
              <a:ext cx="670123" cy="51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701DEA8-9411-43E1-A903-984E2659536B}"/>
                </a:ext>
              </a:extLst>
            </p:cNvPr>
            <p:cNvCxnSpPr>
              <a:cxnSpLocks/>
              <a:stCxn id="5" idx="4"/>
              <a:endCxn id="10" idx="0"/>
            </p:cNvCxnSpPr>
            <p:nvPr/>
          </p:nvCxnSpPr>
          <p:spPr>
            <a:xfrm>
              <a:off x="3190093" y="1681323"/>
              <a:ext cx="0" cy="51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437D20A-4E01-438A-A353-7CB80F1E5ADD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3190093" y="1681323"/>
              <a:ext cx="670123" cy="519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70B9C4-611B-461F-935D-872B348E9362}"/>
                </a:ext>
              </a:extLst>
            </p:cNvPr>
            <p:cNvSpPr/>
            <p:nvPr/>
          </p:nvSpPr>
          <p:spPr>
            <a:xfrm>
              <a:off x="3004962" y="219698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E4E3FCA-ACB0-4AF0-83E8-BCA5BF01495A}"/>
                </a:ext>
              </a:extLst>
            </p:cNvPr>
            <p:cNvSpPr/>
            <p:nvPr/>
          </p:nvSpPr>
          <p:spPr>
            <a:xfrm>
              <a:off x="3675085" y="2200392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B5653D0-B671-4106-A278-67876AA04ED8}"/>
                </a:ext>
              </a:extLst>
            </p:cNvPr>
            <p:cNvSpPr/>
            <p:nvPr/>
          </p:nvSpPr>
          <p:spPr>
            <a:xfrm>
              <a:off x="994897" y="317023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951CCA6-528F-41C9-B5DB-FD59F0141DEA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1180030" y="2572103"/>
              <a:ext cx="1339940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106637D-E648-4443-AFA4-EB2E7750C6F4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1850152" y="2572103"/>
              <a:ext cx="669818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90118AE-EE70-418B-8132-61E22AE44DF8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2519970" y="2572103"/>
              <a:ext cx="304" cy="601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D55423-8854-4D4C-80E1-DAA74CCA3719}"/>
                </a:ext>
              </a:extLst>
            </p:cNvPr>
            <p:cNvSpPr/>
            <p:nvPr/>
          </p:nvSpPr>
          <p:spPr>
            <a:xfrm>
              <a:off x="1665020" y="3170233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FE30A4D-AAC5-47C2-8EED-1B2ADD029CF9}"/>
                </a:ext>
              </a:extLst>
            </p:cNvPr>
            <p:cNvSpPr/>
            <p:nvPr/>
          </p:nvSpPr>
          <p:spPr>
            <a:xfrm>
              <a:off x="2335143" y="3173636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-1</a:t>
              </a:r>
              <a:r>
                <a:rPr lang="en-US" altLang="ko-KR" sz="11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9825063-5D96-409A-99C0-AD7E4033D4E8}"/>
                </a:ext>
              </a:extLst>
            </p:cNvPr>
            <p:cNvSpPr/>
            <p:nvPr/>
          </p:nvSpPr>
          <p:spPr>
            <a:xfrm>
              <a:off x="324058" y="4328001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F085951-554B-47C5-B052-3F1483D454CF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 flipH="1">
              <a:off x="509189" y="3545347"/>
              <a:ext cx="670839" cy="78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0AEEC9A-AE1F-4177-BFBF-47E2EF3ECFF4}"/>
                </a:ext>
              </a:extLst>
            </p:cNvPr>
            <p:cNvCxnSpPr>
              <a:cxnSpLocks/>
              <a:stCxn id="12" idx="4"/>
              <a:endCxn id="22" idx="0"/>
            </p:cNvCxnSpPr>
            <p:nvPr/>
          </p:nvCxnSpPr>
          <p:spPr>
            <a:xfrm flipH="1">
              <a:off x="1179312" y="3545347"/>
              <a:ext cx="716" cy="78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752B937-1179-4706-B6DB-D515E1B5CC37}"/>
                </a:ext>
              </a:extLst>
            </p:cNvPr>
            <p:cNvCxnSpPr>
              <a:cxnSpLocks/>
              <a:stCxn id="12" idx="4"/>
              <a:endCxn id="23" idx="0"/>
            </p:cNvCxnSpPr>
            <p:nvPr/>
          </p:nvCxnSpPr>
          <p:spPr>
            <a:xfrm>
              <a:off x="1180028" y="3545347"/>
              <a:ext cx="669407" cy="786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CFB4DEF-ECA3-4459-A367-41B3BA323155}"/>
                </a:ext>
              </a:extLst>
            </p:cNvPr>
            <p:cNvSpPr/>
            <p:nvPr/>
          </p:nvSpPr>
          <p:spPr>
            <a:xfrm>
              <a:off x="994181" y="4328001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-1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89333B7-3BB6-46E1-800B-CB2EE6719C43}"/>
                </a:ext>
              </a:extLst>
            </p:cNvPr>
            <p:cNvSpPr/>
            <p:nvPr/>
          </p:nvSpPr>
          <p:spPr>
            <a:xfrm>
              <a:off x="1664304" y="4331404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-2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07C7E9E-BEC7-40D4-BE0B-82A7624D2375}"/>
                </a:ext>
              </a:extLst>
            </p:cNvPr>
            <p:cNvSpPr/>
            <p:nvPr/>
          </p:nvSpPr>
          <p:spPr>
            <a:xfrm>
              <a:off x="3599074" y="316305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-1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F5ECCFE-AD55-4E4E-BF19-40D9A3C7876B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3083867" y="2572103"/>
              <a:ext cx="106226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6055C27-A23A-4591-B09C-C9D8BC135EE0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3190093" y="2572103"/>
              <a:ext cx="563896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F627F77-B9B4-4120-97E9-4929B1B17072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3190093" y="2572103"/>
              <a:ext cx="1234019" cy="601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F009F3D-E39C-43A7-9691-C7FE01D376BB}"/>
                </a:ext>
              </a:extLst>
            </p:cNvPr>
            <p:cNvSpPr/>
            <p:nvPr/>
          </p:nvSpPr>
          <p:spPr>
            <a:xfrm>
              <a:off x="2885395" y="3170233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8E64A3A-A8E8-4084-92A4-05B65DC4EA43}"/>
                </a:ext>
              </a:extLst>
            </p:cNvPr>
            <p:cNvSpPr/>
            <p:nvPr/>
          </p:nvSpPr>
          <p:spPr>
            <a:xfrm>
              <a:off x="4290268" y="317263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-2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2AD025-D4DE-435F-8DB2-45700A182B0F}"/>
                </a:ext>
              </a:extLst>
            </p:cNvPr>
            <p:cNvSpPr txBox="1"/>
            <p:nvPr/>
          </p:nvSpPr>
          <p:spPr>
            <a:xfrm>
              <a:off x="2779725" y="1887494"/>
              <a:ext cx="147476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E08DA0-96A6-47BF-B106-EAA1BA9E4876}"/>
                </a:ext>
              </a:extLst>
            </p:cNvPr>
            <p:cNvSpPr txBox="1"/>
            <p:nvPr/>
          </p:nvSpPr>
          <p:spPr>
            <a:xfrm>
              <a:off x="3106309" y="1929026"/>
              <a:ext cx="147476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F1A737-18C7-4F5A-9ADA-E9D2A2FF78C1}"/>
                </a:ext>
              </a:extLst>
            </p:cNvPr>
            <p:cNvSpPr txBox="1"/>
            <p:nvPr/>
          </p:nvSpPr>
          <p:spPr>
            <a:xfrm>
              <a:off x="3446225" y="1908922"/>
              <a:ext cx="147476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A10030-B1F6-4CEA-83D9-D5CCA6A52A42}"/>
                </a:ext>
              </a:extLst>
            </p:cNvPr>
            <p:cNvSpPr txBox="1"/>
            <p:nvPr/>
          </p:nvSpPr>
          <p:spPr>
            <a:xfrm>
              <a:off x="1699100" y="2770968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990F4B-9937-4419-A505-096EE6744510}"/>
                </a:ext>
              </a:extLst>
            </p:cNvPr>
            <p:cNvSpPr txBox="1"/>
            <p:nvPr/>
          </p:nvSpPr>
          <p:spPr>
            <a:xfrm>
              <a:off x="2038719" y="2821699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924D6D-8F0A-41C9-9E5D-8DF5F4865C78}"/>
                </a:ext>
              </a:extLst>
            </p:cNvPr>
            <p:cNvSpPr txBox="1"/>
            <p:nvPr/>
          </p:nvSpPr>
          <p:spPr>
            <a:xfrm>
              <a:off x="2387002" y="2829623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C4EC8E-B446-41F7-964C-AF6BD8298E36}"/>
                </a:ext>
              </a:extLst>
            </p:cNvPr>
            <p:cNvSpPr txBox="1"/>
            <p:nvPr/>
          </p:nvSpPr>
          <p:spPr>
            <a:xfrm>
              <a:off x="3053123" y="2807616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F9426B-E28B-464D-A5A7-8DD25535AB71}"/>
                </a:ext>
              </a:extLst>
            </p:cNvPr>
            <p:cNvSpPr txBox="1"/>
            <p:nvPr/>
          </p:nvSpPr>
          <p:spPr>
            <a:xfrm>
              <a:off x="3392742" y="2858347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17A831-27BC-4A3C-8D39-32D1B9A58333}"/>
                </a:ext>
              </a:extLst>
            </p:cNvPr>
            <p:cNvSpPr txBox="1"/>
            <p:nvPr/>
          </p:nvSpPr>
          <p:spPr>
            <a:xfrm>
              <a:off x="3741025" y="2866271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8FB181-3FA9-40A2-9DD0-9638ACD89566}"/>
                </a:ext>
              </a:extLst>
            </p:cNvPr>
            <p:cNvSpPr txBox="1"/>
            <p:nvPr/>
          </p:nvSpPr>
          <p:spPr>
            <a:xfrm>
              <a:off x="724905" y="3839707"/>
              <a:ext cx="258437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D7FAB1-3370-46CF-B061-48CC725B9901}"/>
                </a:ext>
              </a:extLst>
            </p:cNvPr>
            <p:cNvSpPr txBox="1"/>
            <p:nvPr/>
          </p:nvSpPr>
          <p:spPr>
            <a:xfrm>
              <a:off x="1092380" y="3853161"/>
              <a:ext cx="258437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36D933-1C78-425D-B942-BA74CEBB92FC}"/>
                </a:ext>
              </a:extLst>
            </p:cNvPr>
            <p:cNvSpPr txBox="1"/>
            <p:nvPr/>
          </p:nvSpPr>
          <p:spPr>
            <a:xfrm>
              <a:off x="1404664" y="3839707"/>
              <a:ext cx="212802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-3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2283EA3-55DE-4480-9091-64204A51CC34}"/>
              </a:ext>
            </a:extLst>
          </p:cNvPr>
          <p:cNvSpPr txBox="1"/>
          <p:nvPr/>
        </p:nvSpPr>
        <p:spPr>
          <a:xfrm>
            <a:off x="148509" y="1378511"/>
            <a:ext cx="2767307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def f(s, e) :</a:t>
            </a: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if s</a:t>
            </a:r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e :</a:t>
            </a:r>
            <a:r>
              <a:rPr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return 0</a:t>
            </a: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if s==e :</a:t>
            </a:r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return 1</a:t>
            </a:r>
          </a:p>
          <a:p>
            <a:endParaRPr lang="ko-Kore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 = f(s</a:t>
            </a:r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1, e)</a:t>
            </a: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b = f(s</a:t>
            </a:r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2, e)</a:t>
            </a: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 = f(s</a:t>
            </a:r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3, e)</a:t>
            </a:r>
          </a:p>
          <a:p>
            <a:r>
              <a:rPr lang="ko-Kore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a + b + c</a:t>
            </a:r>
            <a:endParaRPr lang="en-US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print(f(3, 0))</a:t>
            </a:r>
            <a:endParaRPr lang="ko-Kore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6490683-5ACA-4353-A3C0-F948EAAFB6C2}"/>
              </a:ext>
            </a:extLst>
          </p:cNvPr>
          <p:cNvGrpSpPr/>
          <p:nvPr/>
        </p:nvGrpSpPr>
        <p:grpSpPr>
          <a:xfrm>
            <a:off x="4305280" y="3984782"/>
            <a:ext cx="5055970" cy="2897317"/>
            <a:chOff x="176636" y="4681309"/>
            <a:chExt cx="6950651" cy="6074473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7915A1C-147A-45B0-8977-A2FD2FA2F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3303" r="72721"/>
            <a:stretch/>
          </p:blipFill>
          <p:spPr>
            <a:xfrm>
              <a:off x="1088015" y="9343336"/>
              <a:ext cx="1233786" cy="570325"/>
            </a:xfrm>
            <a:prstGeom prst="rect">
              <a:avLst/>
            </a:prstGeom>
          </p:spPr>
        </p:pic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B6C0206-71DD-431C-A5B7-A057B33B1B71}"/>
                </a:ext>
              </a:extLst>
            </p:cNvPr>
            <p:cNvGrpSpPr/>
            <p:nvPr/>
          </p:nvGrpSpPr>
          <p:grpSpPr>
            <a:xfrm>
              <a:off x="1451758" y="4681309"/>
              <a:ext cx="5675529" cy="6074473"/>
              <a:chOff x="1451758" y="4681309"/>
              <a:chExt cx="5675529" cy="6074473"/>
            </a:xfrm>
          </p:grpSpPr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B55BCE9D-3C52-49F5-94AF-685955F2A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00015" y="4681309"/>
                <a:ext cx="4522780" cy="5207491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B191DA-1214-444B-B86B-E5369EFA789C}"/>
                  </a:ext>
                </a:extLst>
              </p:cNvPr>
              <p:cNvSpPr txBox="1"/>
              <p:nvPr/>
            </p:nvSpPr>
            <p:spPr>
              <a:xfrm>
                <a:off x="3334320" y="8170460"/>
                <a:ext cx="586490" cy="982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CFD8EA5-5585-4DB3-A8F5-79C43DF09CB0}"/>
                  </a:ext>
                </a:extLst>
              </p:cNvPr>
              <p:cNvSpPr txBox="1"/>
              <p:nvPr/>
            </p:nvSpPr>
            <p:spPr>
              <a:xfrm flipH="1">
                <a:off x="4189520" y="7029732"/>
                <a:ext cx="7456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33D6C0-255F-4D64-AD01-240C7B3E87E5}"/>
                  </a:ext>
                </a:extLst>
              </p:cNvPr>
              <p:cNvSpPr txBox="1"/>
              <p:nvPr/>
            </p:nvSpPr>
            <p:spPr>
              <a:xfrm flipH="1">
                <a:off x="4791753" y="5834532"/>
                <a:ext cx="7456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3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2EA65B6-0142-4BB1-82E8-825F35AF21CC}"/>
                  </a:ext>
                </a:extLst>
              </p:cNvPr>
              <p:cNvSpPr txBox="1"/>
              <p:nvPr/>
            </p:nvSpPr>
            <p:spPr>
              <a:xfrm>
                <a:off x="6060063" y="4681309"/>
                <a:ext cx="1067224" cy="982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...</a:t>
                </a:r>
                <a:endParaRPr kumimoji="1" lang="ko-KR" altLang="en-US" sz="20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9B25035-2B59-4076-8A00-07155E68B2DD}"/>
                  </a:ext>
                </a:extLst>
              </p:cNvPr>
              <p:cNvSpPr txBox="1"/>
              <p:nvPr/>
            </p:nvSpPr>
            <p:spPr>
              <a:xfrm>
                <a:off x="1451758" y="9136096"/>
                <a:ext cx="1756254" cy="1619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0</a:t>
                </a:r>
                <a:r>
                  <a:rPr kumimoji="1" lang="en-US" altLang="ko-KR" sz="1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kumimoji="1" lang="ko-KR" altLang="en-US" sz="1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바닥</a:t>
                </a:r>
                <a:r>
                  <a:rPr kumimoji="1" lang="en-US" altLang="ko-KR" sz="11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:endParaRPr kumimoji="1" lang="ko-KR" altLang="en-US" sz="11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E47DA1A-3C07-4902-9192-9131071742DD}"/>
                </a:ext>
              </a:extLst>
            </p:cNvPr>
            <p:cNvSpPr/>
            <p:nvPr/>
          </p:nvSpPr>
          <p:spPr>
            <a:xfrm>
              <a:off x="4189520" y="5428084"/>
              <a:ext cx="1072800" cy="1528539"/>
            </a:xfrm>
            <a:custGeom>
              <a:avLst/>
              <a:gdLst>
                <a:gd name="connsiteX0" fmla="*/ 1072800 w 1072800"/>
                <a:gd name="connsiteY0" fmla="*/ 326139 h 1528539"/>
                <a:gd name="connsiteX1" fmla="*/ 583200 w 1072800"/>
                <a:gd name="connsiteY1" fmla="*/ 16539 h 1528539"/>
                <a:gd name="connsiteX2" fmla="*/ 187200 w 1072800"/>
                <a:gd name="connsiteY2" fmla="*/ 203739 h 1528539"/>
                <a:gd name="connsiteX3" fmla="*/ 0 w 1072800"/>
                <a:gd name="connsiteY3" fmla="*/ 1528539 h 152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800" h="1528539">
                  <a:moveTo>
                    <a:pt x="1072800" y="326139"/>
                  </a:moveTo>
                  <a:cubicBezTo>
                    <a:pt x="901800" y="181539"/>
                    <a:pt x="730800" y="36939"/>
                    <a:pt x="583200" y="16539"/>
                  </a:cubicBezTo>
                  <a:cubicBezTo>
                    <a:pt x="435600" y="-3861"/>
                    <a:pt x="284400" y="-48261"/>
                    <a:pt x="187200" y="203739"/>
                  </a:cubicBezTo>
                  <a:cubicBezTo>
                    <a:pt x="90000" y="455739"/>
                    <a:pt x="45000" y="992139"/>
                    <a:pt x="0" y="1528539"/>
                  </a:cubicBezTo>
                </a:path>
              </a:pathLst>
            </a:custGeom>
            <a:noFill/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F5F39942-6348-464B-A2C3-A4E85098DDD5}"/>
                </a:ext>
              </a:extLst>
            </p:cNvPr>
            <p:cNvSpPr/>
            <p:nvPr/>
          </p:nvSpPr>
          <p:spPr>
            <a:xfrm>
              <a:off x="3675084" y="5141538"/>
              <a:ext cx="1631315" cy="2965662"/>
            </a:xfrm>
            <a:custGeom>
              <a:avLst/>
              <a:gdLst>
                <a:gd name="connsiteX0" fmla="*/ 1800000 w 1800000"/>
                <a:gd name="connsiteY0" fmla="*/ 618462 h 2965662"/>
                <a:gd name="connsiteX1" fmla="*/ 1252800 w 1800000"/>
                <a:gd name="connsiteY1" fmla="*/ 49662 h 2965662"/>
                <a:gd name="connsiteX2" fmla="*/ 396000 w 1800000"/>
                <a:gd name="connsiteY2" fmla="*/ 359262 h 2965662"/>
                <a:gd name="connsiteX3" fmla="*/ 0 w 1800000"/>
                <a:gd name="connsiteY3" fmla="*/ 2965662 h 29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000" h="2965662">
                  <a:moveTo>
                    <a:pt x="1800000" y="618462"/>
                  </a:moveTo>
                  <a:cubicBezTo>
                    <a:pt x="1643400" y="355662"/>
                    <a:pt x="1486800" y="92862"/>
                    <a:pt x="1252800" y="49662"/>
                  </a:cubicBezTo>
                  <a:cubicBezTo>
                    <a:pt x="1018800" y="6462"/>
                    <a:pt x="604800" y="-126738"/>
                    <a:pt x="396000" y="359262"/>
                  </a:cubicBezTo>
                  <a:cubicBezTo>
                    <a:pt x="187200" y="845262"/>
                    <a:pt x="93600" y="1905462"/>
                    <a:pt x="0" y="2965662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D0DADDDB-27CA-438B-83F5-02D4D2C0F2C6}"/>
                </a:ext>
              </a:extLst>
            </p:cNvPr>
            <p:cNvSpPr/>
            <p:nvPr/>
          </p:nvSpPr>
          <p:spPr>
            <a:xfrm>
              <a:off x="2685600" y="4757064"/>
              <a:ext cx="2649600" cy="4545336"/>
            </a:xfrm>
            <a:custGeom>
              <a:avLst/>
              <a:gdLst>
                <a:gd name="connsiteX0" fmla="*/ 2649600 w 2649600"/>
                <a:gd name="connsiteY0" fmla="*/ 974136 h 4545336"/>
                <a:gd name="connsiteX1" fmla="*/ 2282400 w 2649600"/>
                <a:gd name="connsiteY1" fmla="*/ 390936 h 4545336"/>
                <a:gd name="connsiteX2" fmla="*/ 1281600 w 2649600"/>
                <a:gd name="connsiteY2" fmla="*/ 311736 h 4545336"/>
                <a:gd name="connsiteX3" fmla="*/ 0 w 2649600"/>
                <a:gd name="connsiteY3" fmla="*/ 4545336 h 454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9600" h="4545336">
                  <a:moveTo>
                    <a:pt x="2649600" y="974136"/>
                  </a:moveTo>
                  <a:cubicBezTo>
                    <a:pt x="2580000" y="737736"/>
                    <a:pt x="2510400" y="501336"/>
                    <a:pt x="2282400" y="390936"/>
                  </a:cubicBezTo>
                  <a:cubicBezTo>
                    <a:pt x="2054400" y="280536"/>
                    <a:pt x="1662000" y="-380664"/>
                    <a:pt x="1281600" y="311736"/>
                  </a:cubicBezTo>
                  <a:cubicBezTo>
                    <a:pt x="901200" y="1004136"/>
                    <a:pt x="450600" y="2774736"/>
                    <a:pt x="0" y="4545336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85DDBF3-0D16-4F14-9B71-680EB5C89A45}"/>
                </a:ext>
              </a:extLst>
            </p:cNvPr>
            <p:cNvSpPr/>
            <p:nvPr/>
          </p:nvSpPr>
          <p:spPr>
            <a:xfrm>
              <a:off x="3344957" y="6630197"/>
              <a:ext cx="1072800" cy="1528539"/>
            </a:xfrm>
            <a:custGeom>
              <a:avLst/>
              <a:gdLst>
                <a:gd name="connsiteX0" fmla="*/ 1072800 w 1072800"/>
                <a:gd name="connsiteY0" fmla="*/ 326139 h 1528539"/>
                <a:gd name="connsiteX1" fmla="*/ 583200 w 1072800"/>
                <a:gd name="connsiteY1" fmla="*/ 16539 h 1528539"/>
                <a:gd name="connsiteX2" fmla="*/ 187200 w 1072800"/>
                <a:gd name="connsiteY2" fmla="*/ 203739 h 1528539"/>
                <a:gd name="connsiteX3" fmla="*/ 0 w 1072800"/>
                <a:gd name="connsiteY3" fmla="*/ 1528539 h 152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800" h="1528539">
                  <a:moveTo>
                    <a:pt x="1072800" y="326139"/>
                  </a:moveTo>
                  <a:cubicBezTo>
                    <a:pt x="901800" y="181539"/>
                    <a:pt x="730800" y="36939"/>
                    <a:pt x="583200" y="16539"/>
                  </a:cubicBezTo>
                  <a:cubicBezTo>
                    <a:pt x="435600" y="-3861"/>
                    <a:pt x="284400" y="-48261"/>
                    <a:pt x="187200" y="203739"/>
                  </a:cubicBezTo>
                  <a:cubicBezTo>
                    <a:pt x="90000" y="455739"/>
                    <a:pt x="45000" y="992139"/>
                    <a:pt x="0" y="1528539"/>
                  </a:cubicBezTo>
                </a:path>
              </a:pathLst>
            </a:custGeom>
            <a:noFill/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01B5FC0-9CC3-4230-9B26-E6ADE81400FB}"/>
                </a:ext>
              </a:extLst>
            </p:cNvPr>
            <p:cNvSpPr/>
            <p:nvPr/>
          </p:nvSpPr>
          <p:spPr>
            <a:xfrm>
              <a:off x="2830521" y="6343651"/>
              <a:ext cx="1631315" cy="2965662"/>
            </a:xfrm>
            <a:custGeom>
              <a:avLst/>
              <a:gdLst>
                <a:gd name="connsiteX0" fmla="*/ 1800000 w 1800000"/>
                <a:gd name="connsiteY0" fmla="*/ 618462 h 2965662"/>
                <a:gd name="connsiteX1" fmla="*/ 1252800 w 1800000"/>
                <a:gd name="connsiteY1" fmla="*/ 49662 h 2965662"/>
                <a:gd name="connsiteX2" fmla="*/ 396000 w 1800000"/>
                <a:gd name="connsiteY2" fmla="*/ 359262 h 2965662"/>
                <a:gd name="connsiteX3" fmla="*/ 0 w 1800000"/>
                <a:gd name="connsiteY3" fmla="*/ 2965662 h 29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000" h="2965662">
                  <a:moveTo>
                    <a:pt x="1800000" y="618462"/>
                  </a:moveTo>
                  <a:cubicBezTo>
                    <a:pt x="1643400" y="355662"/>
                    <a:pt x="1486800" y="92862"/>
                    <a:pt x="1252800" y="49662"/>
                  </a:cubicBezTo>
                  <a:cubicBezTo>
                    <a:pt x="1018800" y="6462"/>
                    <a:pt x="604800" y="-126738"/>
                    <a:pt x="396000" y="359262"/>
                  </a:cubicBezTo>
                  <a:cubicBezTo>
                    <a:pt x="187200" y="845262"/>
                    <a:pt x="93600" y="1905462"/>
                    <a:pt x="0" y="2965662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8842D301-AC7A-4FCA-B2B1-C4E20ED333A4}"/>
                </a:ext>
              </a:extLst>
            </p:cNvPr>
            <p:cNvSpPr/>
            <p:nvPr/>
          </p:nvSpPr>
          <p:spPr>
            <a:xfrm>
              <a:off x="176636" y="5959177"/>
              <a:ext cx="4314001" cy="3929623"/>
            </a:xfrm>
            <a:custGeom>
              <a:avLst/>
              <a:gdLst>
                <a:gd name="connsiteX0" fmla="*/ 2649600 w 2649600"/>
                <a:gd name="connsiteY0" fmla="*/ 974136 h 4545336"/>
                <a:gd name="connsiteX1" fmla="*/ 2282400 w 2649600"/>
                <a:gd name="connsiteY1" fmla="*/ 390936 h 4545336"/>
                <a:gd name="connsiteX2" fmla="*/ 1281600 w 2649600"/>
                <a:gd name="connsiteY2" fmla="*/ 311736 h 4545336"/>
                <a:gd name="connsiteX3" fmla="*/ 0 w 2649600"/>
                <a:gd name="connsiteY3" fmla="*/ 4545336 h 454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9600" h="4545336">
                  <a:moveTo>
                    <a:pt x="2649600" y="974136"/>
                  </a:moveTo>
                  <a:cubicBezTo>
                    <a:pt x="2580000" y="737736"/>
                    <a:pt x="2510400" y="501336"/>
                    <a:pt x="2282400" y="390936"/>
                  </a:cubicBezTo>
                  <a:cubicBezTo>
                    <a:pt x="2054400" y="280536"/>
                    <a:pt x="1662000" y="-380664"/>
                    <a:pt x="1281600" y="311736"/>
                  </a:cubicBezTo>
                  <a:cubicBezTo>
                    <a:pt x="901200" y="1004136"/>
                    <a:pt x="450600" y="2774736"/>
                    <a:pt x="0" y="4545336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130FCC51-0999-43E0-96F5-8B518BA69D58}"/>
                </a:ext>
              </a:extLst>
            </p:cNvPr>
            <p:cNvSpPr/>
            <p:nvPr/>
          </p:nvSpPr>
          <p:spPr>
            <a:xfrm>
              <a:off x="2405485" y="7773339"/>
              <a:ext cx="1072800" cy="1528539"/>
            </a:xfrm>
            <a:custGeom>
              <a:avLst/>
              <a:gdLst>
                <a:gd name="connsiteX0" fmla="*/ 1072800 w 1072800"/>
                <a:gd name="connsiteY0" fmla="*/ 326139 h 1528539"/>
                <a:gd name="connsiteX1" fmla="*/ 583200 w 1072800"/>
                <a:gd name="connsiteY1" fmla="*/ 16539 h 1528539"/>
                <a:gd name="connsiteX2" fmla="*/ 187200 w 1072800"/>
                <a:gd name="connsiteY2" fmla="*/ 203739 h 1528539"/>
                <a:gd name="connsiteX3" fmla="*/ 0 w 1072800"/>
                <a:gd name="connsiteY3" fmla="*/ 1528539 h 152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800" h="1528539">
                  <a:moveTo>
                    <a:pt x="1072800" y="326139"/>
                  </a:moveTo>
                  <a:cubicBezTo>
                    <a:pt x="901800" y="181539"/>
                    <a:pt x="730800" y="36939"/>
                    <a:pt x="583200" y="16539"/>
                  </a:cubicBezTo>
                  <a:cubicBezTo>
                    <a:pt x="435600" y="-3861"/>
                    <a:pt x="284400" y="-48261"/>
                    <a:pt x="187200" y="203739"/>
                  </a:cubicBezTo>
                  <a:cubicBezTo>
                    <a:pt x="90000" y="455739"/>
                    <a:pt x="45000" y="992139"/>
                    <a:pt x="0" y="1528539"/>
                  </a:cubicBezTo>
                </a:path>
              </a:pathLst>
            </a:custGeom>
            <a:noFill/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BCDEFED4-0585-44D8-8328-92112546125A}"/>
                </a:ext>
              </a:extLst>
            </p:cNvPr>
            <p:cNvSpPr/>
            <p:nvPr/>
          </p:nvSpPr>
          <p:spPr>
            <a:xfrm>
              <a:off x="765436" y="7486793"/>
              <a:ext cx="2756929" cy="2287729"/>
            </a:xfrm>
            <a:custGeom>
              <a:avLst/>
              <a:gdLst>
                <a:gd name="connsiteX0" fmla="*/ 1800000 w 1800000"/>
                <a:gd name="connsiteY0" fmla="*/ 618462 h 2965662"/>
                <a:gd name="connsiteX1" fmla="*/ 1252800 w 1800000"/>
                <a:gd name="connsiteY1" fmla="*/ 49662 h 2965662"/>
                <a:gd name="connsiteX2" fmla="*/ 396000 w 1800000"/>
                <a:gd name="connsiteY2" fmla="*/ 359262 h 2965662"/>
                <a:gd name="connsiteX3" fmla="*/ 0 w 1800000"/>
                <a:gd name="connsiteY3" fmla="*/ 2965662 h 296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0000" h="2965662">
                  <a:moveTo>
                    <a:pt x="1800000" y="618462"/>
                  </a:moveTo>
                  <a:cubicBezTo>
                    <a:pt x="1643400" y="355662"/>
                    <a:pt x="1486800" y="92862"/>
                    <a:pt x="1252800" y="49662"/>
                  </a:cubicBezTo>
                  <a:cubicBezTo>
                    <a:pt x="1018800" y="6462"/>
                    <a:pt x="604800" y="-126738"/>
                    <a:pt x="396000" y="359262"/>
                  </a:cubicBezTo>
                  <a:cubicBezTo>
                    <a:pt x="187200" y="845262"/>
                    <a:pt x="93600" y="1905462"/>
                    <a:pt x="0" y="2965662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4CAA9E-82BC-4E6A-86D5-D53D7AD96A02}"/>
                </a:ext>
              </a:extLst>
            </p:cNvPr>
            <p:cNvSpPr/>
            <p:nvPr/>
          </p:nvSpPr>
          <p:spPr>
            <a:xfrm>
              <a:off x="453442" y="7102319"/>
              <a:ext cx="3097723" cy="2672203"/>
            </a:xfrm>
            <a:custGeom>
              <a:avLst/>
              <a:gdLst>
                <a:gd name="connsiteX0" fmla="*/ 2649600 w 2649600"/>
                <a:gd name="connsiteY0" fmla="*/ 974136 h 4545336"/>
                <a:gd name="connsiteX1" fmla="*/ 2282400 w 2649600"/>
                <a:gd name="connsiteY1" fmla="*/ 390936 h 4545336"/>
                <a:gd name="connsiteX2" fmla="*/ 1281600 w 2649600"/>
                <a:gd name="connsiteY2" fmla="*/ 311736 h 4545336"/>
                <a:gd name="connsiteX3" fmla="*/ 0 w 2649600"/>
                <a:gd name="connsiteY3" fmla="*/ 4545336 h 454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9600" h="4545336">
                  <a:moveTo>
                    <a:pt x="2649600" y="974136"/>
                  </a:moveTo>
                  <a:cubicBezTo>
                    <a:pt x="2580000" y="737736"/>
                    <a:pt x="2510400" y="501336"/>
                    <a:pt x="2282400" y="390936"/>
                  </a:cubicBezTo>
                  <a:cubicBezTo>
                    <a:pt x="2054400" y="280536"/>
                    <a:pt x="1662000" y="-380664"/>
                    <a:pt x="1281600" y="311736"/>
                  </a:cubicBezTo>
                  <a:cubicBezTo>
                    <a:pt x="901200" y="1004136"/>
                    <a:pt x="450600" y="2774736"/>
                    <a:pt x="0" y="4545336"/>
                  </a:cubicBezTo>
                </a:path>
              </a:pathLst>
            </a:custGeom>
            <a:noFill/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9933851-76CC-41BB-9A3D-FDAF4C1ADA74}"/>
              </a:ext>
            </a:extLst>
          </p:cNvPr>
          <p:cNvSpPr txBox="1"/>
          <p:nvPr/>
        </p:nvSpPr>
        <p:spPr>
          <a:xfrm>
            <a:off x="126385" y="5459575"/>
            <a:ext cx="3570997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f(s, e) :</a:t>
            </a:r>
          </a:p>
          <a:p>
            <a:r>
              <a:rPr lang="en-US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if s &lt; 0 : return 0</a:t>
            </a:r>
          </a:p>
          <a:p>
            <a:r>
              <a:rPr lang="en-US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if s == 0 : return 1</a:t>
            </a:r>
          </a:p>
          <a:p>
            <a:endParaRPr lang="en-US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f(s-1, e) + f(s-2, e) + f(s-3, e)</a:t>
            </a:r>
          </a:p>
          <a:p>
            <a:endParaRPr lang="en-US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print(f(3, 0))</a:t>
            </a:r>
            <a:endParaRPr lang="ko-Kore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36A8C4EE-DC39-4C72-8693-270A39E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2690"/>
            <a:ext cx="8928992" cy="612304"/>
          </a:xfrm>
        </p:spPr>
        <p:txBody>
          <a:bodyPr/>
          <a:lstStyle/>
          <a:p>
            <a:r>
              <a:rPr lang="ko-KR" altLang="en-US" dirty="0" err="1"/>
              <a:t>계단오르기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경우의 수 구하기</a:t>
            </a:r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0C16DC1C-1AFC-48ED-91FD-41EC51AA6D43}"/>
              </a:ext>
            </a:extLst>
          </p:cNvPr>
          <p:cNvSpPr/>
          <p:nvPr/>
        </p:nvSpPr>
        <p:spPr>
          <a:xfrm rot="17369750">
            <a:off x="7550029" y="1584821"/>
            <a:ext cx="311888" cy="297120"/>
          </a:xfrm>
          <a:custGeom>
            <a:avLst/>
            <a:gdLst>
              <a:gd name="connsiteX0" fmla="*/ 0 w 311888"/>
              <a:gd name="connsiteY0" fmla="*/ 439479 h 476380"/>
              <a:gd name="connsiteX1" fmla="*/ 134679 w 311888"/>
              <a:gd name="connsiteY1" fmla="*/ 432390 h 476380"/>
              <a:gd name="connsiteX2" fmla="*/ 311888 w 311888"/>
              <a:gd name="connsiteY2" fmla="*/ 0 h 47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88" h="476380">
                <a:moveTo>
                  <a:pt x="0" y="439479"/>
                </a:moveTo>
                <a:cubicBezTo>
                  <a:pt x="41349" y="472558"/>
                  <a:pt x="82698" y="505637"/>
                  <a:pt x="134679" y="432390"/>
                </a:cubicBezTo>
                <a:cubicBezTo>
                  <a:pt x="186660" y="359143"/>
                  <a:pt x="249274" y="179571"/>
                  <a:pt x="311888" y="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B28B8B2-C5F0-43D5-9F9A-B2E4F005E94E}"/>
              </a:ext>
            </a:extLst>
          </p:cNvPr>
          <p:cNvSpPr txBox="1"/>
          <p:nvPr/>
        </p:nvSpPr>
        <p:spPr>
          <a:xfrm>
            <a:off x="7609062" y="1693516"/>
            <a:ext cx="342805" cy="129716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ret 1</a:t>
            </a:r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682504E0-2C2D-4702-A0C5-1A8E4398B1A6}"/>
              </a:ext>
            </a:extLst>
          </p:cNvPr>
          <p:cNvSpPr/>
          <p:nvPr/>
        </p:nvSpPr>
        <p:spPr>
          <a:xfrm>
            <a:off x="5101944" y="2987002"/>
            <a:ext cx="311888" cy="476380"/>
          </a:xfrm>
          <a:custGeom>
            <a:avLst/>
            <a:gdLst>
              <a:gd name="connsiteX0" fmla="*/ 0 w 311888"/>
              <a:gd name="connsiteY0" fmla="*/ 439479 h 476380"/>
              <a:gd name="connsiteX1" fmla="*/ 134679 w 311888"/>
              <a:gd name="connsiteY1" fmla="*/ 432390 h 476380"/>
              <a:gd name="connsiteX2" fmla="*/ 311888 w 311888"/>
              <a:gd name="connsiteY2" fmla="*/ 0 h 47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88" h="476380">
                <a:moveTo>
                  <a:pt x="0" y="439479"/>
                </a:moveTo>
                <a:cubicBezTo>
                  <a:pt x="41349" y="472558"/>
                  <a:pt x="82698" y="505637"/>
                  <a:pt x="134679" y="432390"/>
                </a:cubicBezTo>
                <a:cubicBezTo>
                  <a:pt x="186660" y="359143"/>
                  <a:pt x="249274" y="179571"/>
                  <a:pt x="311888" y="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94885E-FC68-4E7A-9010-533D7CC41F88}"/>
              </a:ext>
            </a:extLst>
          </p:cNvPr>
          <p:cNvSpPr txBox="1"/>
          <p:nvPr/>
        </p:nvSpPr>
        <p:spPr>
          <a:xfrm>
            <a:off x="5134907" y="3160334"/>
            <a:ext cx="342805" cy="129716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ret 1</a:t>
            </a:r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A76E425B-C97E-436E-9AEC-DCAB4B4216CA}"/>
              </a:ext>
            </a:extLst>
          </p:cNvPr>
          <p:cNvSpPr/>
          <p:nvPr/>
        </p:nvSpPr>
        <p:spPr>
          <a:xfrm rot="19379573">
            <a:off x="6580138" y="3026366"/>
            <a:ext cx="311888" cy="267815"/>
          </a:xfrm>
          <a:custGeom>
            <a:avLst/>
            <a:gdLst>
              <a:gd name="connsiteX0" fmla="*/ 0 w 311888"/>
              <a:gd name="connsiteY0" fmla="*/ 439479 h 476380"/>
              <a:gd name="connsiteX1" fmla="*/ 134679 w 311888"/>
              <a:gd name="connsiteY1" fmla="*/ 432390 h 476380"/>
              <a:gd name="connsiteX2" fmla="*/ 311888 w 311888"/>
              <a:gd name="connsiteY2" fmla="*/ 0 h 47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88" h="476380">
                <a:moveTo>
                  <a:pt x="0" y="439479"/>
                </a:moveTo>
                <a:cubicBezTo>
                  <a:pt x="41349" y="472558"/>
                  <a:pt x="82698" y="505637"/>
                  <a:pt x="134679" y="432390"/>
                </a:cubicBezTo>
                <a:cubicBezTo>
                  <a:pt x="186660" y="359143"/>
                  <a:pt x="249274" y="179571"/>
                  <a:pt x="311888" y="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C9D9FD-A398-4E24-BA73-D3810BE0A632}"/>
              </a:ext>
            </a:extLst>
          </p:cNvPr>
          <p:cNvSpPr txBox="1"/>
          <p:nvPr/>
        </p:nvSpPr>
        <p:spPr>
          <a:xfrm>
            <a:off x="6592314" y="3121171"/>
            <a:ext cx="342805" cy="129716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ret 1</a:t>
            </a:r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C308645A-9E49-4C34-987D-C1E236E72F8F}"/>
              </a:ext>
            </a:extLst>
          </p:cNvPr>
          <p:cNvSpPr/>
          <p:nvPr/>
        </p:nvSpPr>
        <p:spPr>
          <a:xfrm>
            <a:off x="3231494" y="4626215"/>
            <a:ext cx="311888" cy="476380"/>
          </a:xfrm>
          <a:custGeom>
            <a:avLst/>
            <a:gdLst>
              <a:gd name="connsiteX0" fmla="*/ 0 w 311888"/>
              <a:gd name="connsiteY0" fmla="*/ 439479 h 476380"/>
              <a:gd name="connsiteX1" fmla="*/ 134679 w 311888"/>
              <a:gd name="connsiteY1" fmla="*/ 432390 h 476380"/>
              <a:gd name="connsiteX2" fmla="*/ 311888 w 311888"/>
              <a:gd name="connsiteY2" fmla="*/ 0 h 47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88" h="476380">
                <a:moveTo>
                  <a:pt x="0" y="439479"/>
                </a:moveTo>
                <a:cubicBezTo>
                  <a:pt x="41349" y="472558"/>
                  <a:pt x="82698" y="505637"/>
                  <a:pt x="134679" y="432390"/>
                </a:cubicBezTo>
                <a:cubicBezTo>
                  <a:pt x="186660" y="359143"/>
                  <a:pt x="249274" y="179571"/>
                  <a:pt x="311888" y="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66389F0-5D21-49B1-B29D-3F8A66C1F228}"/>
              </a:ext>
            </a:extLst>
          </p:cNvPr>
          <p:cNvSpPr txBox="1"/>
          <p:nvPr/>
        </p:nvSpPr>
        <p:spPr>
          <a:xfrm>
            <a:off x="3227320" y="4832254"/>
            <a:ext cx="385268" cy="13708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ret </a:t>
            </a: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kumimoji="1" lang="en-US" altLang="ko-Kore-KR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CFD28E4-99D4-4A0E-B746-22F3EDF44A71}"/>
              </a:ext>
            </a:extLst>
          </p:cNvPr>
          <p:cNvSpPr txBox="1"/>
          <p:nvPr/>
        </p:nvSpPr>
        <p:spPr>
          <a:xfrm>
            <a:off x="244213" y="713681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f(3, 1) : 0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번에서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번째 칸까지 </a:t>
            </a:r>
            <a:r>
              <a:rPr lang="ko-KR" altLang="en-US" u="sng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내려오는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경우의 수</a:t>
            </a:r>
          </a:p>
        </p:txBody>
      </p:sp>
    </p:spTree>
    <p:extLst>
      <p:ext uri="{BB962C8B-B14F-4D97-AF65-F5344CB8AC3E}">
        <p14:creationId xmlns:p14="http://schemas.microsoft.com/office/powerpoint/2010/main" val="1031916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92D4F64-D180-49A0-A467-ABD655047EE6}"/>
              </a:ext>
            </a:extLst>
          </p:cNvPr>
          <p:cNvGrpSpPr/>
          <p:nvPr/>
        </p:nvGrpSpPr>
        <p:grpSpPr>
          <a:xfrm>
            <a:off x="5663456" y="5156"/>
            <a:ext cx="1002198" cy="1117485"/>
            <a:chOff x="2839805" y="57153"/>
            <a:chExt cx="602107" cy="20469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7EF026-E2EB-4991-BE02-42E14ED0B223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6" name="모서리가 둥근 직사각형 9">
              <a:extLst>
                <a:ext uri="{FF2B5EF4-FFF2-40B4-BE49-F238E27FC236}">
                  <a16:creationId xmlns:a16="http://schemas.microsoft.com/office/drawing/2014/main" id="{60712CD2-0B88-4671-BE79-2DC8CDEF22F7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:(3), 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98E1AC-FDED-45A9-914B-327012761D1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5149317" y="1122641"/>
            <a:ext cx="1015238" cy="6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12D284-D8EF-44DB-975D-9B0EBD50838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6164555" y="1122641"/>
            <a:ext cx="29084" cy="61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437B18-9544-4E26-9CB1-A63B62283B63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6164555" y="1122641"/>
            <a:ext cx="1073406" cy="61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A7DEE8-C3F8-453B-B3BE-B2BDFD07735B}"/>
              </a:ext>
            </a:extLst>
          </p:cNvPr>
          <p:cNvSpPr txBox="1"/>
          <p:nvPr/>
        </p:nvSpPr>
        <p:spPr>
          <a:xfrm>
            <a:off x="5513093" y="1323047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s-1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(1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1253C-DF1A-463C-9066-BBCA8BFE0F1A}"/>
              </a:ext>
            </a:extLst>
          </p:cNvPr>
          <p:cNvSpPr txBox="1"/>
          <p:nvPr/>
        </p:nvSpPr>
        <p:spPr>
          <a:xfrm>
            <a:off x="5933115" y="1432950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2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7B587-C7C6-4358-B198-DC48840F2F2B}"/>
              </a:ext>
            </a:extLst>
          </p:cNvPr>
          <p:cNvSpPr txBox="1"/>
          <p:nvPr/>
        </p:nvSpPr>
        <p:spPr>
          <a:xfrm>
            <a:off x="6315175" y="1302273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3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63C330-3313-4DD2-B7CB-8A939AEF9DA8}"/>
              </a:ext>
            </a:extLst>
          </p:cNvPr>
          <p:cNvGrpSpPr/>
          <p:nvPr/>
        </p:nvGrpSpPr>
        <p:grpSpPr>
          <a:xfrm>
            <a:off x="4643596" y="1734678"/>
            <a:ext cx="1002198" cy="1117485"/>
            <a:chOff x="2839805" y="57153"/>
            <a:chExt cx="602107" cy="204691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8A122A-E7AD-4DC7-9EAE-775BB7D9F651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5" name="모서리가 둥근 직사각형 9">
              <a:extLst>
                <a:ext uri="{FF2B5EF4-FFF2-40B4-BE49-F238E27FC236}">
                  <a16:creationId xmlns:a16="http://schemas.microsoft.com/office/drawing/2014/main" id="{6E11974E-AE1A-4751-B834-3997C9B93045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:(2), 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BCC651-B5C3-477D-8651-AC7B31953C51}"/>
              </a:ext>
            </a:extLst>
          </p:cNvPr>
          <p:cNvGrpSpPr/>
          <p:nvPr/>
        </p:nvGrpSpPr>
        <p:grpSpPr>
          <a:xfrm>
            <a:off x="5687918" y="1737674"/>
            <a:ext cx="1002198" cy="1117485"/>
            <a:chOff x="2839805" y="57153"/>
            <a:chExt cx="602107" cy="20469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5CAF6C-4856-49B5-A9FF-1CAC3403D8ED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18" name="모서리가 둥근 직사각형 9">
              <a:extLst>
                <a:ext uri="{FF2B5EF4-FFF2-40B4-BE49-F238E27FC236}">
                  <a16:creationId xmlns:a16="http://schemas.microsoft.com/office/drawing/2014/main" id="{D4050956-C788-4C5C-A39E-BC2AEF021B5B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:(2), 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850CE3-2E45-4DC4-86C4-C60AC35CBABC}"/>
              </a:ext>
            </a:extLst>
          </p:cNvPr>
          <p:cNvGrpSpPr/>
          <p:nvPr/>
        </p:nvGrpSpPr>
        <p:grpSpPr>
          <a:xfrm>
            <a:off x="6732240" y="1740670"/>
            <a:ext cx="1002198" cy="1117485"/>
            <a:chOff x="2839805" y="57153"/>
            <a:chExt cx="602107" cy="20469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FD0ED-2117-43C6-ADA8-0256C8938FAB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21" name="모서리가 둥근 직사각형 9">
              <a:extLst>
                <a:ext uri="{FF2B5EF4-FFF2-40B4-BE49-F238E27FC236}">
                  <a16:creationId xmlns:a16="http://schemas.microsoft.com/office/drawing/2014/main" id="{99EBFCFC-0047-4C70-BAAE-67E5651E662B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highlight>
                    <a:srgbClr val="FFFF00"/>
                  </a:highlight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highlight>
                    <a:srgbClr val="FFFF00"/>
                  </a:highlight>
                  <a:latin typeface="+mj-ea"/>
                  <a:ea typeface="+mj-ea"/>
                  <a:sym typeface="Wingdings" panose="05000000000000000000" pitchFamily="2" charset="2"/>
                </a:rPr>
                <a:t>:(0), e(0)</a:t>
              </a:r>
              <a:endParaRPr kumimoji="1" lang="ko-Kore-KR" altLang="en-US" sz="1100" b="1" dirty="0">
                <a:solidFill>
                  <a:schemeClr val="tx1"/>
                </a:solidFill>
                <a:highlight>
                  <a:srgbClr val="FFFF00"/>
                </a:highlight>
                <a:latin typeface="+mj-ea"/>
                <a:ea typeface="+mj-ea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58D2FFB-71A9-4FA1-88AE-5DCD0BE97791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flipH="1">
            <a:off x="3377665" y="2852163"/>
            <a:ext cx="1767030" cy="89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A5B1C66-F232-49C0-BF2F-06E7DD610D3B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flipH="1">
            <a:off x="4421987" y="2852163"/>
            <a:ext cx="722708" cy="89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91AE96-F801-440C-B480-FF1BF9A6DAD1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>
            <a:off x="5144695" y="2852163"/>
            <a:ext cx="321614" cy="89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6783D3-E6D0-414F-B978-71BA606A4439}"/>
              </a:ext>
            </a:extLst>
          </p:cNvPr>
          <p:cNvSpPr txBox="1"/>
          <p:nvPr/>
        </p:nvSpPr>
        <p:spPr>
          <a:xfrm>
            <a:off x="4112364" y="3142129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s-1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(1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43E370-DD51-4228-9435-C738EDD47F43}"/>
              </a:ext>
            </a:extLst>
          </p:cNvPr>
          <p:cNvSpPr txBox="1"/>
          <p:nvPr/>
        </p:nvSpPr>
        <p:spPr>
          <a:xfrm>
            <a:off x="4567747" y="3220391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2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8659D-D97C-44E4-8CF8-41A53312A524}"/>
              </a:ext>
            </a:extLst>
          </p:cNvPr>
          <p:cNvSpPr txBox="1"/>
          <p:nvPr/>
        </p:nvSpPr>
        <p:spPr>
          <a:xfrm>
            <a:off x="5073379" y="3182353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3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FE7A6D2-875D-4874-A8A1-B1C4625C81E6}"/>
              </a:ext>
            </a:extLst>
          </p:cNvPr>
          <p:cNvGrpSpPr/>
          <p:nvPr/>
        </p:nvGrpSpPr>
        <p:grpSpPr>
          <a:xfrm>
            <a:off x="2871944" y="3742724"/>
            <a:ext cx="1002198" cy="1117485"/>
            <a:chOff x="2839805" y="57153"/>
            <a:chExt cx="602107" cy="20469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6065DC-76A8-47A6-8004-46BEDEFFAA28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30" name="모서리가 둥근 직사각형 9">
              <a:extLst>
                <a:ext uri="{FF2B5EF4-FFF2-40B4-BE49-F238E27FC236}">
                  <a16:creationId xmlns:a16="http://schemas.microsoft.com/office/drawing/2014/main" id="{30050F36-F474-45AB-845D-E8415EFBFB8B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:(1), 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C70AF5C-FBAD-422A-A924-308AF59CD6CE}"/>
              </a:ext>
            </a:extLst>
          </p:cNvPr>
          <p:cNvGrpSpPr/>
          <p:nvPr/>
        </p:nvGrpSpPr>
        <p:grpSpPr>
          <a:xfrm>
            <a:off x="3916266" y="3745720"/>
            <a:ext cx="1002198" cy="1117485"/>
            <a:chOff x="2839805" y="57153"/>
            <a:chExt cx="602107" cy="2046917"/>
          </a:xfrm>
          <a:solidFill>
            <a:srgbClr val="FFFF00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7D63E8-6476-46CD-ADF5-1EABDFB07083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33" name="모서리가 둥근 직사각형 9">
              <a:extLst>
                <a:ext uri="{FF2B5EF4-FFF2-40B4-BE49-F238E27FC236}">
                  <a16:creationId xmlns:a16="http://schemas.microsoft.com/office/drawing/2014/main" id="{DAB12DC6-C6E1-4682-97E1-A4D79D422C88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:(0), 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5379840-5C9F-4935-8482-E70895425A27}"/>
              </a:ext>
            </a:extLst>
          </p:cNvPr>
          <p:cNvGrpSpPr/>
          <p:nvPr/>
        </p:nvGrpSpPr>
        <p:grpSpPr>
          <a:xfrm>
            <a:off x="4960588" y="3748716"/>
            <a:ext cx="1002198" cy="1117485"/>
            <a:chOff x="2839805" y="57153"/>
            <a:chExt cx="602107" cy="204691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DA7E9D-E4D7-416A-8E8D-F9E31155DA31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36" name="모서리가 둥근 직사각형 9">
              <a:extLst>
                <a:ext uri="{FF2B5EF4-FFF2-40B4-BE49-F238E27FC236}">
                  <a16:creationId xmlns:a16="http://schemas.microsoft.com/office/drawing/2014/main" id="{265AEBC0-23A9-411E-8C06-46C255773316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:(-1),e(0)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393AAF-B65D-4DFC-9E18-FF09A258C124}"/>
              </a:ext>
            </a:extLst>
          </p:cNvPr>
          <p:cNvCxnSpPr>
            <a:cxnSpLocks/>
            <a:stCxn id="29" idx="2"/>
            <a:endCxn id="45" idx="0"/>
          </p:cNvCxnSpPr>
          <p:nvPr/>
        </p:nvCxnSpPr>
        <p:spPr>
          <a:xfrm flipH="1">
            <a:off x="3164832" y="4860209"/>
            <a:ext cx="208211" cy="68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CF11DE-8D2D-418B-8C66-74FAF1D31495}"/>
              </a:ext>
            </a:extLst>
          </p:cNvPr>
          <p:cNvCxnSpPr>
            <a:cxnSpLocks/>
            <a:stCxn id="29" idx="2"/>
            <a:endCxn id="48" idx="0"/>
          </p:cNvCxnSpPr>
          <p:nvPr/>
        </p:nvCxnSpPr>
        <p:spPr>
          <a:xfrm>
            <a:off x="3373043" y="4860209"/>
            <a:ext cx="836111" cy="69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7310F6-F77F-43D9-A314-B834F34DFC8F}"/>
              </a:ext>
            </a:extLst>
          </p:cNvPr>
          <p:cNvCxnSpPr>
            <a:cxnSpLocks/>
            <a:stCxn id="29" idx="2"/>
            <a:endCxn id="51" idx="0"/>
          </p:cNvCxnSpPr>
          <p:nvPr/>
        </p:nvCxnSpPr>
        <p:spPr>
          <a:xfrm>
            <a:off x="3373043" y="4860209"/>
            <a:ext cx="1880433" cy="69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3A679B-BF59-4C6B-98A1-68EB8EB7034E}"/>
              </a:ext>
            </a:extLst>
          </p:cNvPr>
          <p:cNvSpPr txBox="1"/>
          <p:nvPr/>
        </p:nvSpPr>
        <p:spPr>
          <a:xfrm>
            <a:off x="3163470" y="5131393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s-1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(1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D94C8-FBEB-47C2-AC09-1C0414F5F392}"/>
              </a:ext>
            </a:extLst>
          </p:cNvPr>
          <p:cNvSpPr txBox="1"/>
          <p:nvPr/>
        </p:nvSpPr>
        <p:spPr>
          <a:xfrm>
            <a:off x="3544755" y="5262070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2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58DC3B-FCDD-42B4-87BA-6A4DD53743FB}"/>
              </a:ext>
            </a:extLst>
          </p:cNvPr>
          <p:cNvSpPr txBox="1"/>
          <p:nvPr/>
        </p:nvSpPr>
        <p:spPr>
          <a:xfrm>
            <a:off x="3922171" y="5131393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3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1352C62-8AE0-4703-9C49-6D6E30FC2749}"/>
              </a:ext>
            </a:extLst>
          </p:cNvPr>
          <p:cNvGrpSpPr/>
          <p:nvPr/>
        </p:nvGrpSpPr>
        <p:grpSpPr>
          <a:xfrm>
            <a:off x="2659111" y="5549365"/>
            <a:ext cx="1002198" cy="1117485"/>
            <a:chOff x="2839805" y="57153"/>
            <a:chExt cx="602107" cy="204691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90C510-E4F7-4AE1-B8C9-2834AA6DD205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45" name="모서리가 둥근 직사각형 9">
              <a:extLst>
                <a:ext uri="{FF2B5EF4-FFF2-40B4-BE49-F238E27FC236}">
                  <a16:creationId xmlns:a16="http://schemas.microsoft.com/office/drawing/2014/main" id="{D1D0869B-DC7B-4EB4-8AAF-A84840D93C49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highlight>
                    <a:srgbClr val="FFFF00"/>
                  </a:highlight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highlight>
                    <a:srgbClr val="FFFF00"/>
                  </a:highlight>
                  <a:latin typeface="+mj-ea"/>
                  <a:ea typeface="+mj-ea"/>
                  <a:sym typeface="Wingdings" panose="05000000000000000000" pitchFamily="2" charset="2"/>
                </a:rPr>
                <a:t>:(0), e(0)</a:t>
              </a:r>
              <a:endParaRPr kumimoji="1" lang="ko-Kore-KR" altLang="en-US" sz="1100" b="1" dirty="0">
                <a:solidFill>
                  <a:schemeClr val="tx1"/>
                </a:solidFill>
                <a:highlight>
                  <a:srgbClr val="FFFF00"/>
                </a:highlight>
                <a:latin typeface="+mj-ea"/>
                <a:ea typeface="+mj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BB5DBD-3512-4664-8CFF-FBDAAD29EB0F}"/>
              </a:ext>
            </a:extLst>
          </p:cNvPr>
          <p:cNvGrpSpPr/>
          <p:nvPr/>
        </p:nvGrpSpPr>
        <p:grpSpPr>
          <a:xfrm>
            <a:off x="3703433" y="5552361"/>
            <a:ext cx="1002198" cy="1117485"/>
            <a:chOff x="2839805" y="57153"/>
            <a:chExt cx="602107" cy="204691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6384AC-6429-4FAA-86A9-E46F543F813C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48" name="모서리가 둥근 직사각형 9">
              <a:extLst>
                <a:ext uri="{FF2B5EF4-FFF2-40B4-BE49-F238E27FC236}">
                  <a16:creationId xmlns:a16="http://schemas.microsoft.com/office/drawing/2014/main" id="{BFABC7B6-DC8C-4016-A2F5-7437C83AA51C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:(-1),e(0)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57E49D6-C46D-43B6-8F4F-859EAC709A99}"/>
              </a:ext>
            </a:extLst>
          </p:cNvPr>
          <p:cNvGrpSpPr/>
          <p:nvPr/>
        </p:nvGrpSpPr>
        <p:grpSpPr>
          <a:xfrm>
            <a:off x="4747755" y="5555357"/>
            <a:ext cx="1002198" cy="1117485"/>
            <a:chOff x="2839805" y="57153"/>
            <a:chExt cx="602107" cy="204691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622E87-4723-4F9D-8D79-84795FA85641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51" name="모서리가 둥근 직사각형 9">
              <a:extLst>
                <a:ext uri="{FF2B5EF4-FFF2-40B4-BE49-F238E27FC236}">
                  <a16:creationId xmlns:a16="http://schemas.microsoft.com/office/drawing/2014/main" id="{797D0429-264B-4BDB-BDEA-8A175C371AAE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:(-2),e(0)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7737D7B-928E-405F-88BB-32E83610C2A2}"/>
              </a:ext>
            </a:extLst>
          </p:cNvPr>
          <p:cNvCxnSpPr>
            <a:cxnSpLocks/>
            <a:stCxn id="17" idx="2"/>
            <a:endCxn id="60" idx="0"/>
          </p:cNvCxnSpPr>
          <p:nvPr/>
        </p:nvCxnSpPr>
        <p:spPr>
          <a:xfrm>
            <a:off x="6189017" y="2855159"/>
            <a:ext cx="363539" cy="89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E109071-1784-44F6-85A7-A50B40007AAB}"/>
              </a:ext>
            </a:extLst>
          </p:cNvPr>
          <p:cNvCxnSpPr>
            <a:cxnSpLocks/>
            <a:stCxn id="17" idx="2"/>
            <a:endCxn id="63" idx="0"/>
          </p:cNvCxnSpPr>
          <p:nvPr/>
        </p:nvCxnSpPr>
        <p:spPr>
          <a:xfrm>
            <a:off x="6189017" y="2855159"/>
            <a:ext cx="1407861" cy="9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3921619-8E9F-4712-ABDA-A30DD391DF32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>
            <a:off x="6189017" y="2855159"/>
            <a:ext cx="2452183" cy="90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C8F69B4-40F3-412C-A75E-DDF4B3BA6115}"/>
              </a:ext>
            </a:extLst>
          </p:cNvPr>
          <p:cNvSpPr txBox="1"/>
          <p:nvPr/>
        </p:nvSpPr>
        <p:spPr>
          <a:xfrm>
            <a:off x="6199759" y="3176894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s-1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(1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DB1F8A-46B1-4F4C-B5B0-B80738A8EBDA}"/>
              </a:ext>
            </a:extLst>
          </p:cNvPr>
          <p:cNvSpPr txBox="1"/>
          <p:nvPr/>
        </p:nvSpPr>
        <p:spPr>
          <a:xfrm>
            <a:off x="6684186" y="3162026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2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9A3D82-AD5F-49D9-B0B4-EEAC7C9D2535}"/>
              </a:ext>
            </a:extLst>
          </p:cNvPr>
          <p:cNvSpPr txBox="1"/>
          <p:nvPr/>
        </p:nvSpPr>
        <p:spPr>
          <a:xfrm>
            <a:off x="7182844" y="3105520"/>
            <a:ext cx="331822" cy="2579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s-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(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3</a:t>
            </a:r>
            <a:r>
              <a:rPr kumimoji="1" lang="ko-KR" altLang="en-US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칸</a:t>
            </a:r>
            <a:r>
              <a:rPr kumimoji="1" lang="en-US" altLang="ko-KR" sz="1200" dirty="0">
                <a:latin typeface="Nanum BaeEunHyeCe" panose="02000503000000000000" pitchFamily="2" charset="-127"/>
                <a:ea typeface="Nanum BaeEunHyeCe" panose="02000503000000000000" pitchFamily="2" charset="-127"/>
              </a:rPr>
              <a:t>)</a:t>
            </a:r>
            <a:endParaRPr kumimoji="1" lang="en-US" altLang="ko-Kore-KR" sz="1200" dirty="0">
              <a:latin typeface="Nanum BaeEunHyeCe" panose="02000503000000000000" pitchFamily="2" charset="-127"/>
              <a:ea typeface="Nanum BaeEunHyeCe" panose="02000503000000000000" pitchFamily="2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3B78C26-1301-4A48-BF22-B90714FF9280}"/>
              </a:ext>
            </a:extLst>
          </p:cNvPr>
          <p:cNvGrpSpPr/>
          <p:nvPr/>
        </p:nvGrpSpPr>
        <p:grpSpPr>
          <a:xfrm>
            <a:off x="6046835" y="3754248"/>
            <a:ext cx="1002198" cy="1117485"/>
            <a:chOff x="2839805" y="57153"/>
            <a:chExt cx="602107" cy="2046917"/>
          </a:xfrm>
          <a:solidFill>
            <a:srgbClr val="FFFF00"/>
          </a:solidFill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A4D1A9-893B-4F50-9771-53946849B96C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id="{3A44EA08-61E7-4829-9856-9217EA6070CE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:(0),e(0)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5FF632-E2FE-4B90-9059-C72AB45D26C7}"/>
              </a:ext>
            </a:extLst>
          </p:cNvPr>
          <p:cNvGrpSpPr/>
          <p:nvPr/>
        </p:nvGrpSpPr>
        <p:grpSpPr>
          <a:xfrm>
            <a:off x="7091157" y="3757244"/>
            <a:ext cx="1002198" cy="1117485"/>
            <a:chOff x="2839805" y="57153"/>
            <a:chExt cx="602107" cy="204691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869AEB-E32E-41E6-93D9-7C672CBFFF33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63" name="모서리가 둥근 직사각형 9">
              <a:extLst>
                <a:ext uri="{FF2B5EF4-FFF2-40B4-BE49-F238E27FC236}">
                  <a16:creationId xmlns:a16="http://schemas.microsoft.com/office/drawing/2014/main" id="{1A23A32C-7102-4F54-BF78-BE9E6A5C24DA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:(-1) e(3)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3F4466A-C517-4A94-9BE6-1FEC4CBCD941}"/>
              </a:ext>
            </a:extLst>
          </p:cNvPr>
          <p:cNvGrpSpPr/>
          <p:nvPr/>
        </p:nvGrpSpPr>
        <p:grpSpPr>
          <a:xfrm>
            <a:off x="8135479" y="3760240"/>
            <a:ext cx="1002198" cy="1117485"/>
            <a:chOff x="2839805" y="57153"/>
            <a:chExt cx="602107" cy="204691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77B7F7-B6D4-4193-8193-02794021F94B}"/>
                </a:ext>
              </a:extLst>
            </p:cNvPr>
            <p:cNvSpPr txBox="1"/>
            <p:nvPr/>
          </p:nvSpPr>
          <p:spPr>
            <a:xfrm>
              <a:off x="2839805" y="300039"/>
              <a:ext cx="602107" cy="18040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def f(s, e) :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 :</a:t>
              </a:r>
              <a:r>
                <a:rPr lang="en-US" altLang="ko-Kore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return 0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if s==e: 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r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eturn 1</a:t>
              </a:r>
            </a:p>
            <a:p>
              <a:endParaRPr lang="ko-Kore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a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b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c = f(s</a:t>
              </a:r>
              <a:r>
                <a:rPr lang="en-US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</a:t>
              </a:r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3, e)</a:t>
              </a:r>
            </a:p>
            <a:p>
              <a:r>
                <a:rPr lang="ko-Kore-KR" altLang="en-US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return a + b + c</a:t>
              </a:r>
            </a:p>
          </p:txBody>
        </p:sp>
        <p:sp>
          <p:nvSpPr>
            <p:cNvPr id="66" name="모서리가 둥근 직사각형 9">
              <a:extLst>
                <a:ext uri="{FF2B5EF4-FFF2-40B4-BE49-F238E27FC236}">
                  <a16:creationId xmlns:a16="http://schemas.microsoft.com/office/drawing/2014/main" id="{E2D1F580-3F25-4CFE-AB33-E1554CF72C21}"/>
                </a:ext>
              </a:extLst>
            </p:cNvPr>
            <p:cNvSpPr/>
            <p:nvPr/>
          </p:nvSpPr>
          <p:spPr>
            <a:xfrm>
              <a:off x="2946549" y="57153"/>
              <a:ext cx="394172" cy="2235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</a:rPr>
                <a:t>s</a:t>
              </a:r>
              <a:r>
                <a:rPr kumimoji="1" lang="en-US" altLang="ko-Kore-KR" sz="1100" b="1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:(-2) e(3)</a:t>
              </a:r>
              <a:endParaRPr kumimoji="1" lang="ko-Kore-KR" altLang="en-US" sz="11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2F00B7E-3C66-44AB-A426-4F53635AF650}"/>
              </a:ext>
            </a:extLst>
          </p:cNvPr>
          <p:cNvGrpSpPr/>
          <p:nvPr/>
        </p:nvGrpSpPr>
        <p:grpSpPr>
          <a:xfrm>
            <a:off x="39100" y="548681"/>
            <a:ext cx="4453409" cy="3613862"/>
            <a:chOff x="324058" y="1306209"/>
            <a:chExt cx="4336472" cy="340030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1868EFF-682D-4A57-BD83-3CF57118F072}"/>
                </a:ext>
              </a:extLst>
            </p:cNvPr>
            <p:cNvSpPr/>
            <p:nvPr/>
          </p:nvSpPr>
          <p:spPr>
            <a:xfrm>
              <a:off x="3004962" y="130620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F38EC3A8-19DD-4841-93B6-2A25E4C85E56}"/>
                </a:ext>
              </a:extLst>
            </p:cNvPr>
            <p:cNvSpPr/>
            <p:nvPr/>
          </p:nvSpPr>
          <p:spPr>
            <a:xfrm>
              <a:off x="2334839" y="219698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B0BFC12C-4365-4885-B5B0-0752BD1E3DF9}"/>
                </a:ext>
              </a:extLst>
            </p:cNvPr>
            <p:cNvCxnSpPr>
              <a:cxnSpLocks/>
              <a:stCxn id="82" idx="4"/>
              <a:endCxn id="83" idx="0"/>
            </p:cNvCxnSpPr>
            <p:nvPr/>
          </p:nvCxnSpPr>
          <p:spPr>
            <a:xfrm flipH="1">
              <a:off x="2519970" y="1681323"/>
              <a:ext cx="670123" cy="51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3707F0C-A263-468A-A652-7A3CEBA248EB}"/>
                </a:ext>
              </a:extLst>
            </p:cNvPr>
            <p:cNvCxnSpPr>
              <a:cxnSpLocks/>
              <a:stCxn id="82" idx="4"/>
              <a:endCxn id="87" idx="0"/>
            </p:cNvCxnSpPr>
            <p:nvPr/>
          </p:nvCxnSpPr>
          <p:spPr>
            <a:xfrm>
              <a:off x="3190093" y="1681323"/>
              <a:ext cx="0" cy="51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D5DDED5-7F92-472B-A565-CF61CEA5A39F}"/>
                </a:ext>
              </a:extLst>
            </p:cNvPr>
            <p:cNvCxnSpPr>
              <a:cxnSpLocks/>
              <a:stCxn id="82" idx="4"/>
              <a:endCxn id="88" idx="0"/>
            </p:cNvCxnSpPr>
            <p:nvPr/>
          </p:nvCxnSpPr>
          <p:spPr>
            <a:xfrm>
              <a:off x="3190093" y="1681323"/>
              <a:ext cx="670123" cy="519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4E8F434-9BD0-457F-A826-77327FB11EAB}"/>
                </a:ext>
              </a:extLst>
            </p:cNvPr>
            <p:cNvSpPr/>
            <p:nvPr/>
          </p:nvSpPr>
          <p:spPr>
            <a:xfrm>
              <a:off x="3004962" y="219698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21B1CE7-455C-401D-B6CD-B276FA66ED98}"/>
                </a:ext>
              </a:extLst>
            </p:cNvPr>
            <p:cNvSpPr/>
            <p:nvPr/>
          </p:nvSpPr>
          <p:spPr>
            <a:xfrm>
              <a:off x="3675085" y="2200392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465F198-9D08-44AD-B101-E04CB0435D6C}"/>
                </a:ext>
              </a:extLst>
            </p:cNvPr>
            <p:cNvSpPr/>
            <p:nvPr/>
          </p:nvSpPr>
          <p:spPr>
            <a:xfrm>
              <a:off x="994897" y="317023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ECCBB39-629E-4F06-8CC2-507A57B61D81}"/>
                </a:ext>
              </a:extLst>
            </p:cNvPr>
            <p:cNvCxnSpPr>
              <a:cxnSpLocks/>
              <a:stCxn id="83" idx="4"/>
            </p:cNvCxnSpPr>
            <p:nvPr/>
          </p:nvCxnSpPr>
          <p:spPr>
            <a:xfrm flipH="1">
              <a:off x="1180030" y="2572103"/>
              <a:ext cx="1339940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286A29A-4250-4CD9-B9D8-28F148AAA381}"/>
                </a:ext>
              </a:extLst>
            </p:cNvPr>
            <p:cNvCxnSpPr>
              <a:cxnSpLocks/>
              <a:stCxn id="83" idx="4"/>
            </p:cNvCxnSpPr>
            <p:nvPr/>
          </p:nvCxnSpPr>
          <p:spPr>
            <a:xfrm flipH="1">
              <a:off x="1850152" y="2572103"/>
              <a:ext cx="669818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E1285DB4-2851-4D26-B989-C10D6C4B8D9F}"/>
                </a:ext>
              </a:extLst>
            </p:cNvPr>
            <p:cNvCxnSpPr>
              <a:cxnSpLocks/>
              <a:stCxn id="83" idx="4"/>
            </p:cNvCxnSpPr>
            <p:nvPr/>
          </p:nvCxnSpPr>
          <p:spPr>
            <a:xfrm>
              <a:off x="2519970" y="2572103"/>
              <a:ext cx="304" cy="601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E8943C4A-4F27-4E96-89F8-91EC5D6E757D}"/>
                </a:ext>
              </a:extLst>
            </p:cNvPr>
            <p:cNvSpPr/>
            <p:nvPr/>
          </p:nvSpPr>
          <p:spPr>
            <a:xfrm>
              <a:off x="1665020" y="3170233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DF9D01-0EF3-4549-9F7B-9DB252B084CF}"/>
                </a:ext>
              </a:extLst>
            </p:cNvPr>
            <p:cNvSpPr/>
            <p:nvPr/>
          </p:nvSpPr>
          <p:spPr>
            <a:xfrm>
              <a:off x="2335143" y="3173636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-1</a:t>
              </a:r>
              <a:r>
                <a:rPr lang="en-US" altLang="ko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008272D-3DDA-4488-8830-9A475615CC12}"/>
                </a:ext>
              </a:extLst>
            </p:cNvPr>
            <p:cNvSpPr/>
            <p:nvPr/>
          </p:nvSpPr>
          <p:spPr>
            <a:xfrm>
              <a:off x="324058" y="4328001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37640885-CCEF-4C7F-9622-9C02D6E15FC4}"/>
                </a:ext>
              </a:extLst>
            </p:cNvPr>
            <p:cNvCxnSpPr>
              <a:cxnSpLocks/>
              <a:stCxn id="89" idx="4"/>
              <a:endCxn id="95" idx="0"/>
            </p:cNvCxnSpPr>
            <p:nvPr/>
          </p:nvCxnSpPr>
          <p:spPr>
            <a:xfrm flipH="1">
              <a:off x="509189" y="3545347"/>
              <a:ext cx="670839" cy="78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5735208-AF19-406E-8FCE-F862565EBF65}"/>
                </a:ext>
              </a:extLst>
            </p:cNvPr>
            <p:cNvCxnSpPr>
              <a:cxnSpLocks/>
              <a:stCxn id="89" idx="4"/>
              <a:endCxn id="99" idx="0"/>
            </p:cNvCxnSpPr>
            <p:nvPr/>
          </p:nvCxnSpPr>
          <p:spPr>
            <a:xfrm flipH="1">
              <a:off x="1179312" y="3545347"/>
              <a:ext cx="716" cy="78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76EFE34-7990-416B-AF85-80FF63EEAA16}"/>
                </a:ext>
              </a:extLst>
            </p:cNvPr>
            <p:cNvCxnSpPr>
              <a:cxnSpLocks/>
              <a:stCxn id="89" idx="4"/>
              <a:endCxn id="100" idx="0"/>
            </p:cNvCxnSpPr>
            <p:nvPr/>
          </p:nvCxnSpPr>
          <p:spPr>
            <a:xfrm>
              <a:off x="1180028" y="3545347"/>
              <a:ext cx="669407" cy="786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A23469B1-4E64-4C95-8DB5-F8FE969B64A7}"/>
                </a:ext>
              </a:extLst>
            </p:cNvPr>
            <p:cNvSpPr/>
            <p:nvPr/>
          </p:nvSpPr>
          <p:spPr>
            <a:xfrm>
              <a:off x="994181" y="4328001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-1</a:t>
              </a:r>
              <a:r>
                <a:rPr lang="en-US" altLang="ko-KR" sz="9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B365F5D-A7C9-460C-A57B-7F0207079B8E}"/>
                </a:ext>
              </a:extLst>
            </p:cNvPr>
            <p:cNvSpPr/>
            <p:nvPr/>
          </p:nvSpPr>
          <p:spPr>
            <a:xfrm>
              <a:off x="1664304" y="4331404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-2</a:t>
              </a:r>
              <a:r>
                <a:rPr lang="en-US" altLang="ko-KR" sz="9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D5D56B9-4841-4581-BD6A-A8A788C64337}"/>
                </a:ext>
              </a:extLst>
            </p:cNvPr>
            <p:cNvSpPr/>
            <p:nvPr/>
          </p:nvSpPr>
          <p:spPr>
            <a:xfrm>
              <a:off x="3599074" y="316305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-1</a:t>
              </a:r>
              <a:r>
                <a:rPr lang="en-US" altLang="ko-KR" sz="9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0BE4610C-F5E4-441E-9A3D-67AAE99B8D0E}"/>
                </a:ext>
              </a:extLst>
            </p:cNvPr>
            <p:cNvCxnSpPr>
              <a:cxnSpLocks/>
              <a:stCxn id="87" idx="4"/>
            </p:cNvCxnSpPr>
            <p:nvPr/>
          </p:nvCxnSpPr>
          <p:spPr>
            <a:xfrm flipH="1">
              <a:off x="3083867" y="2572103"/>
              <a:ext cx="106226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0C0FDADC-B0EF-45DE-A47C-5F0726C7A44E}"/>
                </a:ext>
              </a:extLst>
            </p:cNvPr>
            <p:cNvCxnSpPr>
              <a:cxnSpLocks/>
              <a:stCxn id="87" idx="4"/>
            </p:cNvCxnSpPr>
            <p:nvPr/>
          </p:nvCxnSpPr>
          <p:spPr>
            <a:xfrm>
              <a:off x="3190093" y="2572103"/>
              <a:ext cx="563896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9015E5A0-AFAC-44C0-97C5-2404A870BBF4}"/>
                </a:ext>
              </a:extLst>
            </p:cNvPr>
            <p:cNvCxnSpPr>
              <a:cxnSpLocks/>
              <a:stCxn id="87" idx="4"/>
            </p:cNvCxnSpPr>
            <p:nvPr/>
          </p:nvCxnSpPr>
          <p:spPr>
            <a:xfrm>
              <a:off x="3190093" y="2572103"/>
              <a:ext cx="1234019" cy="601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5219277-2BE3-4927-882D-A7FB6560A59D}"/>
                </a:ext>
              </a:extLst>
            </p:cNvPr>
            <p:cNvSpPr/>
            <p:nvPr/>
          </p:nvSpPr>
          <p:spPr>
            <a:xfrm>
              <a:off x="2885395" y="3170233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2D63D5B-59F1-425C-AEA6-1DFD8164BAE5}"/>
                </a:ext>
              </a:extLst>
            </p:cNvPr>
            <p:cNvSpPr/>
            <p:nvPr/>
          </p:nvSpPr>
          <p:spPr>
            <a:xfrm>
              <a:off x="4290268" y="317263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latin typeface="D2Coding" panose="020B0609020101020101" pitchFamily="49" charset="-127"/>
                  <a:ea typeface="D2Coding" panose="020B0609020101020101" pitchFamily="49" charset="-127"/>
                </a:rPr>
                <a:t>-2</a:t>
              </a:r>
              <a:r>
                <a:rPr lang="en-US" altLang="ko-KR" sz="9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,0</a:t>
              </a:r>
              <a:endParaRPr lang="ko-KR" altLang="en-US" sz="9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DC4AA76-9555-4755-91E3-7347ADE4A5F3}"/>
                </a:ext>
              </a:extLst>
            </p:cNvPr>
            <p:cNvSpPr txBox="1"/>
            <p:nvPr/>
          </p:nvSpPr>
          <p:spPr>
            <a:xfrm>
              <a:off x="2779725" y="1887494"/>
              <a:ext cx="147476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C52B1C7-0B58-4EE3-ACC2-EEDC1271D922}"/>
                </a:ext>
              </a:extLst>
            </p:cNvPr>
            <p:cNvSpPr txBox="1"/>
            <p:nvPr/>
          </p:nvSpPr>
          <p:spPr>
            <a:xfrm>
              <a:off x="3106309" y="1929026"/>
              <a:ext cx="147476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B983B2B-F7A6-4E6C-8074-60034BAF4520}"/>
                </a:ext>
              </a:extLst>
            </p:cNvPr>
            <p:cNvSpPr txBox="1"/>
            <p:nvPr/>
          </p:nvSpPr>
          <p:spPr>
            <a:xfrm>
              <a:off x="3446225" y="1908922"/>
              <a:ext cx="147476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-3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C13C73E-BD5F-4C06-9F0C-2C73D499ED48}"/>
                </a:ext>
              </a:extLst>
            </p:cNvPr>
            <p:cNvSpPr txBox="1"/>
            <p:nvPr/>
          </p:nvSpPr>
          <p:spPr>
            <a:xfrm>
              <a:off x="1699100" y="2770968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DAB52B0-FAD4-4121-B210-FA449C8CD98C}"/>
                </a:ext>
              </a:extLst>
            </p:cNvPr>
            <p:cNvSpPr txBox="1"/>
            <p:nvPr/>
          </p:nvSpPr>
          <p:spPr>
            <a:xfrm>
              <a:off x="2038719" y="2821699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A52DA0-CFDB-440C-A7B3-6AA7FC93356E}"/>
                </a:ext>
              </a:extLst>
            </p:cNvPr>
            <p:cNvSpPr txBox="1"/>
            <p:nvPr/>
          </p:nvSpPr>
          <p:spPr>
            <a:xfrm>
              <a:off x="2387002" y="2829623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612100C-24DB-4F29-8FD1-BE189A4E2B6B}"/>
                </a:ext>
              </a:extLst>
            </p:cNvPr>
            <p:cNvSpPr txBox="1"/>
            <p:nvPr/>
          </p:nvSpPr>
          <p:spPr>
            <a:xfrm>
              <a:off x="3053123" y="2807616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BEF7DCF-A64C-4F1F-AC8E-0E265F528059}"/>
                </a:ext>
              </a:extLst>
            </p:cNvPr>
            <p:cNvSpPr txBox="1"/>
            <p:nvPr/>
          </p:nvSpPr>
          <p:spPr>
            <a:xfrm>
              <a:off x="3392742" y="2858347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2401027-3CFF-4F76-99F5-7AAB57BF114D}"/>
                </a:ext>
              </a:extLst>
            </p:cNvPr>
            <p:cNvSpPr txBox="1"/>
            <p:nvPr/>
          </p:nvSpPr>
          <p:spPr>
            <a:xfrm>
              <a:off x="3741025" y="2866271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-3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DAFD24A-9538-4DF1-B5CF-E6077EA30DF3}"/>
                </a:ext>
              </a:extLst>
            </p:cNvPr>
            <p:cNvSpPr txBox="1"/>
            <p:nvPr/>
          </p:nvSpPr>
          <p:spPr>
            <a:xfrm>
              <a:off x="724905" y="3839707"/>
              <a:ext cx="258437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D9739DA-81FD-43F8-8F14-5726BC757A0E}"/>
                </a:ext>
              </a:extLst>
            </p:cNvPr>
            <p:cNvSpPr txBox="1"/>
            <p:nvPr/>
          </p:nvSpPr>
          <p:spPr>
            <a:xfrm>
              <a:off x="1092380" y="3853161"/>
              <a:ext cx="258437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C0CD5FE-EC0B-453A-8235-CA84E6401A53}"/>
                </a:ext>
              </a:extLst>
            </p:cNvPr>
            <p:cNvSpPr txBox="1"/>
            <p:nvPr/>
          </p:nvSpPr>
          <p:spPr>
            <a:xfrm>
              <a:off x="1404664" y="3839707"/>
              <a:ext cx="212802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825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0D887-2F51-40AA-A992-BE899B18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계단오르기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모든 방법을 출력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D4778E-71D2-4AFF-BA73-9319965BC3F0}"/>
              </a:ext>
            </a:extLst>
          </p:cNvPr>
          <p:cNvGrpSpPr/>
          <p:nvPr/>
        </p:nvGrpSpPr>
        <p:grpSpPr>
          <a:xfrm>
            <a:off x="58736" y="692696"/>
            <a:ext cx="8975622" cy="5760290"/>
            <a:chOff x="324058" y="1306209"/>
            <a:chExt cx="4336472" cy="340030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EC067A5-973A-474D-8833-7E9B0330D876}"/>
                </a:ext>
              </a:extLst>
            </p:cNvPr>
            <p:cNvSpPr/>
            <p:nvPr/>
          </p:nvSpPr>
          <p:spPr>
            <a:xfrm>
              <a:off x="3004962" y="130620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4AEBB67-D74D-4FA9-9E17-6CECF65AA0A6}"/>
                </a:ext>
              </a:extLst>
            </p:cNvPr>
            <p:cNvSpPr/>
            <p:nvPr/>
          </p:nvSpPr>
          <p:spPr>
            <a:xfrm>
              <a:off x="2334839" y="219698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9EF0194-6417-4B3A-BDED-231984893A7C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2519970" y="1681323"/>
              <a:ext cx="670123" cy="51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3660017-A54F-4FE4-8B4F-2439F8AF635B}"/>
                </a:ext>
              </a:extLst>
            </p:cNvPr>
            <p:cNvCxnSpPr>
              <a:cxnSpLocks/>
              <a:stCxn id="5" idx="4"/>
              <a:endCxn id="10" idx="0"/>
            </p:cNvCxnSpPr>
            <p:nvPr/>
          </p:nvCxnSpPr>
          <p:spPr>
            <a:xfrm>
              <a:off x="3190093" y="1681323"/>
              <a:ext cx="0" cy="51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BAEF020-8D2B-41A4-BC6F-138D7F71FFE7}"/>
                </a:ext>
              </a:extLst>
            </p:cNvPr>
            <p:cNvCxnSpPr>
              <a:cxnSpLocks/>
              <a:stCxn id="5" idx="4"/>
              <a:endCxn id="11" idx="1"/>
            </p:cNvCxnSpPr>
            <p:nvPr/>
          </p:nvCxnSpPr>
          <p:spPr>
            <a:xfrm>
              <a:off x="3190093" y="1681323"/>
              <a:ext cx="539215" cy="57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F99B8BE-0444-4E39-B9C3-424F1AAD5686}"/>
                </a:ext>
              </a:extLst>
            </p:cNvPr>
            <p:cNvSpPr/>
            <p:nvPr/>
          </p:nvSpPr>
          <p:spPr>
            <a:xfrm>
              <a:off x="3004962" y="2196989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DDF997E-E2C8-4F28-8073-AE57C7436BE9}"/>
                </a:ext>
              </a:extLst>
            </p:cNvPr>
            <p:cNvSpPr/>
            <p:nvPr/>
          </p:nvSpPr>
          <p:spPr>
            <a:xfrm>
              <a:off x="3675085" y="2200392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C60C743-EAC7-4FD2-BE34-2CB1F1A49D9F}"/>
                </a:ext>
              </a:extLst>
            </p:cNvPr>
            <p:cNvSpPr/>
            <p:nvPr/>
          </p:nvSpPr>
          <p:spPr>
            <a:xfrm>
              <a:off x="994897" y="317023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B11CFBD-A8FD-4F0A-8FC6-4BC47304C3D5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1180030" y="2572103"/>
              <a:ext cx="1339940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4F5D979-1F61-46D1-B0F4-E9ABFD609C0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1850152" y="2572103"/>
              <a:ext cx="669818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E57F569-3496-43D1-9108-815FF3FEC273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2519970" y="2572103"/>
              <a:ext cx="304" cy="601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1B8A8B9-8CA0-4D1E-947A-213963DBED1B}"/>
                </a:ext>
              </a:extLst>
            </p:cNvPr>
            <p:cNvSpPr/>
            <p:nvPr/>
          </p:nvSpPr>
          <p:spPr>
            <a:xfrm>
              <a:off x="1665020" y="3170233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EFA46E3-59F7-4AC7-A270-168DF3341146}"/>
                </a:ext>
              </a:extLst>
            </p:cNvPr>
            <p:cNvSpPr/>
            <p:nvPr/>
          </p:nvSpPr>
          <p:spPr>
            <a:xfrm>
              <a:off x="2335143" y="3173636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67B998A-2698-4CC0-8EB1-B388E08E6101}"/>
                </a:ext>
              </a:extLst>
            </p:cNvPr>
            <p:cNvSpPr/>
            <p:nvPr/>
          </p:nvSpPr>
          <p:spPr>
            <a:xfrm>
              <a:off x="324058" y="4328001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7F32A0E-CFAF-4947-9ED2-E73A21653B12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 flipH="1">
              <a:off x="509189" y="3545347"/>
              <a:ext cx="670839" cy="78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8AA6498-B9C4-4379-9F41-FA6D4BA84A0F}"/>
                </a:ext>
              </a:extLst>
            </p:cNvPr>
            <p:cNvCxnSpPr>
              <a:cxnSpLocks/>
              <a:stCxn id="12" idx="4"/>
              <a:endCxn id="22" idx="0"/>
            </p:cNvCxnSpPr>
            <p:nvPr/>
          </p:nvCxnSpPr>
          <p:spPr>
            <a:xfrm flipH="1">
              <a:off x="1179312" y="3545347"/>
              <a:ext cx="716" cy="78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67A6A23-6D07-428E-9725-238E91A03ED4}"/>
                </a:ext>
              </a:extLst>
            </p:cNvPr>
            <p:cNvCxnSpPr>
              <a:cxnSpLocks/>
              <a:stCxn id="12" idx="4"/>
              <a:endCxn id="23" idx="0"/>
            </p:cNvCxnSpPr>
            <p:nvPr/>
          </p:nvCxnSpPr>
          <p:spPr>
            <a:xfrm>
              <a:off x="1180028" y="3545347"/>
              <a:ext cx="669407" cy="786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AB0D38C-6075-4FE2-8409-26BE4A279851}"/>
                </a:ext>
              </a:extLst>
            </p:cNvPr>
            <p:cNvSpPr/>
            <p:nvPr/>
          </p:nvSpPr>
          <p:spPr>
            <a:xfrm>
              <a:off x="994181" y="4328001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A05E878-D582-448C-87F1-8716E32997AE}"/>
                </a:ext>
              </a:extLst>
            </p:cNvPr>
            <p:cNvSpPr/>
            <p:nvPr/>
          </p:nvSpPr>
          <p:spPr>
            <a:xfrm>
              <a:off x="1664304" y="4331404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DD06C4-ACB5-45C5-831D-0D0D97EF786A}"/>
                </a:ext>
              </a:extLst>
            </p:cNvPr>
            <p:cNvSpPr/>
            <p:nvPr/>
          </p:nvSpPr>
          <p:spPr>
            <a:xfrm>
              <a:off x="3599074" y="316305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FBC0A0A-80E9-4539-88B7-9F50AB81C1AF}"/>
                </a:ext>
              </a:extLst>
            </p:cNvPr>
            <p:cNvCxnSpPr>
              <a:cxnSpLocks/>
              <a:stCxn id="10" idx="4"/>
              <a:endCxn id="28" idx="0"/>
            </p:cNvCxnSpPr>
            <p:nvPr/>
          </p:nvCxnSpPr>
          <p:spPr>
            <a:xfrm flipH="1">
              <a:off x="3151986" y="2572103"/>
              <a:ext cx="38107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CFD978D-F2F9-410E-BFAB-58636F63DBFD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3190093" y="2572103"/>
              <a:ext cx="563896" cy="59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8D0BB3F-E08C-4C8F-B621-736DEDE1DA05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3190093" y="2572103"/>
              <a:ext cx="1234019" cy="601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B437ADA-8BC7-49A8-AA8E-4BEB6F69F644}"/>
                </a:ext>
              </a:extLst>
            </p:cNvPr>
            <p:cNvSpPr/>
            <p:nvPr/>
          </p:nvSpPr>
          <p:spPr>
            <a:xfrm>
              <a:off x="2966855" y="3170233"/>
              <a:ext cx="370262" cy="3751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AE74C81-6481-461C-8666-0D716EB48F9D}"/>
                </a:ext>
              </a:extLst>
            </p:cNvPr>
            <p:cNvSpPr/>
            <p:nvPr/>
          </p:nvSpPr>
          <p:spPr>
            <a:xfrm>
              <a:off x="4290268" y="3172633"/>
              <a:ext cx="370262" cy="3751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r>
                <a:rPr lang="en-US" altLang="ko-KR" sz="1200">
                  <a:latin typeface="D2Coding" panose="020B0609020101020101" pitchFamily="49" charset="-127"/>
                  <a:ea typeface="D2Coding" panose="020B0609020101020101" pitchFamily="49" charset="-127"/>
                </a:rPr>
                <a:t>,3</a:t>
              </a:r>
              <a:endPara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50231-271F-4496-B845-623FDFC33E2F}"/>
                </a:ext>
              </a:extLst>
            </p:cNvPr>
            <p:cNvSpPr txBox="1"/>
            <p:nvPr/>
          </p:nvSpPr>
          <p:spPr>
            <a:xfrm>
              <a:off x="2757283" y="1887494"/>
              <a:ext cx="192360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+1</a:t>
              </a:r>
              <a:endPara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64705C-C983-46CC-8F0C-846FA40928F8}"/>
                </a:ext>
              </a:extLst>
            </p:cNvPr>
            <p:cNvSpPr txBox="1"/>
            <p:nvPr/>
          </p:nvSpPr>
          <p:spPr>
            <a:xfrm>
              <a:off x="3083867" y="1929026"/>
              <a:ext cx="192360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+2</a:t>
              </a:r>
              <a:endPara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3D2C96-4DD6-42E5-94DB-2E59746E2D0E}"/>
                </a:ext>
              </a:extLst>
            </p:cNvPr>
            <p:cNvSpPr txBox="1"/>
            <p:nvPr/>
          </p:nvSpPr>
          <p:spPr>
            <a:xfrm>
              <a:off x="3423783" y="1908922"/>
              <a:ext cx="192360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+3</a:t>
              </a:r>
              <a:endPara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5AFE13-C3C6-48D6-8B4A-D0CE51B697FA}"/>
                </a:ext>
              </a:extLst>
            </p:cNvPr>
            <p:cNvSpPr txBox="1"/>
            <p:nvPr/>
          </p:nvSpPr>
          <p:spPr>
            <a:xfrm>
              <a:off x="1699100" y="2770968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+1</a:t>
              </a:r>
              <a:endPara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FD2CF0-532A-47A1-B8AD-CA8430B82585}"/>
                </a:ext>
              </a:extLst>
            </p:cNvPr>
            <p:cNvSpPr txBox="1"/>
            <p:nvPr/>
          </p:nvSpPr>
          <p:spPr>
            <a:xfrm>
              <a:off x="2038719" y="2821699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+2</a:t>
              </a:r>
              <a:endPara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29A6B4-5C8C-42B3-9927-E61080330315}"/>
                </a:ext>
              </a:extLst>
            </p:cNvPr>
            <p:cNvSpPr txBox="1"/>
            <p:nvPr/>
          </p:nvSpPr>
          <p:spPr>
            <a:xfrm>
              <a:off x="2387002" y="2829623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+3</a:t>
              </a:r>
              <a:endPara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176A7C-2F19-4574-B141-A365B801C4FB}"/>
                </a:ext>
              </a:extLst>
            </p:cNvPr>
            <p:cNvSpPr txBox="1"/>
            <p:nvPr/>
          </p:nvSpPr>
          <p:spPr>
            <a:xfrm>
              <a:off x="3053123" y="2807616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4AE79D-D316-435D-BAB5-5610EDA8658C}"/>
                </a:ext>
              </a:extLst>
            </p:cNvPr>
            <p:cNvSpPr txBox="1"/>
            <p:nvPr/>
          </p:nvSpPr>
          <p:spPr>
            <a:xfrm>
              <a:off x="3392742" y="2858347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+2</a:t>
              </a:r>
              <a:endPara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B67568-E0E5-44BD-A3DA-463F70ED6D75}"/>
                </a:ext>
              </a:extLst>
            </p:cNvPr>
            <p:cNvSpPr txBox="1"/>
            <p:nvPr/>
          </p:nvSpPr>
          <p:spPr>
            <a:xfrm>
              <a:off x="3741025" y="2866271"/>
              <a:ext cx="211575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+3</a:t>
              </a:r>
              <a:endPara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40792B-D314-402A-85C2-9DDC47CC986D}"/>
                </a:ext>
              </a:extLst>
            </p:cNvPr>
            <p:cNvSpPr txBox="1"/>
            <p:nvPr/>
          </p:nvSpPr>
          <p:spPr>
            <a:xfrm>
              <a:off x="724905" y="3839707"/>
              <a:ext cx="258437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 dirty="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2AC94F-F0B5-4BA8-964C-698DFB6FA4D8}"/>
                </a:ext>
              </a:extLst>
            </p:cNvPr>
            <p:cNvSpPr txBox="1"/>
            <p:nvPr/>
          </p:nvSpPr>
          <p:spPr>
            <a:xfrm>
              <a:off x="1092380" y="3853161"/>
              <a:ext cx="258437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+2</a:t>
              </a:r>
              <a:endPara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2EAEA9-F73C-44C6-A040-09CDAC6374AA}"/>
                </a:ext>
              </a:extLst>
            </p:cNvPr>
            <p:cNvSpPr txBox="1"/>
            <p:nvPr/>
          </p:nvSpPr>
          <p:spPr>
            <a:xfrm>
              <a:off x="1404664" y="3839707"/>
              <a:ext cx="212802" cy="129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040"/>
                </a:lnSpc>
              </a:pPr>
              <a:r>
                <a:rPr kumimoji="1" lang="en-US" altLang="ko-Kore-KR" sz="1200">
                  <a:latin typeface="Nanum BaeEunHyeCe" panose="02000503000000000000" pitchFamily="2" charset="-127"/>
                  <a:ea typeface="Nanum BaeEunHyeCe" panose="02000503000000000000" pitchFamily="2" charset="-127"/>
                </a:rPr>
                <a:t>+3</a:t>
              </a:r>
              <a:endParaRPr kumimoji="1" lang="en-US" altLang="ko-Kore-KR" sz="1200" dirty="0">
                <a:latin typeface="Nanum BaeEunHyeCe" panose="02000503000000000000" pitchFamily="2" charset="-127"/>
                <a:ea typeface="Nanum BaeEunHyeCe" panose="02000503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F548C8-34A4-4FB5-9932-3BA05F2DD38B}"/>
              </a:ext>
            </a:extLst>
          </p:cNvPr>
          <p:cNvSpPr txBox="1"/>
          <p:nvPr/>
        </p:nvSpPr>
        <p:spPr>
          <a:xfrm>
            <a:off x="3802070" y="227160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F86DC2-717A-4342-98C0-083C73D5ECB3}"/>
              </a:ext>
            </a:extLst>
          </p:cNvPr>
          <p:cNvSpPr txBox="1"/>
          <p:nvPr/>
        </p:nvSpPr>
        <p:spPr>
          <a:xfrm>
            <a:off x="5239282" y="2258338"/>
            <a:ext cx="44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76A971-7FDF-4973-B829-4DD57F404DC2}"/>
              </a:ext>
            </a:extLst>
          </p:cNvPr>
          <p:cNvSpPr txBox="1"/>
          <p:nvPr/>
        </p:nvSpPr>
        <p:spPr>
          <a:xfrm>
            <a:off x="6645702" y="22621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[3]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DFEBB1-CCCE-42B8-97B7-1475997F3E67}"/>
              </a:ext>
            </a:extLst>
          </p:cNvPr>
          <p:cNvSpPr txBox="1"/>
          <p:nvPr/>
        </p:nvSpPr>
        <p:spPr>
          <a:xfrm>
            <a:off x="5277802" y="87733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BE1E52-5C70-4B88-A194-AEB2C7B29D95}"/>
              </a:ext>
            </a:extLst>
          </p:cNvPr>
          <p:cNvSpPr txBox="1"/>
          <p:nvPr/>
        </p:nvSpPr>
        <p:spPr>
          <a:xfrm>
            <a:off x="779221" y="3885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 1]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1EE357-8A1F-4F9A-8160-F650DFF74297}"/>
              </a:ext>
            </a:extLst>
          </p:cNvPr>
          <p:cNvSpPr txBox="1"/>
          <p:nvPr/>
        </p:nvSpPr>
        <p:spPr>
          <a:xfrm>
            <a:off x="2192247" y="38753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 2]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67A322-5DA2-4A28-8688-77818FCE86B8}"/>
              </a:ext>
            </a:extLst>
          </p:cNvPr>
          <p:cNvSpPr txBox="1"/>
          <p:nvPr/>
        </p:nvSpPr>
        <p:spPr>
          <a:xfrm>
            <a:off x="3663689" y="38581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 3]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DD80A8-2466-4B89-8028-DAF83ED0395E}"/>
              </a:ext>
            </a:extLst>
          </p:cNvPr>
          <p:cNvSpPr txBox="1"/>
          <p:nvPr/>
        </p:nvSpPr>
        <p:spPr>
          <a:xfrm>
            <a:off x="4948963" y="37938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 1]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C5D340-AC36-4972-9CE9-0E4A494B6CF9}"/>
              </a:ext>
            </a:extLst>
          </p:cNvPr>
          <p:cNvSpPr txBox="1"/>
          <p:nvPr/>
        </p:nvSpPr>
        <p:spPr>
          <a:xfrm>
            <a:off x="6235564" y="3885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 2]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048209-A5F2-47EB-894F-E23D26AEAD0C}"/>
              </a:ext>
            </a:extLst>
          </p:cNvPr>
          <p:cNvSpPr txBox="1"/>
          <p:nvPr/>
        </p:nvSpPr>
        <p:spPr>
          <a:xfrm>
            <a:off x="7638018" y="3885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 3]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F14E34-5D06-4A15-BB4B-B1543571D749}"/>
              </a:ext>
            </a:extLst>
          </p:cNvPr>
          <p:cNvSpPr txBox="1"/>
          <p:nvPr/>
        </p:nvSpPr>
        <p:spPr>
          <a:xfrm>
            <a:off x="-33617" y="5470511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 1, 1]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72BE6B-C25D-48A9-9697-C4A681607B13}"/>
              </a:ext>
            </a:extLst>
          </p:cNvPr>
          <p:cNvSpPr txBox="1"/>
          <p:nvPr/>
        </p:nvSpPr>
        <p:spPr>
          <a:xfrm>
            <a:off x="1743250" y="548119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 1, 2]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874552-6C1A-4F6D-8C0D-9B592C5FB25A}"/>
              </a:ext>
            </a:extLst>
          </p:cNvPr>
          <p:cNvSpPr txBox="1"/>
          <p:nvPr/>
        </p:nvSpPr>
        <p:spPr>
          <a:xfrm>
            <a:off x="3167399" y="550974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 1, 3]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A3E1519-126F-428B-96D0-D51144D8003E}"/>
              </a:ext>
            </a:extLst>
          </p:cNvPr>
          <p:cNvGrpSpPr/>
          <p:nvPr/>
        </p:nvGrpSpPr>
        <p:grpSpPr>
          <a:xfrm>
            <a:off x="151087" y="872711"/>
            <a:ext cx="2609598" cy="1748907"/>
            <a:chOff x="1177428" y="1960696"/>
            <a:chExt cx="1302797" cy="100164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40AEC6E-E620-4B73-8F30-ED41A8389A46}"/>
                </a:ext>
              </a:extLst>
            </p:cNvPr>
            <p:cNvGrpSpPr/>
            <p:nvPr/>
          </p:nvGrpSpPr>
          <p:grpSpPr>
            <a:xfrm>
              <a:off x="1177428" y="1960696"/>
              <a:ext cx="1302797" cy="1001647"/>
              <a:chOff x="5534490" y="934567"/>
              <a:chExt cx="3024336" cy="1999738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E5C6D64D-4CF1-4AD8-BCC8-5C13273ED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4490" y="934568"/>
                <a:ext cx="3024336" cy="1999737"/>
              </a:xfrm>
              <a:prstGeom prst="rect">
                <a:avLst/>
              </a:prstGeom>
            </p:spPr>
          </p:pic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C48D7C5-86D1-4845-96F0-4D301A840DFE}"/>
                  </a:ext>
                </a:extLst>
              </p:cNvPr>
              <p:cNvSpPr/>
              <p:nvPr/>
            </p:nvSpPr>
            <p:spPr>
              <a:xfrm>
                <a:off x="5534490" y="934567"/>
                <a:ext cx="3024336" cy="18463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ct val="0"/>
                  </a:spcBef>
                </a:pPr>
                <a:endPara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4F783FF-01AD-4F10-AF16-4F01BBA2C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919" y="1994662"/>
              <a:ext cx="1263605" cy="846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SzPct val="80000"/>
                <a:buFont typeface="HY신명조" panose="02030600000101010101" pitchFamily="18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SzPct val="80000"/>
                <a:buFont typeface="굴림" panose="020B0600000101010101" pitchFamily="50" charset="-127"/>
                <a:buChar char="◈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1 1 1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1 2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2 1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3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120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29F2A5F4-33E3-4810-B9D9-C0484258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4"/>
            <a:ext cx="9144000" cy="684516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098C88A-694C-4E7B-BF61-99ED30AE96E5}"/>
              </a:ext>
            </a:extLst>
          </p:cNvPr>
          <p:cNvGrpSpPr/>
          <p:nvPr/>
        </p:nvGrpSpPr>
        <p:grpSpPr>
          <a:xfrm>
            <a:off x="4860032" y="1844824"/>
            <a:ext cx="1540591" cy="1013263"/>
            <a:chOff x="1177426" y="1960696"/>
            <a:chExt cx="1302796" cy="100164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256E9B9-737E-4654-9512-6A8D810FAF3D}"/>
                </a:ext>
              </a:extLst>
            </p:cNvPr>
            <p:cNvGrpSpPr/>
            <p:nvPr/>
          </p:nvGrpSpPr>
          <p:grpSpPr>
            <a:xfrm>
              <a:off x="1177426" y="1960696"/>
              <a:ext cx="1302796" cy="1001647"/>
              <a:chOff x="5534490" y="934567"/>
              <a:chExt cx="3024336" cy="199973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764B083-19B6-4B3A-A00F-8412BBFCF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4490" y="934568"/>
                <a:ext cx="3024336" cy="1999737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F48AE68-4F98-4FC6-88DB-F8061C579CD2}"/>
                  </a:ext>
                </a:extLst>
              </p:cNvPr>
              <p:cNvSpPr/>
              <p:nvPr/>
            </p:nvSpPr>
            <p:spPr>
              <a:xfrm>
                <a:off x="5534490" y="934567"/>
                <a:ext cx="3024336" cy="18463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ct val="0"/>
                  </a:spcBef>
                </a:pPr>
                <a:endPara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136431-FA8E-4253-899C-E8D38819A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919" y="1994662"/>
              <a:ext cx="1263605" cy="63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SzPct val="80000"/>
                <a:buFont typeface="HY신명조" panose="02030600000101010101" pitchFamily="18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SzPct val="80000"/>
                <a:buFont typeface="굴림" panose="020B0600000101010101" pitchFamily="50" charset="-127"/>
                <a:buChar char="◈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5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90</a:t>
              </a:r>
            </a:p>
          </p:txBody>
        </p:sp>
      </p:grpSp>
      <p:pic>
        <p:nvPicPr>
          <p:cNvPr id="9" name="Picture 2" descr="ENTER">
            <a:extLst>
              <a:ext uri="{FF2B5EF4-FFF2-40B4-BE49-F238E27FC236}">
                <a16:creationId xmlns:a16="http://schemas.microsoft.com/office/drawing/2014/main" id="{C4C86BED-8036-4102-B4D8-F5846AD44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4" t="24388" r="23405" b="55296"/>
          <a:stretch/>
        </p:blipFill>
        <p:spPr bwMode="auto">
          <a:xfrm>
            <a:off x="5286973" y="1977985"/>
            <a:ext cx="551569" cy="179235"/>
          </a:xfrm>
          <a:prstGeom prst="rect">
            <a:avLst/>
          </a:prstGeom>
          <a:noFill/>
          <a:ln>
            <a:solidFill>
              <a:srgbClr val="2D07B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77E800B-21A6-44CB-86C2-053EAB251D6D}"/>
              </a:ext>
            </a:extLst>
          </p:cNvPr>
          <p:cNvGrpSpPr/>
          <p:nvPr/>
        </p:nvGrpSpPr>
        <p:grpSpPr>
          <a:xfrm>
            <a:off x="7020864" y="1844824"/>
            <a:ext cx="1540591" cy="1013263"/>
            <a:chOff x="1177426" y="1960696"/>
            <a:chExt cx="1302796" cy="100164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27524E4-ADC1-4153-A248-8544525B2132}"/>
                </a:ext>
              </a:extLst>
            </p:cNvPr>
            <p:cNvGrpSpPr/>
            <p:nvPr/>
          </p:nvGrpSpPr>
          <p:grpSpPr>
            <a:xfrm>
              <a:off x="1177426" y="1960696"/>
              <a:ext cx="1302796" cy="1001647"/>
              <a:chOff x="5534490" y="934567"/>
              <a:chExt cx="3024336" cy="1999738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0089277-E6D9-4A1C-8FAE-7A2057B63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4490" y="934568"/>
                <a:ext cx="3024336" cy="1999737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2A69505-BBFC-430D-9198-41F857B86010}"/>
                  </a:ext>
                </a:extLst>
              </p:cNvPr>
              <p:cNvSpPr/>
              <p:nvPr/>
            </p:nvSpPr>
            <p:spPr>
              <a:xfrm>
                <a:off x="5534490" y="934567"/>
                <a:ext cx="3024336" cy="18463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ct val="0"/>
                  </a:spcBef>
                </a:pPr>
                <a:endPara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8D82A7-32CA-4D42-A30F-421012447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919" y="1994662"/>
              <a:ext cx="1263605" cy="63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SzPct val="80000"/>
                <a:buFont typeface="HY신명조" panose="02030600000101010101" pitchFamily="18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SzPct val="80000"/>
                <a:buFont typeface="굴림" panose="020B0600000101010101" pitchFamily="50" charset="-127"/>
                <a:buChar char="◈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7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130</a:t>
              </a:r>
            </a:p>
          </p:txBody>
        </p:sp>
      </p:grpSp>
      <p:pic>
        <p:nvPicPr>
          <p:cNvPr id="15" name="Picture 2" descr="ENTER">
            <a:extLst>
              <a:ext uri="{FF2B5EF4-FFF2-40B4-BE49-F238E27FC236}">
                <a16:creationId xmlns:a16="http://schemas.microsoft.com/office/drawing/2014/main" id="{59171432-D4DC-4E7A-8FAA-85FF4ECCE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4" t="24388" r="23405" b="55296"/>
          <a:stretch/>
        </p:blipFill>
        <p:spPr bwMode="auto">
          <a:xfrm>
            <a:off x="7447805" y="1977985"/>
            <a:ext cx="551569" cy="179235"/>
          </a:xfrm>
          <a:prstGeom prst="rect">
            <a:avLst/>
          </a:prstGeom>
          <a:noFill/>
          <a:ln>
            <a:solidFill>
              <a:srgbClr val="2D07B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E419BA-F5B8-496B-81D2-49FB7F2D021A}"/>
              </a:ext>
            </a:extLst>
          </p:cNvPr>
          <p:cNvGrpSpPr/>
          <p:nvPr/>
        </p:nvGrpSpPr>
        <p:grpSpPr>
          <a:xfrm>
            <a:off x="4877170" y="2879172"/>
            <a:ext cx="1540591" cy="1013263"/>
            <a:chOff x="1177426" y="1960696"/>
            <a:chExt cx="1302796" cy="100164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6C18605-FD88-4A5F-B6F0-128CCD7B6CC0}"/>
                </a:ext>
              </a:extLst>
            </p:cNvPr>
            <p:cNvGrpSpPr/>
            <p:nvPr/>
          </p:nvGrpSpPr>
          <p:grpSpPr>
            <a:xfrm>
              <a:off x="1177426" y="1960696"/>
              <a:ext cx="1302796" cy="1001647"/>
              <a:chOff x="5534490" y="934567"/>
              <a:chExt cx="3024336" cy="1999738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1667F94D-3CFB-4507-B1EC-3C5F53058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4490" y="934568"/>
                <a:ext cx="3024336" cy="1999737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504B126-D2B4-494B-BF38-4DF0B050ACEB}"/>
                  </a:ext>
                </a:extLst>
              </p:cNvPr>
              <p:cNvSpPr/>
              <p:nvPr/>
            </p:nvSpPr>
            <p:spPr>
              <a:xfrm>
                <a:off x="5534490" y="934567"/>
                <a:ext cx="3024336" cy="18463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ct val="0"/>
                  </a:spcBef>
                </a:pPr>
                <a:endPara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906655-C8C0-4786-A126-AFDE30089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919" y="1994662"/>
              <a:ext cx="1263605" cy="63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SzPct val="80000"/>
                <a:buFont typeface="HY신명조" panose="02030600000101010101" pitchFamily="18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SzPct val="80000"/>
                <a:buFont typeface="굴림" panose="020B0600000101010101" pitchFamily="50" charset="-127"/>
                <a:buChar char="◈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11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210</a:t>
              </a:r>
            </a:p>
          </p:txBody>
        </p:sp>
      </p:grpSp>
      <p:pic>
        <p:nvPicPr>
          <p:cNvPr id="21" name="Picture 2" descr="ENTER">
            <a:extLst>
              <a:ext uri="{FF2B5EF4-FFF2-40B4-BE49-F238E27FC236}">
                <a16:creationId xmlns:a16="http://schemas.microsoft.com/office/drawing/2014/main" id="{4C36D9F6-0F63-4DF0-A65F-D10B3D65A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4" t="24388" r="23405" b="55296"/>
          <a:stretch/>
        </p:blipFill>
        <p:spPr bwMode="auto">
          <a:xfrm>
            <a:off x="5304111" y="3012333"/>
            <a:ext cx="551569" cy="179235"/>
          </a:xfrm>
          <a:prstGeom prst="rect">
            <a:avLst/>
          </a:prstGeom>
          <a:noFill/>
          <a:ln>
            <a:solidFill>
              <a:srgbClr val="2D07B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62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1">
            <a:extLst>
              <a:ext uri="{FF2B5EF4-FFF2-40B4-BE49-F238E27FC236}">
                <a16:creationId xmlns:a16="http://schemas.microsoft.com/office/drawing/2014/main" id="{19D563A6-CACD-454D-BA2D-91BA8EB55863}"/>
              </a:ext>
            </a:extLst>
          </p:cNvPr>
          <p:cNvSpPr txBox="1">
            <a:spLocks/>
          </p:cNvSpPr>
          <p:nvPr/>
        </p:nvSpPr>
        <p:spPr>
          <a:xfrm>
            <a:off x="107504" y="-2690"/>
            <a:ext cx="8928992" cy="612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배낭 </a:t>
            </a:r>
            <a:r>
              <a:rPr lang="en-US" altLang="ko-KR"/>
              <a:t>– </a:t>
            </a:r>
            <a:r>
              <a:rPr lang="ko-KR" altLang="en-US"/>
              <a:t>배낭에 담을 수 있는 최대가치 구하기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1F55D25-2EF0-439C-BCBA-E4DBBE92F712}"/>
              </a:ext>
            </a:extLst>
          </p:cNvPr>
          <p:cNvSpPr/>
          <p:nvPr/>
        </p:nvSpPr>
        <p:spPr>
          <a:xfrm>
            <a:off x="5607666" y="692696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0,0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A46FC6D-0B62-4268-BEE2-DBEB52E8B2FD}"/>
              </a:ext>
            </a:extLst>
          </p:cNvPr>
          <p:cNvSpPr/>
          <p:nvPr/>
        </p:nvSpPr>
        <p:spPr>
          <a:xfrm>
            <a:off x="4220647" y="2201721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2, 40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37E38A6-0C1B-4362-B34E-95F9BA8FEAC8}"/>
              </a:ext>
            </a:extLst>
          </p:cNvPr>
          <p:cNvCxnSpPr>
            <a:stCxn id="119" idx="4"/>
            <a:endCxn id="120" idx="0"/>
          </p:cNvCxnSpPr>
          <p:nvPr/>
        </p:nvCxnSpPr>
        <p:spPr>
          <a:xfrm flipH="1">
            <a:off x="4603831" y="1328157"/>
            <a:ext cx="1387019" cy="8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CAE8104-A2BD-44B9-9787-BBB4F8B73363}"/>
              </a:ext>
            </a:extLst>
          </p:cNvPr>
          <p:cNvCxnSpPr>
            <a:cxnSpLocks/>
            <a:stCxn id="119" idx="4"/>
            <a:endCxn id="124" idx="0"/>
          </p:cNvCxnSpPr>
          <p:nvPr/>
        </p:nvCxnSpPr>
        <p:spPr>
          <a:xfrm>
            <a:off x="5990850" y="1328157"/>
            <a:ext cx="0" cy="8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245B3A0-A5EE-4F03-B69E-A4896E84CEDF}"/>
              </a:ext>
            </a:extLst>
          </p:cNvPr>
          <p:cNvCxnSpPr>
            <a:cxnSpLocks/>
            <a:stCxn id="119" idx="4"/>
            <a:endCxn id="125" idx="1"/>
          </p:cNvCxnSpPr>
          <p:nvPr/>
        </p:nvCxnSpPr>
        <p:spPr>
          <a:xfrm>
            <a:off x="5990850" y="1328157"/>
            <a:ext cx="1116066" cy="97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EA2FBB17-7314-41E1-BDEB-84A76CB21C6E}"/>
              </a:ext>
            </a:extLst>
          </p:cNvPr>
          <p:cNvSpPr/>
          <p:nvPr/>
        </p:nvSpPr>
        <p:spPr>
          <a:xfrm>
            <a:off x="5607666" y="2201721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3, 30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EF2AD720-C238-4329-898B-C663E07197CD}"/>
              </a:ext>
            </a:extLst>
          </p:cNvPr>
          <p:cNvSpPr/>
          <p:nvPr/>
        </p:nvSpPr>
        <p:spPr>
          <a:xfrm>
            <a:off x="6994686" y="2207486"/>
            <a:ext cx="766368" cy="6354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5, 90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39B318D-1F3F-40F2-80F4-99CFA7567090}"/>
              </a:ext>
            </a:extLst>
          </p:cNvPr>
          <p:cNvSpPr/>
          <p:nvPr/>
        </p:nvSpPr>
        <p:spPr>
          <a:xfrm>
            <a:off x="1447237" y="3850444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4,80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44F560D-E452-4247-AFE1-32FA0D7D20E3}"/>
              </a:ext>
            </a:extLst>
          </p:cNvPr>
          <p:cNvCxnSpPr>
            <a:cxnSpLocks/>
            <a:stCxn id="120" idx="4"/>
          </p:cNvCxnSpPr>
          <p:nvPr/>
        </p:nvCxnSpPr>
        <p:spPr>
          <a:xfrm flipH="1">
            <a:off x="1830425" y="2837182"/>
            <a:ext cx="2773405" cy="10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E519B2A-8A12-4DD0-8F8D-E178AB60F39A}"/>
              </a:ext>
            </a:extLst>
          </p:cNvPr>
          <p:cNvCxnSpPr>
            <a:cxnSpLocks/>
            <a:stCxn id="120" idx="4"/>
          </p:cNvCxnSpPr>
          <p:nvPr/>
        </p:nvCxnSpPr>
        <p:spPr>
          <a:xfrm flipH="1">
            <a:off x="3217443" y="2837182"/>
            <a:ext cx="1386388" cy="10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795BC09-F363-4536-B79F-B4E9B9269297}"/>
              </a:ext>
            </a:extLst>
          </p:cNvPr>
          <p:cNvCxnSpPr>
            <a:cxnSpLocks/>
            <a:stCxn id="120" idx="4"/>
          </p:cNvCxnSpPr>
          <p:nvPr/>
        </p:nvCxnSpPr>
        <p:spPr>
          <a:xfrm>
            <a:off x="4603831" y="2837182"/>
            <a:ext cx="629" cy="10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29128E99-E3F4-47AE-BCBE-24FD5664B1C3}"/>
              </a:ext>
            </a:extLst>
          </p:cNvPr>
          <p:cNvSpPr/>
          <p:nvPr/>
        </p:nvSpPr>
        <p:spPr>
          <a:xfrm>
            <a:off x="2834257" y="3850444"/>
            <a:ext cx="766368" cy="6354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5, 70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43F85BE-FBB1-4039-AC45-39B48171FF94}"/>
              </a:ext>
            </a:extLst>
          </p:cNvPr>
          <p:cNvSpPr/>
          <p:nvPr/>
        </p:nvSpPr>
        <p:spPr>
          <a:xfrm>
            <a:off x="4221276" y="3856209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7, 130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153CD69-042C-41B3-9702-B7F6FFA1E9CE}"/>
              </a:ext>
            </a:extLst>
          </p:cNvPr>
          <p:cNvSpPr/>
          <p:nvPr/>
        </p:nvSpPr>
        <p:spPr>
          <a:xfrm>
            <a:off x="58736" y="5811760"/>
            <a:ext cx="766368" cy="6354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6, 120</a:t>
            </a:r>
            <a:endParaRPr lang="ko-KR" altLang="en-US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D87C828-D88A-4E42-AED7-284A9C1DAE92}"/>
              </a:ext>
            </a:extLst>
          </p:cNvPr>
          <p:cNvCxnSpPr>
            <a:cxnSpLocks/>
            <a:stCxn id="126" idx="4"/>
            <a:endCxn id="132" idx="0"/>
          </p:cNvCxnSpPr>
          <p:nvPr/>
        </p:nvCxnSpPr>
        <p:spPr>
          <a:xfrm flipH="1">
            <a:off x="441920" y="4485905"/>
            <a:ext cx="1388501" cy="132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80C21A67-CA01-465A-B71E-44D34DB57F04}"/>
              </a:ext>
            </a:extLst>
          </p:cNvPr>
          <p:cNvCxnSpPr>
            <a:cxnSpLocks/>
            <a:stCxn id="126" idx="4"/>
            <a:endCxn id="136" idx="0"/>
          </p:cNvCxnSpPr>
          <p:nvPr/>
        </p:nvCxnSpPr>
        <p:spPr>
          <a:xfrm flipH="1">
            <a:off x="1828939" y="4485905"/>
            <a:ext cx="1482" cy="132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A1B0DAF0-D3A8-4503-B9FB-E300199A561E}"/>
              </a:ext>
            </a:extLst>
          </p:cNvPr>
          <p:cNvCxnSpPr>
            <a:cxnSpLocks/>
            <a:stCxn id="126" idx="4"/>
            <a:endCxn id="137" idx="0"/>
          </p:cNvCxnSpPr>
          <p:nvPr/>
        </p:nvCxnSpPr>
        <p:spPr>
          <a:xfrm>
            <a:off x="1830421" y="4485905"/>
            <a:ext cx="1385537" cy="133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1B1D665D-25B9-4698-BD02-01BFB8A8C7C0}"/>
              </a:ext>
            </a:extLst>
          </p:cNvPr>
          <p:cNvSpPr/>
          <p:nvPr/>
        </p:nvSpPr>
        <p:spPr>
          <a:xfrm>
            <a:off x="1445755" y="5811760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7, 110</a:t>
            </a:r>
            <a:endParaRPr lang="ko-KR" altLang="en-US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D944280-6A6E-42E0-9C86-40B88D608740}"/>
              </a:ext>
            </a:extLst>
          </p:cNvPr>
          <p:cNvSpPr/>
          <p:nvPr/>
        </p:nvSpPr>
        <p:spPr>
          <a:xfrm>
            <a:off x="2832775" y="5817525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9, 170</a:t>
            </a:r>
            <a:endParaRPr lang="ko-KR" altLang="en-US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F8F9CD3-3142-4D24-AD25-09F2C37C20F8}"/>
              </a:ext>
            </a:extLst>
          </p:cNvPr>
          <p:cNvSpPr/>
          <p:nvPr/>
        </p:nvSpPr>
        <p:spPr>
          <a:xfrm>
            <a:off x="6837358" y="3838281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6, 60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C706D3C-C4F3-45A2-9868-B4A3CCC86029}"/>
              </a:ext>
            </a:extLst>
          </p:cNvPr>
          <p:cNvCxnSpPr>
            <a:cxnSpLocks/>
            <a:stCxn id="124" idx="4"/>
            <a:endCxn id="142" idx="0"/>
          </p:cNvCxnSpPr>
          <p:nvPr/>
        </p:nvCxnSpPr>
        <p:spPr>
          <a:xfrm flipH="1">
            <a:off x="5911976" y="2837182"/>
            <a:ext cx="78874" cy="10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FF2FA95E-9CA7-4074-B632-62EC0233947C}"/>
              </a:ext>
            </a:extLst>
          </p:cNvPr>
          <p:cNvCxnSpPr>
            <a:cxnSpLocks/>
            <a:stCxn id="124" idx="4"/>
          </p:cNvCxnSpPr>
          <p:nvPr/>
        </p:nvCxnSpPr>
        <p:spPr>
          <a:xfrm>
            <a:off x="5990850" y="2837182"/>
            <a:ext cx="1167151" cy="10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C29803F-467D-41E7-BFF2-697AAD7943C0}"/>
              </a:ext>
            </a:extLst>
          </p:cNvPr>
          <p:cNvCxnSpPr>
            <a:cxnSpLocks/>
            <a:stCxn id="124" idx="4"/>
          </p:cNvCxnSpPr>
          <p:nvPr/>
        </p:nvCxnSpPr>
        <p:spPr>
          <a:xfrm>
            <a:off x="5990850" y="2837182"/>
            <a:ext cx="2554170" cy="10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D25640B2-BA4A-4890-89CC-C2FB3B857B0D}"/>
              </a:ext>
            </a:extLst>
          </p:cNvPr>
          <p:cNvSpPr/>
          <p:nvPr/>
        </p:nvSpPr>
        <p:spPr>
          <a:xfrm>
            <a:off x="5528793" y="3850444"/>
            <a:ext cx="766368" cy="6354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5, 70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E93FED8-94B3-47F7-987F-8012D01AD09B}"/>
              </a:ext>
            </a:extLst>
          </p:cNvPr>
          <p:cNvSpPr/>
          <p:nvPr/>
        </p:nvSpPr>
        <p:spPr>
          <a:xfrm>
            <a:off x="8267990" y="3854510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8, 120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9DB811-910C-4B1A-92D4-604348CFBAE9}"/>
              </a:ext>
            </a:extLst>
          </p:cNvPr>
          <p:cNvSpPr txBox="1"/>
          <p:nvPr/>
        </p:nvSpPr>
        <p:spPr>
          <a:xfrm>
            <a:off x="5080231" y="1581050"/>
            <a:ext cx="512961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+2, +40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E9041A-0287-42BC-ADC0-43552B4839BD}"/>
              </a:ext>
            </a:extLst>
          </p:cNvPr>
          <p:cNvSpPr txBox="1"/>
          <p:nvPr/>
        </p:nvSpPr>
        <p:spPr>
          <a:xfrm>
            <a:off x="5719185" y="1747779"/>
            <a:ext cx="501740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+3, +30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345FC8-951F-48E5-B460-8CA6B9D74235}"/>
              </a:ext>
            </a:extLst>
          </p:cNvPr>
          <p:cNvSpPr txBox="1"/>
          <p:nvPr/>
        </p:nvSpPr>
        <p:spPr>
          <a:xfrm>
            <a:off x="6242698" y="1597215"/>
            <a:ext cx="500137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+5, +90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C4FD0E2-4920-4C41-A4CB-4D140319C4DB}"/>
              </a:ext>
            </a:extLst>
          </p:cNvPr>
          <p:cNvSpPr txBox="1"/>
          <p:nvPr/>
        </p:nvSpPr>
        <p:spPr>
          <a:xfrm>
            <a:off x="3042435" y="3246778"/>
            <a:ext cx="512961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+2, +40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5C8DF7-6698-4232-92D1-D97A388A9F07}"/>
              </a:ext>
            </a:extLst>
          </p:cNvPr>
          <p:cNvSpPr txBox="1"/>
          <p:nvPr/>
        </p:nvSpPr>
        <p:spPr>
          <a:xfrm>
            <a:off x="3724012" y="3317135"/>
            <a:ext cx="501740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+3, +30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99103C-C1F9-49BC-8FAC-B53A82856A21}"/>
              </a:ext>
            </a:extLst>
          </p:cNvPr>
          <p:cNvSpPr txBox="1"/>
          <p:nvPr/>
        </p:nvSpPr>
        <p:spPr>
          <a:xfrm>
            <a:off x="4319059" y="3270164"/>
            <a:ext cx="500137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+5, +90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7B06CB-CF11-47D6-93FE-A56D1121B24A}"/>
              </a:ext>
            </a:extLst>
          </p:cNvPr>
          <p:cNvSpPr txBox="1"/>
          <p:nvPr/>
        </p:nvSpPr>
        <p:spPr>
          <a:xfrm>
            <a:off x="5631308" y="3165103"/>
            <a:ext cx="512961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+2, +40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514A0A-9DC1-4D3B-A9AF-8BA2F21C2BAC}"/>
              </a:ext>
            </a:extLst>
          </p:cNvPr>
          <p:cNvSpPr txBox="1"/>
          <p:nvPr/>
        </p:nvSpPr>
        <p:spPr>
          <a:xfrm>
            <a:off x="6312884" y="3235460"/>
            <a:ext cx="501740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+3, +30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C6F7B29-329B-4185-9828-E24C263D55FE}"/>
              </a:ext>
            </a:extLst>
          </p:cNvPr>
          <p:cNvSpPr txBox="1"/>
          <p:nvPr/>
        </p:nvSpPr>
        <p:spPr>
          <a:xfrm>
            <a:off x="6907932" y="3188489"/>
            <a:ext cx="500137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+5, +90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E9AA6B-4049-4C92-8D7E-3A4EC975FF0F}"/>
              </a:ext>
            </a:extLst>
          </p:cNvPr>
          <p:cNvSpPr txBox="1"/>
          <p:nvPr/>
        </p:nvSpPr>
        <p:spPr>
          <a:xfrm>
            <a:off x="1141258" y="4793027"/>
            <a:ext cx="512961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+2, +40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9A4CD3-69D2-4967-A10D-9BDDD829B035}"/>
              </a:ext>
            </a:extLst>
          </p:cNvPr>
          <p:cNvSpPr txBox="1"/>
          <p:nvPr/>
        </p:nvSpPr>
        <p:spPr>
          <a:xfrm>
            <a:off x="1549821" y="5159609"/>
            <a:ext cx="501740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+3, +30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2815E5F-6525-4BC7-85DB-20A4CC94F3AB}"/>
              </a:ext>
            </a:extLst>
          </p:cNvPr>
          <p:cNvSpPr txBox="1"/>
          <p:nvPr/>
        </p:nvSpPr>
        <p:spPr>
          <a:xfrm>
            <a:off x="2013893" y="4833971"/>
            <a:ext cx="500137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+5, +90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4D4F057-662C-4F1C-8563-E997746C169B}"/>
              </a:ext>
            </a:extLst>
          </p:cNvPr>
          <p:cNvGrpSpPr/>
          <p:nvPr/>
        </p:nvGrpSpPr>
        <p:grpSpPr>
          <a:xfrm>
            <a:off x="151083" y="872711"/>
            <a:ext cx="1540591" cy="1013263"/>
            <a:chOff x="1177426" y="1960696"/>
            <a:chExt cx="1302796" cy="1001647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EF9B7A3B-6512-4387-8A1C-BD1F28291AE9}"/>
                </a:ext>
              </a:extLst>
            </p:cNvPr>
            <p:cNvGrpSpPr/>
            <p:nvPr/>
          </p:nvGrpSpPr>
          <p:grpSpPr>
            <a:xfrm>
              <a:off x="1177426" y="1960696"/>
              <a:ext cx="1302796" cy="1001647"/>
              <a:chOff x="5534490" y="934567"/>
              <a:chExt cx="3024336" cy="1999738"/>
            </a:xfrm>
          </p:grpSpPr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9F438D42-9286-4614-ABE5-4406BA1B6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4490" y="934568"/>
                <a:ext cx="3024336" cy="1999737"/>
              </a:xfrm>
              <a:prstGeom prst="rect">
                <a:avLst/>
              </a:prstGeom>
            </p:spPr>
          </p:pic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01DC9EBA-D98C-4955-99FF-E2CD181EF0B6}"/>
                  </a:ext>
                </a:extLst>
              </p:cNvPr>
              <p:cNvSpPr/>
              <p:nvPr/>
            </p:nvSpPr>
            <p:spPr>
              <a:xfrm>
                <a:off x="5534490" y="934567"/>
                <a:ext cx="3024336" cy="18463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ct val="0"/>
                  </a:spcBef>
                </a:pPr>
                <a:endPara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FBC95B1-E3EB-47C8-8A98-4C7DB8F8B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919" y="1994662"/>
              <a:ext cx="1263605" cy="63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SzPct val="80000"/>
                <a:buFont typeface="HY신명조" panose="02030600000101010101" pitchFamily="18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SzPct val="80000"/>
                <a:buFont typeface="굴림" panose="020B0600000101010101" pitchFamily="50" charset="-127"/>
                <a:buChar char="◈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5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90</a:t>
              </a:r>
            </a:p>
          </p:txBody>
        </p:sp>
      </p:grpSp>
      <p:pic>
        <p:nvPicPr>
          <p:cNvPr id="161" name="Picture 2" descr="ENTER">
            <a:extLst>
              <a:ext uri="{FF2B5EF4-FFF2-40B4-BE49-F238E27FC236}">
                <a16:creationId xmlns:a16="http://schemas.microsoft.com/office/drawing/2014/main" id="{26CAB976-2F72-4868-B872-CBCB1B9A6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4" t="24388" r="23405" b="55296"/>
          <a:stretch/>
        </p:blipFill>
        <p:spPr bwMode="auto">
          <a:xfrm>
            <a:off x="578024" y="1005872"/>
            <a:ext cx="551569" cy="179235"/>
          </a:xfrm>
          <a:prstGeom prst="rect">
            <a:avLst/>
          </a:prstGeom>
          <a:noFill/>
          <a:ln>
            <a:solidFill>
              <a:srgbClr val="2D07B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별: 꼭짓점 8개 161">
            <a:extLst>
              <a:ext uri="{FF2B5EF4-FFF2-40B4-BE49-F238E27FC236}">
                <a16:creationId xmlns:a16="http://schemas.microsoft.com/office/drawing/2014/main" id="{4BD4968F-A9D5-48A1-A2DA-82610F68F206}"/>
              </a:ext>
            </a:extLst>
          </p:cNvPr>
          <p:cNvSpPr/>
          <p:nvPr/>
        </p:nvSpPr>
        <p:spPr>
          <a:xfrm>
            <a:off x="3851920" y="1890126"/>
            <a:ext cx="438060" cy="373977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별: 꼭짓점 8개 162">
            <a:extLst>
              <a:ext uri="{FF2B5EF4-FFF2-40B4-BE49-F238E27FC236}">
                <a16:creationId xmlns:a16="http://schemas.microsoft.com/office/drawing/2014/main" id="{8E5DF1E4-3B3E-4F52-B1A0-3E877A27DC6B}"/>
              </a:ext>
            </a:extLst>
          </p:cNvPr>
          <p:cNvSpPr/>
          <p:nvPr/>
        </p:nvSpPr>
        <p:spPr>
          <a:xfrm>
            <a:off x="993492" y="3814341"/>
            <a:ext cx="438060" cy="373977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별: 꼭짓점 8개 163">
            <a:extLst>
              <a:ext uri="{FF2B5EF4-FFF2-40B4-BE49-F238E27FC236}">
                <a16:creationId xmlns:a16="http://schemas.microsoft.com/office/drawing/2014/main" id="{E275747D-0B0E-473E-BDAF-4D7F087C18F2}"/>
              </a:ext>
            </a:extLst>
          </p:cNvPr>
          <p:cNvSpPr/>
          <p:nvPr/>
        </p:nvSpPr>
        <p:spPr>
          <a:xfrm>
            <a:off x="68496" y="5407305"/>
            <a:ext cx="438060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별: 꼭짓점 8개 164">
            <a:extLst>
              <a:ext uri="{FF2B5EF4-FFF2-40B4-BE49-F238E27FC236}">
                <a16:creationId xmlns:a16="http://schemas.microsoft.com/office/drawing/2014/main" id="{15982819-E749-4660-A899-D638F7CDBA8C}"/>
              </a:ext>
            </a:extLst>
          </p:cNvPr>
          <p:cNvSpPr/>
          <p:nvPr/>
        </p:nvSpPr>
        <p:spPr>
          <a:xfrm>
            <a:off x="1362631" y="5383846"/>
            <a:ext cx="438060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별: 꼭짓점 8개 165">
            <a:extLst>
              <a:ext uri="{FF2B5EF4-FFF2-40B4-BE49-F238E27FC236}">
                <a16:creationId xmlns:a16="http://schemas.microsoft.com/office/drawing/2014/main" id="{B3168ECE-9EBF-4A32-8CEF-5171071103AC}"/>
              </a:ext>
            </a:extLst>
          </p:cNvPr>
          <p:cNvSpPr/>
          <p:nvPr/>
        </p:nvSpPr>
        <p:spPr>
          <a:xfrm>
            <a:off x="2502372" y="5424790"/>
            <a:ext cx="438060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별: 꼭짓점 8개 168">
            <a:extLst>
              <a:ext uri="{FF2B5EF4-FFF2-40B4-BE49-F238E27FC236}">
                <a16:creationId xmlns:a16="http://schemas.microsoft.com/office/drawing/2014/main" id="{0C687551-6A01-4DE4-A2AA-1846FD6E3948}"/>
              </a:ext>
            </a:extLst>
          </p:cNvPr>
          <p:cNvSpPr/>
          <p:nvPr/>
        </p:nvSpPr>
        <p:spPr>
          <a:xfrm>
            <a:off x="5210691" y="2113557"/>
            <a:ext cx="438060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별: 꼭짓점 8개 172">
            <a:extLst>
              <a:ext uri="{FF2B5EF4-FFF2-40B4-BE49-F238E27FC236}">
                <a16:creationId xmlns:a16="http://schemas.microsoft.com/office/drawing/2014/main" id="{54B0E299-28E0-46CA-836B-64B354BD7A46}"/>
              </a:ext>
            </a:extLst>
          </p:cNvPr>
          <p:cNvSpPr/>
          <p:nvPr/>
        </p:nvSpPr>
        <p:spPr>
          <a:xfrm>
            <a:off x="7698843" y="2007899"/>
            <a:ext cx="565508" cy="373977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90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별: 꼭짓점 8개 173">
            <a:extLst>
              <a:ext uri="{FF2B5EF4-FFF2-40B4-BE49-F238E27FC236}">
                <a16:creationId xmlns:a16="http://schemas.microsoft.com/office/drawing/2014/main" id="{127193B1-5598-4AB9-A696-44B720DDD02F}"/>
              </a:ext>
            </a:extLst>
          </p:cNvPr>
          <p:cNvSpPr/>
          <p:nvPr/>
        </p:nvSpPr>
        <p:spPr>
          <a:xfrm>
            <a:off x="5135478" y="818883"/>
            <a:ext cx="438060" cy="373977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별: 꼭짓점 8개 174">
            <a:extLst>
              <a:ext uri="{FF2B5EF4-FFF2-40B4-BE49-F238E27FC236}">
                <a16:creationId xmlns:a16="http://schemas.microsoft.com/office/drawing/2014/main" id="{7EC7FB41-BC09-4448-B204-D9A043CFE104}"/>
              </a:ext>
            </a:extLst>
          </p:cNvPr>
          <p:cNvSpPr/>
          <p:nvPr/>
        </p:nvSpPr>
        <p:spPr>
          <a:xfrm>
            <a:off x="2427888" y="3755101"/>
            <a:ext cx="438060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별: 꼭짓점 8개 175">
            <a:extLst>
              <a:ext uri="{FF2B5EF4-FFF2-40B4-BE49-F238E27FC236}">
                <a16:creationId xmlns:a16="http://schemas.microsoft.com/office/drawing/2014/main" id="{37993121-8F2F-46C7-BAFB-00F14AB6D400}"/>
              </a:ext>
            </a:extLst>
          </p:cNvPr>
          <p:cNvSpPr/>
          <p:nvPr/>
        </p:nvSpPr>
        <p:spPr>
          <a:xfrm>
            <a:off x="3778004" y="3788195"/>
            <a:ext cx="438060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별: 꼭짓점 8개 176">
            <a:extLst>
              <a:ext uri="{FF2B5EF4-FFF2-40B4-BE49-F238E27FC236}">
                <a16:creationId xmlns:a16="http://schemas.microsoft.com/office/drawing/2014/main" id="{BE62CEF2-78F3-447D-9A55-60602DD0D6B0}"/>
              </a:ext>
            </a:extLst>
          </p:cNvPr>
          <p:cNvSpPr/>
          <p:nvPr/>
        </p:nvSpPr>
        <p:spPr>
          <a:xfrm>
            <a:off x="5096972" y="3782034"/>
            <a:ext cx="438060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별: 꼭짓점 8개 177">
            <a:extLst>
              <a:ext uri="{FF2B5EF4-FFF2-40B4-BE49-F238E27FC236}">
                <a16:creationId xmlns:a16="http://schemas.microsoft.com/office/drawing/2014/main" id="{2723E66B-3AD1-4DF0-90E8-ACEF22B11A2C}"/>
              </a:ext>
            </a:extLst>
          </p:cNvPr>
          <p:cNvSpPr/>
          <p:nvPr/>
        </p:nvSpPr>
        <p:spPr>
          <a:xfrm>
            <a:off x="6446668" y="3712785"/>
            <a:ext cx="438060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별: 꼭짓점 8개 178">
            <a:extLst>
              <a:ext uri="{FF2B5EF4-FFF2-40B4-BE49-F238E27FC236}">
                <a16:creationId xmlns:a16="http://schemas.microsoft.com/office/drawing/2014/main" id="{B54F0BCE-9211-4CF0-8593-87F5F33B6220}"/>
              </a:ext>
            </a:extLst>
          </p:cNvPr>
          <p:cNvSpPr/>
          <p:nvPr/>
        </p:nvSpPr>
        <p:spPr>
          <a:xfrm>
            <a:off x="7838527" y="3755100"/>
            <a:ext cx="438060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B632D55-730D-4C87-8C2D-42C7F98C83F3}"/>
              </a:ext>
            </a:extLst>
          </p:cNvPr>
          <p:cNvSpPr txBox="1"/>
          <p:nvPr/>
        </p:nvSpPr>
        <p:spPr>
          <a:xfrm>
            <a:off x="4821309" y="5109226"/>
            <a:ext cx="31854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max_v</a:t>
            </a:r>
            <a:r>
              <a:rPr lang="en-US" altLang="ko-KR" sz="3200" dirty="0">
                <a:solidFill>
                  <a:srgbClr val="FF0000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: </a:t>
            </a:r>
          </a:p>
          <a:p>
            <a:r>
              <a:rPr lang="ko-KR" altLang="en-US" sz="2400" dirty="0">
                <a:solidFill>
                  <a:srgbClr val="FF0000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현재까지 최대가치</a:t>
            </a:r>
            <a:endParaRPr lang="en-US" altLang="ko-KR" sz="2400" dirty="0">
              <a:solidFill>
                <a:srgbClr val="FF0000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전역변수로 해결해 보자</a:t>
            </a:r>
            <a:r>
              <a:rPr lang="en-US" altLang="ko-KR" sz="2400" dirty="0">
                <a:solidFill>
                  <a:srgbClr val="FF0000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...</a:t>
            </a:r>
            <a:endParaRPr lang="ko-KR" altLang="en-US" sz="2400" dirty="0">
              <a:solidFill>
                <a:srgbClr val="FF0000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9" name="곱하기 기호 188">
            <a:extLst>
              <a:ext uri="{FF2B5EF4-FFF2-40B4-BE49-F238E27FC236}">
                <a16:creationId xmlns:a16="http://schemas.microsoft.com/office/drawing/2014/main" id="{293E2FA0-FD95-4F4A-9EA7-5CE306BC51B9}"/>
              </a:ext>
            </a:extLst>
          </p:cNvPr>
          <p:cNvSpPr/>
          <p:nvPr/>
        </p:nvSpPr>
        <p:spPr>
          <a:xfrm>
            <a:off x="107504" y="6097698"/>
            <a:ext cx="635461" cy="635461"/>
          </a:xfrm>
          <a:prstGeom prst="mathMultiply">
            <a:avLst>
              <a:gd name="adj1" fmla="val 98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곱하기 기호 189">
            <a:extLst>
              <a:ext uri="{FF2B5EF4-FFF2-40B4-BE49-F238E27FC236}">
                <a16:creationId xmlns:a16="http://schemas.microsoft.com/office/drawing/2014/main" id="{14A49845-119F-4914-9B54-0D67B6461E21}"/>
              </a:ext>
            </a:extLst>
          </p:cNvPr>
          <p:cNvSpPr/>
          <p:nvPr/>
        </p:nvSpPr>
        <p:spPr>
          <a:xfrm>
            <a:off x="1520729" y="6087547"/>
            <a:ext cx="635461" cy="635461"/>
          </a:xfrm>
          <a:prstGeom prst="mathMultiply">
            <a:avLst>
              <a:gd name="adj1" fmla="val 98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곱하기 기호 190">
            <a:extLst>
              <a:ext uri="{FF2B5EF4-FFF2-40B4-BE49-F238E27FC236}">
                <a16:creationId xmlns:a16="http://schemas.microsoft.com/office/drawing/2014/main" id="{8BF97052-92CF-45F7-AD20-BACDCCE122C5}"/>
              </a:ext>
            </a:extLst>
          </p:cNvPr>
          <p:cNvSpPr/>
          <p:nvPr/>
        </p:nvSpPr>
        <p:spPr>
          <a:xfrm>
            <a:off x="2907748" y="6086671"/>
            <a:ext cx="635461" cy="635461"/>
          </a:xfrm>
          <a:prstGeom prst="mathMultiply">
            <a:avLst>
              <a:gd name="adj1" fmla="val 98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곱하기 기호 192">
            <a:extLst>
              <a:ext uri="{FF2B5EF4-FFF2-40B4-BE49-F238E27FC236}">
                <a16:creationId xmlns:a16="http://schemas.microsoft.com/office/drawing/2014/main" id="{18AAA39D-BC3A-42F7-B722-45B249EE2A37}"/>
              </a:ext>
            </a:extLst>
          </p:cNvPr>
          <p:cNvSpPr/>
          <p:nvPr/>
        </p:nvSpPr>
        <p:spPr>
          <a:xfrm>
            <a:off x="4319059" y="4131243"/>
            <a:ext cx="635461" cy="635461"/>
          </a:xfrm>
          <a:prstGeom prst="mathMultiply">
            <a:avLst>
              <a:gd name="adj1" fmla="val 98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곱하기 기호 193">
            <a:extLst>
              <a:ext uri="{FF2B5EF4-FFF2-40B4-BE49-F238E27FC236}">
                <a16:creationId xmlns:a16="http://schemas.microsoft.com/office/drawing/2014/main" id="{DB31AEC5-9E6C-4AC7-B58A-A52BB19B9582}"/>
              </a:ext>
            </a:extLst>
          </p:cNvPr>
          <p:cNvSpPr/>
          <p:nvPr/>
        </p:nvSpPr>
        <p:spPr>
          <a:xfrm>
            <a:off x="6936660" y="4170612"/>
            <a:ext cx="635461" cy="635461"/>
          </a:xfrm>
          <a:prstGeom prst="mathMultiply">
            <a:avLst>
              <a:gd name="adj1" fmla="val 98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곱하기 기호 194">
            <a:extLst>
              <a:ext uri="{FF2B5EF4-FFF2-40B4-BE49-F238E27FC236}">
                <a16:creationId xmlns:a16="http://schemas.microsoft.com/office/drawing/2014/main" id="{F0A38EE8-FCD8-40A1-8E4C-E462C7D296A4}"/>
              </a:ext>
            </a:extLst>
          </p:cNvPr>
          <p:cNvSpPr/>
          <p:nvPr/>
        </p:nvSpPr>
        <p:spPr>
          <a:xfrm>
            <a:off x="8333443" y="4198510"/>
            <a:ext cx="635461" cy="635461"/>
          </a:xfrm>
          <a:prstGeom prst="mathMultiply">
            <a:avLst>
              <a:gd name="adj1" fmla="val 98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1A4A3-3BFA-1683-B28A-159BADBF64C7}"/>
              </a:ext>
            </a:extLst>
          </p:cNvPr>
          <p:cNvSpPr txBox="1"/>
          <p:nvPr/>
        </p:nvSpPr>
        <p:spPr>
          <a:xfrm>
            <a:off x="2254774" y="1021262"/>
            <a:ext cx="2746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cw</a:t>
            </a:r>
            <a:r>
              <a:rPr lang="en-US" altLang="ko-KR" sz="18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: </a:t>
            </a:r>
            <a:r>
              <a:rPr lang="ko-KR" altLang="en-US" sz="18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현재 가방에 담은 무게</a:t>
            </a:r>
            <a:endParaRPr lang="en-US" altLang="ko-KR" sz="1800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  <a:p>
            <a:r>
              <a:rPr lang="en-US" altLang="ko-KR" sz="18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cv : </a:t>
            </a:r>
            <a:r>
              <a:rPr lang="ko-KR" altLang="en-US" sz="18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현재 가방에 담은 가치</a:t>
            </a:r>
            <a:endParaRPr lang="en-US" altLang="ko-KR" sz="1800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EE5930B-6A9D-4F56-0836-99F1A742589A}"/>
              </a:ext>
            </a:extLst>
          </p:cNvPr>
          <p:cNvCxnSpPr>
            <a:cxnSpLocks/>
          </p:cNvCxnSpPr>
          <p:nvPr/>
        </p:nvCxnSpPr>
        <p:spPr>
          <a:xfrm flipV="1">
            <a:off x="4817381" y="1095489"/>
            <a:ext cx="989067" cy="85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A09B71-6DAE-2571-6016-6811D824BEA5}"/>
              </a:ext>
            </a:extLst>
          </p:cNvPr>
          <p:cNvCxnSpPr>
            <a:cxnSpLocks/>
          </p:cNvCxnSpPr>
          <p:nvPr/>
        </p:nvCxnSpPr>
        <p:spPr>
          <a:xfrm flipV="1">
            <a:off x="4698841" y="1094530"/>
            <a:ext cx="1355508" cy="380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5" grpId="0" animBg="1"/>
      <p:bldP spid="166" grpId="0" animBg="1"/>
      <p:bldP spid="169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1">
            <a:extLst>
              <a:ext uri="{FF2B5EF4-FFF2-40B4-BE49-F238E27FC236}">
                <a16:creationId xmlns:a16="http://schemas.microsoft.com/office/drawing/2014/main" id="{19D563A6-CACD-454D-BA2D-91BA8EB55863}"/>
              </a:ext>
            </a:extLst>
          </p:cNvPr>
          <p:cNvSpPr txBox="1">
            <a:spLocks/>
          </p:cNvSpPr>
          <p:nvPr/>
        </p:nvSpPr>
        <p:spPr>
          <a:xfrm>
            <a:off x="107504" y="-2690"/>
            <a:ext cx="8928992" cy="612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배낭 </a:t>
            </a:r>
            <a:r>
              <a:rPr lang="en-US" altLang="ko-KR"/>
              <a:t>– </a:t>
            </a:r>
            <a:r>
              <a:rPr lang="ko-KR" altLang="en-US"/>
              <a:t>배낭에 담을 수 있는 최대가치 구하기</a:t>
            </a:r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1F55D25-2EF0-439C-BCBA-E4DBBE92F712}"/>
              </a:ext>
            </a:extLst>
          </p:cNvPr>
          <p:cNvSpPr/>
          <p:nvPr/>
        </p:nvSpPr>
        <p:spPr>
          <a:xfrm>
            <a:off x="5607666" y="692696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0,0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A46FC6D-0B62-4268-BEE2-DBEB52E8B2FD}"/>
              </a:ext>
            </a:extLst>
          </p:cNvPr>
          <p:cNvSpPr/>
          <p:nvPr/>
        </p:nvSpPr>
        <p:spPr>
          <a:xfrm>
            <a:off x="4220647" y="2201721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2, 40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37E38A6-0C1B-4362-B34E-95F9BA8FEAC8}"/>
              </a:ext>
            </a:extLst>
          </p:cNvPr>
          <p:cNvCxnSpPr>
            <a:stCxn id="119" idx="4"/>
            <a:endCxn id="120" idx="0"/>
          </p:cNvCxnSpPr>
          <p:nvPr/>
        </p:nvCxnSpPr>
        <p:spPr>
          <a:xfrm flipH="1">
            <a:off x="4603831" y="1328157"/>
            <a:ext cx="1387019" cy="8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CAE8104-A2BD-44B9-9787-BBB4F8B73363}"/>
              </a:ext>
            </a:extLst>
          </p:cNvPr>
          <p:cNvCxnSpPr>
            <a:cxnSpLocks/>
            <a:stCxn id="119" idx="4"/>
            <a:endCxn id="124" idx="0"/>
          </p:cNvCxnSpPr>
          <p:nvPr/>
        </p:nvCxnSpPr>
        <p:spPr>
          <a:xfrm>
            <a:off x="5990850" y="1328157"/>
            <a:ext cx="0" cy="8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245B3A0-A5EE-4F03-B69E-A4896E84CEDF}"/>
              </a:ext>
            </a:extLst>
          </p:cNvPr>
          <p:cNvCxnSpPr>
            <a:cxnSpLocks/>
            <a:stCxn id="119" idx="4"/>
            <a:endCxn id="125" idx="1"/>
          </p:cNvCxnSpPr>
          <p:nvPr/>
        </p:nvCxnSpPr>
        <p:spPr>
          <a:xfrm>
            <a:off x="5990850" y="1328157"/>
            <a:ext cx="1116066" cy="97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EA2FBB17-7314-41E1-BDEB-84A76CB21C6E}"/>
              </a:ext>
            </a:extLst>
          </p:cNvPr>
          <p:cNvSpPr/>
          <p:nvPr/>
        </p:nvSpPr>
        <p:spPr>
          <a:xfrm>
            <a:off x="5607666" y="2201721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3, 30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EF2AD720-C238-4329-898B-C663E07197CD}"/>
              </a:ext>
            </a:extLst>
          </p:cNvPr>
          <p:cNvSpPr/>
          <p:nvPr/>
        </p:nvSpPr>
        <p:spPr>
          <a:xfrm>
            <a:off x="6994686" y="2207486"/>
            <a:ext cx="766368" cy="6354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5, 90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39B318D-1F3F-40F2-80F4-99CFA7567090}"/>
              </a:ext>
            </a:extLst>
          </p:cNvPr>
          <p:cNvSpPr/>
          <p:nvPr/>
        </p:nvSpPr>
        <p:spPr>
          <a:xfrm>
            <a:off x="1447237" y="3850444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4,80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44F560D-E452-4247-AFE1-32FA0D7D20E3}"/>
              </a:ext>
            </a:extLst>
          </p:cNvPr>
          <p:cNvCxnSpPr>
            <a:cxnSpLocks/>
            <a:stCxn id="120" idx="4"/>
          </p:cNvCxnSpPr>
          <p:nvPr/>
        </p:nvCxnSpPr>
        <p:spPr>
          <a:xfrm flipH="1">
            <a:off x="1830425" y="2837182"/>
            <a:ext cx="2773405" cy="10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E519B2A-8A12-4DD0-8F8D-E178AB60F39A}"/>
              </a:ext>
            </a:extLst>
          </p:cNvPr>
          <p:cNvCxnSpPr>
            <a:cxnSpLocks/>
            <a:stCxn id="120" idx="4"/>
          </p:cNvCxnSpPr>
          <p:nvPr/>
        </p:nvCxnSpPr>
        <p:spPr>
          <a:xfrm flipH="1">
            <a:off x="3217443" y="2837182"/>
            <a:ext cx="1386388" cy="10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795BC09-F363-4536-B79F-B4E9B9269297}"/>
              </a:ext>
            </a:extLst>
          </p:cNvPr>
          <p:cNvCxnSpPr>
            <a:cxnSpLocks/>
            <a:stCxn id="120" idx="4"/>
          </p:cNvCxnSpPr>
          <p:nvPr/>
        </p:nvCxnSpPr>
        <p:spPr>
          <a:xfrm>
            <a:off x="4603831" y="2837182"/>
            <a:ext cx="629" cy="10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29128E99-E3F4-47AE-BCBE-24FD5664B1C3}"/>
              </a:ext>
            </a:extLst>
          </p:cNvPr>
          <p:cNvSpPr/>
          <p:nvPr/>
        </p:nvSpPr>
        <p:spPr>
          <a:xfrm>
            <a:off x="2834257" y="3850444"/>
            <a:ext cx="766368" cy="6354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5, 70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43F85BE-FBB1-4039-AC45-39B48171FF94}"/>
              </a:ext>
            </a:extLst>
          </p:cNvPr>
          <p:cNvSpPr/>
          <p:nvPr/>
        </p:nvSpPr>
        <p:spPr>
          <a:xfrm>
            <a:off x="4221276" y="3856209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7, 130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153CD69-042C-41B3-9702-B7F6FFA1E9CE}"/>
              </a:ext>
            </a:extLst>
          </p:cNvPr>
          <p:cNvSpPr/>
          <p:nvPr/>
        </p:nvSpPr>
        <p:spPr>
          <a:xfrm>
            <a:off x="58736" y="5811760"/>
            <a:ext cx="766368" cy="6354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6, 120</a:t>
            </a:r>
            <a:endParaRPr lang="ko-KR" altLang="en-US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D87C828-D88A-4E42-AED7-284A9C1DAE92}"/>
              </a:ext>
            </a:extLst>
          </p:cNvPr>
          <p:cNvCxnSpPr>
            <a:cxnSpLocks/>
            <a:stCxn id="126" idx="4"/>
            <a:endCxn id="132" idx="0"/>
          </p:cNvCxnSpPr>
          <p:nvPr/>
        </p:nvCxnSpPr>
        <p:spPr>
          <a:xfrm flipH="1">
            <a:off x="441920" y="4485905"/>
            <a:ext cx="1388501" cy="132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80C21A67-CA01-465A-B71E-44D34DB57F04}"/>
              </a:ext>
            </a:extLst>
          </p:cNvPr>
          <p:cNvCxnSpPr>
            <a:cxnSpLocks/>
            <a:stCxn id="126" idx="4"/>
            <a:endCxn id="136" idx="0"/>
          </p:cNvCxnSpPr>
          <p:nvPr/>
        </p:nvCxnSpPr>
        <p:spPr>
          <a:xfrm flipH="1">
            <a:off x="1828939" y="4485905"/>
            <a:ext cx="1482" cy="132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A1B0DAF0-D3A8-4503-B9FB-E300199A561E}"/>
              </a:ext>
            </a:extLst>
          </p:cNvPr>
          <p:cNvCxnSpPr>
            <a:cxnSpLocks/>
            <a:stCxn id="126" idx="4"/>
            <a:endCxn id="137" idx="0"/>
          </p:cNvCxnSpPr>
          <p:nvPr/>
        </p:nvCxnSpPr>
        <p:spPr>
          <a:xfrm>
            <a:off x="1830421" y="4485905"/>
            <a:ext cx="1385537" cy="133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1B1D665D-25B9-4698-BD02-01BFB8A8C7C0}"/>
              </a:ext>
            </a:extLst>
          </p:cNvPr>
          <p:cNvSpPr/>
          <p:nvPr/>
        </p:nvSpPr>
        <p:spPr>
          <a:xfrm>
            <a:off x="1445755" y="5811760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7, 110</a:t>
            </a:r>
            <a:endParaRPr lang="ko-KR" altLang="en-US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D944280-6A6E-42E0-9C86-40B88D608740}"/>
              </a:ext>
            </a:extLst>
          </p:cNvPr>
          <p:cNvSpPr/>
          <p:nvPr/>
        </p:nvSpPr>
        <p:spPr>
          <a:xfrm>
            <a:off x="2832775" y="5817525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9, 170</a:t>
            </a:r>
            <a:endParaRPr lang="ko-KR" altLang="en-US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EF8F9CD3-3142-4D24-AD25-09F2C37C20F8}"/>
              </a:ext>
            </a:extLst>
          </p:cNvPr>
          <p:cNvSpPr/>
          <p:nvPr/>
        </p:nvSpPr>
        <p:spPr>
          <a:xfrm>
            <a:off x="6837358" y="3838281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6, 60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C706D3C-C4F3-45A2-9868-B4A3CCC86029}"/>
              </a:ext>
            </a:extLst>
          </p:cNvPr>
          <p:cNvCxnSpPr>
            <a:cxnSpLocks/>
            <a:stCxn id="124" idx="4"/>
            <a:endCxn id="142" idx="0"/>
          </p:cNvCxnSpPr>
          <p:nvPr/>
        </p:nvCxnSpPr>
        <p:spPr>
          <a:xfrm flipH="1">
            <a:off x="5911976" y="2837182"/>
            <a:ext cx="78874" cy="10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FF2FA95E-9CA7-4074-B632-62EC0233947C}"/>
              </a:ext>
            </a:extLst>
          </p:cNvPr>
          <p:cNvCxnSpPr>
            <a:cxnSpLocks/>
            <a:stCxn id="124" idx="4"/>
          </p:cNvCxnSpPr>
          <p:nvPr/>
        </p:nvCxnSpPr>
        <p:spPr>
          <a:xfrm>
            <a:off x="5990850" y="2837182"/>
            <a:ext cx="1167151" cy="10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C29803F-467D-41E7-BFF2-697AAD7943C0}"/>
              </a:ext>
            </a:extLst>
          </p:cNvPr>
          <p:cNvCxnSpPr>
            <a:cxnSpLocks/>
            <a:stCxn id="124" idx="4"/>
          </p:cNvCxnSpPr>
          <p:nvPr/>
        </p:nvCxnSpPr>
        <p:spPr>
          <a:xfrm>
            <a:off x="5990850" y="2837182"/>
            <a:ext cx="2554170" cy="10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D25640B2-BA4A-4890-89CC-C2FB3B857B0D}"/>
              </a:ext>
            </a:extLst>
          </p:cNvPr>
          <p:cNvSpPr/>
          <p:nvPr/>
        </p:nvSpPr>
        <p:spPr>
          <a:xfrm>
            <a:off x="5528793" y="3850444"/>
            <a:ext cx="766368" cy="6354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5, 70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E93FED8-94B3-47F7-987F-8012D01AD09B}"/>
              </a:ext>
            </a:extLst>
          </p:cNvPr>
          <p:cNvSpPr/>
          <p:nvPr/>
        </p:nvSpPr>
        <p:spPr>
          <a:xfrm>
            <a:off x="8267990" y="3854510"/>
            <a:ext cx="766368" cy="63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8, 120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9DB811-910C-4B1A-92D4-604348CFBAE9}"/>
              </a:ext>
            </a:extLst>
          </p:cNvPr>
          <p:cNvSpPr txBox="1"/>
          <p:nvPr/>
        </p:nvSpPr>
        <p:spPr>
          <a:xfrm>
            <a:off x="5080231" y="1581050"/>
            <a:ext cx="512961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+2, +40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E9041A-0287-42BC-ADC0-43552B4839BD}"/>
              </a:ext>
            </a:extLst>
          </p:cNvPr>
          <p:cNvSpPr txBox="1"/>
          <p:nvPr/>
        </p:nvSpPr>
        <p:spPr>
          <a:xfrm>
            <a:off x="5719185" y="1747779"/>
            <a:ext cx="501740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+3, +30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345FC8-951F-48E5-B460-8CA6B9D74235}"/>
              </a:ext>
            </a:extLst>
          </p:cNvPr>
          <p:cNvSpPr txBox="1"/>
          <p:nvPr/>
        </p:nvSpPr>
        <p:spPr>
          <a:xfrm>
            <a:off x="6242698" y="1597215"/>
            <a:ext cx="500137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+5, +90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C4FD0E2-4920-4C41-A4CB-4D140319C4DB}"/>
              </a:ext>
            </a:extLst>
          </p:cNvPr>
          <p:cNvSpPr txBox="1"/>
          <p:nvPr/>
        </p:nvSpPr>
        <p:spPr>
          <a:xfrm>
            <a:off x="3042435" y="3246778"/>
            <a:ext cx="512961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+2, +40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5C8DF7-6698-4232-92D1-D97A388A9F07}"/>
              </a:ext>
            </a:extLst>
          </p:cNvPr>
          <p:cNvSpPr txBox="1"/>
          <p:nvPr/>
        </p:nvSpPr>
        <p:spPr>
          <a:xfrm>
            <a:off x="3724012" y="3317135"/>
            <a:ext cx="501740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+3, +30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99103C-C1F9-49BC-8FAC-B53A82856A21}"/>
              </a:ext>
            </a:extLst>
          </p:cNvPr>
          <p:cNvSpPr txBox="1"/>
          <p:nvPr/>
        </p:nvSpPr>
        <p:spPr>
          <a:xfrm>
            <a:off x="4319059" y="3270164"/>
            <a:ext cx="500137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+5, +90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7B06CB-CF11-47D6-93FE-A56D1121B24A}"/>
              </a:ext>
            </a:extLst>
          </p:cNvPr>
          <p:cNvSpPr txBox="1"/>
          <p:nvPr/>
        </p:nvSpPr>
        <p:spPr>
          <a:xfrm>
            <a:off x="5631308" y="3165103"/>
            <a:ext cx="512961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+2, +40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514A0A-9DC1-4D3B-A9AF-8BA2F21C2BAC}"/>
              </a:ext>
            </a:extLst>
          </p:cNvPr>
          <p:cNvSpPr txBox="1"/>
          <p:nvPr/>
        </p:nvSpPr>
        <p:spPr>
          <a:xfrm>
            <a:off x="6312884" y="3235460"/>
            <a:ext cx="501740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+3, +30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C6F7B29-329B-4185-9828-E24C263D55FE}"/>
              </a:ext>
            </a:extLst>
          </p:cNvPr>
          <p:cNvSpPr txBox="1"/>
          <p:nvPr/>
        </p:nvSpPr>
        <p:spPr>
          <a:xfrm>
            <a:off x="6907932" y="3188489"/>
            <a:ext cx="500137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+5, +90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E9AA6B-4049-4C92-8D7E-3A4EC975FF0F}"/>
              </a:ext>
            </a:extLst>
          </p:cNvPr>
          <p:cNvSpPr txBox="1"/>
          <p:nvPr/>
        </p:nvSpPr>
        <p:spPr>
          <a:xfrm>
            <a:off x="1141258" y="4793027"/>
            <a:ext cx="512961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+2, +40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9A4CD3-69D2-4967-A10D-9BDDD829B035}"/>
              </a:ext>
            </a:extLst>
          </p:cNvPr>
          <p:cNvSpPr txBox="1"/>
          <p:nvPr/>
        </p:nvSpPr>
        <p:spPr>
          <a:xfrm>
            <a:off x="1549821" y="5159609"/>
            <a:ext cx="501740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+3, +30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2815E5F-6525-4BC7-85DB-20A4CC94F3AB}"/>
              </a:ext>
            </a:extLst>
          </p:cNvPr>
          <p:cNvSpPr txBox="1"/>
          <p:nvPr/>
        </p:nvSpPr>
        <p:spPr>
          <a:xfrm>
            <a:off x="2013893" y="4833971"/>
            <a:ext cx="500137" cy="14234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kumimoji="1" lang="en-US" altLang="ko-Kore-KR" sz="12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+5, +90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4D4F057-662C-4F1C-8563-E997746C169B}"/>
              </a:ext>
            </a:extLst>
          </p:cNvPr>
          <p:cNvGrpSpPr/>
          <p:nvPr/>
        </p:nvGrpSpPr>
        <p:grpSpPr>
          <a:xfrm>
            <a:off x="151083" y="872711"/>
            <a:ext cx="1540591" cy="1013263"/>
            <a:chOff x="1177426" y="1960696"/>
            <a:chExt cx="1302796" cy="1001647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EF9B7A3B-6512-4387-8A1C-BD1F28291AE9}"/>
                </a:ext>
              </a:extLst>
            </p:cNvPr>
            <p:cNvGrpSpPr/>
            <p:nvPr/>
          </p:nvGrpSpPr>
          <p:grpSpPr>
            <a:xfrm>
              <a:off x="1177426" y="1960696"/>
              <a:ext cx="1302796" cy="1001647"/>
              <a:chOff x="5534490" y="934567"/>
              <a:chExt cx="3024336" cy="1999738"/>
            </a:xfrm>
          </p:grpSpPr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9F438D42-9286-4614-ABE5-4406BA1B6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4490" y="934568"/>
                <a:ext cx="3024336" cy="1999737"/>
              </a:xfrm>
              <a:prstGeom prst="rect">
                <a:avLst/>
              </a:prstGeom>
            </p:spPr>
          </p:pic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01DC9EBA-D98C-4955-99FF-E2CD181EF0B6}"/>
                  </a:ext>
                </a:extLst>
              </p:cNvPr>
              <p:cNvSpPr/>
              <p:nvPr/>
            </p:nvSpPr>
            <p:spPr>
              <a:xfrm>
                <a:off x="5534490" y="934567"/>
                <a:ext cx="3024336" cy="18463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ct val="0"/>
                  </a:spcBef>
                </a:pPr>
                <a:endPara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FBC95B1-E3EB-47C8-8A98-4C7DB8F8B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1919" y="1994662"/>
              <a:ext cx="1263605" cy="91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SzPct val="80000"/>
                <a:buFont typeface="HY신명조" panose="02030600000101010101" pitchFamily="18" charset="-127"/>
                <a:buChar char="▣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SzPct val="80000"/>
                <a:buFont typeface="굴림" panose="020B0600000101010101" pitchFamily="50" charset="-127"/>
                <a:buChar char="◈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바탕" panose="02030600000101010101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i="1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6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120</a:t>
              </a:r>
            </a:p>
            <a:p>
              <a:pPr latinLnBrk="0">
                <a:spcBef>
                  <a:spcPct val="0"/>
                </a:spcBef>
                <a:buSzTx/>
                <a:buNone/>
              </a:pPr>
              <a:r>
                <a:rPr lang="en-US" altLang="ko-KR" sz="1800" dirty="0">
                  <a:highlight>
                    <a:srgbClr val="FFFF00"/>
                  </a:highlight>
                  <a:latin typeface="BM YEONSUNG OTF" panose="020B0600000101010101" pitchFamily="34" charset="-127"/>
                  <a:ea typeface="BM YEONSUNG OTF" panose="020B0600000101010101" pitchFamily="34" charset="-127"/>
                  <a:cs typeface="Consolas" panose="020B0609020204030204" pitchFamily="49" charset="0"/>
                </a:rPr>
                <a:t>2 2 2</a:t>
              </a:r>
            </a:p>
          </p:txBody>
        </p:sp>
      </p:grpSp>
      <p:pic>
        <p:nvPicPr>
          <p:cNvPr id="161" name="Picture 2" descr="ENTER">
            <a:extLst>
              <a:ext uri="{FF2B5EF4-FFF2-40B4-BE49-F238E27FC236}">
                <a16:creationId xmlns:a16="http://schemas.microsoft.com/office/drawing/2014/main" id="{26CAB976-2F72-4868-B872-CBCB1B9A6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4" t="24388" r="23405" b="55296"/>
          <a:stretch/>
        </p:blipFill>
        <p:spPr bwMode="auto">
          <a:xfrm>
            <a:off x="578024" y="1005872"/>
            <a:ext cx="551569" cy="179235"/>
          </a:xfrm>
          <a:prstGeom prst="rect">
            <a:avLst/>
          </a:prstGeom>
          <a:noFill/>
          <a:ln>
            <a:solidFill>
              <a:srgbClr val="2D07B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별: 꼭짓점 8개 161">
            <a:extLst>
              <a:ext uri="{FF2B5EF4-FFF2-40B4-BE49-F238E27FC236}">
                <a16:creationId xmlns:a16="http://schemas.microsoft.com/office/drawing/2014/main" id="{4BD4968F-A9D5-48A1-A2DA-82610F68F206}"/>
              </a:ext>
            </a:extLst>
          </p:cNvPr>
          <p:cNvSpPr/>
          <p:nvPr/>
        </p:nvSpPr>
        <p:spPr>
          <a:xfrm>
            <a:off x="3851920" y="1890126"/>
            <a:ext cx="438060" cy="373977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별: 꼭짓점 8개 162">
            <a:extLst>
              <a:ext uri="{FF2B5EF4-FFF2-40B4-BE49-F238E27FC236}">
                <a16:creationId xmlns:a16="http://schemas.microsoft.com/office/drawing/2014/main" id="{8E5DF1E4-3B3E-4F52-B1A0-3E877A27DC6B}"/>
              </a:ext>
            </a:extLst>
          </p:cNvPr>
          <p:cNvSpPr/>
          <p:nvPr/>
        </p:nvSpPr>
        <p:spPr>
          <a:xfrm>
            <a:off x="993492" y="3814341"/>
            <a:ext cx="438060" cy="373977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별: 꼭짓점 8개 163">
            <a:extLst>
              <a:ext uri="{FF2B5EF4-FFF2-40B4-BE49-F238E27FC236}">
                <a16:creationId xmlns:a16="http://schemas.microsoft.com/office/drawing/2014/main" id="{E275747D-0B0E-473E-BDAF-4D7F087C18F2}"/>
              </a:ext>
            </a:extLst>
          </p:cNvPr>
          <p:cNvSpPr/>
          <p:nvPr/>
        </p:nvSpPr>
        <p:spPr>
          <a:xfrm>
            <a:off x="68495" y="5407305"/>
            <a:ext cx="714477" cy="373977"/>
          </a:xfrm>
          <a:prstGeom prst="star8">
            <a:avLst/>
          </a:prstGeom>
          <a:solidFill>
            <a:srgbClr val="D9253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별: 꼭짓점 8개 164">
            <a:extLst>
              <a:ext uri="{FF2B5EF4-FFF2-40B4-BE49-F238E27FC236}">
                <a16:creationId xmlns:a16="http://schemas.microsoft.com/office/drawing/2014/main" id="{15982819-E749-4660-A899-D638F7CDBA8C}"/>
              </a:ext>
            </a:extLst>
          </p:cNvPr>
          <p:cNvSpPr/>
          <p:nvPr/>
        </p:nvSpPr>
        <p:spPr>
          <a:xfrm>
            <a:off x="1362631" y="5383846"/>
            <a:ext cx="593188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별: 꼭짓점 8개 173">
            <a:extLst>
              <a:ext uri="{FF2B5EF4-FFF2-40B4-BE49-F238E27FC236}">
                <a16:creationId xmlns:a16="http://schemas.microsoft.com/office/drawing/2014/main" id="{127193B1-5598-4AB9-A696-44B720DDD02F}"/>
              </a:ext>
            </a:extLst>
          </p:cNvPr>
          <p:cNvSpPr/>
          <p:nvPr/>
        </p:nvSpPr>
        <p:spPr>
          <a:xfrm>
            <a:off x="5135478" y="818883"/>
            <a:ext cx="438060" cy="373977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B632D55-730D-4C87-8C2D-42C7F98C83F3}"/>
              </a:ext>
            </a:extLst>
          </p:cNvPr>
          <p:cNvSpPr txBox="1"/>
          <p:nvPr/>
        </p:nvSpPr>
        <p:spPr>
          <a:xfrm>
            <a:off x="4569127" y="5377398"/>
            <a:ext cx="3525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cw</a:t>
            </a:r>
            <a:r>
              <a:rPr lang="en-US" altLang="ko-KR" sz="2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: </a:t>
            </a:r>
            <a:r>
              <a:rPr lang="ko-KR" altLang="en-US" sz="2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현재 가방에 담은 무게</a:t>
            </a:r>
            <a:endParaRPr lang="en-US" altLang="ko-KR" sz="2400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  <a:p>
            <a:r>
              <a:rPr lang="en-US" altLang="ko-KR" sz="2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cv : </a:t>
            </a:r>
            <a:r>
              <a:rPr lang="ko-KR" altLang="en-US" sz="2400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현재 가방에 담은 가치</a:t>
            </a:r>
            <a:endParaRPr lang="en-US" altLang="ko-KR" sz="2400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  <a:p>
            <a:r>
              <a:rPr lang="en-US" altLang="ko-KR" sz="2400" dirty="0" err="1">
                <a:solidFill>
                  <a:srgbClr val="FF0000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max_v</a:t>
            </a:r>
            <a:r>
              <a:rPr lang="en-US" altLang="ko-KR" sz="2400" dirty="0">
                <a:solidFill>
                  <a:srgbClr val="FF0000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: </a:t>
            </a:r>
            <a:r>
              <a:rPr lang="ko-KR" altLang="en-US" sz="2400" dirty="0">
                <a:solidFill>
                  <a:srgbClr val="FF0000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현재까지 최대가치</a:t>
            </a:r>
          </a:p>
        </p:txBody>
      </p:sp>
      <p:sp>
        <p:nvSpPr>
          <p:cNvPr id="190" name="곱하기 기호 189">
            <a:extLst>
              <a:ext uri="{FF2B5EF4-FFF2-40B4-BE49-F238E27FC236}">
                <a16:creationId xmlns:a16="http://schemas.microsoft.com/office/drawing/2014/main" id="{14A49845-119F-4914-9B54-0D67B6461E21}"/>
              </a:ext>
            </a:extLst>
          </p:cNvPr>
          <p:cNvSpPr/>
          <p:nvPr/>
        </p:nvSpPr>
        <p:spPr>
          <a:xfrm>
            <a:off x="1520729" y="6087547"/>
            <a:ext cx="635461" cy="635461"/>
          </a:xfrm>
          <a:prstGeom prst="mathMultiply">
            <a:avLst>
              <a:gd name="adj1" fmla="val 98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곱하기 기호 190">
            <a:extLst>
              <a:ext uri="{FF2B5EF4-FFF2-40B4-BE49-F238E27FC236}">
                <a16:creationId xmlns:a16="http://schemas.microsoft.com/office/drawing/2014/main" id="{8BF97052-92CF-45F7-AD20-BACDCCE122C5}"/>
              </a:ext>
            </a:extLst>
          </p:cNvPr>
          <p:cNvSpPr/>
          <p:nvPr/>
        </p:nvSpPr>
        <p:spPr>
          <a:xfrm>
            <a:off x="2907748" y="6086671"/>
            <a:ext cx="635461" cy="635461"/>
          </a:xfrm>
          <a:prstGeom prst="mathMultiply">
            <a:avLst>
              <a:gd name="adj1" fmla="val 98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곱하기 기호 192">
            <a:extLst>
              <a:ext uri="{FF2B5EF4-FFF2-40B4-BE49-F238E27FC236}">
                <a16:creationId xmlns:a16="http://schemas.microsoft.com/office/drawing/2014/main" id="{18AAA39D-BC3A-42F7-B722-45B249EE2A37}"/>
              </a:ext>
            </a:extLst>
          </p:cNvPr>
          <p:cNvSpPr/>
          <p:nvPr/>
        </p:nvSpPr>
        <p:spPr>
          <a:xfrm>
            <a:off x="4319059" y="4131243"/>
            <a:ext cx="635461" cy="635461"/>
          </a:xfrm>
          <a:prstGeom prst="mathMultiply">
            <a:avLst>
              <a:gd name="adj1" fmla="val 98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곱하기 기호 194">
            <a:extLst>
              <a:ext uri="{FF2B5EF4-FFF2-40B4-BE49-F238E27FC236}">
                <a16:creationId xmlns:a16="http://schemas.microsoft.com/office/drawing/2014/main" id="{F0A38EE8-FCD8-40A1-8E4C-E462C7D296A4}"/>
              </a:ext>
            </a:extLst>
          </p:cNvPr>
          <p:cNvSpPr/>
          <p:nvPr/>
        </p:nvSpPr>
        <p:spPr>
          <a:xfrm>
            <a:off x="8333443" y="4198510"/>
            <a:ext cx="635461" cy="635461"/>
          </a:xfrm>
          <a:prstGeom prst="mathMultiply">
            <a:avLst>
              <a:gd name="adj1" fmla="val 98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6EE66D-BC67-4905-9495-2933075D7EB0}"/>
              </a:ext>
            </a:extLst>
          </p:cNvPr>
          <p:cNvSpPr txBox="1"/>
          <p:nvPr/>
        </p:nvSpPr>
        <p:spPr>
          <a:xfrm>
            <a:off x="5172407" y="115853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4BFD0E-88AA-4D52-89AA-9D428E148F98}"/>
              </a:ext>
            </a:extLst>
          </p:cNvPr>
          <p:cNvSpPr txBox="1"/>
          <p:nvPr/>
        </p:nvSpPr>
        <p:spPr>
          <a:xfrm>
            <a:off x="3814870" y="230672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0BD6CF-2090-4E0B-A47D-344665AF7811}"/>
              </a:ext>
            </a:extLst>
          </p:cNvPr>
          <p:cNvSpPr txBox="1"/>
          <p:nvPr/>
        </p:nvSpPr>
        <p:spPr>
          <a:xfrm>
            <a:off x="5210691" y="246061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[3]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6943DF-7C22-48AF-9D3C-B6863C36108A}"/>
              </a:ext>
            </a:extLst>
          </p:cNvPr>
          <p:cNvSpPr txBox="1"/>
          <p:nvPr/>
        </p:nvSpPr>
        <p:spPr>
          <a:xfrm>
            <a:off x="6610373" y="237773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[5]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BE09B3-C6CE-4643-8312-090F9F727867}"/>
              </a:ext>
            </a:extLst>
          </p:cNvPr>
          <p:cNvSpPr txBox="1"/>
          <p:nvPr/>
        </p:nvSpPr>
        <p:spPr>
          <a:xfrm>
            <a:off x="782973" y="41621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 2]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2E1817-7551-4A32-8FCB-844F03F6970B}"/>
              </a:ext>
            </a:extLst>
          </p:cNvPr>
          <p:cNvSpPr txBox="1"/>
          <p:nvPr/>
        </p:nvSpPr>
        <p:spPr>
          <a:xfrm>
            <a:off x="2239136" y="41578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 3]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E65283-645C-4267-8D8F-2F8BB5E4B6E3}"/>
              </a:ext>
            </a:extLst>
          </p:cNvPr>
          <p:cNvSpPr txBox="1"/>
          <p:nvPr/>
        </p:nvSpPr>
        <p:spPr>
          <a:xfrm>
            <a:off x="3639771" y="41535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 5]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CE6821-801F-4DEB-A7BC-FD03120A4278}"/>
              </a:ext>
            </a:extLst>
          </p:cNvPr>
          <p:cNvSpPr txBox="1"/>
          <p:nvPr/>
        </p:nvSpPr>
        <p:spPr>
          <a:xfrm>
            <a:off x="4971811" y="41678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[3, 2]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C480F-ECBF-45DD-BC75-7D90C16D19CD}"/>
              </a:ext>
            </a:extLst>
          </p:cNvPr>
          <p:cNvSpPr txBox="1"/>
          <p:nvPr/>
        </p:nvSpPr>
        <p:spPr>
          <a:xfrm>
            <a:off x="6303851" y="41821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[3, 3]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9F5C08-E2A3-43E5-84E7-5F65F66E78BB}"/>
              </a:ext>
            </a:extLst>
          </p:cNvPr>
          <p:cNvSpPr txBox="1"/>
          <p:nvPr/>
        </p:nvSpPr>
        <p:spPr>
          <a:xfrm>
            <a:off x="7675410" y="41900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[3, 5]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E6EB46-ADEA-48E4-8240-ACFDFA033FC8}"/>
              </a:ext>
            </a:extLst>
          </p:cNvPr>
          <p:cNvSpPr txBox="1"/>
          <p:nvPr/>
        </p:nvSpPr>
        <p:spPr>
          <a:xfrm>
            <a:off x="378662" y="5683079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 2, 2]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0D687-E97F-4305-82A6-DC259E6FF726}"/>
              </a:ext>
            </a:extLst>
          </p:cNvPr>
          <p:cNvSpPr txBox="1"/>
          <p:nvPr/>
        </p:nvSpPr>
        <p:spPr>
          <a:xfrm>
            <a:off x="1614728" y="564315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 2, 3]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C13F7F-5913-490B-B9FA-1F7DF738C62A}"/>
              </a:ext>
            </a:extLst>
          </p:cNvPr>
          <p:cNvSpPr txBox="1"/>
          <p:nvPr/>
        </p:nvSpPr>
        <p:spPr>
          <a:xfrm>
            <a:off x="3153860" y="5594293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 2, 5]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별: 꼭짓점 8개 78">
            <a:extLst>
              <a:ext uri="{FF2B5EF4-FFF2-40B4-BE49-F238E27FC236}">
                <a16:creationId xmlns:a16="http://schemas.microsoft.com/office/drawing/2014/main" id="{763749FC-E6F4-4B78-93C4-0699083A933A}"/>
              </a:ext>
            </a:extLst>
          </p:cNvPr>
          <p:cNvSpPr/>
          <p:nvPr/>
        </p:nvSpPr>
        <p:spPr>
          <a:xfrm>
            <a:off x="2594192" y="5362960"/>
            <a:ext cx="593188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0" name="별: 꼭짓점 8개 79">
            <a:extLst>
              <a:ext uri="{FF2B5EF4-FFF2-40B4-BE49-F238E27FC236}">
                <a16:creationId xmlns:a16="http://schemas.microsoft.com/office/drawing/2014/main" id="{A73F7B30-E4D7-4092-A4C2-AD2BC08E4C44}"/>
              </a:ext>
            </a:extLst>
          </p:cNvPr>
          <p:cNvSpPr/>
          <p:nvPr/>
        </p:nvSpPr>
        <p:spPr>
          <a:xfrm>
            <a:off x="2460937" y="3755100"/>
            <a:ext cx="593188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1" name="별: 꼭짓점 8개 80">
            <a:extLst>
              <a:ext uri="{FF2B5EF4-FFF2-40B4-BE49-F238E27FC236}">
                <a16:creationId xmlns:a16="http://schemas.microsoft.com/office/drawing/2014/main" id="{A5F2DA9F-EDF6-4E26-9251-BA8D531D73EC}"/>
              </a:ext>
            </a:extLst>
          </p:cNvPr>
          <p:cNvSpPr/>
          <p:nvPr/>
        </p:nvSpPr>
        <p:spPr>
          <a:xfrm>
            <a:off x="3817899" y="3705475"/>
            <a:ext cx="593188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2" name="별: 꼭짓점 8개 81">
            <a:extLst>
              <a:ext uri="{FF2B5EF4-FFF2-40B4-BE49-F238E27FC236}">
                <a16:creationId xmlns:a16="http://schemas.microsoft.com/office/drawing/2014/main" id="{47668703-FB72-4160-ADC4-FEC7E24C1F8A}"/>
              </a:ext>
            </a:extLst>
          </p:cNvPr>
          <p:cNvSpPr/>
          <p:nvPr/>
        </p:nvSpPr>
        <p:spPr>
          <a:xfrm>
            <a:off x="5112585" y="2002130"/>
            <a:ext cx="593188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3" name="별: 꼭짓점 8개 82">
            <a:extLst>
              <a:ext uri="{FF2B5EF4-FFF2-40B4-BE49-F238E27FC236}">
                <a16:creationId xmlns:a16="http://schemas.microsoft.com/office/drawing/2014/main" id="{6BEFA326-A914-48DA-859A-1272714E3959}"/>
              </a:ext>
            </a:extLst>
          </p:cNvPr>
          <p:cNvSpPr/>
          <p:nvPr/>
        </p:nvSpPr>
        <p:spPr>
          <a:xfrm>
            <a:off x="5213326" y="3515176"/>
            <a:ext cx="593188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별: 꼭짓점 8개 83">
            <a:extLst>
              <a:ext uri="{FF2B5EF4-FFF2-40B4-BE49-F238E27FC236}">
                <a16:creationId xmlns:a16="http://schemas.microsoft.com/office/drawing/2014/main" id="{8907B6F1-D814-460A-A556-F6C9AB085525}"/>
              </a:ext>
            </a:extLst>
          </p:cNvPr>
          <p:cNvSpPr/>
          <p:nvPr/>
        </p:nvSpPr>
        <p:spPr>
          <a:xfrm>
            <a:off x="6500066" y="3544112"/>
            <a:ext cx="593188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5" name="별: 꼭짓점 8개 84">
            <a:extLst>
              <a:ext uri="{FF2B5EF4-FFF2-40B4-BE49-F238E27FC236}">
                <a16:creationId xmlns:a16="http://schemas.microsoft.com/office/drawing/2014/main" id="{8A145FC2-873E-476A-B9DE-27BDEEA62407}"/>
              </a:ext>
            </a:extLst>
          </p:cNvPr>
          <p:cNvSpPr/>
          <p:nvPr/>
        </p:nvSpPr>
        <p:spPr>
          <a:xfrm>
            <a:off x="7877180" y="3527812"/>
            <a:ext cx="593188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별: 꼭짓점 8개 85">
            <a:extLst>
              <a:ext uri="{FF2B5EF4-FFF2-40B4-BE49-F238E27FC236}">
                <a16:creationId xmlns:a16="http://schemas.microsoft.com/office/drawing/2014/main" id="{7680709D-1F5F-4E95-AAA5-2A38E8249411}"/>
              </a:ext>
            </a:extLst>
          </p:cNvPr>
          <p:cNvSpPr/>
          <p:nvPr/>
        </p:nvSpPr>
        <p:spPr>
          <a:xfrm>
            <a:off x="6971341" y="1856051"/>
            <a:ext cx="593188" cy="373977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4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5" grpId="0" animBg="1"/>
      <p:bldP spid="174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F22CD-27AC-46FE-9981-D3E11DCB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의 제곱근을 출력하는 프로그램을 만들기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D202D-983A-43A0-87B9-54ED6CBD75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4320480" cy="5398016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int(input())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print(result)</a:t>
            </a:r>
            <a:endParaRPr lang="ko-KR" altLang="en-US" dirty="0"/>
          </a:p>
        </p:txBody>
      </p:sp>
      <p:pic>
        <p:nvPicPr>
          <p:cNvPr id="1026" name="Picture 2" descr="중학교 수학] 제곱근 구하는 방법 : 네이버 블로그">
            <a:extLst>
              <a:ext uri="{FF2B5EF4-FFF2-40B4-BE49-F238E27FC236}">
                <a16:creationId xmlns:a16="http://schemas.microsoft.com/office/drawing/2014/main" id="{28917948-2715-4A0A-8105-CFF2D014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1828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A9F11-5FCE-4146-B572-7536C3516D60}"/>
              </a:ext>
            </a:extLst>
          </p:cNvPr>
          <p:cNvSpPr txBox="1"/>
          <p:nvPr/>
        </p:nvSpPr>
        <p:spPr>
          <a:xfrm>
            <a:off x="2612609" y="2214156"/>
            <a:ext cx="1959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만약 </a:t>
            </a:r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n</a:t>
            </a:r>
            <a:r>
              <a:rPr lang="ko-KR" altLang="en-US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이 </a:t>
            </a:r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2</a:t>
            </a:r>
            <a:r>
              <a:rPr lang="ko-KR" altLang="en-US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라면</a:t>
            </a:r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…</a:t>
            </a:r>
          </a:p>
          <a:p>
            <a:endParaRPr lang="en-US" altLang="ko-KR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  <a:p>
            <a:r>
              <a:rPr lang="ko-KR" altLang="en-US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왼쪽 과정을 코드로 </a:t>
            </a:r>
            <a:endParaRPr lang="en-US" altLang="ko-KR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  <a:p>
            <a:endParaRPr lang="en-US" altLang="ko-KR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  <a:p>
            <a:r>
              <a:rPr lang="ko-KR" altLang="en-US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만들어서</a:t>
            </a:r>
            <a:r>
              <a:rPr lang="en-US" altLang="ko-KR" dirty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…</a:t>
            </a:r>
            <a:endParaRPr lang="ko-KR" altLang="en-US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B6030-404B-4E3C-A933-3969D0620826}"/>
              </a:ext>
            </a:extLst>
          </p:cNvPr>
          <p:cNvSpPr txBox="1"/>
          <p:nvPr/>
        </p:nvSpPr>
        <p:spPr>
          <a:xfrm>
            <a:off x="107504" y="1844824"/>
            <a:ext cx="4582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C8E9863-726C-4A25-A796-10DFCD58D3CD}"/>
              </a:ext>
            </a:extLst>
          </p:cNvPr>
          <p:cNvCxnSpPr>
            <a:cxnSpLocks/>
          </p:cNvCxnSpPr>
          <p:nvPr/>
        </p:nvCxnSpPr>
        <p:spPr>
          <a:xfrm flipH="1">
            <a:off x="971600" y="198884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7AB091E-976F-492A-A2E0-A61343AF1BD3}"/>
              </a:ext>
            </a:extLst>
          </p:cNvPr>
          <p:cNvSpPr txBox="1">
            <a:spLocks/>
          </p:cNvSpPr>
          <p:nvPr/>
        </p:nvSpPr>
        <p:spPr>
          <a:xfrm>
            <a:off x="4585026" y="836712"/>
            <a:ext cx="4451470" cy="53980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lang="ko-KR"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lang="ko-KR"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lang="ko-KR"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lang="ko-KR"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lang="ko-KR" sz="1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ko-KR" sz="1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ko-KR"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ko-KR"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ko-KR" sz="12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altLang="ko-KR" dirty="0">
                <a:solidFill>
                  <a:srgbClr val="FF0000"/>
                </a:solidFill>
              </a:rPr>
              <a:t>import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math</a:t>
            </a:r>
          </a:p>
          <a:p>
            <a:pPr marL="0" indent="0">
              <a:buFont typeface="Wingdings 3"/>
              <a:buNone/>
            </a:pPr>
            <a:endParaRPr lang="en-US" altLang="ko-KR" dirty="0"/>
          </a:p>
          <a:p>
            <a:pPr marL="0" indent="0">
              <a:buFont typeface="Wingdings 3"/>
              <a:buNone/>
            </a:pPr>
            <a:r>
              <a:rPr lang="en-US" altLang="ko-KR" dirty="0"/>
              <a:t>n</a:t>
            </a:r>
            <a:r>
              <a:rPr lang="en-US" altLang="en-US" dirty="0"/>
              <a:t> </a:t>
            </a:r>
            <a:r>
              <a:rPr lang="en-US" altLang="ko-KR" dirty="0"/>
              <a:t>=</a:t>
            </a:r>
            <a:r>
              <a:rPr lang="en-US" altLang="en-US" dirty="0"/>
              <a:t> </a:t>
            </a:r>
            <a:r>
              <a:rPr lang="en-US" altLang="ko-KR" dirty="0"/>
              <a:t>int(input())</a:t>
            </a:r>
          </a:p>
          <a:p>
            <a:pPr marL="0" indent="0">
              <a:buFont typeface="Wingdings 3"/>
              <a:buNone/>
            </a:pPr>
            <a:endParaRPr lang="en-US" altLang="ko-KR" dirty="0"/>
          </a:p>
          <a:p>
            <a:pPr marL="0" indent="0">
              <a:buFont typeface="Wingdings 3"/>
              <a:buNone/>
            </a:pPr>
            <a:r>
              <a:rPr lang="en-US" altLang="ko-KR" dirty="0"/>
              <a:t>result = </a:t>
            </a:r>
            <a:r>
              <a:rPr lang="en-US" altLang="ko-KR" b="1" dirty="0" err="1">
                <a:solidFill>
                  <a:srgbClr val="FF0000"/>
                </a:solidFill>
              </a:rPr>
              <a:t>math.sqrt</a:t>
            </a:r>
            <a:r>
              <a:rPr lang="en-US" altLang="ko-KR" b="1" dirty="0">
                <a:solidFill>
                  <a:srgbClr val="FF0000"/>
                </a:solidFill>
              </a:rPr>
              <a:t>(n)</a:t>
            </a:r>
          </a:p>
          <a:p>
            <a:pPr marL="0" indent="0">
              <a:buFont typeface="Wingdings 3"/>
              <a:buNone/>
            </a:pPr>
            <a:endParaRPr lang="en-US" altLang="ko-KR" dirty="0"/>
          </a:p>
          <a:p>
            <a:pPr marL="0" indent="0">
              <a:buFont typeface="Wingdings 3"/>
              <a:buNone/>
            </a:pPr>
            <a:r>
              <a:rPr lang="en-US" altLang="ko-KR" dirty="0"/>
              <a:t>print(result)</a:t>
            </a:r>
            <a:endParaRPr lang="en-US" altLang="en-US" dirty="0"/>
          </a:p>
        </p:txBody>
      </p:sp>
      <p:sp>
        <p:nvSpPr>
          <p:cNvPr id="12" name="AutoShape 14">
            <a:extLst>
              <a:ext uri="{FF2B5EF4-FFF2-40B4-BE49-F238E27FC236}">
                <a16:creationId xmlns:a16="http://schemas.microsoft.com/office/drawing/2014/main" id="{45C63202-BB4D-4843-9B66-611D8C8B0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3972028"/>
            <a:ext cx="4091430" cy="2392726"/>
          </a:xfrm>
          <a:prstGeom prst="cloudCallout">
            <a:avLst>
              <a:gd name="adj1" fmla="val 57130"/>
              <a:gd name="adj2" fmla="val 7692"/>
            </a:avLst>
          </a:pr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46800" tIns="46800" rIns="0" bIns="46800" anchor="ctr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HY신명조" pitchFamily="18" charset="-127"/>
              <a:buChar char="▣"/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굴림" charset="-127"/>
              <a:buChar char="◈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누군가 제곱근 구하는 코드를</a:t>
            </a:r>
            <a:r>
              <a:rPr lang="en-US" altLang="ko-KR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 </a:t>
            </a:r>
            <a:r>
              <a:rPr lang="ko-KR" altLang="en-US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함수로 만들어서 </a:t>
            </a:r>
            <a:r>
              <a:rPr lang="en-US" altLang="ko-KR" sz="1600" i="1" kern="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ko-KR" altLang="en-US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라는 모듈에 포함시켜 둠</a:t>
            </a:r>
            <a:r>
              <a:rPr lang="en-US" altLang="ko-KR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endParaRPr lang="en-US" altLang="ko-KR" sz="1600" i="1" kern="0" dirty="0">
              <a:latin typeface="나눔손글씨 다행체" panose="02000503000000000000" pitchFamily="2" charset="-127"/>
              <a:ea typeface="나눔손글씨 다행체" panose="02000503000000000000" pitchFamily="2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그럼</a:t>
            </a:r>
            <a:r>
              <a:rPr lang="en-US" altLang="ko-KR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, </a:t>
            </a:r>
            <a:r>
              <a:rPr lang="ko-KR" altLang="en-US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우리는 간단하게 </a:t>
            </a:r>
            <a:r>
              <a:rPr lang="en-US" altLang="ko-KR" sz="1600" i="1" kern="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lang="ko-KR" altLang="en-US" sz="1600" i="1" kern="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모듈에 </a:t>
            </a:r>
            <a:r>
              <a:rPr lang="ko-KR" altLang="en-US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포함된 </a:t>
            </a:r>
            <a:r>
              <a:rPr lang="en-US" altLang="ko-KR" sz="1600" i="1" kern="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sqrt()</a:t>
            </a:r>
            <a:r>
              <a:rPr lang="ko-KR" altLang="en-US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라는 함수로</a:t>
            </a:r>
            <a:endParaRPr lang="en-US" altLang="ko-KR" sz="1600" i="1" kern="0" dirty="0">
              <a:latin typeface="나눔손글씨 다행체" panose="02000503000000000000" pitchFamily="2" charset="-127"/>
              <a:ea typeface="나눔손글씨 다행체" panose="02000503000000000000" pitchFamily="2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쉽게 제곱근을 구할 수 있다</a:t>
            </a:r>
            <a:r>
              <a:rPr lang="en-US" altLang="ko-KR" sz="1600" i="1" kern="0" dirty="0"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.</a:t>
            </a:r>
          </a:p>
        </p:txBody>
      </p:sp>
      <p:pic>
        <p:nvPicPr>
          <p:cNvPr id="13" name="Picture 19">
            <a:extLst>
              <a:ext uri="{FF2B5EF4-FFF2-40B4-BE49-F238E27FC236}">
                <a16:creationId xmlns:a16="http://schemas.microsoft.com/office/drawing/2014/main" id="{9734A4ED-C030-4ECC-842A-76616A9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16416" y="5301208"/>
            <a:ext cx="576064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설명선: 선(테두리 없음) 9">
            <a:extLst>
              <a:ext uri="{FF2B5EF4-FFF2-40B4-BE49-F238E27FC236}">
                <a16:creationId xmlns:a16="http://schemas.microsoft.com/office/drawing/2014/main" id="{DB9C6BE5-F467-4CE7-ABAA-2EBC88566350}"/>
              </a:ext>
            </a:extLst>
          </p:cNvPr>
          <p:cNvSpPr/>
          <p:nvPr/>
        </p:nvSpPr>
        <p:spPr>
          <a:xfrm>
            <a:off x="7472914" y="881802"/>
            <a:ext cx="1440160" cy="1179046"/>
          </a:xfrm>
          <a:prstGeom prst="callout1">
            <a:avLst>
              <a:gd name="adj1" fmla="val 18750"/>
              <a:gd name="adj2" fmla="val -8333"/>
              <a:gd name="adj3" fmla="val 13986"/>
              <a:gd name="adj4" fmla="val -75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수학관련 모듈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sin()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sqrt()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factorial()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4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7F29A-DF9B-4111-845B-80D85D8A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사람이 만든 모듈을 이용하면 코드를 쉽게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9F799-9C6E-4890-AF2E-8962322EF6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3980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math.py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62EB3-657A-48ED-A582-C19777E99E65}"/>
              </a:ext>
            </a:extLst>
          </p:cNvPr>
          <p:cNvSpPr txBox="1"/>
          <p:nvPr/>
        </p:nvSpPr>
        <p:spPr>
          <a:xfrm>
            <a:off x="107504" y="1196752"/>
            <a:ext cx="360040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sqrt(n) : 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블라블라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뭐라뭐라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어쩌구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저쩌구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r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sin(theta) : 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블라블라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뭐라뭐라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어쩌구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저쩌구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r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factorial(n) :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블라블라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뭐라뭐라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어쩌구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저쩌구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r  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~~~~~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4A6615-8DFA-470C-88E7-64745A7CBBE7}"/>
              </a:ext>
            </a:extLst>
          </p:cNvPr>
          <p:cNvSpPr txBox="1">
            <a:spLocks/>
          </p:cNvSpPr>
          <p:nvPr/>
        </p:nvSpPr>
        <p:spPr>
          <a:xfrm>
            <a:off x="4067944" y="833136"/>
            <a:ext cx="4968552" cy="331236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lang="ko-KR" sz="2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lang="ko-KR"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lang="ko-KR" sz="20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lang="ko-KR" sz="18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lang="ko-KR" sz="1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ko-KR" sz="16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ko-KR"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ko-KR" sz="14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ko-KR" sz="1200" kern="12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altLang="en-US" dirty="0"/>
              <a:t>import math</a:t>
            </a:r>
          </a:p>
          <a:p>
            <a:pPr marL="0" indent="0">
              <a:buFont typeface="Wingdings 3"/>
              <a:buNone/>
            </a:pPr>
            <a:endParaRPr lang="en-US" altLang="en-US" dirty="0"/>
          </a:p>
          <a:p>
            <a:pPr marL="0" indent="0">
              <a:buFont typeface="Wingdings 3"/>
              <a:buNone/>
            </a:pPr>
            <a:r>
              <a:rPr lang="en-US" altLang="en-US" dirty="0"/>
              <a:t>r1 = </a:t>
            </a:r>
            <a:r>
              <a:rPr lang="en-US" altLang="en-US" dirty="0" err="1"/>
              <a:t>math.sqrt</a:t>
            </a:r>
            <a:r>
              <a:rPr lang="en-US" altLang="en-US" dirty="0"/>
              <a:t>(10)</a:t>
            </a:r>
          </a:p>
          <a:p>
            <a:pPr marL="0" indent="0">
              <a:buFont typeface="Wingdings 3"/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r2 = </a:t>
            </a:r>
            <a:r>
              <a:rPr lang="en-US" altLang="en-US" dirty="0" err="1"/>
              <a:t>math.sin</a:t>
            </a:r>
            <a:r>
              <a:rPr lang="en-US" altLang="en-US" dirty="0"/>
              <a:t>(30*180/3.14)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r3 = </a:t>
            </a:r>
            <a:r>
              <a:rPr lang="en-US" altLang="en-US" dirty="0" err="1"/>
              <a:t>math.sin</a:t>
            </a:r>
            <a:r>
              <a:rPr lang="en-US" altLang="en-US" dirty="0"/>
              <a:t>(5)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Font typeface="Wingdings 3"/>
              <a:buNone/>
            </a:pP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0A8DB-6794-4EE9-AD05-C33DBEE78045}"/>
              </a:ext>
            </a:extLst>
          </p:cNvPr>
          <p:cNvSpPr txBox="1"/>
          <p:nvPr/>
        </p:nvSpPr>
        <p:spPr>
          <a:xfrm>
            <a:off x="4067944" y="4213935"/>
            <a:ext cx="496855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모듈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(module)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나눔손글씨 다행체" panose="02000503000000000000" pitchFamily="2" charset="-127"/>
              <a:ea typeface="나눔손글씨 다행체" panose="02000503000000000000" pitchFamily="2" charset="-127"/>
            </a:endParaRPr>
          </a:p>
          <a:p>
            <a:r>
              <a:rPr lang="ko-KR" altLang="en-US" b="0" i="0" u="sng" dirty="0">
                <a:solidFill>
                  <a:srgbClr val="FF0000"/>
                </a:solidFill>
                <a:effectLst/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함수나 변수 또는 클래스를 모아 놓은 파일이다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모듈은 다른 파이썬 프로그램에서 불러와 사용할 수 있게끔 만든 파이썬 파일이라고도 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.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나눔손글씨 다행체" panose="02000503000000000000" pitchFamily="2" charset="-127"/>
              <a:ea typeface="나눔손글씨 다행체" panose="02000503000000000000" pitchFamily="2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다른 사람들이 이미 만들어 놓은 모듈을 사용할 수도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,</a:t>
            </a:r>
          </a:p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우리가 직접 만들어서 사용할 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도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손글씨 다행체" panose="02000503000000000000" pitchFamily="2" charset="-127"/>
                <a:ea typeface="나눔손글씨 다행체" panose="02000503000000000000" pitchFamily="2" charset="-127"/>
              </a:rPr>
              <a:t>. </a:t>
            </a:r>
            <a:endParaRPr lang="ko-KR" altLang="en-US" dirty="0">
              <a:latin typeface="나눔손글씨 다행체" panose="02000503000000000000" pitchFamily="2" charset="-127"/>
              <a:ea typeface="나눔손글씨 다행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7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D2D93-FB35-4E0C-893E-4B3E31A2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자주 사용하는 코드를 함수를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C9314-C577-4D31-85C1-EC2859F58DDE}"/>
              </a:ext>
            </a:extLst>
          </p:cNvPr>
          <p:cNvSpPr txBox="1"/>
          <p:nvPr/>
        </p:nvSpPr>
        <p:spPr>
          <a:xfrm>
            <a:off x="107504" y="764704"/>
            <a:ext cx="8928992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isprime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(n) : </a:t>
            </a:r>
            <a:r>
              <a:rPr lang="en-US" altLang="ko-KR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매개변수 </a:t>
            </a:r>
            <a:r>
              <a:rPr lang="en-US" altLang="ko-KR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값이 소수면 </a:t>
            </a:r>
            <a:r>
              <a:rPr lang="en-US" altLang="ko-KR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True, </a:t>
            </a:r>
            <a:r>
              <a:rPr lang="ko-KR" altLang="en-US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아니면 </a:t>
            </a:r>
            <a:r>
              <a:rPr lang="en-US" altLang="ko-KR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ko-KR" altLang="en-US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리턴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if n&lt;2 : return False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for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in range(2, n) :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if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n%i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==0 :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return False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True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matrix_sum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(A, B) : </a:t>
            </a:r>
            <a:r>
              <a:rPr lang="en-US" altLang="ko-KR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매개변수 </a:t>
            </a:r>
            <a:r>
              <a:rPr lang="en-US" altLang="ko-KR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A, B</a:t>
            </a:r>
            <a:r>
              <a:rPr lang="ko-KR" altLang="en-US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전달되는 두 행렬의 합을 리턴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row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(A)    </a:t>
            </a:r>
            <a:r>
              <a:rPr lang="en-US" altLang="ko-KR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행렬의 행 개수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col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(A[0]) </a:t>
            </a:r>
            <a:r>
              <a:rPr lang="en-US" altLang="ko-KR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200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행렬의 열 개수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 = [[0 for j in range(col)] for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in range(row)]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for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in range(row) :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for j in range(col) :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S[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][j] = A[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][j] + B[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S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print_list1(L) : </a:t>
            </a:r>
            <a:r>
              <a:rPr lang="en-US" altLang="ko-KR" sz="1200" b="1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1</a:t>
            </a:r>
            <a:r>
              <a:rPr lang="ko-KR" altLang="en-US" sz="1200" b="1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차원 리스트를 출력하는 함수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in L :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print(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end=' ')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def print_list2(L) : </a:t>
            </a:r>
            <a:r>
              <a:rPr lang="en-US" altLang="ko-KR" sz="1200" b="1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2</a:t>
            </a:r>
            <a:r>
              <a:rPr lang="ko-KR" altLang="en-US" sz="1200" b="1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차원 리스트를 출력하는 함수</a:t>
            </a:r>
          </a:p>
          <a:p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row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(L)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col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(L[0])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for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in range(row) :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for j in range(col) :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print(L[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][j], end=' ')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print()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AutoShape 14">
            <a:extLst>
              <a:ext uri="{FF2B5EF4-FFF2-40B4-BE49-F238E27FC236}">
                <a16:creationId xmlns:a16="http://schemas.microsoft.com/office/drawing/2014/main" id="{82A98EF6-6C7C-4ED3-A5D0-547B80440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3284984"/>
            <a:ext cx="2998402" cy="2486428"/>
          </a:xfrm>
          <a:prstGeom prst="cloudCallout">
            <a:avLst>
              <a:gd name="adj1" fmla="val 68118"/>
              <a:gd name="adj2" fmla="val 32483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46800" tIns="46800" rIns="0" bIns="46800" anchor="ctr">
            <a:spAutoFit/>
          </a:bodyPr>
          <a:lstStyle>
            <a:lvl1pPr eaLnBrk="0" hangingPunct="0">
              <a:spcBef>
                <a:spcPct val="20000"/>
              </a:spcBef>
              <a:buSzPct val="80000"/>
              <a:buFont typeface="HY신명조" pitchFamily="18" charset="-127"/>
              <a:buChar char="▣"/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Font typeface="굴림" charset="-127"/>
              <a:buChar char="◈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바탕" pitchFamily="18" charset="-127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sz="2000" i="1" kern="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자주 사용하는 함수를 파일로 저장해 두고</a:t>
            </a:r>
            <a:r>
              <a:rPr lang="en-US" altLang="ko-KR" sz="2000" i="1" kern="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, </a:t>
            </a:r>
            <a:r>
              <a:rPr lang="ko-KR" altLang="en-US" sz="2000" i="1" kern="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필요할 때</a:t>
            </a:r>
            <a:r>
              <a:rPr lang="en-US" altLang="ko-KR" sz="2000" i="1" kern="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, import</a:t>
            </a:r>
            <a:r>
              <a:rPr lang="ko-KR" altLang="en-US" sz="2000" i="1" kern="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하면</a:t>
            </a:r>
            <a:endParaRPr lang="en-US" altLang="ko-KR" sz="2000" i="1" kern="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sz="2000" i="1" kern="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그 코드를 다시 작성할 필요가 없겠군</a:t>
            </a:r>
            <a:r>
              <a:rPr lang="en-US" altLang="ko-KR" sz="2000" i="1" kern="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…</a:t>
            </a:r>
          </a:p>
        </p:txBody>
      </p:sp>
      <p:pic>
        <p:nvPicPr>
          <p:cNvPr id="6" name="Picture 19">
            <a:extLst>
              <a:ext uri="{FF2B5EF4-FFF2-40B4-BE49-F238E27FC236}">
                <a16:creationId xmlns:a16="http://schemas.microsoft.com/office/drawing/2014/main" id="{CE77C77F-9088-411C-B0C0-91186DCA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16416" y="5301208"/>
            <a:ext cx="576064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12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BD227-A6F4-437E-A606-CF0765A5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자신이 만든 함수 모듈 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4949D-73ED-4798-BC28-952923A82D35}"/>
              </a:ext>
            </a:extLst>
          </p:cNvPr>
          <p:cNvSpPr txBox="1"/>
          <p:nvPr/>
        </p:nvSpPr>
        <p:spPr>
          <a:xfrm>
            <a:off x="107504" y="955288"/>
            <a:ext cx="4582312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isprime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(n) : </a:t>
            </a:r>
            <a:r>
              <a:rPr lang="en-US" altLang="ko-KR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매개변수 </a:t>
            </a:r>
            <a:r>
              <a:rPr lang="en-US" altLang="ko-KR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값이 소수면 </a:t>
            </a:r>
            <a:r>
              <a:rPr lang="en-US" altLang="ko-KR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True, </a:t>
            </a:r>
            <a:r>
              <a:rPr lang="ko-KR" altLang="en-US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아니면 </a:t>
            </a:r>
            <a:r>
              <a:rPr lang="en-US" altLang="ko-KR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ko-KR" altLang="en-US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를 리턴</a:t>
            </a:r>
          </a:p>
          <a:p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def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matrix_sum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(A, B) : </a:t>
            </a:r>
            <a:r>
              <a:rPr lang="en-US" altLang="ko-KR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매개변수 </a:t>
            </a:r>
            <a:r>
              <a:rPr lang="en-US" altLang="ko-KR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A, B</a:t>
            </a:r>
            <a:r>
              <a:rPr lang="ko-KR" altLang="en-US" sz="1000" i="1" dirty="0">
                <a:latin typeface="D2Coding" panose="020B0609020101020101" pitchFamily="49" charset="-127"/>
                <a:ea typeface="D2Coding" panose="020B0609020101020101" pitchFamily="49" charset="-127"/>
              </a:rPr>
              <a:t>에 전달되는 두 행렬의 합을 리턴</a:t>
            </a:r>
          </a:p>
          <a:p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def print_list1(L) : # 1</a:t>
            </a:r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차원 리스트를 출력하는 함수</a:t>
            </a:r>
          </a:p>
          <a:p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</a:p>
          <a:p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def print_list2(L) : # 2</a:t>
            </a:r>
            <a:r>
              <a: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차원 리스트를 출력하는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CD835-C063-4B3D-8F02-80875A20C73D}"/>
              </a:ext>
            </a:extLst>
          </p:cNvPr>
          <p:cNvSpPr txBox="1"/>
          <p:nvPr/>
        </p:nvSpPr>
        <p:spPr>
          <a:xfrm>
            <a:off x="107504" y="692696"/>
            <a:ext cx="4582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파일명 </a:t>
            </a:r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myfunction.py</a:t>
            </a:r>
            <a:endParaRPr lang="ko-KR" altLang="en-US" sz="11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8BC3-776E-49C1-9EE8-FAA4CD70ACEB}"/>
              </a:ext>
            </a:extLst>
          </p:cNvPr>
          <p:cNvSpPr txBox="1"/>
          <p:nvPr/>
        </p:nvSpPr>
        <p:spPr>
          <a:xfrm>
            <a:off x="107504" y="2852936"/>
            <a:ext cx="4582312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A = [[1, 2, 3],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    [1, 2, 3]]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B = [[10, 20, 30],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    [10, 20, 30]]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row =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(A)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col =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(A[0])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S = [[0 for j in range(col)] for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in range(row)]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in range(row) :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   for j in range(col) :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S[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][j] = A[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][j] + B[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in range(row) :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   for j in range(col) :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print(S[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][j], end=' ')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   print()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97D54-71E4-414C-B794-9926E8B64FC5}"/>
              </a:ext>
            </a:extLst>
          </p:cNvPr>
          <p:cNvSpPr txBox="1"/>
          <p:nvPr/>
        </p:nvSpPr>
        <p:spPr>
          <a:xfrm>
            <a:off x="35496" y="2591326"/>
            <a:ext cx="35283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파일명 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: main.py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E1D93-CC8E-4935-99B5-F3743C025DC5}"/>
              </a:ext>
            </a:extLst>
          </p:cNvPr>
          <p:cNvSpPr txBox="1"/>
          <p:nvPr/>
        </p:nvSpPr>
        <p:spPr>
          <a:xfrm>
            <a:off x="5249025" y="2852936"/>
            <a:ext cx="3787471" cy="1785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11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myfunction</a:t>
            </a:r>
            <a:endParaRPr lang="en-US" altLang="ko-KR" sz="11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A = [[1, 2, 3],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    [1, 2, 3]]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B = [[10, 20, 30],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    [10, 20, 30]]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S = </a:t>
            </a:r>
            <a:r>
              <a:rPr lang="en-US" altLang="ko-KR" sz="11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myfunction.matrix_sum</a:t>
            </a:r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(A, B)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myfunction.print_list2(S)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EEE1E-A06A-4537-A6F0-5CBA7CF0B980}"/>
              </a:ext>
            </a:extLst>
          </p:cNvPr>
          <p:cNvSpPr txBox="1"/>
          <p:nvPr/>
        </p:nvSpPr>
        <p:spPr>
          <a:xfrm>
            <a:off x="5148064" y="2591326"/>
            <a:ext cx="35283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파일명 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: main.py</a:t>
            </a:r>
            <a:endParaRPr lang="ko-KR" alt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30E33D-FDC3-4D4B-8BC2-5DE34FE504DE}"/>
              </a:ext>
            </a:extLst>
          </p:cNvPr>
          <p:cNvSpPr/>
          <p:nvPr/>
        </p:nvSpPr>
        <p:spPr>
          <a:xfrm>
            <a:off x="179512" y="3745488"/>
            <a:ext cx="3528392" cy="1051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CBD8F4-9B65-4548-A950-52EA06C8FB14}"/>
              </a:ext>
            </a:extLst>
          </p:cNvPr>
          <p:cNvSpPr/>
          <p:nvPr/>
        </p:nvSpPr>
        <p:spPr>
          <a:xfrm>
            <a:off x="179512" y="4897616"/>
            <a:ext cx="3528392" cy="691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99CE1B2-1C96-4CC9-A633-DD3FCA0B5D75}"/>
              </a:ext>
            </a:extLst>
          </p:cNvPr>
          <p:cNvSpPr/>
          <p:nvPr/>
        </p:nvSpPr>
        <p:spPr>
          <a:xfrm>
            <a:off x="1835696" y="646951"/>
            <a:ext cx="5328592" cy="2465562"/>
          </a:xfrm>
          <a:custGeom>
            <a:avLst/>
            <a:gdLst>
              <a:gd name="connsiteX0" fmla="*/ 0 w 5326187"/>
              <a:gd name="connsiteY0" fmla="*/ 164322 h 2733343"/>
              <a:gd name="connsiteX1" fmla="*/ 4812632 w 5326187"/>
              <a:gd name="connsiteY1" fmla="*/ 239949 h 2733343"/>
              <a:gd name="connsiteX2" fmla="*/ 5183892 w 5326187"/>
              <a:gd name="connsiteY2" fmla="*/ 2460635 h 2733343"/>
              <a:gd name="connsiteX3" fmla="*/ 4771381 w 5326187"/>
              <a:gd name="connsiteY3" fmla="*/ 2618764 h 273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187" h="2733343">
                <a:moveTo>
                  <a:pt x="0" y="164322"/>
                </a:moveTo>
                <a:cubicBezTo>
                  <a:pt x="1974325" y="10776"/>
                  <a:pt x="3948650" y="-142770"/>
                  <a:pt x="4812632" y="239949"/>
                </a:cubicBezTo>
                <a:cubicBezTo>
                  <a:pt x="5676614" y="622668"/>
                  <a:pt x="5190767" y="2064166"/>
                  <a:pt x="5183892" y="2460635"/>
                </a:cubicBezTo>
                <a:cubicBezTo>
                  <a:pt x="5177017" y="2857104"/>
                  <a:pt x="4974199" y="2737934"/>
                  <a:pt x="4771381" y="261876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0F767A-E52F-4F92-AED8-3B1CDB7D82B1}"/>
              </a:ext>
            </a:extLst>
          </p:cNvPr>
          <p:cNvSpPr txBox="1"/>
          <p:nvPr/>
        </p:nvSpPr>
        <p:spPr>
          <a:xfrm>
            <a:off x="5249025" y="4696688"/>
            <a:ext cx="3787471" cy="1785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11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myfunction</a:t>
            </a:r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as</a:t>
            </a:r>
            <a:r>
              <a: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mf  </a:t>
            </a:r>
            <a:r>
              <a:rPr lang="en-US" altLang="ko-KR" sz="1000" b="1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000" b="1" i="1" dirty="0" err="1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myfunction</a:t>
            </a:r>
            <a:r>
              <a:rPr lang="ko-KR" altLang="en-US" sz="1000" b="1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en-US" altLang="ko-KR" sz="1000" b="1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mf</a:t>
            </a:r>
            <a:r>
              <a:rPr lang="ko-KR" altLang="en-US" sz="1000" b="1" i="1" dirty="0">
                <a:solidFill>
                  <a:srgbClr val="2D07B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별칭</a:t>
            </a:r>
            <a:endParaRPr lang="en-US" altLang="ko-KR" sz="1100" b="1" i="1" dirty="0">
              <a:solidFill>
                <a:srgbClr val="2D07B9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A = [[1, 2, 3],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    [1, 2, 3]]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B = [[10, 20, 30],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    [10, 20, 30]]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S = </a:t>
            </a:r>
            <a:r>
              <a:rPr lang="en-US" altLang="ko-KR" sz="11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mf.matrix_sum</a:t>
            </a:r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(A, B)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mf.print_list2(S)</a:t>
            </a:r>
          </a:p>
        </p:txBody>
      </p:sp>
    </p:spTree>
    <p:extLst>
      <p:ext uri="{BB962C8B-B14F-4D97-AF65-F5344CB8AC3E}">
        <p14:creationId xmlns:p14="http://schemas.microsoft.com/office/powerpoint/2010/main" val="270223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99179F-C809-40F9-94EA-E2BA4DE82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함수를 작성할 때 전역변수는</a:t>
            </a:r>
            <a:br>
              <a:rPr lang="en-US" altLang="ko-KR" dirty="0"/>
            </a:br>
            <a:r>
              <a:rPr lang="ko-KR" altLang="en-US" dirty="0"/>
              <a:t>사용하지 않는 것이 좋음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33203E67-39C9-5773-4B62-C6E7EDE4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5261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E2A92-DA88-436E-BFBF-80B50C9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함수에서 전역변수를 사용시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50B0C-CF72-42DA-9C85-E73E13B847E6}"/>
              </a:ext>
            </a:extLst>
          </p:cNvPr>
          <p:cNvSpPr txBox="1"/>
          <p:nvPr/>
        </p:nvSpPr>
        <p:spPr>
          <a:xfrm>
            <a:off x="271840" y="764704"/>
            <a:ext cx="3372440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a, b</a:t>
            </a:r>
            <a:r>
              <a:rPr lang="ko-KR" altLang="en-US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if a&gt;b : return a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else   : return b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3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 = 5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 = 10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 = 7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 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MAX(a, b)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 </a:t>
            </a:r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MAX(c, d)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4AB50E-2A27-4A07-AC97-1E2F36EA7890}"/>
              </a:ext>
            </a:extLst>
          </p:cNvPr>
          <p:cNvSpPr/>
          <p:nvPr/>
        </p:nvSpPr>
        <p:spPr>
          <a:xfrm>
            <a:off x="3861884" y="1856720"/>
            <a:ext cx="1563172" cy="2508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196140-BA54-4446-9226-0FF4EA158252}"/>
              </a:ext>
            </a:extLst>
          </p:cNvPr>
          <p:cNvGraphicFramePr>
            <a:graphicFrameLocks noGrp="1"/>
          </p:cNvGraphicFramePr>
          <p:nvPr/>
        </p:nvGraphicFramePr>
        <p:xfrm>
          <a:off x="4164655" y="2333784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70881CB-766E-48EB-AB77-75EC7FDC973F}"/>
              </a:ext>
            </a:extLst>
          </p:cNvPr>
          <p:cNvSpPr/>
          <p:nvPr/>
        </p:nvSpPr>
        <p:spPr>
          <a:xfrm>
            <a:off x="3861884" y="673305"/>
            <a:ext cx="1563172" cy="1200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6DE828A-6FDF-4F68-AAAF-14993EF2AD01}"/>
              </a:ext>
            </a:extLst>
          </p:cNvPr>
          <p:cNvGraphicFramePr>
            <a:graphicFrameLocks noGrp="1"/>
          </p:cNvGraphicFramePr>
          <p:nvPr/>
        </p:nvGraphicFramePr>
        <p:xfrm>
          <a:off x="4164655" y="1424131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622AC68-6F1F-41DC-9754-8F60202FC31D}"/>
              </a:ext>
            </a:extLst>
          </p:cNvPr>
          <p:cNvGraphicFramePr>
            <a:graphicFrameLocks noGrp="1"/>
          </p:cNvGraphicFramePr>
          <p:nvPr/>
        </p:nvGraphicFramePr>
        <p:xfrm>
          <a:off x="4176013" y="2832361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28964F5-9EFA-455C-88EA-D39EC4375055}"/>
              </a:ext>
            </a:extLst>
          </p:cNvPr>
          <p:cNvGraphicFramePr>
            <a:graphicFrameLocks noGrp="1"/>
          </p:cNvGraphicFramePr>
          <p:nvPr/>
        </p:nvGraphicFramePr>
        <p:xfrm>
          <a:off x="4181199" y="3339516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B48F7EA-B6F9-4335-8FED-61BD63DFACFC}"/>
              </a:ext>
            </a:extLst>
          </p:cNvPr>
          <p:cNvGraphicFramePr>
            <a:graphicFrameLocks noGrp="1"/>
          </p:cNvGraphicFramePr>
          <p:nvPr/>
        </p:nvGraphicFramePr>
        <p:xfrm>
          <a:off x="4192557" y="3838093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03F313E-CA19-459C-A95B-FDE16802E6B5}"/>
              </a:ext>
            </a:extLst>
          </p:cNvPr>
          <p:cNvGraphicFramePr>
            <a:graphicFrameLocks noGrp="1"/>
          </p:cNvGraphicFramePr>
          <p:nvPr/>
        </p:nvGraphicFramePr>
        <p:xfrm>
          <a:off x="4164654" y="1001492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F46AD50D-1078-4973-ACE0-FBD59715EB31}"/>
              </a:ext>
            </a:extLst>
          </p:cNvPr>
          <p:cNvSpPr/>
          <p:nvPr/>
        </p:nvSpPr>
        <p:spPr>
          <a:xfrm>
            <a:off x="6948264" y="1856720"/>
            <a:ext cx="1563172" cy="2508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C7668B9-44F4-437F-A541-7C20DBA9E5C5}"/>
              </a:ext>
            </a:extLst>
          </p:cNvPr>
          <p:cNvGraphicFramePr>
            <a:graphicFrameLocks noGrp="1"/>
          </p:cNvGraphicFramePr>
          <p:nvPr/>
        </p:nvGraphicFramePr>
        <p:xfrm>
          <a:off x="7251035" y="2333784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1E918B-678F-4664-9AE2-C9EA4711084E}"/>
              </a:ext>
            </a:extLst>
          </p:cNvPr>
          <p:cNvSpPr/>
          <p:nvPr/>
        </p:nvSpPr>
        <p:spPr>
          <a:xfrm>
            <a:off x="6948264" y="673305"/>
            <a:ext cx="1563172" cy="1200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kumimoji="1" lang="ko-Kore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2A7E065-7063-465C-A865-E3207CAA47C7}"/>
              </a:ext>
            </a:extLst>
          </p:cNvPr>
          <p:cNvGraphicFramePr>
            <a:graphicFrameLocks noGrp="1"/>
          </p:cNvGraphicFramePr>
          <p:nvPr/>
        </p:nvGraphicFramePr>
        <p:xfrm>
          <a:off x="7251035" y="1424131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ECD9786-556D-4FBC-BBE1-A85517C1DE80}"/>
              </a:ext>
            </a:extLst>
          </p:cNvPr>
          <p:cNvGraphicFramePr>
            <a:graphicFrameLocks noGrp="1"/>
          </p:cNvGraphicFramePr>
          <p:nvPr/>
        </p:nvGraphicFramePr>
        <p:xfrm>
          <a:off x="7262393" y="2832361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C427DE1-5BC5-437F-AC3D-C8C96B3C8C9E}"/>
              </a:ext>
            </a:extLst>
          </p:cNvPr>
          <p:cNvGraphicFramePr>
            <a:graphicFrameLocks noGrp="1"/>
          </p:cNvGraphicFramePr>
          <p:nvPr/>
        </p:nvGraphicFramePr>
        <p:xfrm>
          <a:off x="7267579" y="3339516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3D92083-3058-4A29-BF82-7B6BAEA3303A}"/>
              </a:ext>
            </a:extLst>
          </p:cNvPr>
          <p:cNvGraphicFramePr>
            <a:graphicFrameLocks noGrp="1"/>
          </p:cNvGraphicFramePr>
          <p:nvPr/>
        </p:nvGraphicFramePr>
        <p:xfrm>
          <a:off x="7278937" y="3838093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EA221C2-31F1-4D0C-AB29-B417D8E6ED92}"/>
              </a:ext>
            </a:extLst>
          </p:cNvPr>
          <p:cNvGraphicFramePr>
            <a:graphicFrameLocks noGrp="1"/>
          </p:cNvGraphicFramePr>
          <p:nvPr/>
        </p:nvGraphicFramePr>
        <p:xfrm>
          <a:off x="7251034" y="1001492"/>
          <a:ext cx="1126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543823244"/>
                    </a:ext>
                  </a:extLst>
                </a:gridCol>
                <a:gridCol w="695094">
                  <a:extLst>
                    <a:ext uri="{9D8B030D-6E8A-4147-A177-3AD203B41FA5}">
                      <a16:colId xmlns:a16="http://schemas.microsoft.com/office/drawing/2014/main" val="3126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>
                          <a:solidFill>
                            <a:sysClr val="windowText" lastClr="00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8831"/>
                  </a:ext>
                </a:extLst>
              </a:tr>
            </a:tbl>
          </a:graphicData>
        </a:graphic>
      </p:graphicFrame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D539E66-689B-4FE6-914B-03BA21B75211}"/>
              </a:ext>
            </a:extLst>
          </p:cNvPr>
          <p:cNvSpPr/>
          <p:nvPr/>
        </p:nvSpPr>
        <p:spPr>
          <a:xfrm>
            <a:off x="5291549" y="1243321"/>
            <a:ext cx="585482" cy="1295948"/>
          </a:xfrm>
          <a:custGeom>
            <a:avLst/>
            <a:gdLst>
              <a:gd name="connsiteX0" fmla="*/ 6578 w 585482"/>
              <a:gd name="connsiteY0" fmla="*/ 1295948 h 1295948"/>
              <a:gd name="connsiteX1" fmla="*/ 585479 w 585482"/>
              <a:gd name="connsiteY1" fmla="*/ 828880 h 1295948"/>
              <a:gd name="connsiteX2" fmla="*/ 0 w 585482"/>
              <a:gd name="connsiteY2" fmla="*/ 0 h 129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482" h="1295948">
                <a:moveTo>
                  <a:pt x="6578" y="1295948"/>
                </a:moveTo>
                <a:cubicBezTo>
                  <a:pt x="296576" y="1170409"/>
                  <a:pt x="586575" y="1044871"/>
                  <a:pt x="585479" y="828880"/>
                </a:cubicBezTo>
                <a:cubicBezTo>
                  <a:pt x="584383" y="612889"/>
                  <a:pt x="292191" y="306444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331D5A27-46D3-4D2E-8649-FA8E3F531EE4}"/>
              </a:ext>
            </a:extLst>
          </p:cNvPr>
          <p:cNvSpPr/>
          <p:nvPr/>
        </p:nvSpPr>
        <p:spPr>
          <a:xfrm>
            <a:off x="5304902" y="1631385"/>
            <a:ext cx="585482" cy="1295948"/>
          </a:xfrm>
          <a:custGeom>
            <a:avLst/>
            <a:gdLst>
              <a:gd name="connsiteX0" fmla="*/ 6578 w 585482"/>
              <a:gd name="connsiteY0" fmla="*/ 1295948 h 1295948"/>
              <a:gd name="connsiteX1" fmla="*/ 585479 w 585482"/>
              <a:gd name="connsiteY1" fmla="*/ 828880 h 1295948"/>
              <a:gd name="connsiteX2" fmla="*/ 0 w 585482"/>
              <a:gd name="connsiteY2" fmla="*/ 0 h 129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482" h="1295948">
                <a:moveTo>
                  <a:pt x="6578" y="1295948"/>
                </a:moveTo>
                <a:cubicBezTo>
                  <a:pt x="296576" y="1170409"/>
                  <a:pt x="586575" y="1044871"/>
                  <a:pt x="585479" y="828880"/>
                </a:cubicBezTo>
                <a:cubicBezTo>
                  <a:pt x="584383" y="612889"/>
                  <a:pt x="292191" y="306444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6A9C3971-E197-43D0-8E70-D2C259FFBE98}"/>
              </a:ext>
            </a:extLst>
          </p:cNvPr>
          <p:cNvSpPr/>
          <p:nvPr/>
        </p:nvSpPr>
        <p:spPr>
          <a:xfrm>
            <a:off x="8385605" y="1283735"/>
            <a:ext cx="585482" cy="2289544"/>
          </a:xfrm>
          <a:custGeom>
            <a:avLst/>
            <a:gdLst>
              <a:gd name="connsiteX0" fmla="*/ 6578 w 585482"/>
              <a:gd name="connsiteY0" fmla="*/ 1295948 h 1295948"/>
              <a:gd name="connsiteX1" fmla="*/ 585479 w 585482"/>
              <a:gd name="connsiteY1" fmla="*/ 828880 h 1295948"/>
              <a:gd name="connsiteX2" fmla="*/ 0 w 585482"/>
              <a:gd name="connsiteY2" fmla="*/ 0 h 129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482" h="1295948">
                <a:moveTo>
                  <a:pt x="6578" y="1295948"/>
                </a:moveTo>
                <a:cubicBezTo>
                  <a:pt x="296576" y="1170409"/>
                  <a:pt x="586575" y="1044871"/>
                  <a:pt x="585479" y="828880"/>
                </a:cubicBezTo>
                <a:cubicBezTo>
                  <a:pt x="584383" y="612889"/>
                  <a:pt x="292191" y="306444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77357FA-8ECA-4586-BF2C-A889E51F99C6}"/>
              </a:ext>
            </a:extLst>
          </p:cNvPr>
          <p:cNvSpPr/>
          <p:nvPr/>
        </p:nvSpPr>
        <p:spPr>
          <a:xfrm>
            <a:off x="8398958" y="1631385"/>
            <a:ext cx="585482" cy="2329958"/>
          </a:xfrm>
          <a:custGeom>
            <a:avLst/>
            <a:gdLst>
              <a:gd name="connsiteX0" fmla="*/ 6578 w 585482"/>
              <a:gd name="connsiteY0" fmla="*/ 1295948 h 1295948"/>
              <a:gd name="connsiteX1" fmla="*/ 585479 w 585482"/>
              <a:gd name="connsiteY1" fmla="*/ 828880 h 1295948"/>
              <a:gd name="connsiteX2" fmla="*/ 0 w 585482"/>
              <a:gd name="connsiteY2" fmla="*/ 0 h 1295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482" h="1295948">
                <a:moveTo>
                  <a:pt x="6578" y="1295948"/>
                </a:moveTo>
                <a:cubicBezTo>
                  <a:pt x="296576" y="1170409"/>
                  <a:pt x="586575" y="1044871"/>
                  <a:pt x="585479" y="828880"/>
                </a:cubicBezTo>
                <a:cubicBezTo>
                  <a:pt x="584383" y="612889"/>
                  <a:pt x="292191" y="306444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7CE991-5335-47D8-B930-1D2216CC4F09}"/>
              </a:ext>
            </a:extLst>
          </p:cNvPr>
          <p:cNvSpPr txBox="1"/>
          <p:nvPr/>
        </p:nvSpPr>
        <p:spPr>
          <a:xfrm>
            <a:off x="4145663" y="4411134"/>
            <a:ext cx="2010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MAX(a, b)</a:t>
            </a:r>
          </a:p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call by value 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C4195D-6489-4B55-8357-92D9FB509058}"/>
              </a:ext>
            </a:extLst>
          </p:cNvPr>
          <p:cNvSpPr txBox="1"/>
          <p:nvPr/>
        </p:nvSpPr>
        <p:spPr>
          <a:xfrm>
            <a:off x="7157248" y="4436745"/>
            <a:ext cx="1827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MAX(c, d) </a:t>
            </a:r>
          </a:p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call by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371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CC1F5E-F84E-4891-81D0-949A6B56C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세미나 프레젠테이션</Template>
  <TotalTime>0</TotalTime>
  <Words>6166</Words>
  <Application>Microsoft Macintosh PowerPoint</Application>
  <PresentationFormat>화면 슬라이드 쇼(4:3)</PresentationFormat>
  <Paragraphs>1454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6" baseType="lpstr">
      <vt:lpstr>나눔손글씨 다행체</vt:lpstr>
      <vt:lpstr>나눔손글씨 암스테르담</vt:lpstr>
      <vt:lpstr>나눔손글씨 의미있는 한글</vt:lpstr>
      <vt:lpstr>배달의민족 을지로체</vt:lpstr>
      <vt:lpstr>BM EULJIRO</vt:lpstr>
      <vt:lpstr>BM YEONSUNG OTF</vt:lpstr>
      <vt:lpstr>D2Coding</vt:lpstr>
      <vt:lpstr>HY신명조</vt:lpstr>
      <vt:lpstr>맑은 고딕</vt:lpstr>
      <vt:lpstr>Merriweather-Light</vt:lpstr>
      <vt:lpstr>Nanum BaeEunHyeCe</vt:lpstr>
      <vt:lpstr>Noto Sans KR</vt:lpstr>
      <vt:lpstr>Bookman Old Style</vt:lpstr>
      <vt:lpstr>Calibri</vt:lpstr>
      <vt:lpstr>Consolas</vt:lpstr>
      <vt:lpstr>Gill Sans MT</vt:lpstr>
      <vt:lpstr>Wingdings</vt:lpstr>
      <vt:lpstr>Wingdings 3</vt:lpstr>
      <vt:lpstr>원본</vt:lpstr>
      <vt:lpstr>call by value(immutable), call by reference(mutable)</vt:lpstr>
      <vt:lpstr>앞으로 이렇게 생각할 것…</vt:lpstr>
      <vt:lpstr>함수의 목적</vt:lpstr>
      <vt:lpstr>n의 제곱근을 출력하는 프로그램을 만들기???</vt:lpstr>
      <vt:lpstr>다른 사람이 만든 모듈을 이용하면 코드를 쉽게 작성</vt:lpstr>
      <vt:lpstr>내가 자주 사용하는 코드를 함수를 만들기</vt:lpstr>
      <vt:lpstr>자신이 만든 함수 모듈 사용하기</vt:lpstr>
      <vt:lpstr>함수를 작성할 때 전역변수는 사용하지 않는 것이 좋음.</vt:lpstr>
      <vt:lpstr>함수에서 전역변수를 사용시 문제점???</vt:lpstr>
      <vt:lpstr>함수에서 전역변수를 사용시 문제점???</vt:lpstr>
      <vt:lpstr>함수에서 전역변수를 사용시 문제점???</vt:lpstr>
      <vt:lpstr>함수에서 전역변수를 사용시 문제점???</vt:lpstr>
      <vt:lpstr>정리</vt:lpstr>
      <vt:lpstr>피보나치 수열의 n번 항</vt:lpstr>
      <vt:lpstr>피보나치　수열</vt:lpstr>
      <vt:lpstr>재귀함수의 흐름</vt:lpstr>
      <vt:lpstr>f(0)이 호출된다면…</vt:lpstr>
      <vt:lpstr>f(0)이 호출시 아래와 같은 호출구조를 가지려면???</vt:lpstr>
      <vt:lpstr>f(0)이 호출시 아래와 같은 호출구조를 가지려면???</vt:lpstr>
      <vt:lpstr>브루트포스 기법(Brute-Force) – 전체 or 완전탐색 </vt:lpstr>
      <vt:lpstr>비밀번호는 0000 ~ 9999라 할 때...</vt:lpstr>
      <vt:lpstr>비밀번호는 0000 ~ 9999라 할 때...</vt:lpstr>
      <vt:lpstr>임의 집합의 부분집합 구하기</vt:lpstr>
      <vt:lpstr>백트래킹(backtracking)</vt:lpstr>
      <vt:lpstr>계단 오르기</vt:lpstr>
      <vt:lpstr>PowerPoint 프레젠테이션</vt:lpstr>
      <vt:lpstr>PowerPoint 프레젠테이션</vt:lpstr>
      <vt:lpstr>계단오르기 – 경우의 수 구하기</vt:lpstr>
      <vt:lpstr>PowerPoint 프레젠테이션</vt:lpstr>
      <vt:lpstr>경로를 저장하는 리스트를 call by reference로...</vt:lpstr>
      <vt:lpstr>계단오르기 – 경우의 수 구하기 – 전역변수 사용</vt:lpstr>
      <vt:lpstr>계단오르기 – 경우의 수 구하기</vt:lpstr>
      <vt:lpstr>PowerPoint 프레젠테이션</vt:lpstr>
      <vt:lpstr>계단오르기 – 모든 방법을 출력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2022-08-29T16:13:49Z</cp:lastPrinted>
  <dcterms:created xsi:type="dcterms:W3CDTF">2016-03-03T14:00:43Z</dcterms:created>
  <dcterms:modified xsi:type="dcterms:W3CDTF">2022-10-24T16:59:13Z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  <property fmtid="{D5CDD505-2E9C-101B-9397-08002B2CF9AE}" pid="3" name="NSCPROP_SA">
    <vt:lpwstr>F:\GoogleDrive\교육_수업자료(1학년)\2019학년도 1학년 1학기 1회고사2.pptx</vt:lpwstr>
  </property>
</Properties>
</file>