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5" r:id="rId8"/>
    <p:sldId id="261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879849"/>
          </a:xfrm>
        </p:spPr>
        <p:txBody>
          <a:bodyPr/>
          <a:lstStyle/>
          <a:p>
            <a:r>
              <a:rPr lang="es-AR" dirty="0" err="1"/>
              <a:t>PlaceOn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455168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Red social </a:t>
            </a:r>
            <a:r>
              <a:rPr lang="es-AR" b="1" dirty="0" err="1">
                <a:solidFill>
                  <a:schemeClr val="tx1"/>
                </a:solidFill>
              </a:rPr>
              <a:t>georreferencial</a:t>
            </a:r>
            <a:r>
              <a:rPr lang="es-AR" b="1" dirty="0">
                <a:solidFill>
                  <a:schemeClr val="tx1"/>
                </a:solidFill>
              </a:rPr>
              <a:t> genérica</a:t>
            </a:r>
            <a:r>
              <a:rPr lang="es-AR" dirty="0">
                <a:solidFill>
                  <a:schemeClr val="tx1"/>
                </a:solidFill>
              </a:rPr>
              <a:t> 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sz="1800" dirty="0">
              <a:solidFill>
                <a:schemeClr val="tx1"/>
              </a:solidFill>
            </a:endParaRPr>
          </a:p>
          <a:p>
            <a:r>
              <a:rPr lang="es-AR" sz="1800" dirty="0" smtClean="0">
                <a:solidFill>
                  <a:schemeClr val="tx1"/>
                </a:solidFill>
              </a:rPr>
              <a:t>Trabajo </a:t>
            </a:r>
            <a:r>
              <a:rPr lang="es-AR" sz="1800" dirty="0">
                <a:solidFill>
                  <a:schemeClr val="tx1"/>
                </a:solidFill>
              </a:rPr>
              <a:t>Final de Grado – Ingeniería de </a:t>
            </a:r>
            <a:r>
              <a:rPr lang="es-AR" sz="1800" dirty="0" smtClean="0">
                <a:solidFill>
                  <a:schemeClr val="tx1"/>
                </a:solidFill>
              </a:rPr>
              <a:t>Sistemas</a:t>
            </a:r>
          </a:p>
          <a:p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pt-BR" sz="1800" dirty="0" err="1">
                <a:solidFill>
                  <a:schemeClr val="tx1"/>
                </a:solidFill>
              </a:rPr>
              <a:t>Alumnos</a:t>
            </a:r>
            <a:r>
              <a:rPr lang="pt-BR" sz="1800" dirty="0">
                <a:solidFill>
                  <a:schemeClr val="tx1"/>
                </a:solidFill>
              </a:rPr>
              <a:t>: Jorge </a:t>
            </a:r>
            <a:r>
              <a:rPr lang="pt-BR" sz="1800" dirty="0" err="1">
                <a:solidFill>
                  <a:schemeClr val="tx1"/>
                </a:solidFill>
              </a:rPr>
              <a:t>Bolpe</a:t>
            </a:r>
            <a:r>
              <a:rPr lang="pt-BR" sz="1800" dirty="0">
                <a:solidFill>
                  <a:schemeClr val="tx1"/>
                </a:solidFill>
              </a:rPr>
              <a:t> - Fernando </a:t>
            </a:r>
            <a:r>
              <a:rPr lang="pt-BR" sz="1800" dirty="0" err="1">
                <a:solidFill>
                  <a:schemeClr val="tx1"/>
                </a:solidFill>
              </a:rPr>
              <a:t>Vitale</a:t>
            </a:r>
            <a:endParaRPr lang="pt-BR" sz="1800" dirty="0">
              <a:solidFill>
                <a:schemeClr val="tx1"/>
              </a:solidFill>
            </a:endParaRP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Director: Mg. Oscar </a:t>
            </a:r>
            <a:r>
              <a:rPr lang="es-AR" sz="1800" dirty="0" err="1">
                <a:solidFill>
                  <a:schemeClr val="tx1"/>
                </a:solidFill>
              </a:rPr>
              <a:t>Nigro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Codirectora: Ing. Sandra González </a:t>
            </a:r>
            <a:r>
              <a:rPr lang="es-AR" sz="1800" dirty="0" err="1">
                <a:solidFill>
                  <a:schemeClr val="tx1"/>
                </a:solidFill>
              </a:rPr>
              <a:t>Císaro</a:t>
            </a:r>
            <a:endParaRPr lang="es-AR" sz="18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4596"/>
            <a:ext cx="1818640" cy="1562100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92696"/>
            <a:ext cx="190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requerimientos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no funcionales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debe: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ser </a:t>
            </a:r>
            <a:r>
              <a:rPr lang="es-AR" dirty="0">
                <a:solidFill>
                  <a:schemeClr val="tx1"/>
                </a:solidFill>
              </a:rPr>
              <a:t>una aplicación web.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compatible </a:t>
            </a:r>
            <a:r>
              <a:rPr lang="es-AR" dirty="0">
                <a:solidFill>
                  <a:schemeClr val="tx1"/>
                </a:solidFill>
              </a:rPr>
              <a:t>con la mayor cantidad de dispositivos posible.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interfaz de usuario capaz de ser utilizada en dispositivos móviles.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estructura abstracta para representar los estados a ser compartidos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>MVC- Modelo vista controlador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mvc_film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52" y="2636912"/>
            <a:ext cx="6868595" cy="34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Web </a:t>
            </a:r>
            <a:r>
              <a:rPr lang="es-AR" b="1" u="sng" dirty="0" err="1">
                <a:solidFill>
                  <a:schemeClr val="tx1"/>
                </a:solidFill>
              </a:rPr>
              <a:t>app</a:t>
            </a:r>
            <a:r>
              <a:rPr lang="es-AR" b="1" u="sng" dirty="0">
                <a:solidFill>
                  <a:schemeClr val="tx1"/>
                </a:solidFill>
              </a:rPr>
              <a:t> vs. App nativa</a:t>
            </a:r>
          </a:p>
          <a:p>
            <a:pPr marL="0" indent="0">
              <a:buNone/>
            </a:pP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45711" cy="39604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8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Arquitectónico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Web </a:t>
            </a:r>
            <a:r>
              <a:rPr lang="es-AR" b="1" u="sng" dirty="0" err="1" smtClean="0">
                <a:solidFill>
                  <a:schemeClr val="tx1"/>
                </a:solidFill>
              </a:rPr>
              <a:t>app</a:t>
            </a:r>
            <a:r>
              <a:rPr lang="es-AR" b="1" u="sng" dirty="0" smtClean="0">
                <a:solidFill>
                  <a:schemeClr val="tx1"/>
                </a:solidFill>
              </a:rPr>
              <a:t> vs. App nativa</a:t>
            </a:r>
            <a:endParaRPr lang="es-AR" b="1" u="sng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0" y="2060848"/>
            <a:ext cx="7152117" cy="47971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Detalles </a:t>
            </a:r>
            <a:r>
              <a:rPr lang="en" sz="2800" b="1" i="1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https://lh3.googleusercontent.com/2Rp-iBuq6PiEU8nneUH4QZNgyeqN4S-2ctViem5PFkmfqjMNYGocJGHb8tXyT0YmHWs0nAIAk7BGkToGqXF11WxaSEON35Llauy2gRdUpwIBC6u1YxL5HMTT0Yu25xTn82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24" y="4855832"/>
            <a:ext cx="1556372" cy="8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4.googleusercontent.com/L3j5VQKF9N7mZU6lqoYyAY5O4nsohGTVpWRVDbl8nPATvQFH1Hk4ENG3EfbwrEEbiCjjJCksfy-G_ROcSHCv7vlIPF_6ZV-S9SjuTCjBPpugidPOCIg1SuBbCYb60lsiWw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08970"/>
            <a:ext cx="1365448" cy="10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</a:t>
            </a:r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u="sng" dirty="0" err="1" smtClean="0">
                <a:solidFill>
                  <a:schemeClr val="tx1"/>
                </a:solidFill>
              </a:rPr>
              <a:t>Frontend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HTML5, CSS3, </a:t>
            </a:r>
            <a:r>
              <a:rPr lang="es-AR" dirty="0" err="1">
                <a:solidFill>
                  <a:schemeClr val="tx1"/>
                </a:solidFill>
              </a:rPr>
              <a:t>Javascript</a:t>
            </a:r>
            <a:r>
              <a:rPr lang="es-AR" dirty="0">
                <a:solidFill>
                  <a:schemeClr val="tx1"/>
                </a:solidFill>
              </a:rPr>
              <a:t>. </a:t>
            </a:r>
          </a:p>
          <a:p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,  </a:t>
            </a:r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 Mobile, Google </a:t>
            </a:r>
            <a:r>
              <a:rPr lang="es-AR" dirty="0" err="1">
                <a:solidFill>
                  <a:schemeClr val="tx1"/>
                </a:solidFill>
              </a:rPr>
              <a:t>Maps</a:t>
            </a: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b="1" u="sng" dirty="0" err="1">
                <a:solidFill>
                  <a:schemeClr val="tx1"/>
                </a:solidFill>
              </a:rPr>
              <a:t>Backend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Framework </a:t>
            </a:r>
            <a:r>
              <a:rPr lang="es-AR" dirty="0" err="1">
                <a:solidFill>
                  <a:schemeClr val="tx1"/>
                </a:solidFill>
              </a:rPr>
              <a:t>php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Yii</a:t>
            </a:r>
            <a:r>
              <a:rPr lang="es-AR" dirty="0">
                <a:solidFill>
                  <a:schemeClr val="tx1"/>
                </a:solidFill>
              </a:rPr>
              <a:t>. </a:t>
            </a:r>
          </a:p>
          <a:p>
            <a:r>
              <a:rPr lang="es-AR" dirty="0" err="1">
                <a:solidFill>
                  <a:schemeClr val="tx1"/>
                </a:solidFill>
              </a:rPr>
              <a:t>MySql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8" name="Picture 4" descr="https://lh5.googleusercontent.com/8mT2nIpyV9F1mPItxLf3GIBg9_Gv-E6sBvjAdfxnfyQ6CyQHyX5qIAHp8L3Qr9DDr58oa3vhP8HNacnK1DyYHKIFb3UvOuvPfiUhcNLCpgz8S4oCUPcQOX5RI40hEYCA63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35" y="20002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5.googleusercontent.com/oUU9pwrYKDwQoFk1QC6OPRH1R2UWWTR4I5FRJmzWIFoRJZYSU2hLXMAWlkttrUnfrz3yRbPfKOdBIM3UZkdo6HFXX3XIGnJZP5EjJ_pWSgpsNfRhTj2rH819jw7bcNUNvHt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36" y="2971845"/>
            <a:ext cx="2325871" cy="10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5.googleusercontent.com/9aybPs_9pnrh38g3p4jAK7qvd8oXvssdoWrfTiMl-a4JSSn6QpmsiVxxhYfRJ1pSTl_iMgQuhARuOr_ilS_CV5J928MYhnwBugBFe1sNnuKx4fbVnll633lo75Px9ENAZ8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7" y="4487136"/>
            <a:ext cx="2429167" cy="5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6.googleusercontent.com/Rc492R6yZ055r_Ci5McJO0PTZ1ACz4RQcZR3WoTx8g02bMNE5QYId7OwYlNQN60j8ZOntnMN4TdwliVQ8N0NehH7qqFpqDNZnVWj-nv3IPElODUrw2P55Zs_9Yamsf6Uld3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100362"/>
            <a:ext cx="968598" cy="9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upload.wikimedia.org/wikipedia/commons/thumb/2/27/PHP-logo.svg/1280px-PHP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26" y="4193074"/>
            <a:ext cx="1276387" cy="6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implementación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Api de </a:t>
            </a:r>
            <a:r>
              <a:rPr lang="es-AR" b="1" u="sng" dirty="0" err="1" smtClean="0">
                <a:solidFill>
                  <a:schemeClr val="tx1"/>
                </a:solidFill>
              </a:rPr>
              <a:t>geolocalización</a:t>
            </a:r>
            <a:r>
              <a:rPr lang="es-AR" b="1" u="sng" dirty="0" smtClean="0">
                <a:solidFill>
                  <a:schemeClr val="tx1"/>
                </a:solidFill>
              </a:rPr>
              <a:t> </a:t>
            </a:r>
            <a:r>
              <a:rPr lang="es-AR" b="1" u="sng" dirty="0">
                <a:solidFill>
                  <a:schemeClr val="tx1"/>
                </a:solidFill>
              </a:rPr>
              <a:t>html5</a:t>
            </a: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“</a:t>
            </a:r>
            <a:r>
              <a:rPr lang="es-AR" dirty="0">
                <a:solidFill>
                  <a:schemeClr val="tx1"/>
                </a:solidFill>
              </a:rPr>
              <a:t>La API de </a:t>
            </a:r>
            <a:r>
              <a:rPr lang="es-AR" dirty="0" err="1">
                <a:solidFill>
                  <a:schemeClr val="tx1"/>
                </a:solidFill>
              </a:rPr>
              <a:t>Georreferencia</a:t>
            </a:r>
            <a:r>
              <a:rPr lang="es-AR" dirty="0">
                <a:solidFill>
                  <a:schemeClr val="tx1"/>
                </a:solidFill>
              </a:rPr>
              <a:t> define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una </a:t>
            </a:r>
            <a:r>
              <a:rPr lang="es-AR" dirty="0">
                <a:solidFill>
                  <a:schemeClr val="tx1"/>
                </a:solidFill>
              </a:rPr>
              <a:t>interfaz de alto nivel para la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información </a:t>
            </a:r>
            <a:r>
              <a:rPr lang="es-AR" dirty="0">
                <a:solidFill>
                  <a:schemeClr val="tx1"/>
                </a:solidFill>
              </a:rPr>
              <a:t>de ubicación asociada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solamente </a:t>
            </a:r>
            <a:r>
              <a:rPr lang="es-AR" dirty="0">
                <a:solidFill>
                  <a:schemeClr val="tx1"/>
                </a:solidFill>
              </a:rPr>
              <a:t>con el dispositivo cliente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de </a:t>
            </a:r>
            <a:r>
              <a:rPr lang="es-AR" dirty="0">
                <a:solidFill>
                  <a:schemeClr val="tx1"/>
                </a:solidFill>
              </a:rPr>
              <a:t>la implementación, tales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como </a:t>
            </a:r>
            <a:r>
              <a:rPr lang="es-AR" dirty="0">
                <a:solidFill>
                  <a:schemeClr val="tx1"/>
                </a:solidFill>
              </a:rPr>
              <a:t>latitud y longitud”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https://lh5.googleusercontent.com/vLjX9t3NHwVMpcIrm2Lhsfpnxv1C5m-uwvgHtWhKtORwNb7ngpoIHR65_qH9971HBwF53WYExx-MvheUjZotLTHnfu_ovXo_dTxHec-ytJnH5b_y2jJQ7o8OTEYAQc1_3q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12" y="2060848"/>
            <a:ext cx="3960440" cy="39604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</a:t>
            </a:r>
            <a:r>
              <a:rPr lang="es-AR" dirty="0" smtClean="0"/>
              <a:t>funcionamiento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5" name="Picture 3" descr="https://lh6.googleusercontent.com/nRo4VxQBt5iKcw7BtE1u9Skxss2NcQhT0yoiAR-1K8cChd095YBvatE5-mSvL5Snd22sieV8ayfFyXmDp8n_4rF4CgxJ-e9x3eODLYvGCopYt4vzEYRIqbBGhpeiVppzI2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31535"/>
            <a:ext cx="27908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6.googleusercontent.com/q3EblFyQXuB2aVYXShdQp6rEzkpJEvcV4lGFrmPe-V4Bj3qd4tdre836D1gAKh6CctwkmdCKTgq2Iz7-trE-fw8441XYIo6HrBCoKn01A-PdUaavXLB7Z2Ze1YzCOPpieu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inicial de usuario </a:t>
            </a:r>
            <a:r>
              <a:rPr lang="es-AR" dirty="0" smtClean="0"/>
              <a:t>simple</a:t>
            </a:r>
            <a:endParaRPr lang="es-AR" dirty="0"/>
          </a:p>
        </p:txBody>
      </p:sp>
      <p:sp>
        <p:nvSpPr>
          <p:cNvPr id="13" name="12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inicial </a:t>
            </a:r>
            <a:r>
              <a:rPr lang="es-AR" dirty="0" smtClean="0"/>
              <a:t>de </a:t>
            </a:r>
            <a:r>
              <a:rPr lang="es-AR" dirty="0"/>
              <a:t>usuario lugar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7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¿Qué </a:t>
            </a:r>
            <a:r>
              <a:rPr lang="en" dirty="0">
                <a:solidFill>
                  <a:schemeClr val="tx1"/>
                </a:solidFill>
              </a:rPr>
              <a:t>es </a:t>
            </a:r>
            <a:r>
              <a:rPr lang="en" dirty="0" smtClean="0">
                <a:solidFill>
                  <a:schemeClr val="tx1"/>
                </a:solidFill>
              </a:rPr>
              <a:t>PlaceOn?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funcional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</a:t>
            </a:r>
            <a:r>
              <a:rPr lang="en" dirty="0">
                <a:solidFill>
                  <a:schemeClr val="tx1"/>
                </a:solidFill>
              </a:rPr>
              <a:t>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</a:t>
            </a:r>
            <a:r>
              <a:rPr lang="en" dirty="0" smtClean="0">
                <a:solidFill>
                  <a:schemeClr val="tx1"/>
                </a:solidFill>
              </a:rPr>
              <a:t>implementación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218" name="Picture 2" descr="https://lh6.googleusercontent.com/mUCakwDurDcdMa-Oypb16O7OpSEGXokOJdLyaxHh3Src7yi6wuKUbs91R_DD0izwWwPsg9z156VmjHfeGqHyPQPNi3KYBpotSyRWnLD1iB5T_YU5XKOkNB_VjnjofFZsGT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5.googleusercontent.com/EVLY55hg283DaxgQ5uWd7SUe0F34qLETczInZEhSVhCDut8bsFeOy4cBsaUI_ASHyW2IHV1S8Lhc-7XDJfIAp7iRYJyVu_u-5P3xur-Ag4eK951TwrO0qa7tcYDV9_PlXC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39" y="181107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Menú de navegación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de lista de usuarios </a:t>
            </a:r>
          </a:p>
        </p:txBody>
      </p:sp>
    </p:spTree>
    <p:extLst>
      <p:ext uri="{BB962C8B-B14F-4D97-AF65-F5344CB8AC3E}">
        <p14:creationId xmlns:p14="http://schemas.microsoft.com/office/powerpoint/2010/main" val="3614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perfil de un usuario no amigo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listado de </a:t>
            </a:r>
            <a:r>
              <a:rPr lang="es-AR" dirty="0" smtClean="0"/>
              <a:t>Amigos</a:t>
            </a:r>
            <a:endParaRPr lang="es-AR" dirty="0"/>
          </a:p>
        </p:txBody>
      </p:sp>
      <p:pic>
        <p:nvPicPr>
          <p:cNvPr id="10242" name="Picture 2" descr="https://lh6.googleusercontent.com/Cl5TuzWfvwbAHe3rw-s0gQoYxIWFAY4vKU-S1HWUGFqWUFeq9qGxojvqh-rW35YxSGxxNQplzhSzzNDjqckTQcYV3J0NfJzAcMtr9q2yElnk0yLhJSx5rpYz62hjBhm9TI-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3" y="1788631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4.googleusercontent.com/sSiAci9vfTJiR4Dg7pIHbdMkYAJ_cHe606VvO8CN954U0I1TdyBSefto4xi9Z0dYPO899fRNkQfuzEJhuBJ4jJrpV9nfROfA0TUXEHLFMdhex1IKOhPG6AJsW1x2vEFgjy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80" y="1788631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de </a:t>
            </a:r>
            <a:r>
              <a:rPr lang="es-AR" dirty="0"/>
              <a:t>perfil de un amigo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de filtro de alertas para un amigo</a:t>
            </a:r>
          </a:p>
        </p:txBody>
      </p:sp>
      <p:pic>
        <p:nvPicPr>
          <p:cNvPr id="11266" name="Picture 2" descr="https://lh3.googleusercontent.com/38X7LjLE1Ko-03qca3GJzAQXWuC0JwA3FYNT-oxgY_vGrDLUv5xN2PdMzavboBwG0SerRAw41MMqPvx1EiqWd6NxsXgMKoDM5mJzRo7HLko67MgJTdk2oQYdUnreK5n5Mm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67645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bTkJx-S0gb7boW9TsV5-aX22kYTg8xH5wkvDGDNgv9TDA8AWhcavRuptxZOh5gMt7Tm1DfLX_HX6pGajOKny9AAJIpdOY1ZdgHwTxfmAqpq4WpclN6LLL1i7W4ezgFRxt2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1820627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creación de estado anuncio 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del </a:t>
            </a:r>
            <a:r>
              <a:rPr lang="es-AR" dirty="0"/>
              <a:t>estado anuncio creado</a:t>
            </a:r>
          </a:p>
        </p:txBody>
      </p:sp>
      <p:pic>
        <p:nvPicPr>
          <p:cNvPr id="12290" name="Picture 2" descr="https://lh5.googleusercontent.com/INclqnHgozrBFTX3O2ypeikWoAD6C6-e3pwS878u95uwmsmOFJM9ejQgDsVjR3fuP0tUuACAMegJ5oF19uyFZqxvT-eOqhfPlrYu_9zVV8W-fb1jV2P-89EOQmoiXPfINl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8" y="184645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lLfvW6PSqA8GpDTm6EFEFr-1PDwPxhr6r5iRCB69ZDdUh95Y7KlEcU4gMUhJfAfPL11A1Li2TVv2Wjo58q0Lj1PPkFjpGuy3j2kqzg2ZsUinEsasBjLNg_K1A7JlnKjh5Q7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1598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</a:t>
            </a:r>
            <a:r>
              <a:rPr lang="es-AR" dirty="0" smtClean="0"/>
              <a:t>panel </a:t>
            </a:r>
            <a:r>
              <a:rPr lang="es-AR" dirty="0"/>
              <a:t>de notificaciones desplegado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</a:t>
            </a:r>
            <a:r>
              <a:rPr lang="es-AR" dirty="0" smtClean="0"/>
              <a:t>principal con notificaciones </a:t>
            </a:r>
            <a:r>
              <a:rPr lang="es-AR" dirty="0"/>
              <a:t>leídas</a:t>
            </a:r>
          </a:p>
        </p:txBody>
      </p:sp>
      <p:pic>
        <p:nvPicPr>
          <p:cNvPr id="13314" name="Picture 2" descr="https://lh4.googleusercontent.com/JTsFg3-9012zJwbqVyy7GnIKrmIBlXhKj444voMZt3P4i4Bsb_p0QElxV-oOfGz1FQejnkD0pHzvRkkDrs12n_15MSMpYvpF9uc9CwljIEv4E0aRg2yGHx3kSFACefgMlp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7136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djvG-MIVGr9NsaJgSUKKGehIHfSy6HT4ag7SYqMdjk7pdKRo5BXrYNB8OR8uj3ItzG4-D7iVf_0DF090V9r_5qQVPr-5G7kFcITV0pqylCOXaU0HW3YdR4sAKZbDpdlUqU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645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</a:t>
            </a:r>
            <a:r>
              <a:rPr lang="es-AR" dirty="0" smtClean="0"/>
              <a:t>con </a:t>
            </a:r>
            <a:r>
              <a:rPr lang="es-AR" dirty="0"/>
              <a:t>notificaciones de transporte público 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Perfil </a:t>
            </a:r>
            <a:r>
              <a:rPr lang="es-AR" dirty="0"/>
              <a:t>del </a:t>
            </a:r>
            <a:r>
              <a:rPr lang="es-AR" dirty="0" smtClean="0"/>
              <a:t>transporte </a:t>
            </a:r>
            <a:r>
              <a:rPr lang="es-AR" dirty="0"/>
              <a:t>público con lista de estados</a:t>
            </a:r>
          </a:p>
        </p:txBody>
      </p:sp>
      <p:pic>
        <p:nvPicPr>
          <p:cNvPr id="14338" name="Picture 2" descr="https://lh3.googleusercontent.com/TuLc9LXQS8VYU-ogNEynN1Ek2FLke9SFoqveUVDwt64JosDHw0hygNg4u0HCNv38ASs_b27ngdLZHUmoKKbNXz8IJ-0WvXkH8-l0-ibSI-cL55A219knnfTKvKlL6G52Eow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46458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4.googleusercontent.com/iM1sQNtYytFgHUIlESnOn9nfm1wVrHgtDkXWDvbq4mjL23bqOTR1lNeOMfjBnyg8xkZaERdnEqlu-a-XIWH7q0DB9IQ9I0xh79OPVuoc3BA7GAWET4nL27S8BUfviMl6nP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6457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Posibles mejoras</a:t>
            </a:r>
            <a:br>
              <a:rPr lang="es-AR" dirty="0" smtClean="0"/>
            </a:br>
            <a:r>
              <a:rPr lang="es-AR" dirty="0" smtClean="0"/>
              <a:t>Trabajos futuros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Crear categorías que permita agrupar estados para su acceso, presentación </a:t>
            </a:r>
            <a:r>
              <a:rPr lang="es-AR" smtClean="0">
                <a:solidFill>
                  <a:schemeClr val="tx1"/>
                </a:solidFill>
              </a:rPr>
              <a:t>y filtrado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Implementar mecanismos de recomendaciones para realizar sugerencias </a:t>
            </a:r>
            <a:r>
              <a:rPr lang="es-AR" dirty="0">
                <a:solidFill>
                  <a:schemeClr val="tx1"/>
                </a:solidFill>
              </a:rPr>
              <a:t>de </a:t>
            </a:r>
            <a:r>
              <a:rPr lang="es-AR" dirty="0" smtClean="0">
                <a:solidFill>
                  <a:schemeClr val="tx1"/>
                </a:solidFill>
              </a:rPr>
              <a:t>posibles amigos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Utilizar toda la base de datos recopilada con el fin de inferir </a:t>
            </a:r>
            <a:r>
              <a:rPr lang="es-AR" dirty="0">
                <a:solidFill>
                  <a:schemeClr val="tx1"/>
                </a:solidFill>
              </a:rPr>
              <a:t>información </a:t>
            </a:r>
            <a:r>
              <a:rPr lang="es-AR" dirty="0" smtClean="0">
                <a:solidFill>
                  <a:schemeClr val="tx1"/>
                </a:solidFill>
              </a:rPr>
              <a:t>mediante técnicas de minería de datos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Definir una arquitectura </a:t>
            </a:r>
            <a:r>
              <a:rPr lang="es-AR" dirty="0" err="1" smtClean="0">
                <a:solidFill>
                  <a:schemeClr val="tx1"/>
                </a:solidFill>
              </a:rPr>
              <a:t>RESTful</a:t>
            </a:r>
            <a:r>
              <a:rPr lang="es-AR" dirty="0" smtClean="0">
                <a:solidFill>
                  <a:schemeClr val="tx1"/>
                </a:solidFill>
              </a:rPr>
              <a:t> que permita acceder a los datos a través de una API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Muchas gracias!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5362" name="Picture 2" descr="http://chrisoatley.com/wp-content/uploads/2012/06/homer-goes-to-colle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571851" cy="347460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Preguntas?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386" name="Picture 2" descr="http://img.webme.com/pic/s/simpsonsweb/pro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33597"/>
            <a:ext cx="5184576" cy="531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sz="2800" b="1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¿Qué </a:t>
            </a:r>
            <a:r>
              <a:rPr lang="en" sz="2800" b="1" i="1" dirty="0">
                <a:solidFill>
                  <a:schemeClr val="tx1"/>
                </a:solidFill>
              </a:rPr>
              <a:t>es </a:t>
            </a:r>
            <a:r>
              <a:rPr lang="en" sz="2800" b="1" i="1" dirty="0" smtClean="0">
                <a:solidFill>
                  <a:schemeClr val="tx1"/>
                </a:solidFill>
              </a:rPr>
              <a:t>PlaceOn?</a:t>
            </a: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Análisis de requerimientos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Detalles 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620688"/>
            <a:ext cx="2511425" cy="18843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Una </a:t>
            </a:r>
            <a:r>
              <a:rPr lang="en" b="1" i="1" dirty="0">
                <a:solidFill>
                  <a:schemeClr val="tx1"/>
                </a:solidFill>
              </a:rPr>
              <a:t>red social georreferencial </a:t>
            </a:r>
            <a:r>
              <a:rPr lang="en" dirty="0" smtClean="0">
                <a:solidFill>
                  <a:schemeClr val="tx1"/>
                </a:solidFill>
              </a:rPr>
              <a:t>genérica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Actualmente </a:t>
            </a:r>
            <a:r>
              <a:rPr lang="en" dirty="0">
                <a:solidFill>
                  <a:schemeClr val="tx1"/>
                </a:solidFill>
              </a:rPr>
              <a:t>existen muchas </a:t>
            </a:r>
            <a:r>
              <a:rPr lang="en" dirty="0" smtClean="0">
                <a:solidFill>
                  <a:schemeClr val="tx1"/>
                </a:solidFill>
              </a:rPr>
              <a:t>aplicaciones </a:t>
            </a:r>
            <a:r>
              <a:rPr lang="en" dirty="0">
                <a:solidFill>
                  <a:schemeClr val="tx1"/>
                </a:solidFill>
              </a:rPr>
              <a:t>con </a:t>
            </a:r>
            <a:r>
              <a:rPr lang="en" dirty="0" smtClean="0">
                <a:solidFill>
                  <a:schemeClr val="tx1"/>
                </a:solidFill>
              </a:rPr>
              <a:t>fines puntuales </a:t>
            </a:r>
            <a:r>
              <a:rPr lang="en" dirty="0">
                <a:solidFill>
                  <a:schemeClr val="tx1"/>
                </a:solidFill>
              </a:rPr>
              <a:t>similares entre </a:t>
            </a:r>
            <a:r>
              <a:rPr lang="en" dirty="0" smtClean="0">
                <a:solidFill>
                  <a:schemeClr val="tx1"/>
                </a:solidFill>
              </a:rPr>
              <a:t>sí</a:t>
            </a: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El Usuario </a:t>
            </a:r>
            <a:r>
              <a:rPr lang="en" dirty="0">
                <a:solidFill>
                  <a:schemeClr val="tx1"/>
                </a:solidFill>
              </a:rPr>
              <a:t>se ven muy a menudo, utilizando muchas de esas aplicaciones simultáneamente</a:t>
            </a: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¡Surge nuestra motivación!</a:t>
            </a:r>
          </a:p>
          <a:p>
            <a:pPr>
              <a:spcBef>
                <a:spcPts val="0"/>
              </a:spcBef>
              <a:buNone/>
            </a:pPr>
            <a:r>
              <a:rPr lang="en" b="1" i="1" dirty="0" smtClean="0">
                <a:solidFill>
                  <a:schemeClr val="tx1"/>
                </a:solidFill>
              </a:rPr>
              <a:t>Propuesta</a:t>
            </a:r>
            <a:r>
              <a:rPr lang="en" dirty="0" smtClean="0">
                <a:solidFill>
                  <a:schemeClr val="tx1"/>
                </a:solidFill>
              </a:rPr>
              <a:t>: crear </a:t>
            </a:r>
            <a:r>
              <a:rPr lang="en" dirty="0">
                <a:solidFill>
                  <a:schemeClr val="tx1"/>
                </a:solidFill>
              </a:rPr>
              <a:t>red social capaz de abstraer comportamiento </a:t>
            </a:r>
            <a:r>
              <a:rPr lang="en" dirty="0" smtClean="0">
                <a:solidFill>
                  <a:schemeClr val="tx1"/>
                </a:solidFill>
              </a:rPr>
              <a:t>y unificando su uso y el manejo de la información</a:t>
            </a:r>
            <a:endParaRPr lang="en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Partimos de una idea simple</a:t>
            </a:r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Un </a:t>
            </a:r>
            <a:r>
              <a:rPr lang="en" b="1" i="1" dirty="0" smtClean="0">
                <a:solidFill>
                  <a:schemeClr val="tx1"/>
                </a:solidFill>
              </a:rPr>
              <a:t>Emisor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Genera un </a:t>
            </a:r>
            <a:r>
              <a:rPr lang="en" b="1" i="1" dirty="0">
                <a:solidFill>
                  <a:schemeClr val="tx1"/>
                </a:solidFill>
              </a:rPr>
              <a:t>E</a:t>
            </a:r>
            <a:r>
              <a:rPr lang="en" b="1" i="1" dirty="0" smtClean="0">
                <a:solidFill>
                  <a:schemeClr val="tx1"/>
                </a:solidFill>
              </a:rPr>
              <a:t>stado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Llega al </a:t>
            </a:r>
            <a:r>
              <a:rPr lang="en" b="1" i="1" dirty="0" smtClean="0">
                <a:solidFill>
                  <a:schemeClr val="tx1"/>
                </a:solidFill>
              </a:rPr>
              <a:t>Receptor </a:t>
            </a:r>
            <a:endParaRPr lang="en" b="1" i="1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pic>
        <p:nvPicPr>
          <p:cNvPr id="8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348880"/>
            <a:ext cx="3607249" cy="25411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8v9R2OsGy2pRNbA3mU17dNnfuiYSPp9donrbEC1JE_k77x0Rehcev2-G7wxM7M15RZ1NqkEEORgepwqUNXE7xueumt8OqxE8nqjiT5Rym9ArHJqI2CLj2BulXK85eXBM07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69" y="3645024"/>
            <a:ext cx="2409731" cy="321297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Queremos brindar </a:t>
            </a:r>
            <a:r>
              <a:rPr lang="es-AR" dirty="0">
                <a:solidFill>
                  <a:schemeClr val="tx1"/>
                </a:solidFill>
              </a:rPr>
              <a:t>una nueva </a:t>
            </a:r>
            <a:r>
              <a:rPr lang="es-AR" dirty="0" smtClean="0">
                <a:solidFill>
                  <a:schemeClr val="tx1"/>
                </a:solidFill>
              </a:rPr>
              <a:t>versión enriquecida de </a:t>
            </a:r>
            <a:r>
              <a:rPr lang="es-AR" dirty="0">
                <a:solidFill>
                  <a:schemeClr val="tx1"/>
                </a:solidFill>
              </a:rPr>
              <a:t>nuestro </a:t>
            </a:r>
            <a:r>
              <a:rPr lang="es-AR" dirty="0" smtClean="0">
                <a:solidFill>
                  <a:schemeClr val="tx1"/>
                </a:solidFill>
              </a:rPr>
              <a:t>entorno: </a:t>
            </a:r>
            <a:r>
              <a:rPr lang="es-AR" i="1" dirty="0" smtClean="0">
                <a:solidFill>
                  <a:schemeClr val="tx1"/>
                </a:solidFill>
              </a:rPr>
              <a:t>Realidad </a:t>
            </a:r>
            <a:r>
              <a:rPr lang="es-AR" b="1" i="1" dirty="0" smtClean="0">
                <a:solidFill>
                  <a:schemeClr val="tx1"/>
                </a:solidFill>
              </a:rPr>
              <a:t>AUMENTADA</a:t>
            </a:r>
            <a:endParaRPr lang="es-AR" b="1" i="1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Darle al usuario información </a:t>
            </a:r>
            <a:r>
              <a:rPr lang="es-AR" dirty="0">
                <a:solidFill>
                  <a:schemeClr val="tx1"/>
                </a:solidFill>
              </a:rPr>
              <a:t>en tiempo </a:t>
            </a:r>
            <a:r>
              <a:rPr lang="es-AR" dirty="0" smtClean="0">
                <a:solidFill>
                  <a:schemeClr val="tx1"/>
                </a:solidFill>
              </a:rPr>
              <a:t>real a </a:t>
            </a:r>
            <a:r>
              <a:rPr lang="es-AR" dirty="0">
                <a:solidFill>
                  <a:schemeClr val="tx1"/>
                </a:solidFill>
              </a:rPr>
              <a:t>medida que </a:t>
            </a:r>
            <a:r>
              <a:rPr lang="es-AR" dirty="0" smtClean="0">
                <a:solidFill>
                  <a:schemeClr val="tx1"/>
                </a:solidFill>
              </a:rPr>
              <a:t>recorra la ciudad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Basado en aquellos sitios o usuarios que sean catalogados como de interés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Se obtienen así </a:t>
            </a:r>
            <a:r>
              <a:rPr lang="es-AR" b="1" dirty="0">
                <a:solidFill>
                  <a:schemeClr val="tx1"/>
                </a:solidFill>
              </a:rPr>
              <a:t>alertas </a:t>
            </a:r>
            <a:r>
              <a:rPr lang="es-AR" b="1" dirty="0" err="1" smtClean="0">
                <a:solidFill>
                  <a:schemeClr val="tx1"/>
                </a:solidFill>
              </a:rPr>
              <a:t>georreferenciadas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tx1"/>
                </a:solidFill>
              </a:rPr>
              <a:t>Otras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Redes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google</a:t>
            </a:r>
            <a:r>
              <a:rPr lang="en-US" dirty="0">
                <a:solidFill>
                  <a:schemeClr val="tx1"/>
                </a:solidFill>
              </a:rPr>
              <a:t>+ y latitude, I’m here, Family Locator</a:t>
            </a:r>
            <a:r>
              <a:rPr lang="en-US" dirty="0" smtClean="0">
                <a:solidFill>
                  <a:schemeClr val="tx1"/>
                </a:solidFill>
              </a:rPr>
              <a:t>, Family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 smtClean="0">
                <a:solidFill>
                  <a:schemeClr val="tx1"/>
                </a:solidFill>
              </a:rPr>
              <a:t>Sygic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Trenes</a:t>
            </a:r>
            <a:r>
              <a:rPr lang="en-US" dirty="0" smtClean="0">
                <a:solidFill>
                  <a:schemeClr val="tx1"/>
                </a:solidFill>
              </a:rPr>
              <a:t> en </a:t>
            </a:r>
            <a:r>
              <a:rPr lang="en-US" dirty="0" smtClean="0">
                <a:solidFill>
                  <a:schemeClr val="tx1"/>
                </a:solidFill>
              </a:rPr>
              <a:t>Vivo </a:t>
            </a:r>
            <a:r>
              <a:rPr lang="en-US" dirty="0">
                <a:solidFill>
                  <a:schemeClr val="tx1"/>
                </a:solidFill>
              </a:rPr>
              <a:t>, BA </a:t>
            </a:r>
            <a:r>
              <a:rPr lang="en-US" dirty="0" err="1" smtClean="0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Cómo</a:t>
            </a:r>
            <a:r>
              <a:rPr lang="en-US" dirty="0" err="1" smtClean="0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lego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2055" name="Picture 7" descr="https://lh3.googleusercontent.com/4-LV2mDresXJxshGO_N_T-85nQN2IGeW2Qgyi_7tB1Ad3OGBqZcPxJXIeKR_gIQ--veXXDlqbSS-yzIMnw8n6wtq6x3qkibB0f80ayJmqJctdY1GzaCw9LnPsuRImdQ_AVf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330">
            <a:off x="5154271" y="4309846"/>
            <a:ext cx="1138856" cy="11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zj84IOEn2GG8TnwmNa-qc0b_4uGGaw8G44wzJMGfbEaVfsEPJfGzCbp0qL12SzBMoZrXTMtTi5mai36dy2wswucve2RMfQYcpfXvPpjGnAtIAjZnB-HuUPRsF3iADgO1iV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675" y="2603545"/>
            <a:ext cx="825455" cy="8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3" name="Picture 5" descr="https://lh3.googleusercontent.com/1BAe-SgFaHaNr7ohFSXFJpu4l4nZS05jK6LZmQEIdW4lq0mLYtWr3ioQdyeqLbbp8h168wgcmU8VB_psF3j6yBQ4AZW7NYfFgqzcW9o_vC1uh2OosyJCVdgG6mlqP35ygHG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9617">
            <a:off x="4522059" y="2458452"/>
            <a:ext cx="2382825" cy="6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5.googleusercontent.com/qAbO2jaMf_dEFsjlUg_C5pOI8LaKswYwxOrPl8The2HX22NLBnjwvhv8OIpj45LrGNlViuNHwxWrfVA8F8p5tRH4gDC2bDbJ6zJVsbdTlC3e2kzQr1FERQBxzfc5OzXehUu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028">
            <a:off x="2481951" y="242270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-BlUvetFcdInjoZZG2q0CjFRmA45j9PLN-TZ4MMPxIyjaDm4Dp5XQR0TgbbY5o8t4qLRFSpamrBvUVvaGZ0qg1CkYFfSVBO83jSF-qZHCqORmbmYnaW8IY1r78vBP-OAOigZ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115">
            <a:off x="1454381" y="2411122"/>
            <a:ext cx="930399" cy="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5.googleusercontent.com/ClrJun_gzI7XQMgjK0UXUFnhiO9_PeAArBfUxCaG4gDTDXJMT6FFIApPz01IbzLq9zAJc79C3R2jA_76d3ObxLvGSmL47Jt-k6IDMeu2ccCf6F8V2p3CABCs9GDJ8hRB2aW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604">
            <a:off x="1795096" y="4710941"/>
            <a:ext cx="813431" cy="8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3.googleusercontent.com/enKceRCEKPMgAD2q__TrJpXXMltyk2n4g0Jxeq-BT3NcK3vlseJqT3U4qFKBac9ZdcpDsB_r2jwf5a_XZXIapg_6GDMOv4eDmvLNH1yb2xVZxRRkziD9P9Al-vbJSFah07y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77" y="4380387"/>
            <a:ext cx="1136845" cy="11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Análisis </a:t>
            </a:r>
            <a:r>
              <a:rPr lang="en" sz="2800" b="1" i="1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funcionales</a:t>
            </a:r>
          </a:p>
          <a:p>
            <a:pPr marL="0" indent="0">
              <a:spcBef>
                <a:spcPts val="0"/>
              </a:spcBef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dirty="0">
                <a:solidFill>
                  <a:schemeClr val="tx1"/>
                </a:solidFill>
              </a:rPr>
              <a:t>El sistema debe ser capaz de: 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proporcionar </a:t>
            </a:r>
            <a:r>
              <a:rPr lang="es-AR" dirty="0">
                <a:solidFill>
                  <a:schemeClr val="tx1"/>
                </a:solidFill>
              </a:rPr>
              <a:t>manejo, registro y autenticación de usuarios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detectar </a:t>
            </a:r>
            <a:r>
              <a:rPr lang="es-AR" dirty="0">
                <a:solidFill>
                  <a:schemeClr val="tx1"/>
                </a:solidFill>
              </a:rPr>
              <a:t>la posición geográfica exacta del usuario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un usuario, buscar otros usuarios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los usuarios, crear información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 para ser emitida al resto de los usuarios interesados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 soportar un mecanismo que defina la información entrante para un usuario, basado en la </a:t>
            </a:r>
            <a:r>
              <a:rPr lang="es-AR" dirty="0" err="1">
                <a:solidFill>
                  <a:schemeClr val="tx1"/>
                </a:solidFill>
              </a:rPr>
              <a:t>georreferenciación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s-AR" sz="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mostrar </a:t>
            </a:r>
            <a:r>
              <a:rPr lang="es-AR" dirty="0">
                <a:solidFill>
                  <a:schemeClr val="tx1"/>
                </a:solidFill>
              </a:rPr>
              <a:t>la información entrante al usuario receptor, en forma de alerta visual y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384</TotalTime>
  <Words>704</Words>
  <Application>Microsoft Office PowerPoint</Application>
  <PresentationFormat>Presentación en pantalla (4:3)</PresentationFormat>
  <Paragraphs>194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Ejecutivo</vt:lpstr>
      <vt:lpstr>PlaceOn</vt:lpstr>
      <vt:lpstr>Agenda</vt:lpstr>
      <vt:lpstr>Agenda</vt:lpstr>
      <vt:lpstr>¿Qué es PlaceOn? </vt:lpstr>
      <vt:lpstr>¿Qué es PlaceOn? </vt:lpstr>
      <vt:lpstr>¿Qué es PlaceOn? </vt:lpstr>
      <vt:lpstr>¿Qué es PlaceOn? </vt:lpstr>
      <vt:lpstr>Agenda</vt:lpstr>
      <vt:lpstr>Análisis de requerimientos</vt:lpstr>
      <vt:lpstr>Análisis de requerimientos</vt:lpstr>
      <vt:lpstr>Agenda</vt:lpstr>
      <vt:lpstr>Diseño Arquitectónico</vt:lpstr>
      <vt:lpstr>Diseño Arquitectónico</vt:lpstr>
      <vt:lpstr>Diseño Arquitectónico</vt:lpstr>
      <vt:lpstr>Agenda</vt:lpstr>
      <vt:lpstr>Detalles de implementación</vt:lpstr>
      <vt:lpstr>Detalles de implementación</vt:lpstr>
      <vt:lpstr>Agenda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Posibles mejoras Trabajos futuros</vt:lpstr>
      <vt:lpstr>¡Muchas gracias!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PlaceOn</dc:title>
  <dc:creator>vitalefer@hotmail.com</dc:creator>
  <cp:lastModifiedBy>vitalefer@hotmail.com</cp:lastModifiedBy>
  <cp:revision>20</cp:revision>
  <dcterms:created xsi:type="dcterms:W3CDTF">2014-08-21T00:02:58Z</dcterms:created>
  <dcterms:modified xsi:type="dcterms:W3CDTF">2014-08-22T11:22:51Z</dcterms:modified>
</cp:coreProperties>
</file>