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6" r:id="rId3"/>
    <p:sldId id="257" r:id="rId4"/>
    <p:sldId id="259" r:id="rId5"/>
    <p:sldId id="261" r:id="rId6"/>
    <p:sldId id="268" r:id="rId7"/>
    <p:sldId id="269" r:id="rId8"/>
    <p:sldId id="266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8CA12-EBA4-4C09-A25A-10EF8B4BBF70}" type="datetimeFigureOut">
              <a:rPr lang="es-AR" smtClean="0"/>
              <a:t>23/12/2013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129F4-CE56-46D5-AFD6-17F0463995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0899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Pantalla de inicio de sesión normal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129F4-CE56-46D5-AFD6-17F0463995CB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1134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Vista de la creación de un estado nuevo.</a:t>
            </a:r>
            <a:r>
              <a:rPr lang="es-AR" baseline="0" dirty="0" smtClean="0"/>
              <a:t> Los campos a ingresar también son configurables, con posibilidad de incorporación de imágenes, videos, links a artículos externos como notas de diarios online, estados de otras redes sociales.</a:t>
            </a:r>
          </a:p>
          <a:p>
            <a:r>
              <a:rPr lang="es-AR" baseline="0" dirty="0" smtClean="0"/>
              <a:t>La posición actual se carga automáticamente en latitud y longitud, y se está desarrollando la posibilidad de editarla eligiendo un punto del mapa, sin tener que ingresar los valores numéricos.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129F4-CE56-46D5-AFD6-17F0463995CB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0045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Pantalla inicial para crear un usuario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129F4-CE56-46D5-AFD6-17F0463995CB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4518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Pantalla inicial para crear un usuario con campos obligatorios configurables desde el sistema</a:t>
            </a:r>
            <a:r>
              <a:rPr lang="es-AR" baseline="0" dirty="0" smtClean="0"/>
              <a:t/>
            </a:r>
            <a:br>
              <a:rPr lang="es-AR" baseline="0" dirty="0" smtClean="0"/>
            </a:br>
            <a:r>
              <a:rPr lang="es-AR" baseline="0" dirty="0" smtClean="0"/>
              <a:t>Agregamos «</a:t>
            </a:r>
            <a:r>
              <a:rPr lang="es-AR" baseline="0" dirty="0" err="1" smtClean="0"/>
              <a:t>Client</a:t>
            </a:r>
            <a:r>
              <a:rPr lang="es-AR" baseline="0" dirty="0" smtClean="0"/>
              <a:t> ID» como ejemplo de prueba de «Usuario auténtico», pueden agregarse tantos campos como sea necesario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129F4-CE56-46D5-AFD6-17F0463995CB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6564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Vista principal del sistema, que marca</a:t>
            </a:r>
            <a:r>
              <a:rPr lang="es-AR" baseline="0" dirty="0" smtClean="0"/>
              <a:t> su posición actual («Pin» amarillo) y los estados que interesan («Pin» rojo) además del indicador «i» de estado nuevo aún sin leer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129F4-CE56-46D5-AFD6-17F0463995CB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8634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Vista principal que muestra el panel de visualización</a:t>
            </a:r>
            <a:r>
              <a:rPr lang="es-AR" baseline="0" dirty="0" smtClean="0"/>
              <a:t> de notificaciones nuevas de interés. Es la misma notificación que se mostraba en la filmina anterior en el mapa, pero luego de haber accedido al botón de información superior derecho «i»</a:t>
            </a:r>
          </a:p>
          <a:p>
            <a:r>
              <a:rPr lang="es-AR" baseline="0" dirty="0" smtClean="0"/>
              <a:t>Allí se ven los datos específicos de cada nueva actualización de estado (Emisor, tipo de estado creado, fecha, descripción, y una serie de tres botones que redirigen hacia la información detallada del estado, hacia la información detallada del emisor, o a la posición del mapa de origen del estado «</a:t>
            </a:r>
            <a:r>
              <a:rPr lang="es-AR" baseline="0" dirty="0" err="1" smtClean="0"/>
              <a:t>What</a:t>
            </a:r>
            <a:r>
              <a:rPr lang="es-AR" baseline="0" dirty="0" smtClean="0"/>
              <a:t>? </a:t>
            </a:r>
            <a:r>
              <a:rPr lang="es-AR" baseline="0" dirty="0" err="1" smtClean="0"/>
              <a:t>Who</a:t>
            </a:r>
            <a:r>
              <a:rPr lang="es-AR" baseline="0" dirty="0" smtClean="0"/>
              <a:t>? </a:t>
            </a:r>
            <a:r>
              <a:rPr lang="es-AR" baseline="0" dirty="0" err="1" smtClean="0"/>
              <a:t>Where</a:t>
            </a:r>
            <a:r>
              <a:rPr lang="es-AR" baseline="0" dirty="0" smtClean="0"/>
              <a:t>?»)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129F4-CE56-46D5-AFD6-17F0463995CB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094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Vista del panel de menú general donde puedo crear estados, ver mis amigos, buscar nuevos potenciales</a:t>
            </a:r>
            <a:r>
              <a:rPr lang="es-AR" baseline="0" dirty="0" smtClean="0"/>
              <a:t> amigos y demás actividades.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129F4-CE56-46D5-AFD6-17F0463995CB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1067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Vista de</a:t>
            </a:r>
            <a:r>
              <a:rPr lang="es-AR" baseline="0" dirty="0" smtClean="0"/>
              <a:t> la lista completa de amigos de un usuario en particular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129F4-CE56-46D5-AFD6-17F0463995CB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2554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Vista detallada de un amigo</a:t>
            </a:r>
            <a:r>
              <a:rPr lang="es-AR" baseline="0" dirty="0" smtClean="0"/>
              <a:t> en particular, desde ahí se ven todos los estados creados históricamente por ese amigo, y se permite acceder a la configuración del «filtro de estados» para ese amigo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129F4-CE56-46D5-AFD6-17F0463995CB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6309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Vista de configuración del filtro. Allí se define</a:t>
            </a:r>
            <a:r>
              <a:rPr lang="es-AR" baseline="0" dirty="0" smtClean="0"/>
              <a:t> que estados creados por el amigo en particular, me importará ver como notificación. Se elige el radio de interés y el centro del «círculo de interés», que puede ser un punto fijo como «mi hogar» o un punto móvil dictado por mi desplazamiento </a:t>
            </a:r>
            <a:r>
              <a:rPr lang="es-AR" baseline="0" dirty="0" err="1" smtClean="0"/>
              <a:t>contínuo</a:t>
            </a:r>
            <a:r>
              <a:rPr lang="es-AR" baseline="0" dirty="0" smtClean="0"/>
              <a:t>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129F4-CE56-46D5-AFD6-17F0463995CB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698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F9ED-6327-4D9C-8176-5C6BE7EFB3EB}" type="datetimeFigureOut">
              <a:rPr lang="es-AR" smtClean="0"/>
              <a:t>23/12/2013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A8D8-9C18-43A2-B6DB-24D598756C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193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F9ED-6327-4D9C-8176-5C6BE7EFB3EB}" type="datetimeFigureOut">
              <a:rPr lang="es-AR" smtClean="0"/>
              <a:t>23/12/2013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A8D8-9C18-43A2-B6DB-24D598756C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763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F9ED-6327-4D9C-8176-5C6BE7EFB3EB}" type="datetimeFigureOut">
              <a:rPr lang="es-AR" smtClean="0"/>
              <a:t>23/12/2013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A8D8-9C18-43A2-B6DB-24D598756C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908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F9ED-6327-4D9C-8176-5C6BE7EFB3EB}" type="datetimeFigureOut">
              <a:rPr lang="es-AR" smtClean="0"/>
              <a:t>23/12/2013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A8D8-9C18-43A2-B6DB-24D598756C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721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F9ED-6327-4D9C-8176-5C6BE7EFB3EB}" type="datetimeFigureOut">
              <a:rPr lang="es-AR" smtClean="0"/>
              <a:t>23/12/2013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A8D8-9C18-43A2-B6DB-24D598756C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820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F9ED-6327-4D9C-8176-5C6BE7EFB3EB}" type="datetimeFigureOut">
              <a:rPr lang="es-AR" smtClean="0"/>
              <a:t>23/12/2013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A8D8-9C18-43A2-B6DB-24D598756C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470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F9ED-6327-4D9C-8176-5C6BE7EFB3EB}" type="datetimeFigureOut">
              <a:rPr lang="es-AR" smtClean="0"/>
              <a:t>23/12/2013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A8D8-9C18-43A2-B6DB-24D598756C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860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F9ED-6327-4D9C-8176-5C6BE7EFB3EB}" type="datetimeFigureOut">
              <a:rPr lang="es-AR" smtClean="0"/>
              <a:t>23/12/2013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A8D8-9C18-43A2-B6DB-24D598756C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206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F9ED-6327-4D9C-8176-5C6BE7EFB3EB}" type="datetimeFigureOut">
              <a:rPr lang="es-AR" smtClean="0"/>
              <a:t>23/12/2013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A8D8-9C18-43A2-B6DB-24D598756C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563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F9ED-6327-4D9C-8176-5C6BE7EFB3EB}" type="datetimeFigureOut">
              <a:rPr lang="es-AR" smtClean="0"/>
              <a:t>23/12/2013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A8D8-9C18-43A2-B6DB-24D598756C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290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F9ED-6327-4D9C-8176-5C6BE7EFB3EB}" type="datetimeFigureOut">
              <a:rPr lang="es-AR" smtClean="0"/>
              <a:t>23/12/2013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A8D8-9C18-43A2-B6DB-24D598756C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696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9F9ED-6327-4D9C-8176-5C6BE7EFB3EB}" type="datetimeFigureOut">
              <a:rPr lang="es-AR" smtClean="0"/>
              <a:t>23/12/2013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EA8D8-9C18-43A2-B6DB-24D598756C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218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5148064" y="188640"/>
            <a:ext cx="1931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b="1" dirty="0" err="1" smtClean="0"/>
              <a:t>PlaceOn</a:t>
            </a:r>
            <a:endParaRPr lang="es-AR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4781104" y="796062"/>
            <a:ext cx="262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Red Social </a:t>
            </a:r>
            <a:r>
              <a:rPr lang="es-AR" dirty="0" err="1" smtClean="0"/>
              <a:t>Georeferencial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3707904" y="1412776"/>
            <a:ext cx="51125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 smtClean="0"/>
              <a:t>Vista de la pantalla de inicio de sesión</a:t>
            </a:r>
          </a:p>
          <a:p>
            <a:pPr algn="ctr"/>
            <a:endParaRPr lang="es-AR" sz="2400" b="1" dirty="0"/>
          </a:p>
          <a:p>
            <a:endParaRPr lang="es-AR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Aquí se requerirá un nombre de usuario, email y contraseña para poder autenticar su sesión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Nuestros sistema ofrece una interfaz con tamaños generosos para favorecer el uso desde dispositivos móviles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A lo largo de las vistas disponibles aquí, podrá verse cómo los botones, los textos y los campos de ingreso de texto buscan siempre conseguir tal objetivo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3356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3331029" cy="6858000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5148064" y="188640"/>
            <a:ext cx="1931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b="1" dirty="0" err="1" smtClean="0"/>
              <a:t>PlaceOn</a:t>
            </a:r>
            <a:endParaRPr lang="es-AR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4781104" y="796062"/>
            <a:ext cx="262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Red Social </a:t>
            </a:r>
            <a:r>
              <a:rPr lang="es-AR" dirty="0" err="1" smtClean="0"/>
              <a:t>Georeferencial</a:t>
            </a:r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3707904" y="1412776"/>
            <a:ext cx="511256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 smtClean="0"/>
              <a:t>Vista principal de perfil de «Amigo»</a:t>
            </a:r>
          </a:p>
          <a:p>
            <a:pPr algn="ctr"/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Desde aquí, es posible observar los estados que un «Amigo» ha creado en cualquier momento pasado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Se tiene acceso a la información detallada de cada estado, como la multimedia, de cada estado generado, </a:t>
            </a:r>
            <a:r>
              <a:rPr lang="es-AR" dirty="0" err="1" smtClean="0"/>
              <a:t>clickeando</a:t>
            </a:r>
            <a:r>
              <a:rPr lang="es-AR" dirty="0" smtClean="0"/>
              <a:t> sobre ellos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También desde aquí se accede a la configuración de «Filtro de alertas»</a:t>
            </a:r>
          </a:p>
        </p:txBody>
      </p:sp>
    </p:spTree>
    <p:extLst>
      <p:ext uri="{BB962C8B-B14F-4D97-AF65-F5344CB8AC3E}">
        <p14:creationId xmlns:p14="http://schemas.microsoft.com/office/powerpoint/2010/main" val="535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3348067" cy="6858000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5148064" y="188640"/>
            <a:ext cx="1931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b="1" dirty="0" err="1" smtClean="0"/>
              <a:t>PlaceOn</a:t>
            </a:r>
            <a:endParaRPr lang="es-AR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4781104" y="796062"/>
            <a:ext cx="262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Red Social </a:t>
            </a:r>
            <a:r>
              <a:rPr lang="es-AR" dirty="0" err="1" smtClean="0"/>
              <a:t>Georeferencial</a:t>
            </a:r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3707904" y="1412776"/>
            <a:ext cx="511256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 smtClean="0"/>
              <a:t>Vista principal de configuración de «Filtro de alertas»</a:t>
            </a:r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Al acceder a la configuración de «Filtro de alertas» para un «Amigo», se puede configurar un valor en metros de «área de interés»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Esta distancia, medida hacia un punto que puede ser fijo («Mi casa», «Mi trabajo», o el deseado arbitrariamente) filtra los estados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La misma distancia, puede ser dinámica, midiendo siempre hacia el punto actual en el que </a:t>
            </a:r>
            <a:r>
              <a:rPr lang="es-AR" smtClean="0"/>
              <a:t>el usuario se halle</a:t>
            </a:r>
            <a:endParaRPr lang="es-A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De este modo, si un usuario solo quiere saber lo que un «Amigo» publica en un radio de 5km. de distancia de su hogar, solamente debe configurar este filtro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0188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3352231" cy="6858000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5148064" y="188640"/>
            <a:ext cx="1931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b="1" dirty="0" err="1" smtClean="0"/>
              <a:t>PlaceOn</a:t>
            </a:r>
            <a:endParaRPr lang="es-AR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4781104" y="796062"/>
            <a:ext cx="262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Red Social </a:t>
            </a:r>
            <a:r>
              <a:rPr lang="es-AR" dirty="0" err="1" smtClean="0"/>
              <a:t>Georeferencial</a:t>
            </a:r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3707904" y="1412776"/>
            <a:ext cx="511256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 smtClean="0"/>
              <a:t>Vista principal de pantalla de creación de «Nuevo estado»</a:t>
            </a:r>
          </a:p>
          <a:p>
            <a:pPr algn="ctr"/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A la hora de crear un estado nuevo, un usuario deberá ingresar los campos necesarios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Los tipos de estados disponibles son configurables, de modo que podrá haber un tipo de estado «Con imágenes», otro «Con videos», «Con enlaces externos», «Texto»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Siempre la información requiere una posición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La posición en valores de Latitud-Longitud podrá ser seleccionada directamente desde un mapa, haciendo </a:t>
            </a:r>
            <a:r>
              <a:rPr lang="es-AR" dirty="0" err="1" smtClean="0"/>
              <a:t>click</a:t>
            </a:r>
            <a:r>
              <a:rPr lang="es-AR" dirty="0" smtClean="0"/>
              <a:t> en el punto deseado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Al iniciar esta pantalla, los valores de posición se cargan automáticamente con la posición actual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8359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148064" y="188640"/>
            <a:ext cx="1931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b="1" dirty="0" err="1" smtClean="0"/>
              <a:t>PlaceOn</a:t>
            </a:r>
            <a:endParaRPr lang="es-AR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4781104" y="796062"/>
            <a:ext cx="262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Red Social </a:t>
            </a:r>
            <a:r>
              <a:rPr lang="es-AR" dirty="0" err="1" smtClean="0"/>
              <a:t>Georeferencial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3707904" y="1412776"/>
            <a:ext cx="51125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 smtClean="0"/>
              <a:t>Vista de la pantalla de creación de usuario</a:t>
            </a:r>
          </a:p>
          <a:p>
            <a:endParaRPr lang="es-AR" u="sng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Total posibilidad de configuración de los campos para el registro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Permite de esa manera adaptarse a los requerimientos puntuales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Provee así, un mecanismo que satisface las eventuales necesidades de acreditación de identidad</a:t>
            </a:r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56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5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5148064" y="188640"/>
            <a:ext cx="1931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b="1" dirty="0" err="1" smtClean="0"/>
              <a:t>PlaceOn</a:t>
            </a:r>
            <a:endParaRPr lang="es-AR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4781104" y="796062"/>
            <a:ext cx="262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Red Social </a:t>
            </a:r>
            <a:r>
              <a:rPr lang="es-AR" dirty="0" err="1" smtClean="0"/>
              <a:t>Georeferencial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3707904" y="1412776"/>
            <a:ext cx="51125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 smtClean="0"/>
              <a:t>Vista de la pantalla de creación de usuario (cont.)</a:t>
            </a:r>
          </a:p>
          <a:p>
            <a:endParaRPr lang="es-A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Total posibilidad de configuración de los campos para el registro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Permite de esa manera adaptarse a los requerimientos puntuales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Provee así, un mecanismo que satisface las eventuales necesidades de acreditación de identidad</a:t>
            </a:r>
            <a:endParaRPr lang="es-AR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3377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8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5148064" y="188640"/>
            <a:ext cx="1931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b="1" dirty="0" err="1" smtClean="0"/>
              <a:t>PlaceOn</a:t>
            </a:r>
            <a:endParaRPr lang="es-AR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4781104" y="796062"/>
            <a:ext cx="262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Red Social </a:t>
            </a:r>
            <a:r>
              <a:rPr lang="es-AR" dirty="0" err="1" smtClean="0"/>
              <a:t>Georeferencial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3707904" y="1412776"/>
            <a:ext cx="511256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 smtClean="0"/>
              <a:t>Vista principal de información </a:t>
            </a:r>
            <a:r>
              <a:rPr lang="es-AR" sz="2400" b="1" dirty="0" err="1" smtClean="0"/>
              <a:t>georeferenciada</a:t>
            </a:r>
            <a:endParaRPr lang="es-AR" sz="2400" b="1" dirty="0" smtClean="0"/>
          </a:p>
          <a:p>
            <a:pPr algn="ctr"/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En la vista principal se destacará siempre el «Pin» amarillo, que es nuestra posición actual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En el mapa, con «Pines» rojos se verán los estados nuevos de nuestro interés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En los globos informativos, se ve una descripción resumida del nuevo estado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En el menú superior derecho, se visualiza el área de notificaciones encendido con un color azul</a:t>
            </a:r>
            <a:endParaRPr lang="es-AR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3343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9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3352231" cy="6858000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5148064" y="188640"/>
            <a:ext cx="1931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b="1" dirty="0" err="1" smtClean="0"/>
              <a:t>PlaceOn</a:t>
            </a:r>
            <a:endParaRPr lang="es-AR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4781104" y="796062"/>
            <a:ext cx="262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Red Social </a:t>
            </a:r>
            <a:r>
              <a:rPr lang="es-AR" dirty="0" err="1" smtClean="0"/>
              <a:t>Georeferencial</a:t>
            </a:r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3707904" y="1412776"/>
            <a:ext cx="51125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 smtClean="0"/>
              <a:t>Vista de menú de área de notificación</a:t>
            </a:r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Al acceder al menú superior derecho, se despliega un panel informativo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Se ve un listado de todas las notificaciones de estado «sin leer»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Los botones «</a:t>
            </a:r>
            <a:r>
              <a:rPr lang="es-AR" dirty="0" err="1" smtClean="0"/>
              <a:t>What</a:t>
            </a:r>
            <a:r>
              <a:rPr lang="es-AR" dirty="0" smtClean="0"/>
              <a:t>?», «</a:t>
            </a:r>
            <a:r>
              <a:rPr lang="es-AR" dirty="0" err="1" smtClean="0"/>
              <a:t>Who</a:t>
            </a:r>
            <a:r>
              <a:rPr lang="es-AR" dirty="0" smtClean="0"/>
              <a:t>?» y «</a:t>
            </a:r>
            <a:r>
              <a:rPr lang="es-AR" dirty="0" err="1" smtClean="0"/>
              <a:t>Where</a:t>
            </a:r>
            <a:r>
              <a:rPr lang="es-AR" dirty="0" smtClean="0"/>
              <a:t>?» brindarán información al ser </a:t>
            </a:r>
            <a:r>
              <a:rPr lang="es-AR" dirty="0" err="1" smtClean="0"/>
              <a:t>clickeados</a:t>
            </a:r>
            <a:r>
              <a:rPr lang="es-AR" dirty="0" smtClean="0"/>
              <a:t> (detalles del estado, por ejemplo multimedia, detalles del emisor y detalles de la ubicación, respectivamente</a:t>
            </a:r>
          </a:p>
          <a:p>
            <a:pPr marL="285750" indent="-285750">
              <a:buFont typeface="Arial" pitchFamily="34" charset="0"/>
              <a:buChar char="•"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84252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3331029" cy="68580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5148064" y="188640"/>
            <a:ext cx="1931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b="1" dirty="0" err="1" smtClean="0"/>
              <a:t>PlaceOn</a:t>
            </a:r>
            <a:endParaRPr lang="es-AR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4781104" y="796062"/>
            <a:ext cx="262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Red Social </a:t>
            </a:r>
            <a:r>
              <a:rPr lang="es-AR" dirty="0" err="1" smtClean="0"/>
              <a:t>Georeferencial</a:t>
            </a:r>
            <a:endParaRPr lang="es-AR" dirty="0"/>
          </a:p>
        </p:txBody>
      </p:sp>
      <p:sp>
        <p:nvSpPr>
          <p:cNvPr id="7" name="6 CuadroTexto"/>
          <p:cNvSpPr txBox="1"/>
          <p:nvPr/>
        </p:nvSpPr>
        <p:spPr>
          <a:xfrm>
            <a:off x="3707904" y="1412776"/>
            <a:ext cx="51125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 smtClean="0"/>
              <a:t>Vista principal de información </a:t>
            </a:r>
            <a:r>
              <a:rPr lang="es-AR" sz="2400" b="1" dirty="0" err="1" smtClean="0"/>
              <a:t>georeferenciada</a:t>
            </a:r>
            <a:r>
              <a:rPr lang="es-AR" sz="2400" b="1" dirty="0" smtClean="0"/>
              <a:t> (cont.)</a:t>
            </a:r>
          </a:p>
          <a:p>
            <a:pPr algn="ctr"/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De nuevo en la vista principal del mapa, al movernos, vemos como el «Pin» amarillo, que nos representa, se desplaza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3648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3340968" cy="6860463"/>
          </a:xfrm>
        </p:spPr>
      </p:pic>
      <p:sp>
        <p:nvSpPr>
          <p:cNvPr id="5" name="4 CuadroTexto"/>
          <p:cNvSpPr txBox="1"/>
          <p:nvPr/>
        </p:nvSpPr>
        <p:spPr>
          <a:xfrm>
            <a:off x="5148064" y="188640"/>
            <a:ext cx="1931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b="1" dirty="0" err="1" smtClean="0"/>
              <a:t>PlaceOn</a:t>
            </a:r>
            <a:endParaRPr lang="es-AR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4781104" y="796062"/>
            <a:ext cx="262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Red Social </a:t>
            </a:r>
            <a:r>
              <a:rPr lang="es-AR" dirty="0" err="1" smtClean="0"/>
              <a:t>Georeferencial</a:t>
            </a:r>
            <a:endParaRPr lang="es-AR" dirty="0"/>
          </a:p>
        </p:txBody>
      </p:sp>
      <p:sp>
        <p:nvSpPr>
          <p:cNvPr id="7" name="6 CuadroTexto"/>
          <p:cNvSpPr txBox="1"/>
          <p:nvPr/>
        </p:nvSpPr>
        <p:spPr>
          <a:xfrm>
            <a:off x="3707904" y="1412776"/>
            <a:ext cx="51125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 smtClean="0"/>
              <a:t>Vista principal de información </a:t>
            </a:r>
            <a:r>
              <a:rPr lang="es-AR" sz="2400" b="1" dirty="0" err="1" smtClean="0"/>
              <a:t>georeferenciada</a:t>
            </a:r>
            <a:r>
              <a:rPr lang="es-AR" sz="2400" b="1" dirty="0" smtClean="0"/>
              <a:t> (cont.)</a:t>
            </a:r>
          </a:p>
          <a:p>
            <a:pPr algn="ctr"/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De nuevo en la vista principal del mapa, al movernos, vemos como el «Pin» amarillo, que nos representa, se desplaza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703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3360591" cy="6858000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5148064" y="188640"/>
            <a:ext cx="1931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b="1" dirty="0" err="1" smtClean="0"/>
              <a:t>PlaceOn</a:t>
            </a:r>
            <a:endParaRPr lang="es-AR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4781104" y="796062"/>
            <a:ext cx="262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Red Social </a:t>
            </a:r>
            <a:r>
              <a:rPr lang="es-AR" dirty="0" err="1" smtClean="0"/>
              <a:t>Georeferencial</a:t>
            </a:r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3707904" y="1412776"/>
            <a:ext cx="51125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 smtClean="0"/>
              <a:t>Vista del menú de opciones lateral izquierdo</a:t>
            </a:r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Aquí se puede observar el panel de navegación general que nos permite realizar todas las actividades: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AR" dirty="0" smtClean="0"/>
              <a:t>Ir a la pantalla de «Creación de estados»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AR" dirty="0" smtClean="0"/>
              <a:t>Buscar nuevos «Amigos»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AR" dirty="0" smtClean="0"/>
              <a:t>Ver información de nuestros actuales «Amigos»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AR" dirty="0" smtClean="0"/>
              <a:t>Verificar y modificar el perfil propio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AR" dirty="0" smtClean="0"/>
              <a:t>Ir a la vista estándar de «Mapa»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AR" dirty="0" smtClean="0"/>
              <a:t>Finalizar nuestra sesión</a:t>
            </a:r>
          </a:p>
        </p:txBody>
      </p:sp>
    </p:spTree>
    <p:extLst>
      <p:ext uri="{BB962C8B-B14F-4D97-AF65-F5344CB8AC3E}">
        <p14:creationId xmlns:p14="http://schemas.microsoft.com/office/powerpoint/2010/main" val="79352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3348067" cy="6858000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5148064" y="188640"/>
            <a:ext cx="1931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b="1" dirty="0" err="1" smtClean="0"/>
              <a:t>PlaceOn</a:t>
            </a:r>
            <a:endParaRPr lang="es-AR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4781104" y="796062"/>
            <a:ext cx="262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Red Social </a:t>
            </a:r>
            <a:r>
              <a:rPr lang="es-AR" dirty="0" err="1" smtClean="0"/>
              <a:t>Georeferencial</a:t>
            </a:r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3707904" y="1412776"/>
            <a:ext cx="51125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 smtClean="0"/>
              <a:t>Vista de «Amigos» actuales</a:t>
            </a:r>
          </a:p>
          <a:p>
            <a:pPr algn="ctr"/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Desde aquí cada usuario puede acceder a cualquiera de los perfiles públicos de sus amigos actuales</a:t>
            </a:r>
          </a:p>
          <a:p>
            <a:pPr marL="285750" indent="-285750">
              <a:buFont typeface="Arial" pitchFamily="34" charset="0"/>
              <a:buChar char="•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213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1168</Words>
  <Application>Microsoft Office PowerPoint</Application>
  <PresentationFormat>Presentación en pantalla (4:3)</PresentationFormat>
  <Paragraphs>124</Paragraphs>
  <Slides>12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Vitale</dc:creator>
  <cp:lastModifiedBy>Fernando Vitale</cp:lastModifiedBy>
  <cp:revision>16</cp:revision>
  <dcterms:created xsi:type="dcterms:W3CDTF">2013-12-21T01:57:56Z</dcterms:created>
  <dcterms:modified xsi:type="dcterms:W3CDTF">2013-12-23T23:14:17Z</dcterms:modified>
</cp:coreProperties>
</file>