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楊挺煜" initials="楊挺煜" lastIdx="1" clrIdx="0">
    <p:extLst>
      <p:ext uri="{19B8F6BF-5375-455C-9EA6-DF929625EA0E}">
        <p15:presenceInfo xmlns:p15="http://schemas.microsoft.com/office/powerpoint/2012/main" userId="S-1-5-21-783074834-2415433000-3060175923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65808" autoAdjust="0"/>
  </p:normalViewPr>
  <p:slideViewPr>
    <p:cSldViewPr snapToGrid="0">
      <p:cViewPr varScale="1">
        <p:scale>
          <a:sx n="71" d="100"/>
          <a:sy n="71" d="100"/>
        </p:scale>
        <p:origin x="14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B82BB-3458-482B-A505-3BF2955DB41D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65D60-3C2A-4B9D-8ECF-EF1600ABA2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401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一個日本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卡通風格的角色，身高瘦長，穿著白色襯衫，打紅領帶，穿著深藍吊帶褲子，帶著雪人頭套，頭上有一個小小的三角形棕色帽子，眼睛是純藍色，黑色的三角形鼻子，紅色嘴巴，喜愛畫畫，站在一個有一些油漆桶的書房，手裡拿著畫筆，平面的畫風，沒有頭髮</a:t>
            </a:r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/>
              <a:t>成為一名優秀的畫家。為自己舉辦畫展，取得大家對自己藝術的認同是我的</a:t>
            </a:r>
            <a:r>
              <a:rPr lang="zh-TW" altLang="en-US" b="1" dirty="0"/>
              <a:t>目標。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65D60-3C2A-4B9D-8ECF-EF1600ABA2C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16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一個日本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卡通風格的角色，身高瘦長，穿著白色襯衫，打紅領帶，穿著深藍吊帶褲子，帶著雪人頭套，頭上有一個小小的三角形棕色帽子，眼睛是純藍色，黑色的三角形鼻子，紅色嘴巴，喜愛畫畫，站在一個有一些油漆桶的書房，手裡拿著畫筆，平面的畫風，沒有頭髮，背景多加兩位父母親，臉上透漏著憤怒</a:t>
            </a:r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/>
              <a:t>然而</a:t>
            </a:r>
            <a:r>
              <a:rPr lang="en-US" altLang="zh-TW" dirty="0"/>
              <a:t>,</a:t>
            </a:r>
            <a:r>
              <a:rPr lang="zh-TW" altLang="en-US" dirty="0"/>
              <a:t>家庭的經濟狀況成為了他追求夢想的</a:t>
            </a:r>
            <a:r>
              <a:rPr lang="zh-TW" altLang="en-US" b="1" dirty="0"/>
              <a:t>阻礙</a:t>
            </a:r>
            <a:r>
              <a:rPr lang="zh-TW" altLang="en-US" dirty="0"/>
              <a:t>。父母希望他選擇一個更穩定的職業</a:t>
            </a:r>
            <a:r>
              <a:rPr lang="en-US" altLang="zh-TW" dirty="0"/>
              <a:t>,</a:t>
            </a:r>
            <a:r>
              <a:rPr lang="zh-TW" altLang="en-US" dirty="0"/>
              <a:t>而不是冒險走藝術這條路。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65D60-3C2A-4B9D-8ECF-EF1600ABA2C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773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一個日本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卡通風格的角色，身高瘦長，穿著白色襯衫，打紅領帶，穿著深藍吊帶褲子，帶著雪人頭套，頭上有一個小小的三角形棕色帽子，眼睛是純藍色，黑色的三角形鼻子，紅色嘴巴，臉上留著汗水在夜晚中努力畫畫的樣子</a:t>
            </a:r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/>
              <a:t>但我沒有放棄。日以繼夜地</a:t>
            </a:r>
            <a:r>
              <a:rPr lang="zh-TW" altLang="en-US" b="1" dirty="0"/>
              <a:t>努力</a:t>
            </a:r>
            <a:r>
              <a:rPr lang="zh-TW" altLang="en-US" dirty="0"/>
              <a:t>練習繪畫</a:t>
            </a:r>
            <a:r>
              <a:rPr lang="en-US" altLang="zh-TW" dirty="0"/>
              <a:t>,</a:t>
            </a:r>
            <a:r>
              <a:rPr lang="zh-TW" altLang="en-US" dirty="0"/>
              <a:t>同時打工賺錢支付美術課程的學費。經過兩年的堅持</a:t>
            </a:r>
            <a:r>
              <a:rPr lang="en-US" altLang="zh-TW" dirty="0"/>
              <a:t>,</a:t>
            </a:r>
            <a:r>
              <a:rPr lang="zh-TW" altLang="en-US" dirty="0"/>
              <a:t>畫技有了顯著的進步</a:t>
            </a:r>
            <a:r>
              <a:rPr lang="en-US" altLang="zh-TW" dirty="0"/>
              <a:t>,</a:t>
            </a:r>
            <a:r>
              <a:rPr lang="zh-TW" altLang="en-US" dirty="0"/>
              <a:t>這個</a:t>
            </a:r>
            <a:r>
              <a:rPr lang="zh-TW" altLang="en-US" b="1" dirty="0"/>
              <a:t>結果</a:t>
            </a:r>
            <a:r>
              <a:rPr lang="zh-TW" altLang="en-US" dirty="0"/>
              <a:t>讓我更加堅定了自己的選擇。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65D60-3C2A-4B9D-8ECF-EF1600ABA2C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273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一個日本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動畫的角色，身高瘦長，穿著白色襯衫，打紅領帶，穿著深藍吊帶褲子，帶著雪人頭套，頭上有一個小小的三角形棕色帽子，眼睛是純藍色，黑色的三角形鼻子，紅色嘴巴，但是畫室失火了，臉上透漏著悲傷</a:t>
            </a:r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/>
              <a:t>準備報名參加一個重要的藝術比賽時</a:t>
            </a:r>
            <a:r>
              <a:rPr lang="en-US" altLang="zh-TW" dirty="0"/>
              <a:t>,</a:t>
            </a:r>
            <a:r>
              <a:rPr lang="zh-TW" altLang="en-US" dirty="0"/>
              <a:t>一個</a:t>
            </a:r>
            <a:r>
              <a:rPr lang="zh-TW" altLang="en-US" b="1" dirty="0"/>
              <a:t>意外</a:t>
            </a:r>
            <a:r>
              <a:rPr lang="zh-TW" altLang="en-US" dirty="0"/>
              <a:t>發生了 。我的畫室因為一場火災而被燒毀</a:t>
            </a:r>
            <a:r>
              <a:rPr lang="en-US" altLang="zh-TW" dirty="0"/>
              <a:t>,</a:t>
            </a:r>
            <a:r>
              <a:rPr lang="zh-TW" altLang="en-US" dirty="0"/>
              <a:t>所有的作品都化為灰燼。這個打擊幾乎讓我放棄了自己的夢想。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65D60-3C2A-4B9D-8ECF-EF1600ABA2C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622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一位日本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動畫角色，身高瘦長，穿著白色襯衫，打紅領帶，穿著深藍吊帶褲子，帶著雪人頭套，頭上有一個小小的三角形棕色帽子，眼睛是純藍色，黑色的三角形鼻子，紅色嘴巴，雪人主角拿著自己的風景畫，面露開心，在他的面前有一位老人老師</a:t>
            </a:r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/>
              <a:t>當地報紙報導了我的故事</a:t>
            </a:r>
            <a:r>
              <a:rPr lang="en-US" altLang="zh-TW" dirty="0"/>
              <a:t>,</a:t>
            </a:r>
            <a:r>
              <a:rPr lang="zh-TW" altLang="en-US" dirty="0"/>
              <a:t>引起了一位畫家的注意。這位畫家被我的故事所打動</a:t>
            </a:r>
            <a:r>
              <a:rPr lang="en-US" altLang="zh-TW" dirty="0"/>
              <a:t>,</a:t>
            </a:r>
            <a:r>
              <a:rPr lang="zh-TW" altLang="en-US" dirty="0"/>
              <a:t>主動提出要收我為徒。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65D60-3C2A-4B9D-8ECF-EF1600ABA2C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462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一個動漫場景，一位日本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動畫角色參加了畫展，身高瘦長，穿著白色襯衫，打紅領帶，穿著深藍吊帶褲子，帶著雪人頭套，頭上有一個小小的三角形棕色帽子，眼睛是純藍色，黑色的三角形鼻子，紅色嘴巴，背後許多人喝采，背景也需要是動畫風格</a:t>
            </a:r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/>
              <a:t>幾年後</a:t>
            </a:r>
            <a:r>
              <a:rPr lang="en-US" altLang="zh-TW" dirty="0"/>
              <a:t>,</a:t>
            </a:r>
            <a:r>
              <a:rPr lang="zh-TW" altLang="en-US" dirty="0"/>
              <a:t>成功舉辦了自己的首次個人畫展</a:t>
            </a:r>
            <a:r>
              <a:rPr lang="en-US" altLang="zh-TW" dirty="0"/>
              <a:t>,</a:t>
            </a:r>
            <a:r>
              <a:rPr lang="zh-TW" altLang="en-US" dirty="0"/>
              <a:t>獲得了評論界的一致好評。不僅實現了成為畫家的夢想</a:t>
            </a:r>
            <a:r>
              <a:rPr lang="en-US" altLang="zh-TW" dirty="0"/>
              <a:t>,</a:t>
            </a:r>
            <a:r>
              <a:rPr lang="zh-TW" altLang="en-US" dirty="0"/>
              <a:t>還在藝術界站穩了腳跟。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65D60-3C2A-4B9D-8ECF-EF1600ABA2C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490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一位日本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2D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動畫角色，身高瘦長，穿著白色襯衫，打紅領帶，穿著深藍吊帶褲子，帶著雪人頭套，頭上有一個小小的三角形棕色帽子，眼睛是純藍色，黑色的三角形鼻子，紅色的笑容，站在畫室中</a:t>
            </a:r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/>
              <a:t>這段經歷讓我明白</a:t>
            </a:r>
            <a:r>
              <a:rPr lang="en-US" altLang="zh-TW" dirty="0"/>
              <a:t>,</a:t>
            </a:r>
            <a:r>
              <a:rPr lang="zh-TW" altLang="en-US" dirty="0"/>
              <a:t>追求夢想的道路上總會遇到挫折</a:t>
            </a:r>
            <a:r>
              <a:rPr lang="en-US" altLang="zh-TW" dirty="0"/>
              <a:t>,</a:t>
            </a:r>
            <a:r>
              <a:rPr lang="zh-TW" altLang="en-US" dirty="0"/>
              <a:t>但只要保持熱情和毅力</a:t>
            </a:r>
            <a:r>
              <a:rPr lang="en-US" altLang="zh-TW" dirty="0"/>
              <a:t>,</a:t>
            </a:r>
            <a:r>
              <a:rPr lang="zh-TW" altLang="en-US" dirty="0"/>
              <a:t>就一定能找到屬於自己的成功之路。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65D60-3C2A-4B9D-8ECF-EF1600ABA2C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2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CC918-B447-434E-B98E-5847BB49C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7FCC70-CC4E-4CB6-B2CF-9FDA5AC4D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08F018-0004-4322-AD0F-E6E74096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427B34-CB13-41C7-B2F2-CED9BDC5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FA962E-5B03-439A-928C-87366876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03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F0018-7F8E-4206-A929-07CDC6B5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801E88-34C3-4545-A358-81F5614FE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AFD716-8B99-4230-B55F-C8B88ECB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374743-76D9-4BF8-A60C-2F50B263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54594-6C11-4013-A666-A151E960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5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F760AC-E708-4605-85E2-7D0F424B3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BECF48-F3B6-4D47-82A8-C6AE92ED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5DE52A-093E-4116-A2FE-F61BA999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53FE1-A5D9-4070-AA9C-378F491D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EFDDC-5B11-4543-8144-518625ED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12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FCF4C-FB58-444C-B754-A594851E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7C475D-648F-4511-A6FE-04B04F75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11FCF8-D8F7-4914-920F-D63F2D97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1D3E8F-338D-4B4D-B411-5282866F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DF3AD5-06B6-42D8-AEDF-66CCE658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50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6B870-2B24-4658-9AEB-3C92E8E4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235018-E757-4630-8511-F466B919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46C76-CF19-433D-9070-0A54A149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9DC25F-827C-4564-AD0E-7FD815D5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0653A6-68AA-4213-8D62-EAF9243D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74D77-9E6E-4FD1-97AD-0ADC1228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DE4E9B-689C-4373-B281-9636BE211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25EC10-0BDA-4ECA-AB8E-059AC3378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AF127-0983-4C38-869C-C0A513FA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14CBA6-CCE3-4CF4-8E13-D895EDBD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EAA8E5-79B3-445E-B8C3-29BD56CE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21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F76B6-8DEC-4A74-A06A-BA014632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0F5C5-99A7-4F16-855A-F17036265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22BEB2-C9B4-4C14-8234-D17E84349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A41162-A0AC-4211-940F-4B92208F9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EA159A-F9D7-4F58-A7C3-6E5B65E42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973E80-9141-48B7-A9D7-605A4541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20B07A-79F8-43E7-8013-632DD2AE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997D8F-4F1C-4DE6-A82C-3E0C38AC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99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04611-FD10-429D-89AA-73C259B6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9009F3-A280-4DA8-ACC4-187DE217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FD791E-F627-4DDB-AD69-F7639FDD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9C3C73-9A1B-4A20-B40C-BF8E0726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6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1D8EED-F2A7-4221-9887-0DBB62EB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593B39-DC86-45A7-85EF-B4DB9C28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9056B2-6966-4CAF-94D1-2295A737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2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076DF-D16B-4600-9550-96C6A8DD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3D667-FDE5-4F5D-9495-588EC1891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F511E7-BEEF-4F51-BA0E-52C1908D5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060697-A92E-4178-A790-FCBB90D7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8E3F57-A99A-4C4C-BF14-EE42AB99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234440-6924-48D7-AC1A-200D5946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18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81694-0B93-4D65-9DA3-21597478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E4D718-8CB0-4334-BB8A-FB8B57D7C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C47463-53E7-4FE3-B60B-1657D1112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875DC5-6AFF-40C0-8C77-F81A0A3E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F8A973-6D07-4F0C-97A0-280FEFC2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60BB1E-F41B-40F0-929B-52083749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27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8575AAC-624C-4B52-ABD4-699B1E35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722991-C57D-471F-8271-C419A1CF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C839DD-8CBF-4E23-A0C7-7C039E950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0D7E-32D6-4894-AE08-7BBB3E610FC9}" type="datetimeFigureOut">
              <a:rPr lang="zh-TW" altLang="en-US" smtClean="0"/>
              <a:t>2024/10/19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802D8A-77D4-418C-8190-43B6ADED2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72B55E-2BE2-4AF4-AFF8-2A716F492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05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latin typeface="Arial" panose="020B0604020202020204" pitchFamily="34" charset="0"/>
                <a:ea typeface="微軟正黑體" panose="020B0604030504040204" pitchFamily="34" charset="-120"/>
              </a:rPr>
              <a:t>自我介紹</a:t>
            </a:r>
            <a:r>
              <a:rPr lang="zh-TW" altLang="en-US" dirty="0"/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(NIZIMA LIVE)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946F38-524D-4B98-B9CB-80AEE57E4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832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78" y="497941"/>
            <a:ext cx="1816729" cy="776334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40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目標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946F38-524D-4B98-B9CB-80AEE57E4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78" y="1274275"/>
            <a:ext cx="5761022" cy="5085784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9E820FA-0A8D-492C-A0A1-C5395E558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02" y="1390838"/>
            <a:ext cx="4852658" cy="485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3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78" y="497941"/>
            <a:ext cx="1816729" cy="776334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40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阻礙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946F38-524D-4B98-B9CB-80AEE57E4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78" y="1274275"/>
            <a:ext cx="5761022" cy="5085784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17A5F08-06E0-4C2A-A5E9-32F5F51C0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00" y="1390767"/>
            <a:ext cx="4852800" cy="48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1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78" y="497941"/>
            <a:ext cx="1816729" cy="776334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sz="40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努力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946F38-524D-4B98-B9CB-80AEE57E4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78" y="1274275"/>
            <a:ext cx="5761022" cy="5085784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17A5F08-06E0-4C2A-A5E9-32F5F51C0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00" y="1390767"/>
            <a:ext cx="4852800" cy="48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6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78" y="497941"/>
            <a:ext cx="1816729" cy="776334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</a:t>
            </a:r>
            <a:r>
              <a:rPr lang="zh-TW" altLang="en-US" sz="40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結果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946F38-524D-4B98-B9CB-80AEE57E4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78" y="1274275"/>
            <a:ext cx="5761022" cy="5085784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17A5F08-06E0-4C2A-A5E9-32F5F51C0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00" y="1390767"/>
            <a:ext cx="4852800" cy="48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8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78" y="497941"/>
            <a:ext cx="1816729" cy="776334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</a:t>
            </a:r>
            <a:r>
              <a:rPr lang="zh-TW" altLang="en-US" sz="40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意外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946F38-524D-4B98-B9CB-80AEE57E4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78" y="1274275"/>
            <a:ext cx="5761022" cy="5085784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17A5F08-06E0-4C2A-A5E9-32F5F51C0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00" y="1390767"/>
            <a:ext cx="4852800" cy="48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9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78" y="497941"/>
            <a:ext cx="1816729" cy="776334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</a:t>
            </a:r>
            <a:r>
              <a:rPr lang="zh-TW" altLang="en-US" sz="40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轉彎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946F38-524D-4B98-B9CB-80AEE57E4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78" y="1274275"/>
            <a:ext cx="5761022" cy="5085784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17A5F08-06E0-4C2A-A5E9-32F5F51C0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00" y="1390767"/>
            <a:ext cx="4852800" cy="48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3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78" y="497941"/>
            <a:ext cx="1816729" cy="776334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</a:t>
            </a:r>
            <a:r>
              <a:rPr lang="zh-TW" altLang="en-US" sz="40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結局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946F38-524D-4B98-B9CB-80AEE57E4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78" y="1274275"/>
            <a:ext cx="5761022" cy="5085784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17A5F08-06E0-4C2A-A5E9-32F5F51C0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00" y="1390767"/>
            <a:ext cx="4852800" cy="48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38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776</Words>
  <Application>Microsoft Office PowerPoint</Application>
  <PresentationFormat>寬螢幕</PresentationFormat>
  <Paragraphs>36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Office 佈景主題</vt:lpstr>
      <vt:lpstr>自我介紹 (NIZIMA LIVE)</vt:lpstr>
      <vt:lpstr>1.目標</vt:lpstr>
      <vt:lpstr>2.阻礙</vt:lpstr>
      <vt:lpstr>3.努力</vt:lpstr>
      <vt:lpstr>4.結果</vt:lpstr>
      <vt:lpstr>5.意外</vt:lpstr>
      <vt:lpstr>6.轉彎</vt:lpstr>
      <vt:lpstr>7.結局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cg</dc:creator>
  <cp:lastModifiedBy>楊挺煜</cp:lastModifiedBy>
  <cp:revision>10</cp:revision>
  <dcterms:created xsi:type="dcterms:W3CDTF">2024-09-16T08:29:48Z</dcterms:created>
  <dcterms:modified xsi:type="dcterms:W3CDTF">2024-10-19T10:25:46Z</dcterms:modified>
</cp:coreProperties>
</file>