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4941" autoAdjust="0"/>
  </p:normalViewPr>
  <p:slideViewPr>
    <p:cSldViewPr snapToGrid="0">
      <p:cViewPr varScale="1">
        <p:scale>
          <a:sx n="82" d="100"/>
          <a:sy n="82" d="100"/>
        </p:scale>
        <p:origin x="13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47EDC-C5F2-42F4-B959-A96657EA9993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3ACA8-C01D-4440-AC75-F226A1F323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725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Japanese 2D animation character, tall and thin, wearing a white shirt, red tie, dark blue suspenders, snowman face, small triangular brown hat on head, pure blue eyes, black triangular nose, red mouth, archaeologist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65D60-3C2A-4B9D-8ECF-EF1600ABA2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16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一個日本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卡通風格的角色，身高瘦長，穿著白色襯衫，打紅領帶，穿著深藍吊帶褲子，帶著雪人頭套，頭上有一個小小的三角形棕色帽子，眼睛是純藍色，黑色的三角形鼻子，紅色嘴巴，喜愛畫畫，站在一個有一些油漆桶的書房，手裡拿著畫筆，平面的畫風，沒有頭髮，背景多加兩位父母親，臉上透漏著憤怒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/>
              <a:t>然而</a:t>
            </a:r>
            <a:r>
              <a:rPr lang="en-US" altLang="zh-TW" dirty="0"/>
              <a:t>,</a:t>
            </a:r>
            <a:r>
              <a:rPr lang="zh-TW" altLang="en-US" dirty="0"/>
              <a:t>家庭的經濟狀況成為了他追求夢想的</a:t>
            </a:r>
            <a:r>
              <a:rPr lang="zh-TW" altLang="en-US" b="1" dirty="0"/>
              <a:t>阻礙</a:t>
            </a:r>
            <a:r>
              <a:rPr lang="zh-TW" altLang="en-US" dirty="0"/>
              <a:t>。父母希望他選擇一個更穩定的職業</a:t>
            </a:r>
            <a:r>
              <a:rPr lang="en-US" altLang="zh-TW" dirty="0"/>
              <a:t>,</a:t>
            </a:r>
            <a:r>
              <a:rPr lang="zh-TW" altLang="en-US" dirty="0"/>
              <a:t>而不是冒險走藝術這條路。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65D60-3C2A-4B9D-8ECF-EF1600ABA2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77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一個日本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卡通風格的角色，身高瘦長，穿著白色襯衫，打紅領帶，穿著深藍吊帶褲子，帶著雪人頭套，頭上有一個小小的三角形棕色帽子，眼睛是純藍色，黑色的三角形鼻子，紅色嘴巴，臉上留著汗水在夜晚中努力畫畫的樣子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/>
              <a:t>但我沒有放棄。日以繼夜地</a:t>
            </a:r>
            <a:r>
              <a:rPr lang="zh-TW" altLang="en-US" b="1" dirty="0"/>
              <a:t>努力</a:t>
            </a:r>
            <a:r>
              <a:rPr lang="zh-TW" altLang="en-US" dirty="0"/>
              <a:t>練習繪畫</a:t>
            </a:r>
            <a:r>
              <a:rPr lang="en-US" altLang="zh-TW" dirty="0"/>
              <a:t>,</a:t>
            </a:r>
            <a:r>
              <a:rPr lang="zh-TW" altLang="en-US" dirty="0"/>
              <a:t>同時打工賺錢支付美術課程的學費。經過兩年的堅持</a:t>
            </a:r>
            <a:r>
              <a:rPr lang="en-US" altLang="zh-TW" dirty="0"/>
              <a:t>,</a:t>
            </a:r>
            <a:r>
              <a:rPr lang="zh-TW" altLang="en-US" dirty="0"/>
              <a:t>畫技有了顯著的進步</a:t>
            </a:r>
            <a:r>
              <a:rPr lang="en-US" altLang="zh-TW" dirty="0"/>
              <a:t>,</a:t>
            </a:r>
            <a:r>
              <a:rPr lang="zh-TW" altLang="en-US" dirty="0"/>
              <a:t>這個</a:t>
            </a:r>
            <a:r>
              <a:rPr lang="zh-TW" altLang="en-US" b="1" dirty="0"/>
              <a:t>結果</a:t>
            </a:r>
            <a:r>
              <a:rPr lang="zh-TW" altLang="en-US" dirty="0"/>
              <a:t>讓我更加堅定了自己的選擇。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65D60-3C2A-4B9D-8ECF-EF1600ABA2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273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一個日本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動畫的角色，身高瘦長，穿著白色襯衫，打紅領帶，穿著深藍吊帶褲子，帶著雪人頭套，頭上有一個小小的三角形棕色帽子，眼睛是純藍色，黑色的三角形鼻子，紅色嘴巴，但是畫室失火了，臉上透漏著悲傷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/>
              <a:t>準備報名參加一個重要的藝術比賽時</a:t>
            </a:r>
            <a:r>
              <a:rPr lang="en-US" altLang="zh-TW" dirty="0"/>
              <a:t>,</a:t>
            </a:r>
            <a:r>
              <a:rPr lang="zh-TW" altLang="en-US" dirty="0"/>
              <a:t>一個</a:t>
            </a:r>
            <a:r>
              <a:rPr lang="zh-TW" altLang="en-US" b="1" dirty="0"/>
              <a:t>意外</a:t>
            </a:r>
            <a:r>
              <a:rPr lang="zh-TW" altLang="en-US" dirty="0"/>
              <a:t>發生了 。我的畫室因為一場火災而被燒毀</a:t>
            </a:r>
            <a:r>
              <a:rPr lang="en-US" altLang="zh-TW" dirty="0"/>
              <a:t>,</a:t>
            </a:r>
            <a:r>
              <a:rPr lang="zh-TW" altLang="en-US" dirty="0"/>
              <a:t>所有的作品都化為灰燼。這個打擊幾乎讓我放棄了自己的夢想。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65D60-3C2A-4B9D-8ECF-EF1600ABA2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622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一位日本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動畫角色，身高瘦長，穿著白色襯衫，打紅領帶，穿著深藍吊帶褲子，帶著雪人頭套，頭上有一個小小的三角形棕色帽子，眼睛是純藍色，黑色的三角形鼻子，紅色嘴巴，雪人主角拿著自己的風景畫，面露開心，在他的面前有一位老人老師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/>
              <a:t>當地報紙報導了我的故事</a:t>
            </a:r>
            <a:r>
              <a:rPr lang="en-US" altLang="zh-TW" dirty="0"/>
              <a:t>,</a:t>
            </a:r>
            <a:r>
              <a:rPr lang="zh-TW" altLang="en-US" dirty="0"/>
              <a:t>引起了一位畫家的注意。這位畫家被我的故事所打動</a:t>
            </a:r>
            <a:r>
              <a:rPr lang="en-US" altLang="zh-TW" dirty="0"/>
              <a:t>,</a:t>
            </a:r>
            <a:r>
              <a:rPr lang="zh-TW" altLang="en-US" dirty="0"/>
              <a:t>主動提出要收我為徒。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65D60-3C2A-4B9D-8ECF-EF1600ABA2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462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一個動漫場景，一位日本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動畫角色參加了畫展，身高瘦長，穿著白色襯衫，打紅領帶，穿著深藍吊帶褲子，帶著雪人頭套，頭上有一個小小的三角形棕色帽子，眼睛是純藍色，黑色的三角形鼻子，紅色嘴巴，背後許多人喝采，背景也需要是動畫風格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/>
              <a:t>幾年後</a:t>
            </a:r>
            <a:r>
              <a:rPr lang="en-US" altLang="zh-TW" dirty="0"/>
              <a:t>,</a:t>
            </a:r>
            <a:r>
              <a:rPr lang="zh-TW" altLang="en-US" dirty="0"/>
              <a:t>成功舉辦了自己的首次個人畫展</a:t>
            </a:r>
            <a:r>
              <a:rPr lang="en-US" altLang="zh-TW" dirty="0"/>
              <a:t>,</a:t>
            </a:r>
            <a:r>
              <a:rPr lang="zh-TW" altLang="en-US" dirty="0"/>
              <a:t>獲得了評論界的一致好評。不僅實現了成為畫家的夢想</a:t>
            </a:r>
            <a:r>
              <a:rPr lang="en-US" altLang="zh-TW" dirty="0"/>
              <a:t>,</a:t>
            </a:r>
            <a:r>
              <a:rPr lang="zh-TW" altLang="en-US" dirty="0"/>
              <a:t>還在藝術界站穩了腳跟。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65D60-3C2A-4B9D-8ECF-EF1600ABA2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490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一位日本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動畫角色，身高瘦長，穿著白色襯衫，打紅領帶，穿著深藍吊帶褲子，帶著雪人頭套，頭上有一個小小的三角形棕色帽子，眼睛是純藍色，黑色的三角形鼻子，紅色的笑容，站在畫室中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/>
              <a:t>這段經歷讓我明白</a:t>
            </a:r>
            <a:r>
              <a:rPr lang="en-US" altLang="zh-TW" dirty="0"/>
              <a:t>,</a:t>
            </a:r>
            <a:r>
              <a:rPr lang="zh-TW" altLang="en-US" dirty="0"/>
              <a:t>追求夢想的道路上總會遇到挫折</a:t>
            </a:r>
            <a:r>
              <a:rPr lang="en-US" altLang="zh-TW" dirty="0"/>
              <a:t>,</a:t>
            </a:r>
            <a:r>
              <a:rPr lang="zh-TW" altLang="en-US" dirty="0"/>
              <a:t>但只要保持熱情和毅力</a:t>
            </a:r>
            <a:r>
              <a:rPr lang="en-US" altLang="zh-TW" dirty="0"/>
              <a:t>,</a:t>
            </a:r>
            <a:r>
              <a:rPr lang="zh-TW" altLang="en-US" dirty="0"/>
              <a:t>就一定能找到屬於自己的成功之路。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65D60-3C2A-4B9D-8ECF-EF1600ABA2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2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冒險故事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568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78" y="497941"/>
            <a:ext cx="1816729" cy="776334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40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目標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78" y="1274275"/>
            <a:ext cx="5761022" cy="508578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E820FA-0A8D-492C-A0A1-C5395E558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02" y="1390838"/>
            <a:ext cx="4852658" cy="485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3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78" y="497941"/>
            <a:ext cx="1816729" cy="776334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40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阻礙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78" y="1274275"/>
            <a:ext cx="5761022" cy="508578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7A5F08-06E0-4C2A-A5E9-32F5F51C0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00" y="1390767"/>
            <a:ext cx="4852800" cy="48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1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78" y="497941"/>
            <a:ext cx="1816729" cy="776334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40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努力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78" y="1274275"/>
            <a:ext cx="5761022" cy="508578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7A5F08-06E0-4C2A-A5E9-32F5F51C0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00" y="1390767"/>
            <a:ext cx="4852800" cy="48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6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78" y="497941"/>
            <a:ext cx="1816729" cy="776334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en-US" sz="40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結果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78" y="1274275"/>
            <a:ext cx="5761022" cy="508578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7A5F08-06E0-4C2A-A5E9-32F5F51C0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00" y="1390767"/>
            <a:ext cx="4852800" cy="48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8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78" y="497941"/>
            <a:ext cx="1816729" cy="776334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</a:t>
            </a:r>
            <a:r>
              <a:rPr lang="zh-TW" altLang="en-US" sz="40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意外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78" y="1274275"/>
            <a:ext cx="5761022" cy="508578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7A5F08-06E0-4C2A-A5E9-32F5F51C0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00" y="1390767"/>
            <a:ext cx="4852800" cy="48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9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78" y="497941"/>
            <a:ext cx="1816729" cy="776334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</a:t>
            </a:r>
            <a:r>
              <a:rPr lang="zh-TW" altLang="en-US" sz="40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轉彎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78" y="1274275"/>
            <a:ext cx="5761022" cy="508578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7A5F08-06E0-4C2A-A5E9-32F5F51C0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00" y="1390767"/>
            <a:ext cx="4852800" cy="48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3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78" y="497941"/>
            <a:ext cx="1816729" cy="776334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</a:t>
            </a:r>
            <a:r>
              <a:rPr lang="zh-TW" altLang="en-US" sz="40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結局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78" y="1274275"/>
            <a:ext cx="5761022" cy="508578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7A5F08-06E0-4C2A-A5E9-32F5F51C0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00" y="1390767"/>
            <a:ext cx="4852800" cy="48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38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716</Words>
  <Application>Microsoft Office PowerPoint</Application>
  <PresentationFormat>寬螢幕</PresentationFormat>
  <Paragraphs>34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 冒險故事</vt:lpstr>
      <vt:lpstr>1.目標</vt:lpstr>
      <vt:lpstr>2.阻礙</vt:lpstr>
      <vt:lpstr>3.努力</vt:lpstr>
      <vt:lpstr>4.結果</vt:lpstr>
      <vt:lpstr>5.意外</vt:lpstr>
      <vt:lpstr>6.轉彎</vt:lpstr>
      <vt:lpstr>7.結局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楊挺煜</cp:lastModifiedBy>
  <cp:revision>3</cp:revision>
  <dcterms:created xsi:type="dcterms:W3CDTF">2024-09-16T08:29:48Z</dcterms:created>
  <dcterms:modified xsi:type="dcterms:W3CDTF">2024-10-19T10:35:07Z</dcterms:modified>
</cp:coreProperties>
</file>