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4941" autoAdjust="0"/>
  </p:normalViewPr>
  <p:slideViewPr>
    <p:cSldViewPr snapToGrid="0">
      <p:cViewPr varScale="1">
        <p:scale>
          <a:sx n="81" d="100"/>
          <a:sy n="81" d="100"/>
        </p:scale>
        <p:origin x="7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47EDC-C5F2-42F4-B959-A96657EA9993}" type="datetimeFigureOut">
              <a:rPr lang="zh-TW" altLang="en-US" smtClean="0"/>
              <a:t>2024/10/20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3ACA8-C01D-4440-AC75-F226A1F3238C}" type="slidenum">
              <a:rPr lang="zh-TW" altLang="en-US" smtClean="0"/>
              <a:t>‹#›</a:t>
            </a:fld>
            <a:endParaRPr lang="zh-TW" altLang="en-US"/>
          </a:p>
        </p:txBody>
      </p:sp>
    </p:spTree>
    <p:extLst>
      <p:ext uri="{BB962C8B-B14F-4D97-AF65-F5344CB8AC3E}">
        <p14:creationId xmlns:p14="http://schemas.microsoft.com/office/powerpoint/2010/main" val="3850725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a:solidFill>
                  <a:schemeClr val="tx1"/>
                </a:solidFill>
                <a:effectLst/>
                <a:latin typeface="+mn-lt"/>
                <a:ea typeface="+mn-ea"/>
                <a:cs typeface="+mn-cs"/>
              </a:rPr>
              <a:t>A Japanese 2D animation character, tall and thin, wearing a white shirt, red tie, dark blue suspenders, snowman face, small triangular brown hat on head, pure blue eyes, black triangular nose, red mouth, archaeologist</a:t>
            </a:r>
          </a:p>
          <a:p>
            <a:endParaRPr lang="en-US" altLang="zh-TW" sz="1200" b="1" i="0" kern="1200" dirty="0">
              <a:solidFill>
                <a:schemeClr val="tx1"/>
              </a:solidFill>
              <a:effectLst/>
              <a:latin typeface="+mn-lt"/>
              <a:ea typeface="+mn-ea"/>
              <a:cs typeface="+mn-cs"/>
            </a:endParaRPr>
          </a:p>
          <a:p>
            <a:r>
              <a:rPr lang="zh-TW" altLang="en-US" dirty="0"/>
              <a:t>我是一名來自單親家庭的小孩，我的目標是找到我媽</a:t>
            </a:r>
            <a:endParaRPr lang="en-US" altLang="zh-TW"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65D60-3C2A-4B9D-8ECF-EF1600ABA2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013164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a:solidFill>
                  <a:schemeClr val="tx1"/>
                </a:solidFill>
                <a:effectLst/>
                <a:latin typeface="+mn-lt"/>
                <a:ea typeface="+mn-ea"/>
                <a:cs typeface="+mn-cs"/>
              </a:rPr>
              <a:t>A Japanese 2D animation character, tall and thin, wearing a white shirt, red tie, dark blue suspenders, snowman face, small triangular brown hat on head, pure blue eyes, black triangular nose, red mouth, archaeologist, looking like he is short of money, with some tattered coins and banknotes</a:t>
            </a:r>
          </a:p>
          <a:p>
            <a:endParaRPr lang="en-US" altLang="zh-TW" sz="1200" b="1" i="0" kern="1200" dirty="0">
              <a:solidFill>
                <a:schemeClr val="tx1"/>
              </a:solidFill>
              <a:effectLst/>
              <a:latin typeface="+mn-lt"/>
              <a:ea typeface="+mn-ea"/>
              <a:cs typeface="+mn-cs"/>
            </a:endParaRPr>
          </a:p>
          <a:p>
            <a:r>
              <a:rPr lang="zh-TW" altLang="en-US" dirty="0"/>
              <a:t>面臨著巨大的</a:t>
            </a:r>
            <a:r>
              <a:rPr lang="zh-TW" altLang="en-US" b="1" dirty="0"/>
              <a:t>阻礙</a:t>
            </a:r>
            <a:r>
              <a:rPr lang="zh-TW" altLang="en-US" dirty="0"/>
              <a:t>：由於母親位於國外，需要資金出國，而金錢成了我最大的阻礙。</a:t>
            </a:r>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65D60-3C2A-4B9D-8ECF-EF1600ABA2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891773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a:solidFill>
                  <a:schemeClr val="tx1"/>
                </a:solidFill>
                <a:effectLst/>
                <a:latin typeface="+mn-lt"/>
                <a:ea typeface="+mn-ea"/>
                <a:cs typeface="+mn-cs"/>
              </a:rPr>
              <a:t>A Japanese 2D animation character, tall and thin, wearing a white shirt, red tie, dark blue suspenders, snowman face, small triangular brown hat on head, pure blue eyes, black triangular nose, red mouth, archaeologist, looking like he is short of money, with some tattered coins and banknotes, studying ancient documents diligently</a:t>
            </a:r>
          </a:p>
          <a:p>
            <a:endParaRPr lang="en-US" altLang="zh-TW" sz="1200" b="1" i="0" kern="1200" dirty="0">
              <a:solidFill>
                <a:schemeClr val="tx1"/>
              </a:solidFill>
              <a:effectLst/>
              <a:latin typeface="+mn-lt"/>
              <a:ea typeface="+mn-ea"/>
              <a:cs typeface="+mn-cs"/>
            </a:endParaRPr>
          </a:p>
          <a:p>
            <a:r>
              <a:rPr lang="zh-TW" altLang="en-US" dirty="0"/>
              <a:t>我努力賺錢要買機票出國旅行尋親，最終我也存夠了錢可以購買所有的必需品。</a:t>
            </a:r>
            <a:endParaRPr lang="en-US" altLang="zh-TW" sz="1200" b="1"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65D60-3C2A-4B9D-8ECF-EF1600ABA2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87727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a:solidFill>
                  <a:schemeClr val="tx1"/>
                </a:solidFill>
                <a:effectLst/>
                <a:latin typeface="+mn-lt"/>
                <a:ea typeface="+mn-ea"/>
                <a:cs typeface="+mn-cs"/>
              </a:rPr>
              <a:t>A Japanese 2D animation character, tall and thin, wearing a white shirt, red tie, dark blue suspenders, face is a snowman, small triangular brown hat on head, eyes are pure blue, black triangular nose, red mouth with expression :(. On a beach with scattered open luggage, body covered in injuries.</a:t>
            </a:r>
          </a:p>
          <a:p>
            <a:endParaRPr lang="en-US" altLang="zh-TW" sz="1200" b="1" i="0" kern="1200" dirty="0">
              <a:solidFill>
                <a:schemeClr val="tx1"/>
              </a:solidFill>
              <a:effectLst/>
              <a:latin typeface="+mn-lt"/>
              <a:ea typeface="+mn-ea"/>
              <a:cs typeface="+mn-cs"/>
            </a:endParaRPr>
          </a:p>
          <a:p>
            <a:r>
              <a:rPr lang="zh-TW" altLang="en-US" sz="1200" b="1" i="0" kern="1200" dirty="0">
                <a:solidFill>
                  <a:schemeClr val="tx1"/>
                </a:solidFill>
                <a:effectLst/>
                <a:latin typeface="+mn-lt"/>
                <a:ea typeface="+mn-ea"/>
                <a:cs typeface="+mn-cs"/>
              </a:rPr>
              <a:t>好景不常，在飛往馬來西亞的路途中，飛機意外失事了，醒來後我發現我漂到了無人島上。</a:t>
            </a:r>
            <a:endParaRPr lang="en-US" altLang="zh-TW" sz="1200" b="1"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65D60-3C2A-4B9D-8ECF-EF1600ABA2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38862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a:solidFill>
                  <a:schemeClr val="tx1"/>
                </a:solidFill>
                <a:effectLst/>
                <a:latin typeface="+mn-lt"/>
                <a:ea typeface="+mn-ea"/>
                <a:cs typeface="+mn-cs"/>
              </a:rPr>
              <a:t>A Japanese 2D animation character, tall and thin, wearing a white shirt, red tie, dark blue suspenders, face is a snowman, small triangular brown hat on head, eyes are pure blue, black triangular nose, red mouth with expression :(. On a beach with scattered open luggage, body covered in injuries, finding a white volleyball in a bag.</a:t>
            </a:r>
          </a:p>
          <a:p>
            <a:endParaRPr lang="en-US" altLang="zh-TW" sz="1200" b="1" i="0" kern="1200" dirty="0">
              <a:solidFill>
                <a:schemeClr val="tx1"/>
              </a:solidFill>
              <a:effectLst/>
              <a:latin typeface="+mn-lt"/>
              <a:ea typeface="+mn-ea"/>
              <a:cs typeface="+mn-cs"/>
            </a:endParaRPr>
          </a:p>
          <a:p>
            <a:r>
              <a:rPr lang="zh-TW" altLang="en-US" sz="1200" b="1" i="0" kern="1200" dirty="0">
                <a:solidFill>
                  <a:schemeClr val="tx1"/>
                </a:solidFill>
                <a:effectLst/>
                <a:latin typeface="+mn-lt"/>
                <a:ea typeface="+mn-ea"/>
                <a:cs typeface="+mn-cs"/>
              </a:rPr>
              <a:t>我在與我一同漂流到無人島的行李中找到了一顆白色的排球，我決定給他一個叫做</a:t>
            </a:r>
            <a:r>
              <a:rPr lang="en-US" altLang="zh-TW" sz="1200" b="1" i="0" kern="1200" dirty="0">
                <a:solidFill>
                  <a:schemeClr val="tx1"/>
                </a:solidFill>
                <a:effectLst/>
                <a:latin typeface="+mn-lt"/>
                <a:ea typeface="+mn-ea"/>
                <a:cs typeface="+mn-cs"/>
              </a:rPr>
              <a:t>Wilson</a:t>
            </a:r>
            <a:r>
              <a:rPr lang="zh-TW" altLang="en-US" sz="1200" b="1" i="0" kern="1200" dirty="0">
                <a:solidFill>
                  <a:schemeClr val="tx1"/>
                </a:solidFill>
                <a:effectLst/>
                <a:latin typeface="+mn-lt"/>
                <a:ea typeface="+mn-ea"/>
                <a:cs typeface="+mn-cs"/>
              </a:rPr>
              <a:t>的名字，把它當成我的朋友跟它說話。</a:t>
            </a:r>
            <a:endParaRPr lang="en-US" altLang="zh-TW" sz="1200" b="1"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65D60-3C2A-4B9D-8ECF-EF1600ABA2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430462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a:solidFill>
                  <a:schemeClr val="tx1"/>
                </a:solidFill>
                <a:effectLst/>
                <a:latin typeface="+mn-lt"/>
                <a:ea typeface="+mn-ea"/>
                <a:cs typeface="+mn-cs"/>
              </a:rPr>
              <a:t>A Japanese 2D animation character, tall and thin, wearing a white shirt, red tie, dark blue suspenders, face is a snowman, small triangular brown hat on head, eyes are pure blue, black triangular nose, red mouth. On a beach, making a fire, with a white volleyball with a smiley face next to it.</a:t>
            </a:r>
          </a:p>
          <a:p>
            <a:endParaRPr lang="en-US" altLang="zh-TW" sz="1200" b="1" i="0" kern="1200" dirty="0">
              <a:solidFill>
                <a:schemeClr val="tx1"/>
              </a:solidFill>
              <a:effectLst/>
              <a:latin typeface="+mn-lt"/>
              <a:ea typeface="+mn-ea"/>
              <a:cs typeface="+mn-cs"/>
            </a:endParaRPr>
          </a:p>
          <a:p>
            <a:r>
              <a:rPr lang="zh-TW" altLang="en-US" sz="1200" b="1" i="0" kern="1200" dirty="0">
                <a:solidFill>
                  <a:schemeClr val="tx1"/>
                </a:solidFill>
                <a:effectLst/>
                <a:latin typeface="+mn-lt"/>
                <a:ea typeface="+mn-ea"/>
                <a:cs typeface="+mn-cs"/>
              </a:rPr>
              <a:t>幸虧有</a:t>
            </a:r>
            <a:r>
              <a:rPr lang="en-US" altLang="zh-TW" sz="1200" b="1" i="0" kern="1200" dirty="0">
                <a:solidFill>
                  <a:schemeClr val="tx1"/>
                </a:solidFill>
                <a:effectLst/>
                <a:latin typeface="+mn-lt"/>
                <a:ea typeface="+mn-ea"/>
                <a:cs typeface="+mn-cs"/>
              </a:rPr>
              <a:t>Wilson</a:t>
            </a:r>
            <a:r>
              <a:rPr lang="zh-TW" altLang="en-US" sz="1200" b="1" i="0" kern="1200" dirty="0">
                <a:solidFill>
                  <a:schemeClr val="tx1"/>
                </a:solidFill>
                <a:effectLst/>
                <a:latin typeface="+mn-lt"/>
                <a:ea typeface="+mn-ea"/>
                <a:cs typeface="+mn-cs"/>
              </a:rPr>
              <a:t>當我的朋友，我才可以在這個無人島排解心情，以較為健康的心情專心求生。</a:t>
            </a:r>
            <a:endParaRPr lang="en-US" altLang="zh-TW" sz="1200" b="1"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65D60-3C2A-4B9D-8ECF-EF1600ABA2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341490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a:solidFill>
                  <a:schemeClr val="tx1"/>
                </a:solidFill>
                <a:effectLst/>
                <a:latin typeface="+mn-lt"/>
                <a:ea typeface="+mn-ea"/>
                <a:cs typeface="+mn-cs"/>
              </a:rPr>
              <a:t>A Japanese 2D animation character, tall and thin, wearing a life jacket, red tie, dark blue suspenders, face is a snowman, small triangular brown hat on head, eyes are pure blue, black triangular nose, red mouth. Sitting at the bow of a boat.</a:t>
            </a:r>
          </a:p>
          <a:p>
            <a:endParaRPr lang="en-US" altLang="zh-TW" sz="1200" b="1" i="0" kern="1200" dirty="0">
              <a:solidFill>
                <a:schemeClr val="tx1"/>
              </a:solidFill>
              <a:effectLst/>
              <a:latin typeface="+mn-lt"/>
              <a:ea typeface="+mn-ea"/>
              <a:cs typeface="+mn-cs"/>
            </a:endParaRPr>
          </a:p>
          <a:p>
            <a:r>
              <a:rPr lang="zh-TW" altLang="en-US" dirty="0"/>
              <a:t>最後在不知道過了多久，終於在海邊看到了一個路過的漁船，將我從無人島救出。</a:t>
            </a:r>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65D60-3C2A-4B9D-8ECF-EF1600ABA2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34124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5CC918-B447-434E-B98E-5847BB49C25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17FCC70-CC4E-4CB6-B2CF-9FDA5AC4D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D08F018-0004-4322-AD0F-E6E740964233}"/>
              </a:ext>
            </a:extLst>
          </p:cNvPr>
          <p:cNvSpPr>
            <a:spLocks noGrp="1"/>
          </p:cNvSpPr>
          <p:nvPr>
            <p:ph type="dt" sz="half" idx="10"/>
          </p:nvPr>
        </p:nvSpPr>
        <p:spPr/>
        <p:txBody>
          <a:bodyPr/>
          <a:lstStyle/>
          <a:p>
            <a:fld id="{C3C90D7E-32D6-4894-AE08-7BBB3E610FC9}"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30427B34-CB13-41C7-B2F2-CED9BDC5B59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FA962E-5B03-439A-928C-87366876542D}"/>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96303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2F0018-7F8E-4206-A929-07CDC6B5F34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B801E88-34C3-4545-A358-81F5614FED6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AFD716-8B99-4230-B55F-C8B88ECBB171}"/>
              </a:ext>
            </a:extLst>
          </p:cNvPr>
          <p:cNvSpPr>
            <a:spLocks noGrp="1"/>
          </p:cNvSpPr>
          <p:nvPr>
            <p:ph type="dt" sz="half" idx="10"/>
          </p:nvPr>
        </p:nvSpPr>
        <p:spPr/>
        <p:txBody>
          <a:bodyPr/>
          <a:lstStyle/>
          <a:p>
            <a:fld id="{C3C90D7E-32D6-4894-AE08-7BBB3E610FC9}"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EA374743-76D9-4BF8-A60C-2F50B2636A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0454594-6C11-4013-A666-A151E960EC9B}"/>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18895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0F760AC-E708-4605-85E2-7D0F424B3E2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4BECF48-F3B6-4D47-82A8-C6AE92EDC2F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15DE52A-093E-4116-A2FE-F61BA999B89F}"/>
              </a:ext>
            </a:extLst>
          </p:cNvPr>
          <p:cNvSpPr>
            <a:spLocks noGrp="1"/>
          </p:cNvSpPr>
          <p:nvPr>
            <p:ph type="dt" sz="half" idx="10"/>
          </p:nvPr>
        </p:nvSpPr>
        <p:spPr/>
        <p:txBody>
          <a:bodyPr/>
          <a:lstStyle/>
          <a:p>
            <a:fld id="{C3C90D7E-32D6-4894-AE08-7BBB3E610FC9}"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34553FE1-A5D9-4070-AA9C-378F491D467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EFDDC-5B11-4543-8144-518625EDA57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48312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BFCF4C-FB58-444C-B754-A594851E4C7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87C475D-648F-4511-A6FE-04B04F755F9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511FCF8-D8F7-4914-920F-D63F2D97F713}"/>
              </a:ext>
            </a:extLst>
          </p:cNvPr>
          <p:cNvSpPr>
            <a:spLocks noGrp="1"/>
          </p:cNvSpPr>
          <p:nvPr>
            <p:ph type="dt" sz="half" idx="10"/>
          </p:nvPr>
        </p:nvSpPr>
        <p:spPr/>
        <p:txBody>
          <a:bodyPr/>
          <a:lstStyle/>
          <a:p>
            <a:fld id="{C3C90D7E-32D6-4894-AE08-7BBB3E610FC9}"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7E1D3E8F-338D-4B4D-B411-5282866FF95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7DF3AD5-06B6-42D8-AEDF-66CCE6582524}"/>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4198509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86B870-2B24-4658-9AEB-3C92E8E40B4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0235018-E757-4630-8511-F466B9192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7546C76-CF19-433D-9070-0A54A149F1B2}"/>
              </a:ext>
            </a:extLst>
          </p:cNvPr>
          <p:cNvSpPr>
            <a:spLocks noGrp="1"/>
          </p:cNvSpPr>
          <p:nvPr>
            <p:ph type="dt" sz="half" idx="10"/>
          </p:nvPr>
        </p:nvSpPr>
        <p:spPr/>
        <p:txBody>
          <a:bodyPr/>
          <a:lstStyle/>
          <a:p>
            <a:fld id="{C3C90D7E-32D6-4894-AE08-7BBB3E610FC9}"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9C9DC25F-827C-4564-AD0E-7FD815D53AF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C0653A6-68AA-4213-8D62-EAF9243D699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2677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74D77-9E6E-4FD1-97AD-0ADC1228B6A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FDE4E9B-689C-4373-B281-9636BE21198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D25EC10-0BDA-4ECA-AB8E-059AC3378E2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3DAF127-0983-4C38-869C-C0A513FA9147}"/>
              </a:ext>
            </a:extLst>
          </p:cNvPr>
          <p:cNvSpPr>
            <a:spLocks noGrp="1"/>
          </p:cNvSpPr>
          <p:nvPr>
            <p:ph type="dt" sz="half" idx="10"/>
          </p:nvPr>
        </p:nvSpPr>
        <p:spPr/>
        <p:txBody>
          <a:bodyPr/>
          <a:lstStyle/>
          <a:p>
            <a:fld id="{C3C90D7E-32D6-4894-AE08-7BBB3E610FC9}" type="datetimeFigureOut">
              <a:rPr lang="zh-TW" altLang="en-US" smtClean="0"/>
              <a:t>2024/10/20</a:t>
            </a:fld>
            <a:endParaRPr lang="zh-TW" altLang="en-US"/>
          </a:p>
        </p:txBody>
      </p:sp>
      <p:sp>
        <p:nvSpPr>
          <p:cNvPr id="6" name="頁尾版面配置區 5">
            <a:extLst>
              <a:ext uri="{FF2B5EF4-FFF2-40B4-BE49-F238E27FC236}">
                <a16:creationId xmlns:a16="http://schemas.microsoft.com/office/drawing/2014/main" id="{E014CBA6-CCE3-4CF4-8E13-D895EDBD8F2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CEAA8E5-79B3-445E-B8C3-29BD56CE6D7A}"/>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5821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0F76B6-8DEC-4A74-A06A-BA0146321CD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F00F5C5-99A7-4F16-855A-F17036265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722BEB2-C9B4-4C14-8234-D17E8434998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4A41162-A0AC-4211-940F-4B92208F9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8EA159A-F9D7-4F58-A7C3-6E5B65E4226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E973E80-9141-48B7-A9D7-605A4541768F}"/>
              </a:ext>
            </a:extLst>
          </p:cNvPr>
          <p:cNvSpPr>
            <a:spLocks noGrp="1"/>
          </p:cNvSpPr>
          <p:nvPr>
            <p:ph type="dt" sz="half" idx="10"/>
          </p:nvPr>
        </p:nvSpPr>
        <p:spPr/>
        <p:txBody>
          <a:bodyPr/>
          <a:lstStyle/>
          <a:p>
            <a:fld id="{C3C90D7E-32D6-4894-AE08-7BBB3E610FC9}" type="datetimeFigureOut">
              <a:rPr lang="zh-TW" altLang="en-US" smtClean="0"/>
              <a:t>2024/10/20</a:t>
            </a:fld>
            <a:endParaRPr lang="zh-TW" altLang="en-US"/>
          </a:p>
        </p:txBody>
      </p:sp>
      <p:sp>
        <p:nvSpPr>
          <p:cNvPr id="8" name="頁尾版面配置區 7">
            <a:extLst>
              <a:ext uri="{FF2B5EF4-FFF2-40B4-BE49-F238E27FC236}">
                <a16:creationId xmlns:a16="http://schemas.microsoft.com/office/drawing/2014/main" id="{6520B07A-79F8-43E7-8013-632DD2AED22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B997D8F-4F1C-4DE6-A82C-3E0C38ACAE96}"/>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37999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E04611-FD10-429D-89AA-73C259B6429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D9009F3-A280-4DA8-ACC4-187DE2172BCA}"/>
              </a:ext>
            </a:extLst>
          </p:cNvPr>
          <p:cNvSpPr>
            <a:spLocks noGrp="1"/>
          </p:cNvSpPr>
          <p:nvPr>
            <p:ph type="dt" sz="half" idx="10"/>
          </p:nvPr>
        </p:nvSpPr>
        <p:spPr/>
        <p:txBody>
          <a:bodyPr/>
          <a:lstStyle/>
          <a:p>
            <a:fld id="{C3C90D7E-32D6-4894-AE08-7BBB3E610FC9}" type="datetimeFigureOut">
              <a:rPr lang="zh-TW" altLang="en-US" smtClean="0"/>
              <a:t>2024/10/20</a:t>
            </a:fld>
            <a:endParaRPr lang="zh-TW" altLang="en-US"/>
          </a:p>
        </p:txBody>
      </p:sp>
      <p:sp>
        <p:nvSpPr>
          <p:cNvPr id="4" name="頁尾版面配置區 3">
            <a:extLst>
              <a:ext uri="{FF2B5EF4-FFF2-40B4-BE49-F238E27FC236}">
                <a16:creationId xmlns:a16="http://schemas.microsoft.com/office/drawing/2014/main" id="{F8FD791E-F627-4DDB-AD69-F7639FDD176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E9C3C73-9A1B-4A20-B40C-BF8E0726E9AE}"/>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1662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E1D8EED-F2A7-4221-9887-0DBB62EB3F80}"/>
              </a:ext>
            </a:extLst>
          </p:cNvPr>
          <p:cNvSpPr>
            <a:spLocks noGrp="1"/>
          </p:cNvSpPr>
          <p:nvPr>
            <p:ph type="dt" sz="half" idx="10"/>
          </p:nvPr>
        </p:nvSpPr>
        <p:spPr/>
        <p:txBody>
          <a:bodyPr/>
          <a:lstStyle/>
          <a:p>
            <a:fld id="{C3C90D7E-32D6-4894-AE08-7BBB3E610FC9}" type="datetimeFigureOut">
              <a:rPr lang="zh-TW" altLang="en-US" smtClean="0"/>
              <a:t>2024/10/20</a:t>
            </a:fld>
            <a:endParaRPr lang="zh-TW" altLang="en-US"/>
          </a:p>
        </p:txBody>
      </p:sp>
      <p:sp>
        <p:nvSpPr>
          <p:cNvPr id="3" name="頁尾版面配置區 2">
            <a:extLst>
              <a:ext uri="{FF2B5EF4-FFF2-40B4-BE49-F238E27FC236}">
                <a16:creationId xmlns:a16="http://schemas.microsoft.com/office/drawing/2014/main" id="{10593B39-DC86-45A7-85EF-B4DB9C28DC8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D9056B2-6966-4CAF-94D1-2295A737E16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8724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3076DF-D16B-4600-9550-96C6A8DD7F1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D3D667-FDE5-4F5D-9495-588EC1891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2F511E7-BEEF-4F51-BA0E-52C1908D5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8060697-A92E-4178-A790-FCBB90D70573}"/>
              </a:ext>
            </a:extLst>
          </p:cNvPr>
          <p:cNvSpPr>
            <a:spLocks noGrp="1"/>
          </p:cNvSpPr>
          <p:nvPr>
            <p:ph type="dt" sz="half" idx="10"/>
          </p:nvPr>
        </p:nvSpPr>
        <p:spPr/>
        <p:txBody>
          <a:bodyPr/>
          <a:lstStyle/>
          <a:p>
            <a:fld id="{C3C90D7E-32D6-4894-AE08-7BBB3E610FC9}" type="datetimeFigureOut">
              <a:rPr lang="zh-TW" altLang="en-US" smtClean="0"/>
              <a:t>2024/10/20</a:t>
            </a:fld>
            <a:endParaRPr lang="zh-TW" altLang="en-US"/>
          </a:p>
        </p:txBody>
      </p:sp>
      <p:sp>
        <p:nvSpPr>
          <p:cNvPr id="6" name="頁尾版面配置區 5">
            <a:extLst>
              <a:ext uri="{FF2B5EF4-FFF2-40B4-BE49-F238E27FC236}">
                <a16:creationId xmlns:a16="http://schemas.microsoft.com/office/drawing/2014/main" id="{2A8E3F57-A99A-4C4C-BF14-EE42AB99CE7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9234440-6924-48D7-AC1A-200D5946BCA9}"/>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3618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E81694-0B93-4D65-9DA3-21597478A96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3E4D718-8CB0-4334-BB8A-FB8B57D7C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DC47463-53E7-4FE3-B60B-1657D1112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8875DC5-6AFF-40C0-8C77-F81A0A3E1B0F}"/>
              </a:ext>
            </a:extLst>
          </p:cNvPr>
          <p:cNvSpPr>
            <a:spLocks noGrp="1"/>
          </p:cNvSpPr>
          <p:nvPr>
            <p:ph type="dt" sz="half" idx="10"/>
          </p:nvPr>
        </p:nvSpPr>
        <p:spPr/>
        <p:txBody>
          <a:bodyPr/>
          <a:lstStyle/>
          <a:p>
            <a:fld id="{C3C90D7E-32D6-4894-AE08-7BBB3E610FC9}" type="datetimeFigureOut">
              <a:rPr lang="zh-TW" altLang="en-US" smtClean="0"/>
              <a:t>2024/10/20</a:t>
            </a:fld>
            <a:endParaRPr lang="zh-TW" altLang="en-US"/>
          </a:p>
        </p:txBody>
      </p:sp>
      <p:sp>
        <p:nvSpPr>
          <p:cNvPr id="6" name="頁尾版面配置區 5">
            <a:extLst>
              <a:ext uri="{FF2B5EF4-FFF2-40B4-BE49-F238E27FC236}">
                <a16:creationId xmlns:a16="http://schemas.microsoft.com/office/drawing/2014/main" id="{24F8A973-6D07-4F0C-97A0-280FEFC238E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B60BB1E-F41B-40F0-929B-5208374980B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4827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8575AAC-624C-4B52-ABD4-699B1E35D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6722991-C57D-471F-8271-C419A1CFB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C839DD-8CBF-4E23-A0C7-7C039E950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90D7E-32D6-4894-AE08-7BBB3E610FC9}"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12802D8A-77D4-418C-8190-43B6ADED2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072B55E-2BE2-4AF4-AFF8-2A716F492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1605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532283-9F93-4E44-8138-32796965361F}"/>
              </a:ext>
            </a:extLst>
          </p:cNvPr>
          <p:cNvSpPr>
            <a:spLocks noGrp="1"/>
          </p:cNvSpPr>
          <p:nvPr>
            <p:ph type="ctrTitle"/>
          </p:nvPr>
        </p:nvSpPr>
        <p:spPr/>
        <p:txBody>
          <a:bodyPr/>
          <a:lstStyle/>
          <a:p>
            <a:r>
              <a:rPr lang="zh-TW" altLang="en-US" dirty="0"/>
              <a:t> </a:t>
            </a:r>
            <a:r>
              <a:rPr lang="zh-TW" altLang="en-US" b="1" dirty="0">
                <a:latin typeface="微軟正黑體" panose="020B0604030504040204" pitchFamily="34" charset="-120"/>
                <a:ea typeface="微軟正黑體" panose="020B0604030504040204" pitchFamily="34" charset="-120"/>
                <a:cs typeface="Arial" panose="020B0604020202020204" pitchFamily="34" charset="0"/>
              </a:rPr>
              <a:t>冒險故事</a:t>
            </a:r>
          </a:p>
        </p:txBody>
      </p:sp>
      <p:sp>
        <p:nvSpPr>
          <p:cNvPr id="3" name="副標題 2">
            <a:extLst>
              <a:ext uri="{FF2B5EF4-FFF2-40B4-BE49-F238E27FC236}">
                <a16:creationId xmlns:a16="http://schemas.microsoft.com/office/drawing/2014/main" id="{8C946F38-524D-4B98-B9CB-80AEE57E455A}"/>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298568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532283-9F93-4E44-8138-32796965361F}"/>
              </a:ext>
            </a:extLst>
          </p:cNvPr>
          <p:cNvSpPr>
            <a:spLocks noGrp="1"/>
          </p:cNvSpPr>
          <p:nvPr>
            <p:ph type="ctrTitle"/>
          </p:nvPr>
        </p:nvSpPr>
        <p:spPr>
          <a:xfrm>
            <a:off x="334978" y="497941"/>
            <a:ext cx="1816729" cy="776334"/>
          </a:xfrm>
        </p:spPr>
        <p:txBody>
          <a:bodyPr>
            <a:normAutofit/>
          </a:bodyPr>
          <a:lstStyle/>
          <a:p>
            <a:r>
              <a:rPr lang="en-US" altLang="zh-TW" sz="4000" dirty="0">
                <a:latin typeface="Arial" panose="020B0604020202020204" pitchFamily="34" charset="0"/>
                <a:ea typeface="微軟正黑體" panose="020B0604030504040204" pitchFamily="34" charset="-120"/>
                <a:cs typeface="Arial" panose="020B0604020202020204" pitchFamily="34" charset="0"/>
              </a:rPr>
              <a:t>1.</a:t>
            </a:r>
            <a:r>
              <a:rPr lang="zh-TW" altLang="en-US" sz="4000" b="1" dirty="0">
                <a:latin typeface="Arial" panose="020B0604020202020204" pitchFamily="34" charset="0"/>
                <a:ea typeface="微軟正黑體" panose="020B0604030504040204" pitchFamily="34" charset="-120"/>
                <a:cs typeface="Arial" panose="020B0604020202020204" pitchFamily="34" charset="0"/>
              </a:rPr>
              <a:t>目標</a:t>
            </a:r>
          </a:p>
        </p:txBody>
      </p:sp>
      <p:sp>
        <p:nvSpPr>
          <p:cNvPr id="3" name="副標題 2">
            <a:extLst>
              <a:ext uri="{FF2B5EF4-FFF2-40B4-BE49-F238E27FC236}">
                <a16:creationId xmlns:a16="http://schemas.microsoft.com/office/drawing/2014/main" id="{8C946F38-524D-4B98-B9CB-80AEE57E455A}"/>
              </a:ext>
            </a:extLst>
          </p:cNvPr>
          <p:cNvSpPr>
            <a:spLocks noGrp="1"/>
          </p:cNvSpPr>
          <p:nvPr>
            <p:ph type="subTitle" idx="1"/>
          </p:nvPr>
        </p:nvSpPr>
        <p:spPr>
          <a:xfrm>
            <a:off x="334978" y="1274275"/>
            <a:ext cx="5761022" cy="5085784"/>
          </a:xfrm>
        </p:spPr>
        <p:txBody>
          <a:bodyPr/>
          <a:lstStyle/>
          <a:p>
            <a:endParaRPr lang="zh-TW" altLang="en-US" dirty="0"/>
          </a:p>
        </p:txBody>
      </p:sp>
      <p:pic>
        <p:nvPicPr>
          <p:cNvPr id="5" name="圖片 4">
            <a:extLst>
              <a:ext uri="{FF2B5EF4-FFF2-40B4-BE49-F238E27FC236}">
                <a16:creationId xmlns:a16="http://schemas.microsoft.com/office/drawing/2014/main" id="{39E820FA-0A8D-492C-A0A1-C5395E558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02" y="1390838"/>
            <a:ext cx="4852658" cy="4852658"/>
          </a:xfrm>
          <a:prstGeom prst="rect">
            <a:avLst/>
          </a:prstGeom>
        </p:spPr>
      </p:pic>
    </p:spTree>
    <p:extLst>
      <p:ext uri="{BB962C8B-B14F-4D97-AF65-F5344CB8AC3E}">
        <p14:creationId xmlns:p14="http://schemas.microsoft.com/office/powerpoint/2010/main" val="27903394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532283-9F93-4E44-8138-32796965361F}"/>
              </a:ext>
            </a:extLst>
          </p:cNvPr>
          <p:cNvSpPr>
            <a:spLocks noGrp="1"/>
          </p:cNvSpPr>
          <p:nvPr>
            <p:ph type="ctrTitle"/>
          </p:nvPr>
        </p:nvSpPr>
        <p:spPr>
          <a:xfrm>
            <a:off x="334978" y="497941"/>
            <a:ext cx="1816729" cy="776334"/>
          </a:xfrm>
        </p:spPr>
        <p:txBody>
          <a:bodyPr>
            <a:normAutofit/>
          </a:bodyPr>
          <a:lstStyle/>
          <a:p>
            <a:r>
              <a:rPr lang="en-US" altLang="zh-TW" sz="4000" dirty="0">
                <a:latin typeface="Arial" panose="020B0604020202020204" pitchFamily="34" charset="0"/>
                <a:ea typeface="微軟正黑體" panose="020B0604030504040204" pitchFamily="34" charset="-120"/>
                <a:cs typeface="Arial" panose="020B0604020202020204" pitchFamily="34" charset="0"/>
              </a:rPr>
              <a:t>2.</a:t>
            </a:r>
            <a:r>
              <a:rPr lang="zh-TW" altLang="en-US" sz="4000" b="1" dirty="0">
                <a:latin typeface="Arial" panose="020B0604020202020204" pitchFamily="34" charset="0"/>
                <a:ea typeface="微軟正黑體" panose="020B0604030504040204" pitchFamily="34" charset="-120"/>
                <a:cs typeface="Arial" panose="020B0604020202020204" pitchFamily="34" charset="0"/>
              </a:rPr>
              <a:t>阻礙</a:t>
            </a:r>
          </a:p>
        </p:txBody>
      </p:sp>
      <p:sp>
        <p:nvSpPr>
          <p:cNvPr id="3" name="副標題 2">
            <a:extLst>
              <a:ext uri="{FF2B5EF4-FFF2-40B4-BE49-F238E27FC236}">
                <a16:creationId xmlns:a16="http://schemas.microsoft.com/office/drawing/2014/main" id="{8C946F38-524D-4B98-B9CB-80AEE57E455A}"/>
              </a:ext>
            </a:extLst>
          </p:cNvPr>
          <p:cNvSpPr>
            <a:spLocks noGrp="1"/>
          </p:cNvSpPr>
          <p:nvPr>
            <p:ph type="subTitle" idx="1"/>
          </p:nvPr>
        </p:nvSpPr>
        <p:spPr>
          <a:xfrm>
            <a:off x="334978" y="1274275"/>
            <a:ext cx="5761022" cy="5085784"/>
          </a:xfrm>
        </p:spPr>
        <p:txBody>
          <a:bodyPr/>
          <a:lstStyle/>
          <a:p>
            <a:endParaRPr lang="zh-TW" altLang="en-US" dirty="0"/>
          </a:p>
        </p:txBody>
      </p:sp>
      <p:pic>
        <p:nvPicPr>
          <p:cNvPr id="6" name="圖片 5">
            <a:extLst>
              <a:ext uri="{FF2B5EF4-FFF2-40B4-BE49-F238E27FC236}">
                <a16:creationId xmlns:a16="http://schemas.microsoft.com/office/drawing/2014/main" id="{C17A5F08-06E0-4C2A-A5E9-32F5F51C0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200" y="1390767"/>
            <a:ext cx="4852800" cy="4852800"/>
          </a:xfrm>
          <a:prstGeom prst="rect">
            <a:avLst/>
          </a:prstGeom>
        </p:spPr>
      </p:pic>
    </p:spTree>
    <p:extLst>
      <p:ext uri="{BB962C8B-B14F-4D97-AF65-F5344CB8AC3E}">
        <p14:creationId xmlns:p14="http://schemas.microsoft.com/office/powerpoint/2010/main" val="35851174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532283-9F93-4E44-8138-32796965361F}"/>
              </a:ext>
            </a:extLst>
          </p:cNvPr>
          <p:cNvSpPr>
            <a:spLocks noGrp="1"/>
          </p:cNvSpPr>
          <p:nvPr>
            <p:ph type="ctrTitle"/>
          </p:nvPr>
        </p:nvSpPr>
        <p:spPr>
          <a:xfrm>
            <a:off x="334978" y="497941"/>
            <a:ext cx="1816729" cy="776334"/>
          </a:xfrm>
        </p:spPr>
        <p:txBody>
          <a:bodyPr>
            <a:normAutofit/>
          </a:bodyPr>
          <a:lstStyle/>
          <a:p>
            <a:r>
              <a:rPr lang="en-US" altLang="zh-TW" sz="4000" dirty="0">
                <a:latin typeface="Arial" panose="020B0604020202020204" pitchFamily="34" charset="0"/>
                <a:ea typeface="微軟正黑體" panose="020B0604030504040204" pitchFamily="34" charset="-120"/>
                <a:cs typeface="Arial" panose="020B0604020202020204" pitchFamily="34" charset="0"/>
              </a:rPr>
              <a:t>3.</a:t>
            </a:r>
            <a:r>
              <a:rPr lang="zh-TW" altLang="en-US" sz="4000" b="1" dirty="0">
                <a:latin typeface="Arial" panose="020B0604020202020204" pitchFamily="34" charset="0"/>
                <a:ea typeface="微軟正黑體" panose="020B0604030504040204" pitchFamily="34" charset="-120"/>
                <a:cs typeface="Arial" panose="020B0604020202020204" pitchFamily="34" charset="0"/>
              </a:rPr>
              <a:t>努力</a:t>
            </a:r>
          </a:p>
        </p:txBody>
      </p:sp>
      <p:sp>
        <p:nvSpPr>
          <p:cNvPr id="3" name="副標題 2">
            <a:extLst>
              <a:ext uri="{FF2B5EF4-FFF2-40B4-BE49-F238E27FC236}">
                <a16:creationId xmlns:a16="http://schemas.microsoft.com/office/drawing/2014/main" id="{8C946F38-524D-4B98-B9CB-80AEE57E455A}"/>
              </a:ext>
            </a:extLst>
          </p:cNvPr>
          <p:cNvSpPr>
            <a:spLocks noGrp="1"/>
          </p:cNvSpPr>
          <p:nvPr>
            <p:ph type="subTitle" idx="1"/>
          </p:nvPr>
        </p:nvSpPr>
        <p:spPr>
          <a:xfrm>
            <a:off x="334978" y="1274275"/>
            <a:ext cx="5761022" cy="5085784"/>
          </a:xfrm>
        </p:spPr>
        <p:txBody>
          <a:bodyPr/>
          <a:lstStyle/>
          <a:p>
            <a:endParaRPr lang="zh-TW" altLang="en-US" dirty="0"/>
          </a:p>
        </p:txBody>
      </p:sp>
      <p:pic>
        <p:nvPicPr>
          <p:cNvPr id="6" name="圖片 5">
            <a:extLst>
              <a:ext uri="{FF2B5EF4-FFF2-40B4-BE49-F238E27FC236}">
                <a16:creationId xmlns:a16="http://schemas.microsoft.com/office/drawing/2014/main" id="{C17A5F08-06E0-4C2A-A5E9-32F5F51C0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200" y="1390767"/>
            <a:ext cx="4852800" cy="4852800"/>
          </a:xfrm>
          <a:prstGeom prst="rect">
            <a:avLst/>
          </a:prstGeom>
        </p:spPr>
      </p:pic>
    </p:spTree>
    <p:extLst>
      <p:ext uri="{BB962C8B-B14F-4D97-AF65-F5344CB8AC3E}">
        <p14:creationId xmlns:p14="http://schemas.microsoft.com/office/powerpoint/2010/main" val="2301464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532283-9F93-4E44-8138-32796965361F}"/>
              </a:ext>
            </a:extLst>
          </p:cNvPr>
          <p:cNvSpPr>
            <a:spLocks noGrp="1"/>
          </p:cNvSpPr>
          <p:nvPr>
            <p:ph type="ctrTitle"/>
          </p:nvPr>
        </p:nvSpPr>
        <p:spPr>
          <a:xfrm>
            <a:off x="334978" y="497941"/>
            <a:ext cx="1816729" cy="776334"/>
          </a:xfrm>
        </p:spPr>
        <p:txBody>
          <a:bodyPr>
            <a:normAutofit/>
          </a:bodyPr>
          <a:lstStyle/>
          <a:p>
            <a:r>
              <a:rPr lang="en-US" altLang="zh-TW" sz="4000" dirty="0">
                <a:latin typeface="Arial" panose="020B0604020202020204" pitchFamily="34" charset="0"/>
                <a:ea typeface="微軟正黑體" panose="020B0604030504040204" pitchFamily="34" charset="-120"/>
                <a:cs typeface="Arial" panose="020B0604020202020204" pitchFamily="34" charset="0"/>
              </a:rPr>
              <a:t>4.</a:t>
            </a:r>
            <a:r>
              <a:rPr lang="zh-TW" altLang="en-US" sz="4000" b="1" dirty="0">
                <a:latin typeface="Arial" panose="020B0604020202020204" pitchFamily="34" charset="0"/>
                <a:ea typeface="微軟正黑體" panose="020B0604030504040204" pitchFamily="34" charset="-120"/>
                <a:cs typeface="Arial" panose="020B0604020202020204" pitchFamily="34" charset="0"/>
              </a:rPr>
              <a:t>結果</a:t>
            </a:r>
          </a:p>
        </p:txBody>
      </p:sp>
      <p:sp>
        <p:nvSpPr>
          <p:cNvPr id="3" name="副標題 2">
            <a:extLst>
              <a:ext uri="{FF2B5EF4-FFF2-40B4-BE49-F238E27FC236}">
                <a16:creationId xmlns:a16="http://schemas.microsoft.com/office/drawing/2014/main" id="{8C946F38-524D-4B98-B9CB-80AEE57E455A}"/>
              </a:ext>
            </a:extLst>
          </p:cNvPr>
          <p:cNvSpPr>
            <a:spLocks noGrp="1"/>
          </p:cNvSpPr>
          <p:nvPr>
            <p:ph type="subTitle" idx="1"/>
          </p:nvPr>
        </p:nvSpPr>
        <p:spPr>
          <a:xfrm>
            <a:off x="334978" y="1274275"/>
            <a:ext cx="5761022" cy="5085784"/>
          </a:xfrm>
        </p:spPr>
        <p:txBody>
          <a:bodyPr/>
          <a:lstStyle/>
          <a:p>
            <a:endParaRPr lang="zh-TW" altLang="en-US" dirty="0"/>
          </a:p>
        </p:txBody>
      </p:sp>
      <p:pic>
        <p:nvPicPr>
          <p:cNvPr id="6" name="圖片 5">
            <a:extLst>
              <a:ext uri="{FF2B5EF4-FFF2-40B4-BE49-F238E27FC236}">
                <a16:creationId xmlns:a16="http://schemas.microsoft.com/office/drawing/2014/main" id="{C17A5F08-06E0-4C2A-A5E9-32F5F51C0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200" y="1390767"/>
            <a:ext cx="4852800" cy="4852800"/>
          </a:xfrm>
          <a:prstGeom prst="rect">
            <a:avLst/>
          </a:prstGeom>
        </p:spPr>
      </p:pic>
    </p:spTree>
    <p:extLst>
      <p:ext uri="{BB962C8B-B14F-4D97-AF65-F5344CB8AC3E}">
        <p14:creationId xmlns:p14="http://schemas.microsoft.com/office/powerpoint/2010/main" val="21116831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532283-9F93-4E44-8138-32796965361F}"/>
              </a:ext>
            </a:extLst>
          </p:cNvPr>
          <p:cNvSpPr>
            <a:spLocks noGrp="1"/>
          </p:cNvSpPr>
          <p:nvPr>
            <p:ph type="ctrTitle"/>
          </p:nvPr>
        </p:nvSpPr>
        <p:spPr>
          <a:xfrm>
            <a:off x="334978" y="497941"/>
            <a:ext cx="1816729" cy="776334"/>
          </a:xfrm>
        </p:spPr>
        <p:txBody>
          <a:bodyPr>
            <a:normAutofit/>
          </a:bodyPr>
          <a:lstStyle/>
          <a:p>
            <a:r>
              <a:rPr lang="en-US" altLang="zh-TW" sz="4000" dirty="0">
                <a:latin typeface="Arial" panose="020B0604020202020204" pitchFamily="34" charset="0"/>
                <a:ea typeface="微軟正黑體" panose="020B0604030504040204" pitchFamily="34" charset="-120"/>
                <a:cs typeface="Arial" panose="020B0604020202020204" pitchFamily="34" charset="0"/>
              </a:rPr>
              <a:t>5.</a:t>
            </a:r>
            <a:r>
              <a:rPr lang="zh-TW" altLang="en-US" sz="4000" b="1" dirty="0">
                <a:latin typeface="Arial" panose="020B0604020202020204" pitchFamily="34" charset="0"/>
                <a:ea typeface="微軟正黑體" panose="020B0604030504040204" pitchFamily="34" charset="-120"/>
                <a:cs typeface="Arial" panose="020B0604020202020204" pitchFamily="34" charset="0"/>
              </a:rPr>
              <a:t>意外</a:t>
            </a:r>
          </a:p>
        </p:txBody>
      </p:sp>
      <p:sp>
        <p:nvSpPr>
          <p:cNvPr id="3" name="副標題 2">
            <a:extLst>
              <a:ext uri="{FF2B5EF4-FFF2-40B4-BE49-F238E27FC236}">
                <a16:creationId xmlns:a16="http://schemas.microsoft.com/office/drawing/2014/main" id="{8C946F38-524D-4B98-B9CB-80AEE57E455A}"/>
              </a:ext>
            </a:extLst>
          </p:cNvPr>
          <p:cNvSpPr>
            <a:spLocks noGrp="1"/>
          </p:cNvSpPr>
          <p:nvPr>
            <p:ph type="subTitle" idx="1"/>
          </p:nvPr>
        </p:nvSpPr>
        <p:spPr>
          <a:xfrm>
            <a:off x="334978" y="1274275"/>
            <a:ext cx="5761022" cy="5085784"/>
          </a:xfrm>
        </p:spPr>
        <p:txBody>
          <a:bodyPr/>
          <a:lstStyle/>
          <a:p>
            <a:endParaRPr lang="zh-TW" altLang="en-US" dirty="0"/>
          </a:p>
        </p:txBody>
      </p:sp>
      <p:pic>
        <p:nvPicPr>
          <p:cNvPr id="6" name="圖片 5">
            <a:extLst>
              <a:ext uri="{FF2B5EF4-FFF2-40B4-BE49-F238E27FC236}">
                <a16:creationId xmlns:a16="http://schemas.microsoft.com/office/drawing/2014/main" id="{C17A5F08-06E0-4C2A-A5E9-32F5F51C0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200" y="1390767"/>
            <a:ext cx="4852800" cy="4852800"/>
          </a:xfrm>
          <a:prstGeom prst="rect">
            <a:avLst/>
          </a:prstGeom>
        </p:spPr>
      </p:pic>
    </p:spTree>
    <p:extLst>
      <p:ext uri="{BB962C8B-B14F-4D97-AF65-F5344CB8AC3E}">
        <p14:creationId xmlns:p14="http://schemas.microsoft.com/office/powerpoint/2010/main" val="8547993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532283-9F93-4E44-8138-32796965361F}"/>
              </a:ext>
            </a:extLst>
          </p:cNvPr>
          <p:cNvSpPr>
            <a:spLocks noGrp="1"/>
          </p:cNvSpPr>
          <p:nvPr>
            <p:ph type="ctrTitle"/>
          </p:nvPr>
        </p:nvSpPr>
        <p:spPr>
          <a:xfrm>
            <a:off x="334978" y="497941"/>
            <a:ext cx="1816729" cy="776334"/>
          </a:xfrm>
        </p:spPr>
        <p:txBody>
          <a:bodyPr>
            <a:normAutofit/>
          </a:bodyPr>
          <a:lstStyle/>
          <a:p>
            <a:r>
              <a:rPr lang="en-US" altLang="zh-TW" sz="4000" dirty="0">
                <a:latin typeface="Arial" panose="020B0604020202020204" pitchFamily="34" charset="0"/>
                <a:ea typeface="微軟正黑體" panose="020B0604030504040204" pitchFamily="34" charset="-120"/>
                <a:cs typeface="Arial" panose="020B0604020202020204" pitchFamily="34" charset="0"/>
              </a:rPr>
              <a:t>6.</a:t>
            </a:r>
            <a:r>
              <a:rPr lang="zh-TW" altLang="en-US" sz="4000" b="1" dirty="0">
                <a:latin typeface="Arial" panose="020B0604020202020204" pitchFamily="34" charset="0"/>
                <a:ea typeface="微軟正黑體" panose="020B0604030504040204" pitchFamily="34" charset="-120"/>
                <a:cs typeface="Arial" panose="020B0604020202020204" pitchFamily="34" charset="0"/>
              </a:rPr>
              <a:t>轉彎</a:t>
            </a:r>
          </a:p>
        </p:txBody>
      </p:sp>
      <p:sp>
        <p:nvSpPr>
          <p:cNvPr id="3" name="副標題 2">
            <a:extLst>
              <a:ext uri="{FF2B5EF4-FFF2-40B4-BE49-F238E27FC236}">
                <a16:creationId xmlns:a16="http://schemas.microsoft.com/office/drawing/2014/main" id="{8C946F38-524D-4B98-B9CB-80AEE57E455A}"/>
              </a:ext>
            </a:extLst>
          </p:cNvPr>
          <p:cNvSpPr>
            <a:spLocks noGrp="1"/>
          </p:cNvSpPr>
          <p:nvPr>
            <p:ph type="subTitle" idx="1"/>
          </p:nvPr>
        </p:nvSpPr>
        <p:spPr>
          <a:xfrm>
            <a:off x="334978" y="1274275"/>
            <a:ext cx="5761022" cy="5085784"/>
          </a:xfrm>
        </p:spPr>
        <p:txBody>
          <a:bodyPr/>
          <a:lstStyle/>
          <a:p>
            <a:endParaRPr lang="zh-TW" altLang="en-US" dirty="0"/>
          </a:p>
        </p:txBody>
      </p:sp>
      <p:pic>
        <p:nvPicPr>
          <p:cNvPr id="6" name="圖片 5">
            <a:extLst>
              <a:ext uri="{FF2B5EF4-FFF2-40B4-BE49-F238E27FC236}">
                <a16:creationId xmlns:a16="http://schemas.microsoft.com/office/drawing/2014/main" id="{C17A5F08-06E0-4C2A-A5E9-32F5F51C0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200" y="1390767"/>
            <a:ext cx="4852800" cy="4852800"/>
          </a:xfrm>
          <a:prstGeom prst="rect">
            <a:avLst/>
          </a:prstGeom>
        </p:spPr>
      </p:pic>
    </p:spTree>
    <p:extLst>
      <p:ext uri="{BB962C8B-B14F-4D97-AF65-F5344CB8AC3E}">
        <p14:creationId xmlns:p14="http://schemas.microsoft.com/office/powerpoint/2010/main" val="29851384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532283-9F93-4E44-8138-32796965361F}"/>
              </a:ext>
            </a:extLst>
          </p:cNvPr>
          <p:cNvSpPr>
            <a:spLocks noGrp="1"/>
          </p:cNvSpPr>
          <p:nvPr>
            <p:ph type="ctrTitle"/>
          </p:nvPr>
        </p:nvSpPr>
        <p:spPr>
          <a:xfrm>
            <a:off x="334978" y="497941"/>
            <a:ext cx="1816729" cy="776334"/>
          </a:xfrm>
        </p:spPr>
        <p:txBody>
          <a:bodyPr>
            <a:normAutofit/>
          </a:bodyPr>
          <a:lstStyle/>
          <a:p>
            <a:r>
              <a:rPr lang="en-US" altLang="zh-TW" sz="4000" dirty="0">
                <a:latin typeface="Arial" panose="020B0604020202020204" pitchFamily="34" charset="0"/>
                <a:ea typeface="微軟正黑體" panose="020B0604030504040204" pitchFamily="34" charset="-120"/>
                <a:cs typeface="Arial" panose="020B0604020202020204" pitchFamily="34" charset="0"/>
              </a:rPr>
              <a:t>7.</a:t>
            </a:r>
            <a:r>
              <a:rPr lang="zh-TW" altLang="en-US" sz="4000" b="1" dirty="0">
                <a:latin typeface="Arial" panose="020B0604020202020204" pitchFamily="34" charset="0"/>
                <a:ea typeface="微軟正黑體" panose="020B0604030504040204" pitchFamily="34" charset="-120"/>
                <a:cs typeface="Arial" panose="020B0604020202020204" pitchFamily="34" charset="0"/>
              </a:rPr>
              <a:t>結局</a:t>
            </a:r>
          </a:p>
        </p:txBody>
      </p:sp>
      <p:sp>
        <p:nvSpPr>
          <p:cNvPr id="3" name="副標題 2">
            <a:extLst>
              <a:ext uri="{FF2B5EF4-FFF2-40B4-BE49-F238E27FC236}">
                <a16:creationId xmlns:a16="http://schemas.microsoft.com/office/drawing/2014/main" id="{8C946F38-524D-4B98-B9CB-80AEE57E455A}"/>
              </a:ext>
            </a:extLst>
          </p:cNvPr>
          <p:cNvSpPr>
            <a:spLocks noGrp="1"/>
          </p:cNvSpPr>
          <p:nvPr>
            <p:ph type="subTitle" idx="1"/>
          </p:nvPr>
        </p:nvSpPr>
        <p:spPr>
          <a:xfrm>
            <a:off x="334978" y="1274275"/>
            <a:ext cx="5761022" cy="5085784"/>
          </a:xfrm>
        </p:spPr>
        <p:txBody>
          <a:bodyPr/>
          <a:lstStyle/>
          <a:p>
            <a:endParaRPr lang="zh-TW" altLang="en-US" dirty="0"/>
          </a:p>
        </p:txBody>
      </p:sp>
      <p:pic>
        <p:nvPicPr>
          <p:cNvPr id="6" name="圖片 5">
            <a:extLst>
              <a:ext uri="{FF2B5EF4-FFF2-40B4-BE49-F238E27FC236}">
                <a16:creationId xmlns:a16="http://schemas.microsoft.com/office/drawing/2014/main" id="{C17A5F08-06E0-4C2A-A5E9-32F5F51C0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200" y="1390767"/>
            <a:ext cx="4852800" cy="4852800"/>
          </a:xfrm>
          <a:prstGeom prst="rect">
            <a:avLst/>
          </a:prstGeom>
        </p:spPr>
      </p:pic>
    </p:spTree>
    <p:extLst>
      <p:ext uri="{BB962C8B-B14F-4D97-AF65-F5344CB8AC3E}">
        <p14:creationId xmlns:p14="http://schemas.microsoft.com/office/powerpoint/2010/main" val="6559382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628</Words>
  <Application>Microsoft Office PowerPoint</Application>
  <PresentationFormat>寬螢幕</PresentationFormat>
  <Paragraphs>36</Paragraphs>
  <Slides>8</Slides>
  <Notes>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微軟正黑體</vt:lpstr>
      <vt:lpstr>新細明體</vt:lpstr>
      <vt:lpstr>Arial</vt:lpstr>
      <vt:lpstr>Calibri</vt:lpstr>
      <vt:lpstr>Calibri Light</vt:lpstr>
      <vt:lpstr>Office 佈景主題</vt:lpstr>
      <vt:lpstr> 冒險故事</vt:lpstr>
      <vt:lpstr>1.目標</vt:lpstr>
      <vt:lpstr>2.阻礙</vt:lpstr>
      <vt:lpstr>3.努力</vt:lpstr>
      <vt:lpstr>4.結果</vt:lpstr>
      <vt:lpstr>5.意外</vt:lpstr>
      <vt:lpstr>6.轉彎</vt:lpstr>
      <vt:lpstr>7.結局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cg</dc:creator>
  <cp:lastModifiedBy>楊挺煜</cp:lastModifiedBy>
  <cp:revision>13</cp:revision>
  <dcterms:created xsi:type="dcterms:W3CDTF">2024-09-16T08:29:48Z</dcterms:created>
  <dcterms:modified xsi:type="dcterms:W3CDTF">2024-10-19T16:57:32Z</dcterms:modified>
</cp:coreProperties>
</file>