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54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58" r:id="rId9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4"/>
    <p:restoredTop sz="93692"/>
  </p:normalViewPr>
  <p:slideViewPr>
    <p:cSldViewPr>
      <p:cViewPr varScale="1">
        <p:scale>
          <a:sx n="47" d="100"/>
          <a:sy n="47" d="100"/>
        </p:scale>
        <p:origin x="904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2AE230B-E2C6-424A-AFDE-A50EE3CEEE5C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2BB7E1-AAE1-984B-9EDC-FEB9DF8CA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6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49306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CD43-7B2A-C340-8BA6-8589E6FF5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88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在关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accent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1"/>
              </a:buClr>
              <a:defRPr/>
            </a:lvl3pPr>
            <a:lvl4pPr marL="635000" indent="-292100"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20C3E-E714-F44B-8207-C8A192B7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293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03137" y="1422400"/>
            <a:ext cx="5946863" cy="7632700"/>
          </a:xfrm>
        </p:spPr>
        <p:txBody>
          <a:bodyPr/>
          <a:lstStyle>
            <a:lvl1pPr marL="0" indent="0">
              <a:spcBef>
                <a:spcPts val="1800"/>
              </a:spcBef>
              <a:defRPr sz="4400" baseline="0"/>
            </a:lvl1pPr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1"/>
              </a:buClr>
              <a:defRPr/>
            </a:lvl3pPr>
            <a:lvl4pPr marL="635000" indent="-292100"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669504" y="1422400"/>
            <a:ext cx="5946863" cy="7632700"/>
          </a:xfrm>
        </p:spPr>
        <p:txBody>
          <a:bodyPr/>
          <a:lstStyle>
            <a:lvl1pPr marL="0" indent="0">
              <a:spcBef>
                <a:spcPts val="1800"/>
              </a:spcBef>
              <a:defRPr sz="4400" baseline="0"/>
            </a:lvl1pPr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1"/>
              </a:buClr>
              <a:defRPr/>
            </a:lvl3pPr>
            <a:lvl4pPr marL="635000" indent="-292100"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B1B9-69A8-8E40-B7B5-DF01D1B60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601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Ø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Ø"/>
              <a:defRPr sz="32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Ø"/>
              <a:defRPr sz="28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Ø"/>
              <a:defRPr sz="24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Ø"/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62361-D1EA-8A47-98C6-9CB1E9058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39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A145B-76F8-A746-AB6C-FA2BECAF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348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EBAB3-AB80-014D-A40E-37ED29161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1"/>
              </a:buClr>
              <a:defRPr sz="3600"/>
            </a:lvl1pPr>
            <a:lvl2pPr marL="742950" indent="-742950">
              <a:lnSpc>
                <a:spcPct val="120000"/>
              </a:lnSpc>
              <a:buClr>
                <a:schemeClr val="accent1"/>
              </a:buClr>
              <a:defRPr sz="3200"/>
            </a:lvl2pPr>
            <a:lvl3pPr marL="342900" indent="-342900">
              <a:lnSpc>
                <a:spcPct val="120000"/>
              </a:lnSpc>
              <a:buClr>
                <a:schemeClr val="accent1"/>
              </a:buClr>
              <a:defRPr sz="2800"/>
            </a:lvl3pPr>
            <a:lvl4pPr marL="635000" indent="-292100">
              <a:lnSpc>
                <a:spcPct val="120000"/>
              </a:lnSpc>
              <a:buClr>
                <a:schemeClr val="accent1"/>
              </a:buClr>
              <a:defRPr sz="2400"/>
            </a:lvl4pPr>
            <a:lvl5pPr>
              <a:lnSpc>
                <a:spcPct val="120000"/>
              </a:lnSpc>
              <a:buClr>
                <a:schemeClr val="accent1"/>
              </a:buCl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E65BE-2E11-7A48-9B9B-BE2D03A57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86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2946766"/>
            <a:ext cx="8839200" cy="3859518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AC4B8-BA29-3449-979C-B7FE8DC12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63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3100"/>
            <a:ext cx="12039600" cy="723900"/>
          </a:xfrm>
        </p:spPr>
        <p:txBody>
          <a:bodyPr/>
          <a:lstStyle>
            <a:lvl1pPr algn="ctr">
              <a:defRPr sz="540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0525-4F60-5640-A294-CC90273B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72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</a:t>
            </a:r>
            <a:r>
              <a:rPr lang="en-US" dirty="0" err="1" smtClean="0">
                <a:sym typeface="Open Sans Extrabold" charset="0"/>
              </a:rPr>
              <a:t>edt</a:t>
            </a:r>
            <a:r>
              <a:rPr lang="en-US" dirty="0" smtClean="0">
                <a:sym typeface="Open Sans Extrabold" charset="0"/>
              </a:rPr>
              <a:t> </a:t>
            </a:r>
            <a:r>
              <a:rPr lang="en-US" dirty="0">
                <a:sym typeface="Open Sans Extrabold" charset="0"/>
              </a:rPr>
              <a:t>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</a:t>
            </a:r>
            <a:r>
              <a:rPr lang="zh-CN" altLang="en-US" dirty="0" smtClean="0">
                <a:sym typeface="Open Sans Light" charset="0"/>
              </a:rPr>
              <a:t>测试</a:t>
            </a:r>
            <a:r>
              <a:rPr lang="en-US" dirty="0" smtClean="0">
                <a:sym typeface="Open Sans Light" charset="0"/>
              </a:rPr>
              <a:t>Master </a:t>
            </a:r>
            <a:r>
              <a:rPr lang="en-US" dirty="0">
                <a:sym typeface="Open Sans Light" charset="0"/>
              </a:rPr>
              <a:t>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FF3F9308-874B-F745-83DC-B5DB987E3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26" r:id="rId7"/>
    <p:sldLayoutId id="2147484627" r:id="rId8"/>
    <p:sldLayoutId id="2147484668" r:id="rId9"/>
    <p:sldLayoutId id="2147484628" r:id="rId10"/>
    <p:sldLayoutId id="2147484669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buClr>
          <a:schemeClr val="accent1"/>
        </a:buClr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buClr>
          <a:schemeClr val="accent1"/>
        </a:buClr>
        <a:defRPr sz="3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■"/>
        <a:defRPr sz="32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-"/>
        <a:defRPr sz="2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zagniotov/stubby4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契约测试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258414" y="2673155"/>
            <a:ext cx="2500364" cy="757130"/>
          </a:xfrm>
        </p:spPr>
        <p:txBody>
          <a:bodyPr/>
          <a:lstStyle/>
          <a:p>
            <a:r>
              <a:rPr kumimoji="1" lang="en-US" altLang="zh-CN" dirty="0" smtClean="0"/>
              <a:t>SE</a:t>
            </a:r>
            <a:r>
              <a:rPr kumimoji="1" lang="zh-CN" altLang="en-US" dirty="0" smtClean="0"/>
              <a:t> 特训营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8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082800" y="3836240"/>
            <a:ext cx="8839200" cy="2080570"/>
          </a:xfrm>
        </p:spPr>
        <p:txBody>
          <a:bodyPr/>
          <a:lstStyle/>
          <a:p>
            <a:r>
              <a:rPr kumimoji="1" lang="zh-CN" altLang="en-US" dirty="0" smtClean="0"/>
              <a:t>啥是契约？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怎么表达契约？</a:t>
            </a:r>
            <a:endParaRPr kumimoji="1" lang="en-US" altLang="zh-CN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AC4B8-BA29-3449-979C-B7FE8DC12E5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9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避免对集成测试的依赖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标准化</a:t>
            </a:r>
            <a:r>
              <a:rPr kumimoji="1" lang="zh-CN" altLang="en-US" dirty="0" smtClean="0"/>
              <a:t>的契约描述文档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WSDL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OAS</a:t>
            </a:r>
          </a:p>
          <a:p>
            <a:pPr lvl="1"/>
            <a:r>
              <a:rPr kumimoji="1" lang="zh-CN" altLang="en-US" dirty="0" smtClean="0"/>
              <a:t>服务消费方对 服务提供方 写测试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消费方 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 提供方的接口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实现应用的向后兼容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部署与交付的分离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滚动计划</a:t>
            </a:r>
            <a:endParaRPr kumimoji="1" lang="en-US" altLang="zh-CN" dirty="0" smtClean="0"/>
          </a:p>
          <a:p>
            <a:pPr marL="0" indent="0"/>
            <a:r>
              <a:rPr lang="zh-CN" altLang="en-US" dirty="0" smtClean="0"/>
              <a:t>采用消费者驱动契约工具</a:t>
            </a:r>
            <a:endParaRPr lang="en-US" altLang="zh-CN" dirty="0" smtClean="0"/>
          </a:p>
          <a:p>
            <a:pPr marL="508000" lvl="1" indent="0"/>
            <a:r>
              <a:rPr lang="zh-CN" altLang="en-US" dirty="0" smtClean="0"/>
              <a:t>简化上面 </a:t>
            </a:r>
            <a:r>
              <a:rPr lang="en-US" altLang="zh-CN" dirty="0" smtClean="0"/>
              <a:t>2</a:t>
            </a:r>
            <a:r>
              <a:rPr lang="zh-CN" altLang="en-US" dirty="0" smtClean="0"/>
              <a:t> 、 </a:t>
            </a:r>
            <a:r>
              <a:rPr lang="en-US" altLang="zh-CN" dirty="0" smtClean="0"/>
              <a:t>3</a:t>
            </a:r>
            <a:r>
              <a:rPr lang="zh-CN" altLang="en-US" dirty="0" smtClean="0"/>
              <a:t> 步</a:t>
            </a:r>
            <a:endParaRPr lang="en-US" altLang="zh-CN" dirty="0" smtClean="0"/>
          </a:p>
          <a:p>
            <a:pPr marL="508000" lvl="1" indent="0"/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6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契约测试工具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5833368" cy="7632700"/>
          </a:xfrm>
        </p:spPr>
        <p:txBody>
          <a:bodyPr/>
          <a:lstStyle/>
          <a:p>
            <a:r>
              <a:rPr kumimoji="1" lang="zh-CN" altLang="en-US" dirty="0" smtClean="0"/>
              <a:t>基于 </a:t>
            </a:r>
            <a:r>
              <a:rPr kumimoji="1" lang="en-US" altLang="zh-CN" dirty="0" smtClean="0"/>
              <a:t>Schema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Swagger</a:t>
            </a:r>
          </a:p>
          <a:p>
            <a:pPr lvl="1"/>
            <a:r>
              <a:rPr kumimoji="1" lang="en-US" altLang="zh-CN" dirty="0" smtClean="0"/>
              <a:t>RAML</a:t>
            </a:r>
          </a:p>
          <a:p>
            <a:pPr lvl="1"/>
            <a:r>
              <a:rPr kumimoji="1" lang="en-US" altLang="zh-CN" dirty="0"/>
              <a:t>API </a:t>
            </a:r>
            <a:r>
              <a:rPr kumimoji="1" lang="en-US" altLang="zh-CN" dirty="0" smtClean="0"/>
              <a:t>Blueprint</a:t>
            </a:r>
          </a:p>
          <a:p>
            <a:pPr lvl="1"/>
            <a:r>
              <a:rPr kumimoji="1" lang="en-US" altLang="zh-CN" dirty="0" err="1" smtClean="0"/>
              <a:t>SoapUI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762361-D1EA-8A47-98C6-9CB1E9058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656288" y="1422400"/>
            <a:ext cx="5833368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20700" indent="-5207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Ø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1028700" indent="-5207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549400" indent="-5207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2057400" indent="-5207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578100" indent="-5207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r>
              <a:rPr kumimoji="1" lang="zh-CN" altLang="en-US" kern="0" dirty="0" smtClean="0"/>
              <a:t>基于实例</a:t>
            </a:r>
            <a:endParaRPr kumimoji="1" lang="en-US" altLang="zh-CN" kern="0" dirty="0" smtClean="0"/>
          </a:p>
          <a:p>
            <a:pPr lvl="1"/>
            <a:r>
              <a:rPr kumimoji="1" lang="en-US" altLang="zh-CN" kern="0" dirty="0" smtClean="0"/>
              <a:t>Pact</a:t>
            </a:r>
          </a:p>
          <a:p>
            <a:endParaRPr kumimoji="1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66200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ECD43-7B2A-C340-8BA6-8589E6FF57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82" y="0"/>
            <a:ext cx="8417836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9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082800" y="4471991"/>
            <a:ext cx="8839200" cy="809068"/>
          </a:xfrm>
        </p:spPr>
        <p:txBody>
          <a:bodyPr/>
          <a:lstStyle/>
          <a:p>
            <a:r>
              <a:rPr kumimoji="1" lang="zh-CN" altLang="en-US" dirty="0" smtClean="0"/>
              <a:t>看代码吧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AC4B8-BA29-3449-979C-B7FE8DC12E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4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独立的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762361-D1EA-8A47-98C6-9CB1E90585D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9" y="1852464"/>
            <a:ext cx="1214597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72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 </a:t>
            </a:r>
            <a:r>
              <a:rPr kumimoji="1" lang="en-US" altLang="zh-CN" dirty="0" smtClean="0"/>
              <a:t>stubby4J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 的</a:t>
            </a:r>
            <a:r>
              <a:rPr lang="zh-CN" altLang="en-US" dirty="0" smtClean="0"/>
              <a:t>工具</a:t>
            </a:r>
            <a:r>
              <a:rPr lang="zh-CN" altLang="en-US" dirty="0" smtClean="0"/>
              <a:t>有很多种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altLang="zh-CN" dirty="0" err="1" smtClean="0"/>
              <a:t>SoapUI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MountBank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WireMock,Stubby4j,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Moco</a:t>
            </a:r>
            <a:r>
              <a:rPr lang="en-US" altLang="zh-CN" dirty="0" smtClean="0"/>
              <a:t>,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zh-CN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zh-CN" altLang="en-US" dirty="0" smtClean="0"/>
              <a:t>推荐使用 </a:t>
            </a:r>
            <a:r>
              <a:rPr lang="en-US" altLang="zh-CN" dirty="0" smtClean="0"/>
              <a:t>stubby4j</a:t>
            </a:r>
            <a:endParaRPr kumimoji="1" lang="en-US" altLang="zh-CN" dirty="0" smtClean="0">
              <a:hlinkClick r:id="rId2"/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github.com/azagniotov/stubby4j</a:t>
            </a:r>
            <a:endParaRPr kumimoji="1" lang="en-US" altLang="zh-CN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1" lang="en-US" altLang="zh-CN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1" lang="en-US" altLang="zh-CN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zh-CN" dirty="0"/>
              <a:t>java -jar stubby4j-x.x.xx.jar -d 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config.yml</a:t>
            </a:r>
            <a:endParaRPr lang="en-US" altLang="zh-CN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zh-CN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zh-CN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zh-CN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zh-CN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zh-CN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1" lang="en-US" altLang="zh-CN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762361-D1EA-8A47-98C6-9CB1E90585D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2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 - Blu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" id="{D55E39F3-E984-6944-AFBB-C109AED3EB2F}" vid="{F281E5A0-F82D-824B-9237-1FEDF8CFF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 蓝</Template>
  <TotalTime>493</TotalTime>
  <Pages>0</Pages>
  <Words>125</Words>
  <Characters>0</Characters>
  <Application>Microsoft Macintosh PowerPoint</Application>
  <PresentationFormat>自定义</PresentationFormat>
  <Lines>0</Lines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 Black</vt:lpstr>
      <vt:lpstr>Calibri</vt:lpstr>
      <vt:lpstr>Lucida Grande</vt:lpstr>
      <vt:lpstr>Mangal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Wingdings</vt:lpstr>
      <vt:lpstr>ヒラギノ角ゴ ProN W3</vt:lpstr>
      <vt:lpstr>ヒラギノ角ゴ ProN W6</vt:lpstr>
      <vt:lpstr>黑体</vt:lpstr>
      <vt:lpstr>微软雅黑</vt:lpstr>
      <vt:lpstr>Arial</vt:lpstr>
      <vt:lpstr>TW - Blue</vt:lpstr>
      <vt:lpstr>契约测试</vt:lpstr>
      <vt:lpstr>PowerPoint 演示文稿</vt:lpstr>
      <vt:lpstr>避免对集成测试的依赖</vt:lpstr>
      <vt:lpstr>契约测试工具</vt:lpstr>
      <vt:lpstr>PowerPoint 演示文稿</vt:lpstr>
      <vt:lpstr>PowerPoint 演示文稿</vt:lpstr>
      <vt:lpstr>独立的 Service Mock</vt:lpstr>
      <vt:lpstr>工具 stubby4J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契约测试</dc:title>
  <dc:subject/>
  <dc:creator>Yoogo Dong</dc:creator>
  <cp:keywords/>
  <dc:description/>
  <cp:lastModifiedBy>Yoogo Dong</cp:lastModifiedBy>
  <cp:revision>79</cp:revision>
  <dcterms:created xsi:type="dcterms:W3CDTF">2017-12-08T00:58:31Z</dcterms:created>
  <dcterms:modified xsi:type="dcterms:W3CDTF">2017-12-14T01:00:36Z</dcterms:modified>
</cp:coreProperties>
</file>