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0A520B5-FDD7-40FF-83FB-7681DD0B9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Starbucks Beverage Contents </a:t>
            </a:r>
            <a:r>
              <a:rPr dirty="0"/>
              <a:t>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A54BD7B-50E1-4405-BA1E-5992BCCAF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</a:t>
            </a:r>
            <a:r>
              <a:rPr lang="en-US" dirty="0"/>
              <a:t>0</a:t>
            </a:r>
            <a:r>
              <a:rPr dirty="0"/>
              <a:t>/</a:t>
            </a:r>
            <a:r>
              <a:rPr lang="en-US" dirty="0"/>
              <a:t>15</a:t>
            </a:r>
            <a:r>
              <a:rPr dirty="0"/>
              <a:t>/23 8:37:53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E75DAD4-8498-4FBC-9612-B02FACE5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762"/>
            <a:ext cx="88773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47AACB0-0787-413E-BD01-0971B8A6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762"/>
            <a:ext cx="104013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31EC2A0D-84EA-4B1C-812A-81D0C9DD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76225"/>
            <a:ext cx="70675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BEA01DD4-71A2-4304-A3AF-DC901968F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95300"/>
            <a:ext cx="9906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Starbucks Beverage Contents Visualization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Beverage Contents Visualization</dc:title>
  <dc:creator/>
  <cp:lastModifiedBy>Gebrecristos, Yaphet K</cp:lastModifiedBy>
  <cp:revision>2</cp:revision>
  <dcterms:created xsi:type="dcterms:W3CDTF">2023-11-11T01:37:53Z</dcterms:created>
  <dcterms:modified xsi:type="dcterms:W3CDTF">2024-03-14T23:16:51Z</dcterms:modified>
</cp:coreProperties>
</file>