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Yukti Pant </a:t>
            </a:r>
            <a:r>
              <a:rPr dirty="0"/>
              <a:t>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Yukti Pant</cp:lastModifiedBy>
  <cp:revision>5</cp:revision>
  <dcterms:modified xsi:type="dcterms:W3CDTF">2023-09-16T08:57:13Z</dcterms:modified>
</cp:coreProperties>
</file>