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healthy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set a goal</a:t>
            </a:r>
          </a:p>
          <a:p>
            <a:pPr lvl="1"/>
            <a:r>
              <a:rPr/>
              <a:t>track goal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Clean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time!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Vocab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Routine</a:t>
            </a:r>
          </a:p>
          <a:p>
            <a:pPr lvl="1"/>
            <a:r>
              <a:rPr/>
              <a:t>Exercise</a:t>
            </a:r>
          </a:p>
          <a:p>
            <a:pPr lvl="1"/>
            <a:r>
              <a:rPr/>
              <a:t>variety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Move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move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Move</a:t>
            </a:r>
            <a:r>
              <a:rPr/>
              <a:t> </a:t>
            </a:r>
            <a:r>
              <a:rPr/>
              <a:t>telepathy</a:t>
            </a:r>
            <a:r>
              <a:rPr/>
              <a:t> </a:t>
            </a:r>
            <a:r>
              <a:rPr/>
              <a:t>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Show a movement activity word and count to three. Then, show the activity with your body. Students who don’t match are out.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Eat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variety</a:t>
            </a:r>
          </a:p>
          <a:p>
            <a:pPr lvl="1"/>
            <a:r>
              <a:rPr/>
              <a:t>avoid unhealthy food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Rest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enough rest</a:t>
            </a:r>
          </a:p>
          <a:p>
            <a:pPr lvl="1"/>
            <a:r>
              <a:rPr/>
              <a:t>consistent rest</a:t>
            </a:r>
          </a:p>
          <a:p>
            <a:pPr lvl="1"/>
            <a:r>
              <a:rPr/>
              <a:t>establish a routine</a:t>
            </a:r>
          </a:p>
          <a:p>
            <a:pPr lvl="1"/>
            <a:r>
              <a:rPr/>
              <a:t>heads up seven up resting game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time!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2021-11-13T13:29:02Z</dcterms:created>
  <dcterms:modified xsi:type="dcterms:W3CDTF">2021-11-13T13:29:02Z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