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58" r:id="rId5"/>
    <p:sldId id="259" r:id="rId6"/>
    <p:sldId id="260" r:id="rId7"/>
    <p:sldId id="261" r:id="rId8"/>
    <p:sldId id="274" r:id="rId9"/>
    <p:sldId id="262" r:id="rId10"/>
    <p:sldId id="266" r:id="rId11"/>
    <p:sldId id="263" r:id="rId12"/>
    <p:sldId id="267" r:id="rId13"/>
    <p:sldId id="265" r:id="rId14"/>
    <p:sldId id="264" r:id="rId15"/>
    <p:sldId id="268" r:id="rId16"/>
    <p:sldId id="269" r:id="rId17"/>
    <p:sldId id="270" r:id="rId18"/>
    <p:sldId id="271" r:id="rId19"/>
    <p:sldId id="272"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12" autoAdjust="0"/>
  </p:normalViewPr>
  <p:slideViewPr>
    <p:cSldViewPr snapToGrid="0">
      <p:cViewPr varScale="1">
        <p:scale>
          <a:sx n="62" d="100"/>
          <a:sy n="62" d="100"/>
        </p:scale>
        <p:origin x="10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B499-6C62-4D83-BC07-8E58B726EA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F4F4C7-645E-4575-8463-2D3291EA23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B408AF-5C70-4D88-9643-45B08C7BCB1F}"/>
              </a:ext>
            </a:extLst>
          </p:cNvPr>
          <p:cNvSpPr>
            <a:spLocks noGrp="1"/>
          </p:cNvSpPr>
          <p:nvPr>
            <p:ph type="dt" sz="half" idx="10"/>
          </p:nvPr>
        </p:nvSpPr>
        <p:spPr/>
        <p:txBody>
          <a:bodyPr/>
          <a:lstStyle/>
          <a:p>
            <a:fld id="{DB2E9258-FAB5-4D22-B5BC-6C1678B702B1}" type="datetimeFigureOut">
              <a:rPr lang="en-US" smtClean="0"/>
              <a:t>1/21/2022</a:t>
            </a:fld>
            <a:endParaRPr lang="en-US"/>
          </a:p>
        </p:txBody>
      </p:sp>
      <p:sp>
        <p:nvSpPr>
          <p:cNvPr id="5" name="Footer Placeholder 4">
            <a:extLst>
              <a:ext uri="{FF2B5EF4-FFF2-40B4-BE49-F238E27FC236}">
                <a16:creationId xmlns:a16="http://schemas.microsoft.com/office/drawing/2014/main" id="{C6F6DC09-5F23-4DF7-BE7D-57443BA64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17144-3633-4F83-9F80-E3FA8FBEBFCF}"/>
              </a:ext>
            </a:extLst>
          </p:cNvPr>
          <p:cNvSpPr>
            <a:spLocks noGrp="1"/>
          </p:cNvSpPr>
          <p:nvPr>
            <p:ph type="sldNum" sz="quarter" idx="12"/>
          </p:nvPr>
        </p:nvSpPr>
        <p:spPr/>
        <p:txBody>
          <a:bodyPr/>
          <a:lstStyle/>
          <a:p>
            <a:fld id="{E472C032-3CF4-4E99-9C27-46A3195188BA}" type="slidenum">
              <a:rPr lang="en-US" smtClean="0"/>
              <a:t>‹#›</a:t>
            </a:fld>
            <a:endParaRPr lang="en-US"/>
          </a:p>
        </p:txBody>
      </p:sp>
    </p:spTree>
    <p:extLst>
      <p:ext uri="{BB962C8B-B14F-4D97-AF65-F5344CB8AC3E}">
        <p14:creationId xmlns:p14="http://schemas.microsoft.com/office/powerpoint/2010/main" val="822713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64C8-CE9E-4DA9-B7D9-C9789508DF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01BA0D-284F-4EBC-9A63-682CEBC031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B3424F-6D03-4039-B6C8-DB7F045F34B5}"/>
              </a:ext>
            </a:extLst>
          </p:cNvPr>
          <p:cNvSpPr>
            <a:spLocks noGrp="1"/>
          </p:cNvSpPr>
          <p:nvPr>
            <p:ph type="dt" sz="half" idx="10"/>
          </p:nvPr>
        </p:nvSpPr>
        <p:spPr/>
        <p:txBody>
          <a:bodyPr/>
          <a:lstStyle/>
          <a:p>
            <a:fld id="{DB2E9258-FAB5-4D22-B5BC-6C1678B702B1}" type="datetimeFigureOut">
              <a:rPr lang="en-US" smtClean="0"/>
              <a:t>1/21/2022</a:t>
            </a:fld>
            <a:endParaRPr lang="en-US"/>
          </a:p>
        </p:txBody>
      </p:sp>
      <p:sp>
        <p:nvSpPr>
          <p:cNvPr id="5" name="Footer Placeholder 4">
            <a:extLst>
              <a:ext uri="{FF2B5EF4-FFF2-40B4-BE49-F238E27FC236}">
                <a16:creationId xmlns:a16="http://schemas.microsoft.com/office/drawing/2014/main" id="{F9729306-EEBC-4F5E-A28A-3A19E2171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DAB3D-67E4-4C1C-8DD4-CC7A2472FA2D}"/>
              </a:ext>
            </a:extLst>
          </p:cNvPr>
          <p:cNvSpPr>
            <a:spLocks noGrp="1"/>
          </p:cNvSpPr>
          <p:nvPr>
            <p:ph type="sldNum" sz="quarter" idx="12"/>
          </p:nvPr>
        </p:nvSpPr>
        <p:spPr/>
        <p:txBody>
          <a:bodyPr/>
          <a:lstStyle/>
          <a:p>
            <a:fld id="{E472C032-3CF4-4E99-9C27-46A3195188BA}" type="slidenum">
              <a:rPr lang="en-US" smtClean="0"/>
              <a:t>‹#›</a:t>
            </a:fld>
            <a:endParaRPr lang="en-US"/>
          </a:p>
        </p:txBody>
      </p:sp>
    </p:spTree>
    <p:extLst>
      <p:ext uri="{BB962C8B-B14F-4D97-AF65-F5344CB8AC3E}">
        <p14:creationId xmlns:p14="http://schemas.microsoft.com/office/powerpoint/2010/main" val="281714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7640D0-ACBC-4995-85A1-FE5AF004C6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FBDDA7-FB4F-4075-A70C-ABE37EE8AA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FF0B5-96B4-468F-83DC-6B5016577A49}"/>
              </a:ext>
            </a:extLst>
          </p:cNvPr>
          <p:cNvSpPr>
            <a:spLocks noGrp="1"/>
          </p:cNvSpPr>
          <p:nvPr>
            <p:ph type="dt" sz="half" idx="10"/>
          </p:nvPr>
        </p:nvSpPr>
        <p:spPr/>
        <p:txBody>
          <a:bodyPr/>
          <a:lstStyle/>
          <a:p>
            <a:fld id="{DB2E9258-FAB5-4D22-B5BC-6C1678B702B1}" type="datetimeFigureOut">
              <a:rPr lang="en-US" smtClean="0"/>
              <a:t>1/21/2022</a:t>
            </a:fld>
            <a:endParaRPr lang="en-US"/>
          </a:p>
        </p:txBody>
      </p:sp>
      <p:sp>
        <p:nvSpPr>
          <p:cNvPr id="5" name="Footer Placeholder 4">
            <a:extLst>
              <a:ext uri="{FF2B5EF4-FFF2-40B4-BE49-F238E27FC236}">
                <a16:creationId xmlns:a16="http://schemas.microsoft.com/office/drawing/2014/main" id="{C8C07EF2-6D9B-4841-B859-EC9B9543F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8B4E4-D885-4555-A6EE-F20915A3F008}"/>
              </a:ext>
            </a:extLst>
          </p:cNvPr>
          <p:cNvSpPr>
            <a:spLocks noGrp="1"/>
          </p:cNvSpPr>
          <p:nvPr>
            <p:ph type="sldNum" sz="quarter" idx="12"/>
          </p:nvPr>
        </p:nvSpPr>
        <p:spPr/>
        <p:txBody>
          <a:bodyPr/>
          <a:lstStyle/>
          <a:p>
            <a:fld id="{E472C032-3CF4-4E99-9C27-46A3195188BA}" type="slidenum">
              <a:rPr lang="en-US" smtClean="0"/>
              <a:t>‹#›</a:t>
            </a:fld>
            <a:endParaRPr lang="en-US"/>
          </a:p>
        </p:txBody>
      </p:sp>
    </p:spTree>
    <p:extLst>
      <p:ext uri="{BB962C8B-B14F-4D97-AF65-F5344CB8AC3E}">
        <p14:creationId xmlns:p14="http://schemas.microsoft.com/office/powerpoint/2010/main" val="153372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7E1B-6B04-4717-98EB-06695EB8F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07E7E-5D0F-47FF-9030-EA5E5F5BA1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31589-A739-46CA-BB6C-2B2A77CE74AA}"/>
              </a:ext>
            </a:extLst>
          </p:cNvPr>
          <p:cNvSpPr>
            <a:spLocks noGrp="1"/>
          </p:cNvSpPr>
          <p:nvPr>
            <p:ph type="dt" sz="half" idx="10"/>
          </p:nvPr>
        </p:nvSpPr>
        <p:spPr/>
        <p:txBody>
          <a:bodyPr/>
          <a:lstStyle/>
          <a:p>
            <a:fld id="{DB2E9258-FAB5-4D22-B5BC-6C1678B702B1}" type="datetimeFigureOut">
              <a:rPr lang="en-US" smtClean="0"/>
              <a:t>1/21/2022</a:t>
            </a:fld>
            <a:endParaRPr lang="en-US"/>
          </a:p>
        </p:txBody>
      </p:sp>
      <p:sp>
        <p:nvSpPr>
          <p:cNvPr id="5" name="Footer Placeholder 4">
            <a:extLst>
              <a:ext uri="{FF2B5EF4-FFF2-40B4-BE49-F238E27FC236}">
                <a16:creationId xmlns:a16="http://schemas.microsoft.com/office/drawing/2014/main" id="{A7D30DCA-23BF-400A-8F3F-F6F664E2C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92117-F740-4F1D-A47C-A86C1267F3ED}"/>
              </a:ext>
            </a:extLst>
          </p:cNvPr>
          <p:cNvSpPr>
            <a:spLocks noGrp="1"/>
          </p:cNvSpPr>
          <p:nvPr>
            <p:ph type="sldNum" sz="quarter" idx="12"/>
          </p:nvPr>
        </p:nvSpPr>
        <p:spPr/>
        <p:txBody>
          <a:bodyPr/>
          <a:lstStyle/>
          <a:p>
            <a:fld id="{E472C032-3CF4-4E99-9C27-46A3195188BA}" type="slidenum">
              <a:rPr lang="en-US" smtClean="0"/>
              <a:t>‹#›</a:t>
            </a:fld>
            <a:endParaRPr lang="en-US"/>
          </a:p>
        </p:txBody>
      </p:sp>
    </p:spTree>
    <p:extLst>
      <p:ext uri="{BB962C8B-B14F-4D97-AF65-F5344CB8AC3E}">
        <p14:creationId xmlns:p14="http://schemas.microsoft.com/office/powerpoint/2010/main" val="303228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7979-C1DC-4E33-A4FB-7A7DE355DB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0E303C-96A3-4AD9-A198-40DC07B32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95BC68-2B64-444C-935B-195F2553ED62}"/>
              </a:ext>
            </a:extLst>
          </p:cNvPr>
          <p:cNvSpPr>
            <a:spLocks noGrp="1"/>
          </p:cNvSpPr>
          <p:nvPr>
            <p:ph type="dt" sz="half" idx="10"/>
          </p:nvPr>
        </p:nvSpPr>
        <p:spPr/>
        <p:txBody>
          <a:bodyPr/>
          <a:lstStyle/>
          <a:p>
            <a:fld id="{DB2E9258-FAB5-4D22-B5BC-6C1678B702B1}" type="datetimeFigureOut">
              <a:rPr lang="en-US" smtClean="0"/>
              <a:t>1/21/2022</a:t>
            </a:fld>
            <a:endParaRPr lang="en-US"/>
          </a:p>
        </p:txBody>
      </p:sp>
      <p:sp>
        <p:nvSpPr>
          <p:cNvPr id="5" name="Footer Placeholder 4">
            <a:extLst>
              <a:ext uri="{FF2B5EF4-FFF2-40B4-BE49-F238E27FC236}">
                <a16:creationId xmlns:a16="http://schemas.microsoft.com/office/drawing/2014/main" id="{ABCBB062-DB7A-41F2-BDCA-372388CEA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70E28-1B93-4ED7-9324-90A7DEE98AEA}"/>
              </a:ext>
            </a:extLst>
          </p:cNvPr>
          <p:cNvSpPr>
            <a:spLocks noGrp="1"/>
          </p:cNvSpPr>
          <p:nvPr>
            <p:ph type="sldNum" sz="quarter" idx="12"/>
          </p:nvPr>
        </p:nvSpPr>
        <p:spPr/>
        <p:txBody>
          <a:bodyPr/>
          <a:lstStyle/>
          <a:p>
            <a:fld id="{E472C032-3CF4-4E99-9C27-46A3195188BA}" type="slidenum">
              <a:rPr lang="en-US" smtClean="0"/>
              <a:t>‹#›</a:t>
            </a:fld>
            <a:endParaRPr lang="en-US"/>
          </a:p>
        </p:txBody>
      </p:sp>
    </p:spTree>
    <p:extLst>
      <p:ext uri="{BB962C8B-B14F-4D97-AF65-F5344CB8AC3E}">
        <p14:creationId xmlns:p14="http://schemas.microsoft.com/office/powerpoint/2010/main" val="137023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EF50-2C04-49ED-A961-C654EE529C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5A2079-5323-4805-B648-FF56E98F8A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C23D8C-4247-428B-A94C-A9AE6959F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86BC0E-D78B-4835-A9D2-4810A0F3237C}"/>
              </a:ext>
            </a:extLst>
          </p:cNvPr>
          <p:cNvSpPr>
            <a:spLocks noGrp="1"/>
          </p:cNvSpPr>
          <p:nvPr>
            <p:ph type="dt" sz="half" idx="10"/>
          </p:nvPr>
        </p:nvSpPr>
        <p:spPr/>
        <p:txBody>
          <a:bodyPr/>
          <a:lstStyle/>
          <a:p>
            <a:fld id="{DB2E9258-FAB5-4D22-B5BC-6C1678B702B1}" type="datetimeFigureOut">
              <a:rPr lang="en-US" smtClean="0"/>
              <a:t>1/21/2022</a:t>
            </a:fld>
            <a:endParaRPr lang="en-US"/>
          </a:p>
        </p:txBody>
      </p:sp>
      <p:sp>
        <p:nvSpPr>
          <p:cNvPr id="6" name="Footer Placeholder 5">
            <a:extLst>
              <a:ext uri="{FF2B5EF4-FFF2-40B4-BE49-F238E27FC236}">
                <a16:creationId xmlns:a16="http://schemas.microsoft.com/office/drawing/2014/main" id="{4348AECA-B45D-49AA-86BF-417C0D4C4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47B1F8-37CE-468B-B23C-59811AB856CB}"/>
              </a:ext>
            </a:extLst>
          </p:cNvPr>
          <p:cNvSpPr>
            <a:spLocks noGrp="1"/>
          </p:cNvSpPr>
          <p:nvPr>
            <p:ph type="sldNum" sz="quarter" idx="12"/>
          </p:nvPr>
        </p:nvSpPr>
        <p:spPr/>
        <p:txBody>
          <a:bodyPr/>
          <a:lstStyle/>
          <a:p>
            <a:fld id="{E472C032-3CF4-4E99-9C27-46A3195188BA}" type="slidenum">
              <a:rPr lang="en-US" smtClean="0"/>
              <a:t>‹#›</a:t>
            </a:fld>
            <a:endParaRPr lang="en-US"/>
          </a:p>
        </p:txBody>
      </p:sp>
    </p:spTree>
    <p:extLst>
      <p:ext uri="{BB962C8B-B14F-4D97-AF65-F5344CB8AC3E}">
        <p14:creationId xmlns:p14="http://schemas.microsoft.com/office/powerpoint/2010/main" val="151275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DEEF-AF56-4C74-87C5-BCC484FBB7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FC05F5-839B-4184-B6E3-8B7D3BAA9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ED549C-6E54-4631-8830-CF38338596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1B1CDC-FDE9-47CC-A3C0-E35585382A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6934F7-0106-41F1-987B-A6F4A39805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E681CB-7BD2-4B4D-8C75-C296AA94A328}"/>
              </a:ext>
            </a:extLst>
          </p:cNvPr>
          <p:cNvSpPr>
            <a:spLocks noGrp="1"/>
          </p:cNvSpPr>
          <p:nvPr>
            <p:ph type="dt" sz="half" idx="10"/>
          </p:nvPr>
        </p:nvSpPr>
        <p:spPr/>
        <p:txBody>
          <a:bodyPr/>
          <a:lstStyle/>
          <a:p>
            <a:fld id="{DB2E9258-FAB5-4D22-B5BC-6C1678B702B1}" type="datetimeFigureOut">
              <a:rPr lang="en-US" smtClean="0"/>
              <a:t>1/21/2022</a:t>
            </a:fld>
            <a:endParaRPr lang="en-US"/>
          </a:p>
        </p:txBody>
      </p:sp>
      <p:sp>
        <p:nvSpPr>
          <p:cNvPr id="8" name="Footer Placeholder 7">
            <a:extLst>
              <a:ext uri="{FF2B5EF4-FFF2-40B4-BE49-F238E27FC236}">
                <a16:creationId xmlns:a16="http://schemas.microsoft.com/office/drawing/2014/main" id="{CE542749-CA3F-4494-B46B-CDE8F34794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D7F294-A24E-4559-BDD5-776A0B94A55C}"/>
              </a:ext>
            </a:extLst>
          </p:cNvPr>
          <p:cNvSpPr>
            <a:spLocks noGrp="1"/>
          </p:cNvSpPr>
          <p:nvPr>
            <p:ph type="sldNum" sz="quarter" idx="12"/>
          </p:nvPr>
        </p:nvSpPr>
        <p:spPr/>
        <p:txBody>
          <a:bodyPr/>
          <a:lstStyle/>
          <a:p>
            <a:fld id="{E472C032-3CF4-4E99-9C27-46A3195188BA}" type="slidenum">
              <a:rPr lang="en-US" smtClean="0"/>
              <a:t>‹#›</a:t>
            </a:fld>
            <a:endParaRPr lang="en-US"/>
          </a:p>
        </p:txBody>
      </p:sp>
    </p:spTree>
    <p:extLst>
      <p:ext uri="{BB962C8B-B14F-4D97-AF65-F5344CB8AC3E}">
        <p14:creationId xmlns:p14="http://schemas.microsoft.com/office/powerpoint/2010/main" val="4104802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652E-6A33-49B9-B33D-2FE45DD948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8AEDD7-6233-444F-B679-8A03450BE6B6}"/>
              </a:ext>
            </a:extLst>
          </p:cNvPr>
          <p:cNvSpPr>
            <a:spLocks noGrp="1"/>
          </p:cNvSpPr>
          <p:nvPr>
            <p:ph type="dt" sz="half" idx="10"/>
          </p:nvPr>
        </p:nvSpPr>
        <p:spPr/>
        <p:txBody>
          <a:bodyPr/>
          <a:lstStyle/>
          <a:p>
            <a:fld id="{DB2E9258-FAB5-4D22-B5BC-6C1678B702B1}" type="datetimeFigureOut">
              <a:rPr lang="en-US" smtClean="0"/>
              <a:t>1/21/2022</a:t>
            </a:fld>
            <a:endParaRPr lang="en-US"/>
          </a:p>
        </p:txBody>
      </p:sp>
      <p:sp>
        <p:nvSpPr>
          <p:cNvPr id="4" name="Footer Placeholder 3">
            <a:extLst>
              <a:ext uri="{FF2B5EF4-FFF2-40B4-BE49-F238E27FC236}">
                <a16:creationId xmlns:a16="http://schemas.microsoft.com/office/drawing/2014/main" id="{BDB21A67-D82C-4748-9C64-4461ED4618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9430D-DB26-43DB-81A4-696DC4710285}"/>
              </a:ext>
            </a:extLst>
          </p:cNvPr>
          <p:cNvSpPr>
            <a:spLocks noGrp="1"/>
          </p:cNvSpPr>
          <p:nvPr>
            <p:ph type="sldNum" sz="quarter" idx="12"/>
          </p:nvPr>
        </p:nvSpPr>
        <p:spPr/>
        <p:txBody>
          <a:bodyPr/>
          <a:lstStyle/>
          <a:p>
            <a:fld id="{E472C032-3CF4-4E99-9C27-46A3195188BA}" type="slidenum">
              <a:rPr lang="en-US" smtClean="0"/>
              <a:t>‹#›</a:t>
            </a:fld>
            <a:endParaRPr lang="en-US"/>
          </a:p>
        </p:txBody>
      </p:sp>
    </p:spTree>
    <p:extLst>
      <p:ext uri="{BB962C8B-B14F-4D97-AF65-F5344CB8AC3E}">
        <p14:creationId xmlns:p14="http://schemas.microsoft.com/office/powerpoint/2010/main" val="249482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D6A13-2BFC-400A-8A7B-FA6E681CE83E}"/>
              </a:ext>
            </a:extLst>
          </p:cNvPr>
          <p:cNvSpPr>
            <a:spLocks noGrp="1"/>
          </p:cNvSpPr>
          <p:nvPr>
            <p:ph type="dt" sz="half" idx="10"/>
          </p:nvPr>
        </p:nvSpPr>
        <p:spPr/>
        <p:txBody>
          <a:bodyPr/>
          <a:lstStyle/>
          <a:p>
            <a:fld id="{DB2E9258-FAB5-4D22-B5BC-6C1678B702B1}" type="datetimeFigureOut">
              <a:rPr lang="en-US" smtClean="0"/>
              <a:t>1/21/2022</a:t>
            </a:fld>
            <a:endParaRPr lang="en-US"/>
          </a:p>
        </p:txBody>
      </p:sp>
      <p:sp>
        <p:nvSpPr>
          <p:cNvPr id="3" name="Footer Placeholder 2">
            <a:extLst>
              <a:ext uri="{FF2B5EF4-FFF2-40B4-BE49-F238E27FC236}">
                <a16:creationId xmlns:a16="http://schemas.microsoft.com/office/drawing/2014/main" id="{DBC3AAAE-F7D2-4424-B4E3-F8357FBFBD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3B5D98-C8C1-447A-BF0D-5BCC871F221B}"/>
              </a:ext>
            </a:extLst>
          </p:cNvPr>
          <p:cNvSpPr>
            <a:spLocks noGrp="1"/>
          </p:cNvSpPr>
          <p:nvPr>
            <p:ph type="sldNum" sz="quarter" idx="12"/>
          </p:nvPr>
        </p:nvSpPr>
        <p:spPr/>
        <p:txBody>
          <a:bodyPr/>
          <a:lstStyle/>
          <a:p>
            <a:fld id="{E472C032-3CF4-4E99-9C27-46A3195188BA}" type="slidenum">
              <a:rPr lang="en-US" smtClean="0"/>
              <a:t>‹#›</a:t>
            </a:fld>
            <a:endParaRPr lang="en-US"/>
          </a:p>
        </p:txBody>
      </p:sp>
    </p:spTree>
    <p:extLst>
      <p:ext uri="{BB962C8B-B14F-4D97-AF65-F5344CB8AC3E}">
        <p14:creationId xmlns:p14="http://schemas.microsoft.com/office/powerpoint/2010/main" val="798208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B444-D476-487A-8467-A128D3C9A4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7BE410-0E18-4620-84BC-F0B1B3BC32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567106-1469-41E4-8C5C-686E1C4B7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EC01A-AA33-48C6-8920-6C104997D725}"/>
              </a:ext>
            </a:extLst>
          </p:cNvPr>
          <p:cNvSpPr>
            <a:spLocks noGrp="1"/>
          </p:cNvSpPr>
          <p:nvPr>
            <p:ph type="dt" sz="half" idx="10"/>
          </p:nvPr>
        </p:nvSpPr>
        <p:spPr/>
        <p:txBody>
          <a:bodyPr/>
          <a:lstStyle/>
          <a:p>
            <a:fld id="{DB2E9258-FAB5-4D22-B5BC-6C1678B702B1}" type="datetimeFigureOut">
              <a:rPr lang="en-US" smtClean="0"/>
              <a:t>1/21/2022</a:t>
            </a:fld>
            <a:endParaRPr lang="en-US"/>
          </a:p>
        </p:txBody>
      </p:sp>
      <p:sp>
        <p:nvSpPr>
          <p:cNvPr id="6" name="Footer Placeholder 5">
            <a:extLst>
              <a:ext uri="{FF2B5EF4-FFF2-40B4-BE49-F238E27FC236}">
                <a16:creationId xmlns:a16="http://schemas.microsoft.com/office/drawing/2014/main" id="{FD6DA8ED-41F0-4DCA-9BAD-B2CFF0C7D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5B773E-0E59-4DE0-8C92-C02C5ACF467E}"/>
              </a:ext>
            </a:extLst>
          </p:cNvPr>
          <p:cNvSpPr>
            <a:spLocks noGrp="1"/>
          </p:cNvSpPr>
          <p:nvPr>
            <p:ph type="sldNum" sz="quarter" idx="12"/>
          </p:nvPr>
        </p:nvSpPr>
        <p:spPr/>
        <p:txBody>
          <a:bodyPr/>
          <a:lstStyle/>
          <a:p>
            <a:fld id="{E472C032-3CF4-4E99-9C27-46A3195188BA}" type="slidenum">
              <a:rPr lang="en-US" smtClean="0"/>
              <a:t>‹#›</a:t>
            </a:fld>
            <a:endParaRPr lang="en-US"/>
          </a:p>
        </p:txBody>
      </p:sp>
    </p:spTree>
    <p:extLst>
      <p:ext uri="{BB962C8B-B14F-4D97-AF65-F5344CB8AC3E}">
        <p14:creationId xmlns:p14="http://schemas.microsoft.com/office/powerpoint/2010/main" val="3420607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A725-A335-48AB-A559-D4BF9531A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A2FF89-B9BD-4437-A822-47E1437649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402B64-4F94-4BB6-B097-A219A2E75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06C42-5912-4FB9-83E6-A331032BA102}"/>
              </a:ext>
            </a:extLst>
          </p:cNvPr>
          <p:cNvSpPr>
            <a:spLocks noGrp="1"/>
          </p:cNvSpPr>
          <p:nvPr>
            <p:ph type="dt" sz="half" idx="10"/>
          </p:nvPr>
        </p:nvSpPr>
        <p:spPr/>
        <p:txBody>
          <a:bodyPr/>
          <a:lstStyle/>
          <a:p>
            <a:fld id="{DB2E9258-FAB5-4D22-B5BC-6C1678B702B1}" type="datetimeFigureOut">
              <a:rPr lang="en-US" smtClean="0"/>
              <a:t>1/21/2022</a:t>
            </a:fld>
            <a:endParaRPr lang="en-US"/>
          </a:p>
        </p:txBody>
      </p:sp>
      <p:sp>
        <p:nvSpPr>
          <p:cNvPr id="6" name="Footer Placeholder 5">
            <a:extLst>
              <a:ext uri="{FF2B5EF4-FFF2-40B4-BE49-F238E27FC236}">
                <a16:creationId xmlns:a16="http://schemas.microsoft.com/office/drawing/2014/main" id="{EB3234ED-0694-4765-8334-1D0F75547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19166F-36E8-4255-AEE2-B7B6D428A5F9}"/>
              </a:ext>
            </a:extLst>
          </p:cNvPr>
          <p:cNvSpPr>
            <a:spLocks noGrp="1"/>
          </p:cNvSpPr>
          <p:nvPr>
            <p:ph type="sldNum" sz="quarter" idx="12"/>
          </p:nvPr>
        </p:nvSpPr>
        <p:spPr/>
        <p:txBody>
          <a:bodyPr/>
          <a:lstStyle/>
          <a:p>
            <a:fld id="{E472C032-3CF4-4E99-9C27-46A3195188BA}" type="slidenum">
              <a:rPr lang="en-US" smtClean="0"/>
              <a:t>‹#›</a:t>
            </a:fld>
            <a:endParaRPr lang="en-US"/>
          </a:p>
        </p:txBody>
      </p:sp>
    </p:spTree>
    <p:extLst>
      <p:ext uri="{BB962C8B-B14F-4D97-AF65-F5344CB8AC3E}">
        <p14:creationId xmlns:p14="http://schemas.microsoft.com/office/powerpoint/2010/main" val="310439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F21C8E-90BC-466F-8A06-64869E5854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CC1A75-F08A-4F60-BC35-7FE64C6606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24642-72F4-4CAE-BA4B-3570375CD6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2E9258-FAB5-4D22-B5BC-6C1678B702B1}" type="datetimeFigureOut">
              <a:rPr lang="en-US" smtClean="0"/>
              <a:t>1/21/2022</a:t>
            </a:fld>
            <a:endParaRPr lang="en-US"/>
          </a:p>
        </p:txBody>
      </p:sp>
      <p:sp>
        <p:nvSpPr>
          <p:cNvPr id="5" name="Footer Placeholder 4">
            <a:extLst>
              <a:ext uri="{FF2B5EF4-FFF2-40B4-BE49-F238E27FC236}">
                <a16:creationId xmlns:a16="http://schemas.microsoft.com/office/drawing/2014/main" id="{EFDEE26A-1AB2-4ADC-A5E4-7FDED69A7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04987A-FA78-4468-A907-7C028F014D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2C032-3CF4-4E99-9C27-46A3195188BA}" type="slidenum">
              <a:rPr lang="en-US" smtClean="0"/>
              <a:t>‹#›</a:t>
            </a:fld>
            <a:endParaRPr lang="en-US"/>
          </a:p>
        </p:txBody>
      </p:sp>
    </p:spTree>
    <p:extLst>
      <p:ext uri="{BB962C8B-B14F-4D97-AF65-F5344CB8AC3E}">
        <p14:creationId xmlns:p14="http://schemas.microsoft.com/office/powerpoint/2010/main" val="235457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D809-C528-4015-82F4-A26B3BD1AE90}"/>
              </a:ext>
            </a:extLst>
          </p:cNvPr>
          <p:cNvSpPr>
            <a:spLocks noGrp="1"/>
          </p:cNvSpPr>
          <p:nvPr>
            <p:ph type="ctrTitle"/>
          </p:nvPr>
        </p:nvSpPr>
        <p:spPr/>
        <p:txBody>
          <a:bodyPr/>
          <a:lstStyle/>
          <a:p>
            <a:r>
              <a:rPr lang="en-US" dirty="0"/>
              <a:t>Final Project</a:t>
            </a:r>
          </a:p>
        </p:txBody>
      </p:sp>
      <p:sp>
        <p:nvSpPr>
          <p:cNvPr id="3" name="Subtitle 2">
            <a:extLst>
              <a:ext uri="{FF2B5EF4-FFF2-40B4-BE49-F238E27FC236}">
                <a16:creationId xmlns:a16="http://schemas.microsoft.com/office/drawing/2014/main" id="{400F2C04-945E-4021-8145-E1CF3F97337A}"/>
              </a:ext>
            </a:extLst>
          </p:cNvPr>
          <p:cNvSpPr>
            <a:spLocks noGrp="1"/>
          </p:cNvSpPr>
          <p:nvPr>
            <p:ph type="subTitle" idx="1"/>
          </p:nvPr>
        </p:nvSpPr>
        <p:spPr/>
        <p:txBody>
          <a:bodyPr/>
          <a:lstStyle/>
          <a:p>
            <a:r>
              <a:rPr lang="en-US" dirty="0"/>
              <a:t>By-Yogesh Ghimiray</a:t>
            </a:r>
          </a:p>
        </p:txBody>
      </p:sp>
    </p:spTree>
    <p:extLst>
      <p:ext uri="{BB962C8B-B14F-4D97-AF65-F5344CB8AC3E}">
        <p14:creationId xmlns:p14="http://schemas.microsoft.com/office/powerpoint/2010/main" val="816533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4" y="668338"/>
            <a:ext cx="5553076" cy="493712"/>
          </a:xfrm>
        </p:spPr>
        <p:txBody>
          <a:bodyPr>
            <a:normAutofit fontScale="92500"/>
          </a:bodyPr>
          <a:lstStyle/>
          <a:p>
            <a:r>
              <a:rPr lang="en-US" b="1" dirty="0"/>
              <a:t>Purchase- Create New Supplier or New Item</a:t>
            </a:r>
          </a:p>
        </p:txBody>
      </p:sp>
      <p:pic>
        <p:nvPicPr>
          <p:cNvPr id="3" name="Picture 2">
            <a:extLst>
              <a:ext uri="{FF2B5EF4-FFF2-40B4-BE49-F238E27FC236}">
                <a16:creationId xmlns:a16="http://schemas.microsoft.com/office/drawing/2014/main" id="{14D689EB-3804-4823-9675-00567369107B}"/>
              </a:ext>
            </a:extLst>
          </p:cNvPr>
          <p:cNvPicPr>
            <a:picLocks noChangeAspect="1"/>
          </p:cNvPicPr>
          <p:nvPr/>
        </p:nvPicPr>
        <p:blipFill>
          <a:blip r:embed="rId2"/>
          <a:stretch>
            <a:fillRect/>
          </a:stretch>
        </p:blipFill>
        <p:spPr>
          <a:xfrm>
            <a:off x="1133474" y="1438275"/>
            <a:ext cx="10080124" cy="3981450"/>
          </a:xfrm>
          <a:prstGeom prst="rect">
            <a:avLst/>
          </a:prstGeom>
        </p:spPr>
      </p:pic>
    </p:spTree>
    <p:extLst>
      <p:ext uri="{BB962C8B-B14F-4D97-AF65-F5344CB8AC3E}">
        <p14:creationId xmlns:p14="http://schemas.microsoft.com/office/powerpoint/2010/main" val="1380785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2914650" cy="493712"/>
          </a:xfrm>
        </p:spPr>
        <p:txBody>
          <a:bodyPr>
            <a:normAutofit/>
          </a:bodyPr>
          <a:lstStyle/>
          <a:p>
            <a:r>
              <a:rPr lang="en-US" b="1" dirty="0"/>
              <a:t>Sales</a:t>
            </a:r>
          </a:p>
        </p:txBody>
      </p:sp>
      <p:sp>
        <p:nvSpPr>
          <p:cNvPr id="7" name="Subtitle 2">
            <a:extLst>
              <a:ext uri="{FF2B5EF4-FFF2-40B4-BE49-F238E27FC236}">
                <a16:creationId xmlns:a16="http://schemas.microsoft.com/office/drawing/2014/main" id="{0AC0D003-6551-41B8-AC80-3EFAB7F297F2}"/>
              </a:ext>
            </a:extLst>
          </p:cNvPr>
          <p:cNvSpPr txBox="1">
            <a:spLocks/>
          </p:cNvSpPr>
          <p:nvPr/>
        </p:nvSpPr>
        <p:spPr>
          <a:xfrm>
            <a:off x="2138362" y="5695950"/>
            <a:ext cx="7915275" cy="4937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 case of sales return, the opposite transaction takes place.</a:t>
            </a:r>
          </a:p>
        </p:txBody>
      </p:sp>
      <p:pic>
        <p:nvPicPr>
          <p:cNvPr id="8" name="Picture 7" descr="Diagram&#10;&#10;Description automatically generated">
            <a:extLst>
              <a:ext uri="{FF2B5EF4-FFF2-40B4-BE49-F238E27FC236}">
                <a16:creationId xmlns:a16="http://schemas.microsoft.com/office/drawing/2014/main" id="{0CD165C1-1B93-422C-960A-89F297A0342B}"/>
              </a:ext>
            </a:extLst>
          </p:cNvPr>
          <p:cNvPicPr>
            <a:picLocks noChangeAspect="1"/>
          </p:cNvPicPr>
          <p:nvPr/>
        </p:nvPicPr>
        <p:blipFill>
          <a:blip r:embed="rId2"/>
          <a:stretch>
            <a:fillRect/>
          </a:stretch>
        </p:blipFill>
        <p:spPr>
          <a:xfrm>
            <a:off x="1504949" y="1247775"/>
            <a:ext cx="9505709" cy="4171950"/>
          </a:xfrm>
          <a:prstGeom prst="rect">
            <a:avLst/>
          </a:prstGeom>
        </p:spPr>
      </p:pic>
    </p:spTree>
    <p:extLst>
      <p:ext uri="{BB962C8B-B14F-4D97-AF65-F5344CB8AC3E}">
        <p14:creationId xmlns:p14="http://schemas.microsoft.com/office/powerpoint/2010/main" val="4081968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4" y="668338"/>
            <a:ext cx="5553076" cy="493712"/>
          </a:xfrm>
        </p:spPr>
        <p:txBody>
          <a:bodyPr>
            <a:normAutofit/>
          </a:bodyPr>
          <a:lstStyle/>
          <a:p>
            <a:r>
              <a:rPr lang="en-US" b="1" dirty="0"/>
              <a:t>Sales- Create New Customer</a:t>
            </a:r>
          </a:p>
        </p:txBody>
      </p:sp>
      <p:pic>
        <p:nvPicPr>
          <p:cNvPr id="4" name="Picture 3">
            <a:extLst>
              <a:ext uri="{FF2B5EF4-FFF2-40B4-BE49-F238E27FC236}">
                <a16:creationId xmlns:a16="http://schemas.microsoft.com/office/drawing/2014/main" id="{4476BCF5-0340-4FBC-94A9-693FF8C9B3C3}"/>
              </a:ext>
            </a:extLst>
          </p:cNvPr>
          <p:cNvPicPr>
            <a:picLocks noChangeAspect="1"/>
          </p:cNvPicPr>
          <p:nvPr/>
        </p:nvPicPr>
        <p:blipFill>
          <a:blip r:embed="rId2"/>
          <a:stretch>
            <a:fillRect/>
          </a:stretch>
        </p:blipFill>
        <p:spPr>
          <a:xfrm>
            <a:off x="1133474" y="1447800"/>
            <a:ext cx="10160727" cy="3962400"/>
          </a:xfrm>
          <a:prstGeom prst="rect">
            <a:avLst/>
          </a:prstGeom>
        </p:spPr>
      </p:pic>
    </p:spTree>
    <p:extLst>
      <p:ext uri="{BB962C8B-B14F-4D97-AF65-F5344CB8AC3E}">
        <p14:creationId xmlns:p14="http://schemas.microsoft.com/office/powerpoint/2010/main" val="956993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2914650" cy="493712"/>
          </a:xfrm>
        </p:spPr>
        <p:txBody>
          <a:bodyPr>
            <a:normAutofit/>
          </a:bodyPr>
          <a:lstStyle/>
          <a:p>
            <a:r>
              <a:rPr lang="en-US" b="1" dirty="0"/>
              <a:t>Sales qty. validation</a:t>
            </a:r>
          </a:p>
        </p:txBody>
      </p:sp>
      <p:pic>
        <p:nvPicPr>
          <p:cNvPr id="3" name="Picture 2">
            <a:extLst>
              <a:ext uri="{FF2B5EF4-FFF2-40B4-BE49-F238E27FC236}">
                <a16:creationId xmlns:a16="http://schemas.microsoft.com/office/drawing/2014/main" id="{56E347C4-8C4C-4BD7-9A6F-FFCD1D0AA971}"/>
              </a:ext>
            </a:extLst>
          </p:cNvPr>
          <p:cNvPicPr>
            <a:picLocks noChangeAspect="1"/>
          </p:cNvPicPr>
          <p:nvPr/>
        </p:nvPicPr>
        <p:blipFill>
          <a:blip r:embed="rId2"/>
          <a:stretch>
            <a:fillRect/>
          </a:stretch>
        </p:blipFill>
        <p:spPr>
          <a:xfrm>
            <a:off x="856771" y="1426855"/>
            <a:ext cx="10020779" cy="4230995"/>
          </a:xfrm>
          <a:prstGeom prst="rect">
            <a:avLst/>
          </a:prstGeom>
        </p:spPr>
      </p:pic>
      <p:sp>
        <p:nvSpPr>
          <p:cNvPr id="9" name="Subtitle 2">
            <a:extLst>
              <a:ext uri="{FF2B5EF4-FFF2-40B4-BE49-F238E27FC236}">
                <a16:creationId xmlns:a16="http://schemas.microsoft.com/office/drawing/2014/main" id="{3068D110-C407-47A0-9FBF-AD226BF54D65}"/>
              </a:ext>
            </a:extLst>
          </p:cNvPr>
          <p:cNvSpPr txBox="1">
            <a:spLocks/>
          </p:cNvSpPr>
          <p:nvPr/>
        </p:nvSpPr>
        <p:spPr>
          <a:xfrm>
            <a:off x="4048125" y="2554288"/>
            <a:ext cx="695325" cy="4937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Yes</a:t>
            </a:r>
          </a:p>
        </p:txBody>
      </p:sp>
      <p:sp>
        <p:nvSpPr>
          <p:cNvPr id="10" name="Subtitle 2">
            <a:extLst>
              <a:ext uri="{FF2B5EF4-FFF2-40B4-BE49-F238E27FC236}">
                <a16:creationId xmlns:a16="http://schemas.microsoft.com/office/drawing/2014/main" id="{1B44556F-1390-4EAF-99FC-CEB72C6F1B80}"/>
              </a:ext>
            </a:extLst>
          </p:cNvPr>
          <p:cNvSpPr txBox="1">
            <a:spLocks/>
          </p:cNvSpPr>
          <p:nvPr/>
        </p:nvSpPr>
        <p:spPr>
          <a:xfrm>
            <a:off x="4048124" y="4440238"/>
            <a:ext cx="695325" cy="4937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No</a:t>
            </a:r>
          </a:p>
        </p:txBody>
      </p:sp>
    </p:spTree>
    <p:extLst>
      <p:ext uri="{BB962C8B-B14F-4D97-AF65-F5344CB8AC3E}">
        <p14:creationId xmlns:p14="http://schemas.microsoft.com/office/powerpoint/2010/main" val="4080756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2914650" cy="493712"/>
          </a:xfrm>
        </p:spPr>
        <p:txBody>
          <a:bodyPr>
            <a:normAutofit/>
          </a:bodyPr>
          <a:lstStyle/>
          <a:p>
            <a:r>
              <a:rPr lang="en-US" b="1"/>
              <a:t>Receipt</a:t>
            </a:r>
            <a:endParaRPr lang="en-US" b="1" dirty="0"/>
          </a:p>
        </p:txBody>
      </p:sp>
      <p:sp>
        <p:nvSpPr>
          <p:cNvPr id="7" name="Subtitle 2">
            <a:extLst>
              <a:ext uri="{FF2B5EF4-FFF2-40B4-BE49-F238E27FC236}">
                <a16:creationId xmlns:a16="http://schemas.microsoft.com/office/drawing/2014/main" id="{0AC0D003-6551-41B8-AC80-3EFAB7F297F2}"/>
              </a:ext>
            </a:extLst>
          </p:cNvPr>
          <p:cNvSpPr txBox="1">
            <a:spLocks/>
          </p:cNvSpPr>
          <p:nvPr/>
        </p:nvSpPr>
        <p:spPr>
          <a:xfrm>
            <a:off x="2138362" y="5695950"/>
            <a:ext cx="7915275" cy="4937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 case of payment, the opposite transaction takes place.</a:t>
            </a:r>
          </a:p>
        </p:txBody>
      </p:sp>
      <p:pic>
        <p:nvPicPr>
          <p:cNvPr id="3" name="Picture 2">
            <a:extLst>
              <a:ext uri="{FF2B5EF4-FFF2-40B4-BE49-F238E27FC236}">
                <a16:creationId xmlns:a16="http://schemas.microsoft.com/office/drawing/2014/main" id="{334AEB92-DF70-456D-9454-EB751F1ABBAA}"/>
              </a:ext>
            </a:extLst>
          </p:cNvPr>
          <p:cNvPicPr>
            <a:picLocks noChangeAspect="1"/>
          </p:cNvPicPr>
          <p:nvPr/>
        </p:nvPicPr>
        <p:blipFill>
          <a:blip r:embed="rId2"/>
          <a:stretch>
            <a:fillRect/>
          </a:stretch>
        </p:blipFill>
        <p:spPr>
          <a:xfrm>
            <a:off x="1571219" y="1162050"/>
            <a:ext cx="9588016" cy="4133850"/>
          </a:xfrm>
          <a:prstGeom prst="rect">
            <a:avLst/>
          </a:prstGeom>
        </p:spPr>
      </p:pic>
    </p:spTree>
    <p:extLst>
      <p:ext uri="{BB962C8B-B14F-4D97-AF65-F5344CB8AC3E}">
        <p14:creationId xmlns:p14="http://schemas.microsoft.com/office/powerpoint/2010/main" val="1347752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2914650" cy="493712"/>
          </a:xfrm>
        </p:spPr>
        <p:txBody>
          <a:bodyPr>
            <a:normAutofit/>
          </a:bodyPr>
          <a:lstStyle/>
          <a:p>
            <a:r>
              <a:rPr lang="en-US" b="1" dirty="0"/>
              <a:t>All Inventories</a:t>
            </a:r>
          </a:p>
        </p:txBody>
      </p:sp>
      <p:sp>
        <p:nvSpPr>
          <p:cNvPr id="7" name="Subtitle 2">
            <a:extLst>
              <a:ext uri="{FF2B5EF4-FFF2-40B4-BE49-F238E27FC236}">
                <a16:creationId xmlns:a16="http://schemas.microsoft.com/office/drawing/2014/main" id="{0AC0D003-6551-41B8-AC80-3EFAB7F297F2}"/>
              </a:ext>
            </a:extLst>
          </p:cNvPr>
          <p:cNvSpPr txBox="1">
            <a:spLocks/>
          </p:cNvSpPr>
          <p:nvPr/>
        </p:nvSpPr>
        <p:spPr>
          <a:xfrm>
            <a:off x="2138362" y="5695950"/>
            <a:ext cx="7915275" cy="4937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List all items in the product collection of back-end</a:t>
            </a:r>
          </a:p>
        </p:txBody>
      </p:sp>
      <p:pic>
        <p:nvPicPr>
          <p:cNvPr id="4" name="Picture 3">
            <a:extLst>
              <a:ext uri="{FF2B5EF4-FFF2-40B4-BE49-F238E27FC236}">
                <a16:creationId xmlns:a16="http://schemas.microsoft.com/office/drawing/2014/main" id="{4EE93740-FE91-442A-B5B9-887B9E34233D}"/>
              </a:ext>
            </a:extLst>
          </p:cNvPr>
          <p:cNvPicPr>
            <a:picLocks noChangeAspect="1"/>
          </p:cNvPicPr>
          <p:nvPr/>
        </p:nvPicPr>
        <p:blipFill>
          <a:blip r:embed="rId2"/>
          <a:stretch>
            <a:fillRect/>
          </a:stretch>
        </p:blipFill>
        <p:spPr>
          <a:xfrm>
            <a:off x="1313913" y="1181100"/>
            <a:ext cx="10447050" cy="3581400"/>
          </a:xfrm>
          <a:prstGeom prst="rect">
            <a:avLst/>
          </a:prstGeom>
        </p:spPr>
      </p:pic>
    </p:spTree>
    <p:extLst>
      <p:ext uri="{BB962C8B-B14F-4D97-AF65-F5344CB8AC3E}">
        <p14:creationId xmlns:p14="http://schemas.microsoft.com/office/powerpoint/2010/main" val="71746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2914650" cy="493712"/>
          </a:xfrm>
        </p:spPr>
        <p:txBody>
          <a:bodyPr>
            <a:normAutofit/>
          </a:bodyPr>
          <a:lstStyle/>
          <a:p>
            <a:r>
              <a:rPr lang="en-US" b="1" dirty="0"/>
              <a:t>All Parties</a:t>
            </a:r>
          </a:p>
        </p:txBody>
      </p:sp>
      <p:sp>
        <p:nvSpPr>
          <p:cNvPr id="7" name="Subtitle 2">
            <a:extLst>
              <a:ext uri="{FF2B5EF4-FFF2-40B4-BE49-F238E27FC236}">
                <a16:creationId xmlns:a16="http://schemas.microsoft.com/office/drawing/2014/main" id="{0AC0D003-6551-41B8-AC80-3EFAB7F297F2}"/>
              </a:ext>
            </a:extLst>
          </p:cNvPr>
          <p:cNvSpPr txBox="1">
            <a:spLocks/>
          </p:cNvSpPr>
          <p:nvPr/>
        </p:nvSpPr>
        <p:spPr>
          <a:xfrm>
            <a:off x="2138362" y="5695950"/>
            <a:ext cx="7915275" cy="4937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List all accounts in the account collection of back-end</a:t>
            </a:r>
          </a:p>
        </p:txBody>
      </p:sp>
      <p:pic>
        <p:nvPicPr>
          <p:cNvPr id="3" name="Picture 2">
            <a:extLst>
              <a:ext uri="{FF2B5EF4-FFF2-40B4-BE49-F238E27FC236}">
                <a16:creationId xmlns:a16="http://schemas.microsoft.com/office/drawing/2014/main" id="{11F4AEA0-6BF7-4CD4-82A9-5E1EBD357E3C}"/>
              </a:ext>
            </a:extLst>
          </p:cNvPr>
          <p:cNvPicPr>
            <a:picLocks noChangeAspect="1"/>
          </p:cNvPicPr>
          <p:nvPr/>
        </p:nvPicPr>
        <p:blipFill>
          <a:blip r:embed="rId2"/>
          <a:stretch>
            <a:fillRect/>
          </a:stretch>
        </p:blipFill>
        <p:spPr>
          <a:xfrm>
            <a:off x="775753" y="1162050"/>
            <a:ext cx="10901898" cy="3848100"/>
          </a:xfrm>
          <a:prstGeom prst="rect">
            <a:avLst/>
          </a:prstGeom>
        </p:spPr>
      </p:pic>
    </p:spTree>
    <p:extLst>
      <p:ext uri="{BB962C8B-B14F-4D97-AF65-F5344CB8AC3E}">
        <p14:creationId xmlns:p14="http://schemas.microsoft.com/office/powerpoint/2010/main" val="2281899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2914650" cy="493712"/>
          </a:xfrm>
        </p:spPr>
        <p:txBody>
          <a:bodyPr>
            <a:normAutofit/>
          </a:bodyPr>
          <a:lstStyle/>
          <a:p>
            <a:r>
              <a:rPr lang="en-US" b="1" dirty="0"/>
              <a:t>One Inventory Item</a:t>
            </a:r>
          </a:p>
        </p:txBody>
      </p:sp>
      <p:sp>
        <p:nvSpPr>
          <p:cNvPr id="7" name="Subtitle 2">
            <a:extLst>
              <a:ext uri="{FF2B5EF4-FFF2-40B4-BE49-F238E27FC236}">
                <a16:creationId xmlns:a16="http://schemas.microsoft.com/office/drawing/2014/main" id="{0AC0D003-6551-41B8-AC80-3EFAB7F297F2}"/>
              </a:ext>
            </a:extLst>
          </p:cNvPr>
          <p:cNvSpPr txBox="1">
            <a:spLocks/>
          </p:cNvSpPr>
          <p:nvPr/>
        </p:nvSpPr>
        <p:spPr>
          <a:xfrm>
            <a:off x="1393031" y="5695950"/>
            <a:ext cx="9405938" cy="4937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Finds the item in product collection of back-end and list all its transactions</a:t>
            </a:r>
          </a:p>
        </p:txBody>
      </p:sp>
      <p:pic>
        <p:nvPicPr>
          <p:cNvPr id="4" name="Picture 3">
            <a:extLst>
              <a:ext uri="{FF2B5EF4-FFF2-40B4-BE49-F238E27FC236}">
                <a16:creationId xmlns:a16="http://schemas.microsoft.com/office/drawing/2014/main" id="{D206EA50-169C-43AB-9436-E445472EF977}"/>
              </a:ext>
            </a:extLst>
          </p:cNvPr>
          <p:cNvPicPr>
            <a:picLocks noChangeAspect="1"/>
          </p:cNvPicPr>
          <p:nvPr/>
        </p:nvPicPr>
        <p:blipFill>
          <a:blip r:embed="rId2"/>
          <a:stretch>
            <a:fillRect/>
          </a:stretch>
        </p:blipFill>
        <p:spPr>
          <a:xfrm>
            <a:off x="1133475" y="1162050"/>
            <a:ext cx="10666812" cy="4191000"/>
          </a:xfrm>
          <a:prstGeom prst="rect">
            <a:avLst/>
          </a:prstGeom>
        </p:spPr>
      </p:pic>
    </p:spTree>
    <p:extLst>
      <p:ext uri="{BB962C8B-B14F-4D97-AF65-F5344CB8AC3E}">
        <p14:creationId xmlns:p14="http://schemas.microsoft.com/office/powerpoint/2010/main" val="664459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2914650" cy="493712"/>
          </a:xfrm>
        </p:spPr>
        <p:txBody>
          <a:bodyPr>
            <a:normAutofit/>
          </a:bodyPr>
          <a:lstStyle/>
          <a:p>
            <a:r>
              <a:rPr lang="en-US" b="1" dirty="0"/>
              <a:t>One account</a:t>
            </a:r>
          </a:p>
        </p:txBody>
      </p:sp>
      <p:sp>
        <p:nvSpPr>
          <p:cNvPr id="7" name="Subtitle 2">
            <a:extLst>
              <a:ext uri="{FF2B5EF4-FFF2-40B4-BE49-F238E27FC236}">
                <a16:creationId xmlns:a16="http://schemas.microsoft.com/office/drawing/2014/main" id="{0AC0D003-6551-41B8-AC80-3EFAB7F297F2}"/>
              </a:ext>
            </a:extLst>
          </p:cNvPr>
          <p:cNvSpPr txBox="1">
            <a:spLocks/>
          </p:cNvSpPr>
          <p:nvPr/>
        </p:nvSpPr>
        <p:spPr>
          <a:xfrm>
            <a:off x="1393031" y="5695950"/>
            <a:ext cx="9405938" cy="493712"/>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Finds the account in account collection of back-end and list all its transactions</a:t>
            </a:r>
          </a:p>
        </p:txBody>
      </p:sp>
      <p:pic>
        <p:nvPicPr>
          <p:cNvPr id="3" name="Picture 2">
            <a:extLst>
              <a:ext uri="{FF2B5EF4-FFF2-40B4-BE49-F238E27FC236}">
                <a16:creationId xmlns:a16="http://schemas.microsoft.com/office/drawing/2014/main" id="{145676ED-0A3E-41A1-9E04-F2E6D1CC9DAF}"/>
              </a:ext>
            </a:extLst>
          </p:cNvPr>
          <p:cNvPicPr>
            <a:picLocks noChangeAspect="1"/>
          </p:cNvPicPr>
          <p:nvPr/>
        </p:nvPicPr>
        <p:blipFill>
          <a:blip r:embed="rId2"/>
          <a:stretch>
            <a:fillRect/>
          </a:stretch>
        </p:blipFill>
        <p:spPr>
          <a:xfrm>
            <a:off x="1133474" y="1162050"/>
            <a:ext cx="10479359" cy="3790950"/>
          </a:xfrm>
          <a:prstGeom prst="rect">
            <a:avLst/>
          </a:prstGeom>
        </p:spPr>
      </p:pic>
    </p:spTree>
    <p:extLst>
      <p:ext uri="{BB962C8B-B14F-4D97-AF65-F5344CB8AC3E}">
        <p14:creationId xmlns:p14="http://schemas.microsoft.com/office/powerpoint/2010/main" val="4224324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2914650" cy="493712"/>
          </a:xfrm>
        </p:spPr>
        <p:txBody>
          <a:bodyPr>
            <a:normAutofit/>
          </a:bodyPr>
          <a:lstStyle/>
          <a:p>
            <a:r>
              <a:rPr lang="en-US" b="1" dirty="0"/>
              <a:t>One voucher</a:t>
            </a:r>
          </a:p>
        </p:txBody>
      </p:sp>
      <p:sp>
        <p:nvSpPr>
          <p:cNvPr id="7" name="Subtitle 2">
            <a:extLst>
              <a:ext uri="{FF2B5EF4-FFF2-40B4-BE49-F238E27FC236}">
                <a16:creationId xmlns:a16="http://schemas.microsoft.com/office/drawing/2014/main" id="{0AC0D003-6551-41B8-AC80-3EFAB7F297F2}"/>
              </a:ext>
            </a:extLst>
          </p:cNvPr>
          <p:cNvSpPr txBox="1">
            <a:spLocks/>
          </p:cNvSpPr>
          <p:nvPr/>
        </p:nvSpPr>
        <p:spPr>
          <a:xfrm>
            <a:off x="1393031" y="5695950"/>
            <a:ext cx="9405938" cy="4937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Finds the voucher in voucher collection of back-end and list all its details</a:t>
            </a:r>
          </a:p>
        </p:txBody>
      </p:sp>
      <p:pic>
        <p:nvPicPr>
          <p:cNvPr id="4" name="Picture 3">
            <a:extLst>
              <a:ext uri="{FF2B5EF4-FFF2-40B4-BE49-F238E27FC236}">
                <a16:creationId xmlns:a16="http://schemas.microsoft.com/office/drawing/2014/main" id="{1495D710-05FE-4D76-861F-E2FD5A25F302}"/>
              </a:ext>
            </a:extLst>
          </p:cNvPr>
          <p:cNvPicPr>
            <a:picLocks noChangeAspect="1"/>
          </p:cNvPicPr>
          <p:nvPr/>
        </p:nvPicPr>
        <p:blipFill>
          <a:blip r:embed="rId2"/>
          <a:stretch>
            <a:fillRect/>
          </a:stretch>
        </p:blipFill>
        <p:spPr>
          <a:xfrm>
            <a:off x="1421605" y="1162050"/>
            <a:ext cx="10466797" cy="3429000"/>
          </a:xfrm>
          <a:prstGeom prst="rect">
            <a:avLst/>
          </a:prstGeom>
        </p:spPr>
      </p:pic>
    </p:spTree>
    <p:extLst>
      <p:ext uri="{BB962C8B-B14F-4D97-AF65-F5344CB8AC3E}">
        <p14:creationId xmlns:p14="http://schemas.microsoft.com/office/powerpoint/2010/main" val="76923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D809-C528-4015-82F4-A26B3BD1AE90}"/>
              </a:ext>
            </a:extLst>
          </p:cNvPr>
          <p:cNvSpPr>
            <a:spLocks noGrp="1"/>
          </p:cNvSpPr>
          <p:nvPr>
            <p:ph type="ctrTitle"/>
          </p:nvPr>
        </p:nvSpPr>
        <p:spPr>
          <a:xfrm>
            <a:off x="1364344" y="774020"/>
            <a:ext cx="1727200" cy="590323"/>
          </a:xfrm>
        </p:spPr>
        <p:txBody>
          <a:bodyPr>
            <a:noAutofit/>
          </a:bodyPr>
          <a:lstStyle/>
          <a:p>
            <a:r>
              <a:rPr lang="en-US" sz="3600" dirty="0"/>
              <a:t>In Brief:</a:t>
            </a:r>
          </a:p>
        </p:txBody>
      </p:sp>
      <p:sp>
        <p:nvSpPr>
          <p:cNvPr id="3" name="Subtitle 2">
            <a:extLst>
              <a:ext uri="{FF2B5EF4-FFF2-40B4-BE49-F238E27FC236}">
                <a16:creationId xmlns:a16="http://schemas.microsoft.com/office/drawing/2014/main" id="{400F2C04-945E-4021-8145-E1CF3F97337A}"/>
              </a:ext>
            </a:extLst>
          </p:cNvPr>
          <p:cNvSpPr>
            <a:spLocks noGrp="1"/>
          </p:cNvSpPr>
          <p:nvPr>
            <p:ph type="subTitle" idx="1"/>
          </p:nvPr>
        </p:nvSpPr>
        <p:spPr>
          <a:xfrm>
            <a:off x="1524000" y="1364343"/>
            <a:ext cx="9144000" cy="3893457"/>
          </a:xfrm>
        </p:spPr>
        <p:txBody>
          <a:bodyPr/>
          <a:lstStyle/>
          <a:p>
            <a:pPr algn="just"/>
            <a:r>
              <a:rPr lang="en-US" dirty="0"/>
              <a:t>This is an accounting software where we can record the purchases, sales, returns, receipts and payments. After recording, we can see the reports of the closing inventories, closing account balances, particular account, particular inventory or a particular voucher.</a:t>
            </a:r>
          </a:p>
          <a:p>
            <a:pPr algn="just"/>
            <a:r>
              <a:rPr lang="en-US" dirty="0"/>
              <a:t>There will be two different types of users; admin and user. The admin user can update the user information of both admin and general users as well as an accountant, but the general user cannot update his/her user information. The request will be sent to the admin via email (SNS) and the admin has to update it. The general user can work as an accountant and post the accounting entries.</a:t>
            </a:r>
          </a:p>
        </p:txBody>
      </p:sp>
    </p:spTree>
    <p:extLst>
      <p:ext uri="{BB962C8B-B14F-4D97-AF65-F5344CB8AC3E}">
        <p14:creationId xmlns:p14="http://schemas.microsoft.com/office/powerpoint/2010/main" val="2359615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2914650" cy="493712"/>
          </a:xfrm>
        </p:spPr>
        <p:txBody>
          <a:bodyPr>
            <a:normAutofit fontScale="92500"/>
          </a:bodyPr>
          <a:lstStyle/>
          <a:p>
            <a:r>
              <a:rPr lang="en-US" b="1" dirty="0"/>
              <a:t>User Account Settings</a:t>
            </a:r>
          </a:p>
        </p:txBody>
      </p:sp>
      <p:sp>
        <p:nvSpPr>
          <p:cNvPr id="7" name="Subtitle 2">
            <a:extLst>
              <a:ext uri="{FF2B5EF4-FFF2-40B4-BE49-F238E27FC236}">
                <a16:creationId xmlns:a16="http://schemas.microsoft.com/office/drawing/2014/main" id="{0AC0D003-6551-41B8-AC80-3EFAB7F297F2}"/>
              </a:ext>
            </a:extLst>
          </p:cNvPr>
          <p:cNvSpPr txBox="1">
            <a:spLocks/>
          </p:cNvSpPr>
          <p:nvPr/>
        </p:nvSpPr>
        <p:spPr>
          <a:xfrm>
            <a:off x="1248652" y="1876926"/>
            <a:ext cx="10269580" cy="43127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gn="just">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Finds the user in user collection of back-end and updates. The front-end checks whether the user is admin or not. If the user is not admin, it checks whether the user is updating own information or someone else.</a:t>
            </a:r>
          </a:p>
          <a:p>
            <a:pPr marL="0" marR="0" algn="just">
              <a:lnSpc>
                <a:spcPct val="107000"/>
              </a:lnSpc>
              <a:spcBef>
                <a:spcPts val="0"/>
              </a:spcBef>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The back-end again checks </a:t>
            </a:r>
            <a:r>
              <a:rPr lang="en-US" sz="3200" dirty="0">
                <a:effectLst/>
                <a:latin typeface="Calibri" panose="020F0502020204030204" pitchFamily="34" charset="0"/>
                <a:ea typeface="Calibri" panose="020F0502020204030204" pitchFamily="34" charset="0"/>
                <a:cs typeface="Times New Roman" panose="02020603050405020304" pitchFamily="18" charset="0"/>
              </a:rPr>
              <a:t>whether the logged user is admin or not. If admin, it updates the information, else it sends an email to the admin.</a:t>
            </a:r>
          </a:p>
        </p:txBody>
      </p:sp>
    </p:spTree>
    <p:extLst>
      <p:ext uri="{BB962C8B-B14F-4D97-AF65-F5344CB8AC3E}">
        <p14:creationId xmlns:p14="http://schemas.microsoft.com/office/powerpoint/2010/main" val="4136528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2914650" cy="493712"/>
          </a:xfrm>
        </p:spPr>
        <p:txBody>
          <a:bodyPr>
            <a:normAutofit fontScale="92500"/>
          </a:bodyPr>
          <a:lstStyle/>
          <a:p>
            <a:r>
              <a:rPr lang="en-US" b="1" dirty="0"/>
              <a:t>User Account Settings</a:t>
            </a:r>
          </a:p>
        </p:txBody>
      </p:sp>
      <p:pic>
        <p:nvPicPr>
          <p:cNvPr id="3" name="Picture 2">
            <a:extLst>
              <a:ext uri="{FF2B5EF4-FFF2-40B4-BE49-F238E27FC236}">
                <a16:creationId xmlns:a16="http://schemas.microsoft.com/office/drawing/2014/main" id="{776C53E3-A932-444C-94F3-4FF0E2FB4C79}"/>
              </a:ext>
            </a:extLst>
          </p:cNvPr>
          <p:cNvPicPr>
            <a:picLocks noChangeAspect="1"/>
          </p:cNvPicPr>
          <p:nvPr/>
        </p:nvPicPr>
        <p:blipFill>
          <a:blip r:embed="rId2"/>
          <a:stretch>
            <a:fillRect/>
          </a:stretch>
        </p:blipFill>
        <p:spPr>
          <a:xfrm>
            <a:off x="961210" y="877040"/>
            <a:ext cx="10269580" cy="5312621"/>
          </a:xfrm>
          <a:prstGeom prst="rect">
            <a:avLst/>
          </a:prstGeom>
        </p:spPr>
      </p:pic>
    </p:spTree>
    <p:extLst>
      <p:ext uri="{BB962C8B-B14F-4D97-AF65-F5344CB8AC3E}">
        <p14:creationId xmlns:p14="http://schemas.microsoft.com/office/powerpoint/2010/main" val="2585485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2914650" cy="493712"/>
          </a:xfrm>
        </p:spPr>
        <p:txBody>
          <a:bodyPr>
            <a:normAutofit fontScale="92500"/>
          </a:bodyPr>
          <a:lstStyle/>
          <a:p>
            <a:r>
              <a:rPr lang="en-US" b="1" dirty="0"/>
              <a:t>User Account Settings</a:t>
            </a:r>
          </a:p>
        </p:txBody>
      </p:sp>
      <p:pic>
        <p:nvPicPr>
          <p:cNvPr id="4" name="Picture 3">
            <a:extLst>
              <a:ext uri="{FF2B5EF4-FFF2-40B4-BE49-F238E27FC236}">
                <a16:creationId xmlns:a16="http://schemas.microsoft.com/office/drawing/2014/main" id="{1734253E-52B4-4847-A4C1-002F0D31D3C9}"/>
              </a:ext>
            </a:extLst>
          </p:cNvPr>
          <p:cNvPicPr>
            <a:picLocks noChangeAspect="1"/>
          </p:cNvPicPr>
          <p:nvPr/>
        </p:nvPicPr>
        <p:blipFill>
          <a:blip r:embed="rId2"/>
          <a:stretch>
            <a:fillRect/>
          </a:stretch>
        </p:blipFill>
        <p:spPr>
          <a:xfrm>
            <a:off x="641684" y="1209328"/>
            <a:ext cx="11141242" cy="4980334"/>
          </a:xfrm>
          <a:prstGeom prst="rect">
            <a:avLst/>
          </a:prstGeom>
        </p:spPr>
      </p:pic>
    </p:spTree>
    <p:extLst>
      <p:ext uri="{BB962C8B-B14F-4D97-AF65-F5344CB8AC3E}">
        <p14:creationId xmlns:p14="http://schemas.microsoft.com/office/powerpoint/2010/main" val="579500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4788354" cy="493712"/>
          </a:xfrm>
        </p:spPr>
        <p:txBody>
          <a:bodyPr>
            <a:normAutofit fontScale="85000" lnSpcReduction="10000"/>
          </a:bodyPr>
          <a:lstStyle/>
          <a:p>
            <a:r>
              <a:rPr lang="en-US" b="1" dirty="0"/>
              <a:t>User Account Settings, if not admin user</a:t>
            </a:r>
          </a:p>
        </p:txBody>
      </p:sp>
      <p:pic>
        <p:nvPicPr>
          <p:cNvPr id="3" name="Picture 2">
            <a:extLst>
              <a:ext uri="{FF2B5EF4-FFF2-40B4-BE49-F238E27FC236}">
                <a16:creationId xmlns:a16="http://schemas.microsoft.com/office/drawing/2014/main" id="{8FF92165-0BDC-49A3-B268-86D6888D05AC}"/>
              </a:ext>
            </a:extLst>
          </p:cNvPr>
          <p:cNvPicPr>
            <a:picLocks noChangeAspect="1"/>
          </p:cNvPicPr>
          <p:nvPr/>
        </p:nvPicPr>
        <p:blipFill>
          <a:blip r:embed="rId2"/>
          <a:stretch>
            <a:fillRect/>
          </a:stretch>
        </p:blipFill>
        <p:spPr>
          <a:xfrm>
            <a:off x="1502909" y="1162050"/>
            <a:ext cx="9186182" cy="5327987"/>
          </a:xfrm>
          <a:prstGeom prst="rect">
            <a:avLst/>
          </a:prstGeom>
        </p:spPr>
      </p:pic>
    </p:spTree>
    <p:extLst>
      <p:ext uri="{BB962C8B-B14F-4D97-AF65-F5344CB8AC3E}">
        <p14:creationId xmlns:p14="http://schemas.microsoft.com/office/powerpoint/2010/main" val="1849487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4" y="668338"/>
            <a:ext cx="5964011" cy="493712"/>
          </a:xfrm>
        </p:spPr>
        <p:txBody>
          <a:bodyPr>
            <a:normAutofit fontScale="92500"/>
          </a:bodyPr>
          <a:lstStyle/>
          <a:p>
            <a:r>
              <a:rPr lang="en-US" b="1" dirty="0"/>
              <a:t>Email to admin to update general user’s account</a:t>
            </a:r>
          </a:p>
        </p:txBody>
      </p:sp>
      <p:pic>
        <p:nvPicPr>
          <p:cNvPr id="4" name="Picture 3">
            <a:extLst>
              <a:ext uri="{FF2B5EF4-FFF2-40B4-BE49-F238E27FC236}">
                <a16:creationId xmlns:a16="http://schemas.microsoft.com/office/drawing/2014/main" id="{3542881A-D033-4E4E-9F5B-CF99AFBFF77A}"/>
              </a:ext>
            </a:extLst>
          </p:cNvPr>
          <p:cNvPicPr>
            <a:picLocks noChangeAspect="1"/>
          </p:cNvPicPr>
          <p:nvPr/>
        </p:nvPicPr>
        <p:blipFill>
          <a:blip r:embed="rId2"/>
          <a:stretch>
            <a:fillRect/>
          </a:stretch>
        </p:blipFill>
        <p:spPr>
          <a:xfrm>
            <a:off x="1133476" y="1165679"/>
            <a:ext cx="9549038" cy="4059464"/>
          </a:xfrm>
          <a:prstGeom prst="rect">
            <a:avLst/>
          </a:prstGeom>
        </p:spPr>
      </p:pic>
    </p:spTree>
    <p:extLst>
      <p:ext uri="{BB962C8B-B14F-4D97-AF65-F5344CB8AC3E}">
        <p14:creationId xmlns:p14="http://schemas.microsoft.com/office/powerpoint/2010/main" val="3077104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with medium confidence">
            <a:extLst>
              <a:ext uri="{FF2B5EF4-FFF2-40B4-BE49-F238E27FC236}">
                <a16:creationId xmlns:a16="http://schemas.microsoft.com/office/drawing/2014/main" id="{29C3A685-C88F-486C-B6CA-9011AD7D584B}"/>
              </a:ext>
            </a:extLst>
          </p:cNvPr>
          <p:cNvPicPr>
            <a:picLocks noChangeAspect="1"/>
          </p:cNvPicPr>
          <p:nvPr/>
        </p:nvPicPr>
        <p:blipFill>
          <a:blip r:embed="rId2"/>
          <a:stretch>
            <a:fillRect/>
          </a:stretch>
        </p:blipFill>
        <p:spPr>
          <a:xfrm>
            <a:off x="2040987" y="1770477"/>
            <a:ext cx="8758064" cy="2928132"/>
          </a:xfrm>
          <a:prstGeom prst="rect">
            <a:avLst/>
          </a:prstGeom>
        </p:spPr>
      </p:pic>
    </p:spTree>
    <p:extLst>
      <p:ext uri="{BB962C8B-B14F-4D97-AF65-F5344CB8AC3E}">
        <p14:creationId xmlns:p14="http://schemas.microsoft.com/office/powerpoint/2010/main" val="1687509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918D1113-7D6B-48D2-86A3-551E0B6EFE4B}"/>
              </a:ext>
            </a:extLst>
          </p:cNvPr>
          <p:cNvPicPr>
            <a:picLocks noChangeAspect="1"/>
          </p:cNvPicPr>
          <p:nvPr/>
        </p:nvPicPr>
        <p:blipFill>
          <a:blip r:embed="rId2"/>
          <a:stretch>
            <a:fillRect/>
          </a:stretch>
        </p:blipFill>
        <p:spPr>
          <a:xfrm>
            <a:off x="887436" y="622348"/>
            <a:ext cx="10000957" cy="5468472"/>
          </a:xfrm>
          <a:prstGeom prst="rect">
            <a:avLst/>
          </a:prstGeom>
        </p:spPr>
      </p:pic>
    </p:spTree>
    <p:extLst>
      <p:ext uri="{BB962C8B-B14F-4D97-AF65-F5344CB8AC3E}">
        <p14:creationId xmlns:p14="http://schemas.microsoft.com/office/powerpoint/2010/main" val="53959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EF92EEB7-C670-4C1C-9BC7-01E2BD19409E}"/>
              </a:ext>
            </a:extLst>
          </p:cNvPr>
          <p:cNvPicPr>
            <a:picLocks noChangeAspect="1"/>
          </p:cNvPicPr>
          <p:nvPr/>
        </p:nvPicPr>
        <p:blipFill>
          <a:blip r:embed="rId2"/>
          <a:stretch>
            <a:fillRect/>
          </a:stretch>
        </p:blipFill>
        <p:spPr>
          <a:xfrm>
            <a:off x="1133475" y="1619250"/>
            <a:ext cx="9925050" cy="4723942"/>
          </a:xfrm>
          <a:prstGeom prst="rect">
            <a:avLst/>
          </a:prstGeom>
        </p:spPr>
      </p:pic>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2914650" cy="493712"/>
          </a:xfrm>
        </p:spPr>
        <p:txBody>
          <a:bodyPr>
            <a:normAutofit fontScale="92500"/>
          </a:bodyPr>
          <a:lstStyle/>
          <a:p>
            <a:r>
              <a:rPr lang="en-US" b="1" dirty="0"/>
              <a:t>Front-End Components</a:t>
            </a:r>
          </a:p>
        </p:txBody>
      </p:sp>
    </p:spTree>
    <p:extLst>
      <p:ext uri="{BB962C8B-B14F-4D97-AF65-F5344CB8AC3E}">
        <p14:creationId xmlns:p14="http://schemas.microsoft.com/office/powerpoint/2010/main" val="323945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2914650" cy="493712"/>
          </a:xfrm>
        </p:spPr>
        <p:txBody>
          <a:bodyPr>
            <a:normAutofit/>
          </a:bodyPr>
          <a:lstStyle/>
          <a:p>
            <a:r>
              <a:rPr lang="en-US" b="1" dirty="0"/>
              <a:t>Admin User Login</a:t>
            </a:r>
          </a:p>
        </p:txBody>
      </p:sp>
      <p:pic>
        <p:nvPicPr>
          <p:cNvPr id="6" name="Picture 5" descr="Diagram&#10;&#10;Description automatically generated">
            <a:extLst>
              <a:ext uri="{FF2B5EF4-FFF2-40B4-BE49-F238E27FC236}">
                <a16:creationId xmlns:a16="http://schemas.microsoft.com/office/drawing/2014/main" id="{B9A42400-15EF-469F-92F5-85E4EAF26FA2}"/>
              </a:ext>
            </a:extLst>
          </p:cNvPr>
          <p:cNvPicPr>
            <a:picLocks noChangeAspect="1"/>
          </p:cNvPicPr>
          <p:nvPr/>
        </p:nvPicPr>
        <p:blipFill>
          <a:blip r:embed="rId2"/>
          <a:stretch>
            <a:fillRect/>
          </a:stretch>
        </p:blipFill>
        <p:spPr>
          <a:xfrm>
            <a:off x="1938337" y="1035278"/>
            <a:ext cx="8315325" cy="5822722"/>
          </a:xfrm>
          <a:prstGeom prst="rect">
            <a:avLst/>
          </a:prstGeom>
        </p:spPr>
      </p:pic>
    </p:spTree>
    <p:extLst>
      <p:ext uri="{BB962C8B-B14F-4D97-AF65-F5344CB8AC3E}">
        <p14:creationId xmlns:p14="http://schemas.microsoft.com/office/powerpoint/2010/main" val="161519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2914650" cy="493712"/>
          </a:xfrm>
        </p:spPr>
        <p:txBody>
          <a:bodyPr>
            <a:normAutofit/>
          </a:bodyPr>
          <a:lstStyle/>
          <a:p>
            <a:r>
              <a:rPr lang="en-US" b="1" dirty="0"/>
              <a:t>General User Sign up</a:t>
            </a:r>
          </a:p>
        </p:txBody>
      </p:sp>
      <p:pic>
        <p:nvPicPr>
          <p:cNvPr id="3" name="Picture 2">
            <a:extLst>
              <a:ext uri="{FF2B5EF4-FFF2-40B4-BE49-F238E27FC236}">
                <a16:creationId xmlns:a16="http://schemas.microsoft.com/office/drawing/2014/main" id="{7DE15E5B-D8B2-41C1-B522-70EC7BABC913}"/>
              </a:ext>
            </a:extLst>
          </p:cNvPr>
          <p:cNvPicPr>
            <a:picLocks noChangeAspect="1"/>
          </p:cNvPicPr>
          <p:nvPr/>
        </p:nvPicPr>
        <p:blipFill>
          <a:blip r:embed="rId2"/>
          <a:stretch>
            <a:fillRect/>
          </a:stretch>
        </p:blipFill>
        <p:spPr>
          <a:xfrm>
            <a:off x="1133475" y="1162049"/>
            <a:ext cx="10613402" cy="4500813"/>
          </a:xfrm>
          <a:prstGeom prst="rect">
            <a:avLst/>
          </a:prstGeom>
        </p:spPr>
      </p:pic>
    </p:spTree>
    <p:extLst>
      <p:ext uri="{BB962C8B-B14F-4D97-AF65-F5344CB8AC3E}">
        <p14:creationId xmlns:p14="http://schemas.microsoft.com/office/powerpoint/2010/main" val="1099718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2914650" cy="493712"/>
          </a:xfrm>
        </p:spPr>
        <p:txBody>
          <a:bodyPr>
            <a:normAutofit/>
          </a:bodyPr>
          <a:lstStyle/>
          <a:p>
            <a:r>
              <a:rPr lang="en-US" b="1" dirty="0"/>
              <a:t>General User Login</a:t>
            </a:r>
          </a:p>
        </p:txBody>
      </p:sp>
      <p:pic>
        <p:nvPicPr>
          <p:cNvPr id="4" name="Picture 3" descr="Diagram&#10;&#10;Description automatically generated">
            <a:extLst>
              <a:ext uri="{FF2B5EF4-FFF2-40B4-BE49-F238E27FC236}">
                <a16:creationId xmlns:a16="http://schemas.microsoft.com/office/drawing/2014/main" id="{2E807BF3-A32E-497D-BE5A-A385D3E784C0}"/>
              </a:ext>
            </a:extLst>
          </p:cNvPr>
          <p:cNvPicPr>
            <a:picLocks noChangeAspect="1"/>
          </p:cNvPicPr>
          <p:nvPr/>
        </p:nvPicPr>
        <p:blipFill>
          <a:blip r:embed="rId2"/>
          <a:stretch>
            <a:fillRect/>
          </a:stretch>
        </p:blipFill>
        <p:spPr>
          <a:xfrm>
            <a:off x="1995487" y="1390649"/>
            <a:ext cx="8201025" cy="4608195"/>
          </a:xfrm>
          <a:prstGeom prst="rect">
            <a:avLst/>
          </a:prstGeom>
        </p:spPr>
      </p:pic>
    </p:spTree>
    <p:extLst>
      <p:ext uri="{BB962C8B-B14F-4D97-AF65-F5344CB8AC3E}">
        <p14:creationId xmlns:p14="http://schemas.microsoft.com/office/powerpoint/2010/main" val="231429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B5E591C-FABA-4C61-8BAA-204B0F6CFBAC}"/>
              </a:ext>
            </a:extLst>
          </p:cNvPr>
          <p:cNvSpPr>
            <a:spLocks noGrp="1"/>
          </p:cNvSpPr>
          <p:nvPr>
            <p:ph type="subTitle" idx="1"/>
          </p:nvPr>
        </p:nvSpPr>
        <p:spPr>
          <a:xfrm>
            <a:off x="1133475" y="668338"/>
            <a:ext cx="2914650" cy="493712"/>
          </a:xfrm>
        </p:spPr>
        <p:txBody>
          <a:bodyPr>
            <a:normAutofit/>
          </a:bodyPr>
          <a:lstStyle/>
          <a:p>
            <a:r>
              <a:rPr lang="en-US" b="1" dirty="0"/>
              <a:t>Purchase</a:t>
            </a:r>
          </a:p>
        </p:txBody>
      </p:sp>
      <p:pic>
        <p:nvPicPr>
          <p:cNvPr id="6" name="Picture 5" descr="Diagram&#10;&#10;Description automatically generated">
            <a:extLst>
              <a:ext uri="{FF2B5EF4-FFF2-40B4-BE49-F238E27FC236}">
                <a16:creationId xmlns:a16="http://schemas.microsoft.com/office/drawing/2014/main" id="{C6AA40E8-B23F-4368-A359-7F92675A4701}"/>
              </a:ext>
            </a:extLst>
          </p:cNvPr>
          <p:cNvPicPr>
            <a:picLocks noChangeAspect="1"/>
          </p:cNvPicPr>
          <p:nvPr/>
        </p:nvPicPr>
        <p:blipFill>
          <a:blip r:embed="rId2"/>
          <a:stretch>
            <a:fillRect/>
          </a:stretch>
        </p:blipFill>
        <p:spPr>
          <a:xfrm>
            <a:off x="1195070" y="1162049"/>
            <a:ext cx="9644380" cy="4250139"/>
          </a:xfrm>
          <a:prstGeom prst="rect">
            <a:avLst/>
          </a:prstGeom>
        </p:spPr>
      </p:pic>
      <p:sp>
        <p:nvSpPr>
          <p:cNvPr id="7" name="Subtitle 2">
            <a:extLst>
              <a:ext uri="{FF2B5EF4-FFF2-40B4-BE49-F238E27FC236}">
                <a16:creationId xmlns:a16="http://schemas.microsoft.com/office/drawing/2014/main" id="{0AC0D003-6551-41B8-AC80-3EFAB7F297F2}"/>
              </a:ext>
            </a:extLst>
          </p:cNvPr>
          <p:cNvSpPr txBox="1">
            <a:spLocks/>
          </p:cNvSpPr>
          <p:nvPr/>
        </p:nvSpPr>
        <p:spPr>
          <a:xfrm>
            <a:off x="2138362" y="5695950"/>
            <a:ext cx="7915275" cy="493712"/>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 case of purchase return, the opposite transaction takes place.</a:t>
            </a:r>
          </a:p>
        </p:txBody>
      </p:sp>
    </p:spTree>
    <p:extLst>
      <p:ext uri="{BB962C8B-B14F-4D97-AF65-F5344CB8AC3E}">
        <p14:creationId xmlns:p14="http://schemas.microsoft.com/office/powerpoint/2010/main" val="4289480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366</Words>
  <Application>Microsoft Office PowerPoint</Application>
  <PresentationFormat>Widescreen</PresentationFormat>
  <Paragraphs>37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Final Project</vt:lpstr>
      <vt:lpstr>In Brief: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Mindy Wendt</dc:creator>
  <cp:lastModifiedBy>Mindy Wendt</cp:lastModifiedBy>
  <cp:revision>28</cp:revision>
  <dcterms:created xsi:type="dcterms:W3CDTF">2022-01-20T20:14:04Z</dcterms:created>
  <dcterms:modified xsi:type="dcterms:W3CDTF">2022-01-21T17:56:54Z</dcterms:modified>
</cp:coreProperties>
</file>