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8" r:id="rId2"/>
    <p:sldId id="258" r:id="rId3"/>
    <p:sldId id="293" r:id="rId4"/>
    <p:sldId id="306" r:id="rId5"/>
    <p:sldId id="390" r:id="rId6"/>
    <p:sldId id="392" r:id="rId7"/>
    <p:sldId id="307" r:id="rId8"/>
    <p:sldId id="394" r:id="rId9"/>
    <p:sldId id="310" r:id="rId10"/>
    <p:sldId id="311" r:id="rId11"/>
    <p:sldId id="312" r:id="rId12"/>
    <p:sldId id="313" r:id="rId13"/>
    <p:sldId id="315" r:id="rId14"/>
    <p:sldId id="389" r:id="rId15"/>
    <p:sldId id="391" r:id="rId16"/>
    <p:sldId id="393" r:id="rId17"/>
    <p:sldId id="395" r:id="rId18"/>
    <p:sldId id="314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8" autoAdjust="0"/>
    <p:restoredTop sz="75000" autoAdjust="0"/>
  </p:normalViewPr>
  <p:slideViewPr>
    <p:cSldViewPr snapToGrid="0">
      <p:cViewPr varScale="1">
        <p:scale>
          <a:sx n="83" d="100"/>
          <a:sy n="83" d="100"/>
        </p:scale>
        <p:origin x="4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F02A-744C-4215-92A8-BBAF7EE906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3AFCA-9F88-4901-B26C-398C78449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$min, $max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 the value of the field to a specified value if the specified value is more/less than the current value of the field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09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specified value in the $unset expression (i.e. “1") does not impact the operation.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100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250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({},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$min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Update all fields and set "students" to 150 if their original value is minimum 150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70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59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 refers to the array element that matched the query and cause the doc to be returned as part of the results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66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elemMatch</a:t>
            </a:r>
            <a:r>
              <a:rPr lang="en-US" dirty="0"/>
              <a:t> stops after it finds a matching element. So it updates only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6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1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9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</a:t>
            </a:r>
            <a:r>
              <a:rPr lang="en-US" b="1" dirty="0"/>
              <a:t>10</a:t>
            </a:r>
            <a:r>
              <a:rPr lang="en-US" baseline="0" dirty="0"/>
              <a:t> documents = </a:t>
            </a:r>
            <a:r>
              <a:rPr lang="en-US" b="1" baseline="0" dirty="0"/>
              <a:t>update 3</a:t>
            </a:r>
            <a:r>
              <a:rPr lang="en-US" baseline="0" dirty="0"/>
              <a:t> + pause and yield (</a:t>
            </a:r>
            <a:r>
              <a:rPr lang="en-US" baseline="0" dirty="0" err="1"/>
              <a:t>Mutex</a:t>
            </a:r>
            <a:r>
              <a:rPr lang="en-US" baseline="0" dirty="0"/>
              <a:t> Lock) + </a:t>
            </a:r>
            <a:r>
              <a:rPr lang="en-US" b="1" baseline="0" dirty="0"/>
              <a:t>update 3</a:t>
            </a:r>
            <a:r>
              <a:rPr lang="en-US" baseline="0" dirty="0"/>
              <a:t> + yield + </a:t>
            </a:r>
            <a:r>
              <a:rPr lang="en-US" b="1" baseline="0" dirty="0"/>
              <a:t>update 3</a:t>
            </a:r>
            <a:r>
              <a:rPr lang="en-US" baseline="0" dirty="0"/>
              <a:t> + yield + </a:t>
            </a:r>
            <a:r>
              <a:rPr lang="en-US" b="1" baseline="0" dirty="0"/>
              <a:t>update 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4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how order does not matter here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$or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"CS472"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$and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"CS472"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1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$all:               check </a:t>
            </a:r>
            <a:r>
              <a:rPr lang="en-US" b="1" dirty="0"/>
              <a:t>results </a:t>
            </a:r>
            <a:r>
              <a:rPr lang="en-US" dirty="0"/>
              <a:t>if it has a value AND if it has a value </a:t>
            </a:r>
          </a:p>
          <a:p>
            <a:r>
              <a:rPr lang="en-US" dirty="0"/>
              <a:t>$</a:t>
            </a:r>
            <a:r>
              <a:rPr lang="en-US" dirty="0" err="1"/>
              <a:t>elemMatch</a:t>
            </a:r>
            <a:r>
              <a:rPr lang="en-US" dirty="0"/>
              <a:t>: check </a:t>
            </a:r>
            <a:r>
              <a:rPr lang="en-US" b="1" dirty="0"/>
              <a:t>every value/element </a:t>
            </a:r>
            <a:r>
              <a:rPr lang="en-US" dirty="0"/>
              <a:t>if AND if</a:t>
            </a:r>
          </a:p>
          <a:p>
            <a:endParaRPr lang="en-US" dirty="0"/>
          </a:p>
          <a:p>
            <a:r>
              <a:rPr lang="en-US" dirty="0"/>
              <a:t>M queries check the field.. </a:t>
            </a:r>
            <a:r>
              <a:rPr lang="en-US" dirty="0" err="1"/>
              <a:t>ElemMatch</a:t>
            </a:r>
            <a:r>
              <a:rPr lang="en-US" dirty="0"/>
              <a:t> check the values.. </a:t>
            </a:r>
          </a:p>
          <a:p>
            <a:endParaRPr lang="en-US" dirty="0"/>
          </a:p>
          <a:p>
            <a:r>
              <a:rPr lang="en-US" dirty="0"/>
              <a:t>ore than one query criteria for Array type field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db.test.find</a:t>
            </a:r>
            <a:r>
              <a:rPr lang="en-US" dirty="0"/>
              <a:t>( { $and: [{results: {$gte:80}},{results: {$</a:t>
            </a:r>
            <a:r>
              <a:rPr lang="en-US" dirty="0" err="1"/>
              <a:t>lt</a:t>
            </a:r>
            <a:r>
              <a:rPr lang="en-US" dirty="0"/>
              <a:t>: 85}}] } )</a:t>
            </a:r>
          </a:p>
          <a:p>
            <a:r>
              <a:rPr lang="en-US" dirty="0"/>
              <a:t>{ "_id" : 1, "results" : [ 82, 85, 88 ] }</a:t>
            </a:r>
          </a:p>
          <a:p>
            <a:r>
              <a:rPr lang="en-US" dirty="0"/>
              <a:t>{ "_id" : 2, "results" : [ 75, 88, 89 ] }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db.test.find</a:t>
            </a:r>
            <a:r>
              <a:rPr lang="en-US" dirty="0"/>
              <a:t>( {results: {$gte:80,$lt: 85} } )</a:t>
            </a:r>
          </a:p>
          <a:p>
            <a:r>
              <a:rPr lang="en-US" dirty="0"/>
              <a:t>{ "_id" : 1, "results" : [ 82, 85, 88 ] }</a:t>
            </a:r>
          </a:p>
          <a:p>
            <a:r>
              <a:rPr lang="en-US" dirty="0"/>
              <a:t>{ "_id" : 2, "results" : [ 75, 88, 89 ]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7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$all:               check </a:t>
            </a:r>
            <a:r>
              <a:rPr lang="en-US" b="1" dirty="0"/>
              <a:t>results </a:t>
            </a:r>
            <a:r>
              <a:rPr lang="en-US" dirty="0"/>
              <a:t>if it has a value AND if it has a value </a:t>
            </a:r>
          </a:p>
          <a:p>
            <a:r>
              <a:rPr lang="en-US" dirty="0"/>
              <a:t>$</a:t>
            </a:r>
            <a:r>
              <a:rPr lang="en-US" dirty="0" err="1"/>
              <a:t>elemMatch</a:t>
            </a:r>
            <a:r>
              <a:rPr lang="en-US" dirty="0"/>
              <a:t>: check </a:t>
            </a:r>
            <a:r>
              <a:rPr lang="en-US" b="1" dirty="0"/>
              <a:t>every value/element </a:t>
            </a:r>
            <a:r>
              <a:rPr lang="en-US" dirty="0"/>
              <a:t>if AND if</a:t>
            </a:r>
          </a:p>
          <a:p>
            <a:endParaRPr lang="en-US" dirty="0"/>
          </a:p>
          <a:p>
            <a:r>
              <a:rPr lang="en-US" dirty="0"/>
              <a:t>M queries check the field.. </a:t>
            </a:r>
            <a:r>
              <a:rPr lang="en-US" dirty="0" err="1"/>
              <a:t>ElemMatch</a:t>
            </a:r>
            <a:r>
              <a:rPr lang="en-US" dirty="0"/>
              <a:t> check the values.. </a:t>
            </a:r>
          </a:p>
          <a:p>
            <a:endParaRPr lang="en-US" dirty="0"/>
          </a:p>
          <a:p>
            <a:r>
              <a:rPr lang="en-US" dirty="0"/>
              <a:t>ore than one query criteria for Array type field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db.test.find</a:t>
            </a:r>
            <a:r>
              <a:rPr lang="en-US" dirty="0"/>
              <a:t>( { $and: [{results: {$gte:80}},{results: {$</a:t>
            </a:r>
            <a:r>
              <a:rPr lang="en-US" dirty="0" err="1"/>
              <a:t>lt</a:t>
            </a:r>
            <a:r>
              <a:rPr lang="en-US" dirty="0"/>
              <a:t>: 85}}] } )</a:t>
            </a:r>
          </a:p>
          <a:p>
            <a:r>
              <a:rPr lang="en-US" dirty="0"/>
              <a:t>{ "_id" : 1, "results" : [ 82, 85, 88 ] }</a:t>
            </a:r>
          </a:p>
          <a:p>
            <a:r>
              <a:rPr lang="en-US" dirty="0"/>
              <a:t>{ "_id" : 2, "results" : [ 75, 88, 89 ] }</a:t>
            </a:r>
          </a:p>
          <a:p>
            <a:endParaRPr lang="en-US" dirty="0"/>
          </a:p>
          <a:p>
            <a:r>
              <a:rPr lang="en-US" dirty="0"/>
              <a:t>&gt; </a:t>
            </a:r>
            <a:r>
              <a:rPr lang="en-US" dirty="0" err="1"/>
              <a:t>db.test.find</a:t>
            </a:r>
            <a:r>
              <a:rPr lang="en-US" dirty="0"/>
              <a:t>( {results: {$gte:80,$lt: 85} } )</a:t>
            </a:r>
          </a:p>
          <a:p>
            <a:r>
              <a:rPr lang="en-US" dirty="0"/>
              <a:t>{ "_id" : 1, "results" : [ 82, 85, 88 ] }</a:t>
            </a:r>
          </a:p>
          <a:p>
            <a:r>
              <a:rPr lang="en-US" dirty="0"/>
              <a:t>{ "_id" : 2, "results" : [ 75, 88, 89 ]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That's why DOT notation is not allowed in BSON key name, because it refers to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9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3AFCA-9F88-4901-B26C-398C784497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$set operator replaces the value of a field with the specified value.  </a:t>
            </a:r>
          </a:p>
          <a:p>
            <a:r>
              <a:rPr lang="en-US" b="1" dirty="0"/>
              <a:t>{ $set: { &lt;field1&gt;: &lt;value1&gt;, ... } }</a:t>
            </a:r>
          </a:p>
          <a:p>
            <a:r>
              <a:rPr lang="en-US" dirty="0"/>
              <a:t>If the field does not exist, $set will add a new field with the specified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4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: If set to true, creates a new document when no document matches the query criteria.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// The default value of </a:t>
            </a:r>
            <a:r>
              <a:rPr lang="en-US" dirty="0" err="1">
                <a:solidFill>
                  <a:srgbClr val="008000"/>
                </a:solidFill>
                <a:latin typeface="Courier New" panose="02070309020205020404" pitchFamily="49" charset="0"/>
              </a:rPr>
              <a:t>upsert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is false, which does not insert a new document when no match is found.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4D8B7-AF8D-4076-B508-1822F4A0FD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849F-C777-4DA0-BD3C-F2ECCEBC403F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5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678A-D004-424C-83BF-9CC048ED6C76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E3DC-611E-44CD-B217-E863572F3F35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5840-EA07-48FA-BFE6-86BA9FA98362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8FF7-BD23-4513-948A-B4EA21108494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BB22-AB03-41E2-B954-CBC05A84D7E4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ED4A-1589-4549-8542-F2EAB125BF1D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A376-336F-405F-836C-010B5B63F9F7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6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3459-CE98-4F59-AB87-7C7522F3AE3A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7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D49F-717A-4622-B1F8-F5A2D2B00029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9F91-10E5-42DD-8747-4D378B8F2699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06CD8-1C5A-438A-9054-B51E15492885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C6CA-2201-4392-A031-34DB96794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operator/update/isolated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update-metho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090928" y="3340412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CS415:</a:t>
            </a:r>
            <a:br>
              <a:rPr lang="en-US"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Databases</a:t>
            </a:r>
            <a:endParaRPr lang="en-US" sz="4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8FF700-47E1-48F9-9D17-3D205790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756" y="971326"/>
            <a:ext cx="8644398" cy="153437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81950" y="6356351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Field Update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690412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Original document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upsert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Results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754914"/>
            <a:ext cx="10690412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update all docs to have one more field (city: Fairfield)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CompPro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SustainableLiving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$set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city"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"Fairfield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multi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Results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CompPro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city"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"Fairfield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SustainableLiving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city"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"Fairfield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28252-34DB-496F-A438-71BF9C94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Field Update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70619"/>
              </p:ext>
            </p:extLst>
          </p:nvPr>
        </p:nvGraphicFramePr>
        <p:xfrm>
          <a:off x="968188" y="1690688"/>
          <a:ext cx="1038561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491">
                  <a:extLst>
                    <a:ext uri="{9D8B030D-6E8A-4147-A177-3AD203B41FA5}">
                      <a16:colId xmlns:a16="http://schemas.microsoft.com/office/drawing/2014/main" val="1308517024"/>
                    </a:ext>
                  </a:extLst>
                </a:gridCol>
                <a:gridCol w="4518250">
                  <a:extLst>
                    <a:ext uri="{9D8B030D-6E8A-4147-A177-3AD203B41FA5}">
                      <a16:colId xmlns:a16="http://schemas.microsoft.com/office/drawing/2014/main" val="2322650209"/>
                    </a:ext>
                  </a:extLst>
                </a:gridCol>
                <a:gridCol w="3461871">
                  <a:extLst>
                    <a:ext uri="{9D8B030D-6E8A-4147-A177-3AD203B41FA5}">
                      <a16:colId xmlns:a16="http://schemas.microsoft.com/office/drawing/2014/main" val="257537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Update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15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$set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Replaces the value of a field with the specified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the field does not exist,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$set</a:t>
                      </a:r>
                      <a:r>
                        <a:rPr lang="en-US" sz="2400" dirty="0"/>
                        <a:t> will add a new field with the specified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08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inc</a:t>
                      </a:r>
                      <a:endParaRPr lang="en-US" sz="2400" b="1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Increments a field by a specified value, it accepts positive and negative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the field does not exist,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2400" dirty="0"/>
                        <a:t> creates the field and sets the field to the specified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3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$unset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Deletes a particular field,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specified value in the $unset expression does not impact the operation.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the field does not exist, then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$unset</a:t>
                      </a:r>
                      <a:r>
                        <a:rPr lang="en-US" sz="2400" dirty="0"/>
                        <a:t> does 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3914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444EC-68AC-4993-A5F9-8B867315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8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Examples - Field Update 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"exams"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"exams"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877746"/>
            <a:ext cx="10515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dept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ComPro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$unset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"dept"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542C2-093E-48FD-9018-2FAC360B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9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Array Update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376363"/>
            <a:ext cx="10515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//Original Document { "_id" : 1, "a" : [1, 2, 3, 4] } </a:t>
            </a:r>
            <a:b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$set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"a.2"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[1, 2, 5, 4]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$push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[1, 2, 5, 4, 6]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$pop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[1, 2, 5, 4]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$pop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[2, 5, 4]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pushAll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[2, 5, 4, 7, 8, 9]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$pull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[2, 4, 7, 8, 9]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pullAll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[7, 9]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addToSet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[7, 9, 5] }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addToSet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"a"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output: { "_id" : 1, "a" : [7, 9, 5] }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EE6511-45F1-404F-9D0E-69CBE37C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4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A530-3CC4-4430-A8AE-2CE18F7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>
                <a:latin typeface="+mn-lt"/>
              </a:rPr>
              <a:t>(The Array POSITION that matched)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929E-D87C-4BF1-8AF0-B2F71CC7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9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positional </a:t>
            </a:r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dirty="0"/>
              <a:t> operator identifies an </a:t>
            </a:r>
            <a:r>
              <a:rPr lang="en-US" b="1" dirty="0"/>
              <a:t>element</a:t>
            </a:r>
            <a:r>
              <a:rPr lang="en-US" dirty="0"/>
              <a:t> in an array to </a:t>
            </a:r>
            <a:r>
              <a:rPr lang="en-US" b="1" dirty="0"/>
              <a:t>update</a:t>
            </a:r>
            <a:r>
              <a:rPr lang="en-US" dirty="0"/>
              <a:t> without explicitly specifying the position of the element in the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320E-CAB7-4D95-84F8-18937CD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E3060-029A-450C-BF2E-B156F5757D73}"/>
              </a:ext>
            </a:extLst>
          </p:cNvPr>
          <p:cNvSpPr/>
          <p:nvPr/>
        </p:nvSpPr>
        <p:spPr>
          <a:xfrm>
            <a:off x="934994" y="2889063"/>
            <a:ext cx="105155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"_id"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"grades"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84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students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updateOne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grades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$set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"grades.$"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82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// { "_id" : 1, "grades" : [ 85, 82, 84 ] } </a:t>
            </a:r>
          </a:p>
          <a:p>
            <a:endParaRPr lang="en-US" sz="1600" b="1" dirty="0">
              <a:solidFill>
                <a:srgbClr val="008000"/>
              </a:solidFill>
              <a:latin typeface="Operator Mono Bold" panose="02000009000000000000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grades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75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		  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90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		  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86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students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updateOne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grades.total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               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$set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grades.$.std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// { "total" : 85, "mean" : 90, "std" : 6 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B3F9A-2641-4932-AEE4-52FC89DDD842}"/>
              </a:ext>
            </a:extLst>
          </p:cNvPr>
          <p:cNvSpPr/>
          <p:nvPr/>
        </p:nvSpPr>
        <p:spPr>
          <a:xfrm>
            <a:off x="8507729" y="3873947"/>
            <a:ext cx="284607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You must include the array field as part of the query.</a:t>
            </a:r>
          </a:p>
        </p:txBody>
      </p:sp>
    </p:spTree>
    <p:extLst>
      <p:ext uri="{BB962C8B-B14F-4D97-AF65-F5344CB8AC3E}">
        <p14:creationId xmlns:p14="http://schemas.microsoft.com/office/powerpoint/2010/main" val="4292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A530-3CC4-4430-A8AE-2CE18F7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nsolas" panose="020B0609020204030204" pitchFamily="49" charset="0"/>
              </a:rPr>
              <a:t>$</a:t>
            </a:r>
            <a:r>
              <a:rPr lang="en-US" sz="3600" b="1" dirty="0" err="1">
                <a:latin typeface="Consolas" panose="020B0609020204030204" pitchFamily="49" charset="0"/>
              </a:rPr>
              <a:t>elemMatch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latin typeface="+mn-lt"/>
              </a:rPr>
              <a:t>vs.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latin typeface="Consolas" panose="020B0609020204030204" pitchFamily="49" charset="0"/>
              </a:rPr>
              <a:t>arrayFilters</a:t>
            </a:r>
            <a:endParaRPr lang="en-US" sz="3600" b="1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320E-CAB7-4D95-84F8-18937CD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13B21-D303-40D1-B013-AE3FD685A757}"/>
              </a:ext>
            </a:extLst>
          </p:cNvPr>
          <p:cNvSpPr/>
          <p:nvPr/>
        </p:nvSpPr>
        <p:spPr>
          <a:xfrm>
            <a:off x="838199" y="1783144"/>
            <a:ext cx="105155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grades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75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		  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90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		  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90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std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students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updateOne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grades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elemMatch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total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lte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90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mean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$set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grades.$.std</a:t>
            </a:r>
            <a:r>
              <a:rPr lang="en-US" sz="16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CE083-811A-4926-A3E3-E75FD6B3B66A}"/>
              </a:ext>
            </a:extLst>
          </p:cNvPr>
          <p:cNvSpPr/>
          <p:nvPr/>
        </p:nvSpPr>
        <p:spPr>
          <a:xfrm>
            <a:off x="716924" y="4344145"/>
            <a:ext cx="106368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students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updateOne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$set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 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"grades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$[obj]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std"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 } ,  </a:t>
            </a:r>
          </a:p>
          <a:p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   { 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arrayFilters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[{ 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obj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total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lte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90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obj</a:t>
            </a:r>
            <a:r>
              <a:rPr lang="en-US" sz="16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mean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 { 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6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 }] }</a:t>
            </a:r>
          </a:p>
          <a:p>
            <a:r>
              <a:rPr lang="en-US" sz="16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754B7-61BA-4AFE-98A0-FB6634970897}"/>
              </a:ext>
            </a:extLst>
          </p:cNvPr>
          <p:cNvSpPr/>
          <p:nvPr/>
        </p:nvSpPr>
        <p:spPr>
          <a:xfrm>
            <a:off x="1665830" y="5944193"/>
            <a:ext cx="844432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{ total: 85, mean: 90, </a:t>
            </a:r>
            <a:r>
              <a:rPr lang="en-US" sz="1600" dirty="0" err="1">
                <a:solidFill>
                  <a:srgbClr val="008000"/>
                </a:solidFill>
                <a:latin typeface="Operator Mono Bold" panose="02000009000000000000" pitchFamily="49" charset="0"/>
              </a:rPr>
              <a:t>std</a:t>
            </a:r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: 6 }, { total: 90, mean: 85, </a:t>
            </a:r>
            <a:r>
              <a:rPr lang="en-US" sz="1600" dirty="0" err="1">
                <a:solidFill>
                  <a:srgbClr val="008000"/>
                </a:solidFill>
                <a:latin typeface="Operator Mono Bold" panose="02000009000000000000" pitchFamily="49" charset="0"/>
              </a:rPr>
              <a:t>std</a:t>
            </a:r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: 6 }</a:t>
            </a:r>
            <a:b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Always updates all elements in the array that match our condition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6301737" y="3752329"/>
            <a:ext cx="505206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{ total: 85, mean: 90, </a:t>
            </a:r>
            <a:r>
              <a:rPr lang="en-US" sz="1600" dirty="0" err="1">
                <a:solidFill>
                  <a:srgbClr val="008000"/>
                </a:solidFill>
                <a:latin typeface="Operator Mono Bold" panose="02000009000000000000" pitchFamily="49" charset="0"/>
              </a:rPr>
              <a:t>std</a:t>
            </a:r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: 6} </a:t>
            </a:r>
            <a:b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</a:br>
            <a:r>
              <a:rPr lang="en-US" sz="1600" dirty="0">
                <a:solidFill>
                  <a:srgbClr val="008000"/>
                </a:solidFill>
                <a:latin typeface="Operator Mono Bold" panose="02000009000000000000" pitchFamily="49" charset="0"/>
              </a:rPr>
              <a:t>Only updates one element that matches our condition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64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A530-3CC4-4430-A8AE-2CE18F7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Using</a:t>
            </a:r>
            <a:r>
              <a:rPr lang="en-US" sz="3600" b="1" dirty="0"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latin typeface="Consolas" panose="020B0609020204030204" pitchFamily="49" charset="0"/>
              </a:rPr>
              <a:t>arrayFilters</a:t>
            </a:r>
            <a:endParaRPr lang="en-US" sz="3600" b="1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320E-CAB7-4D95-84F8-18937CD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4FED47-0B0D-4C29-A3B8-196CF3F41B98}"/>
              </a:ext>
            </a:extLst>
          </p:cNvPr>
          <p:cNvSpPr/>
          <p:nvPr/>
        </p:nvSpPr>
        <p:spPr>
          <a:xfrm>
            <a:off x="838200" y="1460599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"_id"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"grades"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type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"quiz"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questions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type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"quiz"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questions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type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hw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questions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type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"exam"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questions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23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students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{},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inc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"grades.$[t].questions.$[score]"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arrayFilters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t.type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"quiz"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"score"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multi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Operator Mono Bold" panose="02000009000000000000" pitchFamily="49" charset="0"/>
              </a:rPr>
              <a:t>true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A83B0-914C-4A54-832C-119EDC9C4F42}"/>
              </a:ext>
            </a:extLst>
          </p:cNvPr>
          <p:cNvSpPr/>
          <p:nvPr/>
        </p:nvSpPr>
        <p:spPr>
          <a:xfrm>
            <a:off x="838200" y="5521146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{ "type" : "quiz", "questions" : [ 12, 10, 5 ] },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{ "type" : "quiz", "questions" : [ 10, 11, 6 ] }, </a:t>
            </a:r>
          </a:p>
        </p:txBody>
      </p:sp>
    </p:spTree>
    <p:extLst>
      <p:ext uri="{BB962C8B-B14F-4D97-AF65-F5344CB8AC3E}">
        <p14:creationId xmlns:p14="http://schemas.microsoft.com/office/powerpoint/2010/main" val="7931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A530-3CC4-4430-A8AE-2CE18F7E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Consolas" panose="020B0609020204030204" pitchFamily="49" charset="0"/>
              </a:rPr>
              <a:t>elemMatch</a:t>
            </a:r>
            <a:r>
              <a:rPr lang="en-US" b="1" dirty="0">
                <a:latin typeface="Consolas" panose="020B0609020204030204" pitchFamily="49" charset="0"/>
              </a:rPr>
              <a:t> vs </a:t>
            </a:r>
            <a:r>
              <a:rPr lang="en-US" sz="4000" b="1" dirty="0" err="1">
                <a:latin typeface="Consolas" panose="020B0609020204030204" pitchFamily="49" charset="0"/>
              </a:rPr>
              <a:t>arrayFilters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C320E-CAB7-4D95-84F8-18937CD7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E0E2F-EC43-42FF-B89B-9537BD05C45F}"/>
              </a:ext>
            </a:extLst>
          </p:cNvPr>
          <p:cNvSpPr/>
          <p:nvPr/>
        </p:nvSpPr>
        <p:spPr>
          <a:xfrm>
            <a:off x="838200" y="1690688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grades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:[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]}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grades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:[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]}</a:t>
            </a:r>
            <a:endParaRPr lang="en-US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endParaRPr lang="en-US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test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grades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elemMatch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lt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}},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              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$set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:{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'grades.$'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}},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        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multi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Operator Mono Bold" panose="02000009000000000000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})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endParaRPr lang="en-US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endParaRPr lang="en-US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test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({},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              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$set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:{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'grades.$[c]'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30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}},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Operator Mono Bold" panose="02000009000000000000" pitchFamily="49" charset="0"/>
              </a:rPr>
              <a:t>             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arrayFilters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Operator Mono Bold" panose="02000009000000000000" pitchFamily="49" charset="0"/>
              </a:rPr>
              <a:t>"c"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lt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30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multi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Operator Mono Bold" panose="02000009000000000000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})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0D318-3A6B-4812-A0B5-BF58D8F432BE}"/>
              </a:ext>
            </a:extLst>
          </p:cNvPr>
          <p:cNvSpPr/>
          <p:nvPr/>
        </p:nvSpPr>
        <p:spPr>
          <a:xfrm>
            <a:off x="838200" y="36968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{ "grades" : [ 10, 15, 20 ] } 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{ "grades" : [ 10, 15, 20 ] 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91D37-F94C-4DD4-8D16-7BCAD473DAFC}"/>
              </a:ext>
            </a:extLst>
          </p:cNvPr>
          <p:cNvSpPr/>
          <p:nvPr/>
        </p:nvSpPr>
        <p:spPr>
          <a:xfrm>
            <a:off x="838200" y="55858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{ "grades" : [ 10, 30, 30 ] } 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{ "grades" : [ 10, 30, 30 ] }</a:t>
            </a:r>
          </a:p>
        </p:txBody>
      </p:sp>
    </p:spTree>
    <p:extLst>
      <p:ext uri="{BB962C8B-B14F-4D97-AF65-F5344CB8AC3E}">
        <p14:creationId xmlns:p14="http://schemas.microsoft.com/office/powerpoint/2010/main" val="33004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Multi-updates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really happen when we do multi-documents write operations is that inside MongoDB there is a </a:t>
            </a:r>
            <a:r>
              <a:rPr lang="en-US" b="1" dirty="0"/>
              <a:t>single thread </a:t>
            </a:r>
            <a:r>
              <a:rPr lang="en-US" dirty="0"/>
              <a:t>for every operation being executed (run sequentially inside single thread). Every write operation that affects more than one document is carefully coded in multi-tasking way to occasionally </a:t>
            </a:r>
            <a:r>
              <a:rPr lang="en-US" b="1" dirty="0"/>
              <a:t>yield</a:t>
            </a:r>
            <a:r>
              <a:rPr lang="en-US" dirty="0"/>
              <a:t> control to allow other operations to work on the same dataset.</a:t>
            </a:r>
          </a:p>
          <a:p>
            <a:r>
              <a:rPr lang="en-US" dirty="0"/>
              <a:t>However, MongoDB guarantee an </a:t>
            </a:r>
            <a:r>
              <a:rPr lang="en-US" b="1" dirty="0"/>
              <a:t>individual</a:t>
            </a:r>
            <a:r>
              <a:rPr lang="en-US" dirty="0"/>
              <a:t> doc to be </a:t>
            </a:r>
            <a:r>
              <a:rPr lang="en-US" b="1" dirty="0"/>
              <a:t>atomic</a:t>
            </a:r>
            <a:r>
              <a:rPr lang="en-US" dirty="0"/>
              <a:t>, so no other R/W operation can get a half updated document.</a:t>
            </a:r>
          </a:p>
          <a:p>
            <a:r>
              <a:rPr lang="en-US" dirty="0"/>
              <a:t>Multi-doc update operations are </a:t>
            </a:r>
            <a:r>
              <a:rPr lang="en-US" b="1" dirty="0"/>
              <a:t>not isolated transactions</a:t>
            </a:r>
            <a:r>
              <a:rPr lang="en-US" dirty="0"/>
              <a:t>. Check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$isolated()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E9C0C-81A3-4073-B362-1F47A6E6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4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667000" y="1248587"/>
            <a:ext cx="6858000" cy="2387600"/>
          </a:xfrm>
        </p:spPr>
        <p:txBody>
          <a:bodyPr>
            <a:normAutofit/>
          </a:bodyPr>
          <a:lstStyle/>
          <a:p>
            <a:r>
              <a:rPr lang="en-US" sz="5600" dirty="0"/>
              <a:t>Lesson 11</a:t>
            </a:r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820338"/>
            <a:ext cx="6858000" cy="1563686"/>
          </a:xfrm>
        </p:spPr>
        <p:txBody>
          <a:bodyPr>
            <a:normAutofit/>
          </a:bodyPr>
          <a:lstStyle/>
          <a:p>
            <a:r>
              <a:rPr lang="en-US" b="1" dirty="0"/>
              <a:t>MongoDB – Querying, the Aggregation Framework and Data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CRUD in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5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no special SQL language to perform CRUD in MongoDB.</a:t>
            </a:r>
          </a:p>
          <a:p>
            <a:pPr marL="0" indent="0">
              <a:buNone/>
            </a:pPr>
            <a:r>
              <a:rPr lang="en-US" dirty="0"/>
              <a:t>Many CRUD operations exist as methods/functions on objects in programming language API, NOT as separate language.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184896"/>
              </p:ext>
            </p:extLst>
          </p:nvPr>
        </p:nvGraphicFramePr>
        <p:xfrm>
          <a:off x="2601546" y="3411415"/>
          <a:ext cx="698890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567">
                  <a:extLst>
                    <a:ext uri="{9D8B030D-6E8A-4147-A177-3AD203B41FA5}">
                      <a16:colId xmlns:a16="http://schemas.microsoft.com/office/drawing/2014/main" val="903368437"/>
                    </a:ext>
                  </a:extLst>
                </a:gridCol>
                <a:gridCol w="2426677">
                  <a:extLst>
                    <a:ext uri="{9D8B030D-6E8A-4147-A177-3AD203B41FA5}">
                      <a16:colId xmlns:a16="http://schemas.microsoft.com/office/drawing/2014/main" val="3943593575"/>
                    </a:ext>
                  </a:extLst>
                </a:gridCol>
                <a:gridCol w="2215663">
                  <a:extLst>
                    <a:ext uri="{9D8B030D-6E8A-4147-A177-3AD203B41FA5}">
                      <a16:colId xmlns:a16="http://schemas.microsoft.com/office/drawing/2014/main" val="1648545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31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Read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Create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insert()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insert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3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Update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onsolas" panose="020B0609020204030204" pitchFamily="49" charset="0"/>
                        </a:rPr>
                        <a:t>update()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3606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F7B3B-887E-4242-8E4B-0E15801C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Searching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1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{ _id: 1, courses: [ "CS472", "CS572", "CS435" ] }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find all documents where courses value contains "CS572"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find all documents where courses value contains "CS472" or "CS572"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$in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"CS472"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find all documents where courses value contains "CS472" and "CS572"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courses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$all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"CS572"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"CS472"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443437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$in</a:t>
            </a:r>
            <a:r>
              <a:rPr lang="en-US" sz="2000" b="1" dirty="0"/>
              <a:t> </a:t>
            </a:r>
            <a:r>
              <a:rPr lang="en-US" sz="2000" dirty="0"/>
              <a:t>operator selects the documents where the value of a field is an array that contains in any order any (at least one) of the specified 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247631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$all</a:t>
            </a:r>
            <a:r>
              <a:rPr lang="en-US" sz="2000" b="1" dirty="0"/>
              <a:t> </a:t>
            </a:r>
            <a:r>
              <a:rPr lang="en-US" sz="2000" dirty="0"/>
              <a:t>operator selects the documents where the value of a field is an array that contains in any order </a:t>
            </a:r>
            <a:r>
              <a:rPr lang="en-US" sz="2000" b="1" dirty="0"/>
              <a:t>all</a:t>
            </a:r>
            <a:r>
              <a:rPr lang="en-US" sz="2000" dirty="0"/>
              <a:t> the specified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89757F-6A2F-4ABF-A314-5B270D72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444E-C236-4F0C-90AF-962D7D92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Search with </a:t>
            </a:r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b="1" dirty="0" err="1">
                <a:latin typeface="Consolas" panose="020B0609020204030204" pitchFamily="49" charset="0"/>
              </a:rPr>
              <a:t>elemMatch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57E6-ECFD-4B25-B2D7-7B5DB58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05DAF-5EF6-405E-983D-FA8B7DA91048}"/>
              </a:ext>
            </a:extLst>
          </p:cNvPr>
          <p:cNvSpPr/>
          <p:nvPr/>
        </p:nvSpPr>
        <p:spPr>
          <a:xfrm>
            <a:off x="838200" y="1690688"/>
            <a:ext cx="104188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 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11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test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$all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// scan results for value x times (accepts only value, no operators) 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// All values must exist to return the document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// scan if it has 5 AND scan again if it has 10 = returns _id: 1 </a:t>
            </a:r>
          </a:p>
          <a:p>
            <a:endParaRPr lang="en-US" dirty="0">
              <a:solidFill>
                <a:srgbClr val="008000"/>
              </a:solidFill>
              <a:latin typeface="Operator Mono Bold" panose="02000009000000000000" pitchFamily="49" charset="0"/>
            </a:endParaRPr>
          </a:p>
          <a:p>
            <a:endParaRPr lang="en-US" dirty="0">
              <a:solidFill>
                <a:srgbClr val="008000"/>
              </a:solidFill>
              <a:latin typeface="Operator Mono Bold" panose="02000009000000000000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test</a:t>
            </a:r>
            <a:r>
              <a:rPr lang="en-US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elemMatch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lt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// scan results array once: check if there is one value matches the condition</a:t>
            </a:r>
          </a:p>
          <a:p>
            <a:r>
              <a:rPr lang="en-US" dirty="0">
                <a:solidFill>
                  <a:srgbClr val="008000"/>
                </a:solidFill>
                <a:latin typeface="Operator Mono Bold" panose="02000009000000000000" pitchFamily="49" charset="0"/>
              </a:rPr>
              <a:t>// _id: 2</a:t>
            </a:r>
          </a:p>
        </p:txBody>
      </p:sp>
    </p:spTree>
    <p:extLst>
      <p:ext uri="{BB962C8B-B14F-4D97-AF65-F5344CB8AC3E}">
        <p14:creationId xmlns:p14="http://schemas.microsoft.com/office/powerpoint/2010/main" val="23775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444E-C236-4F0C-90AF-962D7D92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b="1" dirty="0" err="1">
                <a:latin typeface="Consolas" panose="020B0609020204030204" pitchFamily="49" charset="0"/>
              </a:rPr>
              <a:t>elemMatch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C3A3-19B9-4029-B890-8B52CFC7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$</a:t>
            </a:r>
            <a:r>
              <a:rPr lang="en-US" b="1" dirty="0" err="1">
                <a:latin typeface="Consolas" panose="020B0609020204030204" pitchFamily="49" charset="0"/>
              </a:rPr>
              <a:t>elemMatch</a:t>
            </a:r>
            <a:r>
              <a:rPr lang="en-US" dirty="0"/>
              <a:t> operator matches documents that contain an array field with at least one </a:t>
            </a:r>
            <a:r>
              <a:rPr lang="en-US" b="1" dirty="0"/>
              <a:t>element</a:t>
            </a:r>
            <a:r>
              <a:rPr lang="en-US" dirty="0"/>
              <a:t> that matches </a:t>
            </a:r>
            <a:r>
              <a:rPr lang="en-US" b="1" dirty="0"/>
              <a:t>ALL</a:t>
            </a:r>
            <a:r>
              <a:rPr lang="en-US" dirty="0"/>
              <a:t> the specified query criteria.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57E6-ECFD-4B25-B2D7-7B5DB58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05DAF-5EF6-405E-983D-FA8B7DA91048}"/>
              </a:ext>
            </a:extLst>
          </p:cNvPr>
          <p:cNvSpPr/>
          <p:nvPr/>
        </p:nvSpPr>
        <p:spPr>
          <a:xfrm>
            <a:off x="838199" y="3122592"/>
            <a:ext cx="104188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82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88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75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88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89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4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scores</a:t>
            </a:r>
            <a:r>
              <a:rPr lang="en-US" sz="14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elemMatch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80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lt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85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Operator Mono Bold" panose="02000009000000000000" pitchFamily="49" charset="0"/>
              </a:rPr>
              <a:t>// _id: 1 </a:t>
            </a:r>
          </a:p>
          <a:p>
            <a:endParaRPr lang="en-US" sz="1400" b="1" dirty="0">
              <a:solidFill>
                <a:srgbClr val="008000"/>
              </a:solidFill>
              <a:latin typeface="Operator Mono Bold" panose="02000009000000000000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abc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xyz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abc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xyz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_id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abc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xyz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latin typeface="Operator Mono Bold" panose="02000009000000000000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db</a:t>
            </a:r>
            <a:r>
              <a:rPr lang="en-US" sz="14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survey</a:t>
            </a:r>
            <a:r>
              <a:rPr lang="en-US" sz="1400" b="1" dirty="0" err="1">
                <a:solidFill>
                  <a:srgbClr val="000080"/>
                </a:solidFill>
                <a:latin typeface="Operator Mono Bold" panose="02000009000000000000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results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elemMatch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product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latin typeface="Operator Mono Bold" panose="02000009000000000000" pitchFamily="49" charset="0"/>
              </a:rPr>
              <a:t>xyz</a:t>
            </a:r>
            <a:r>
              <a:rPr lang="en-US" sz="1400" dirty="0">
                <a:solidFill>
                  <a:srgbClr val="808080"/>
                </a:solidFill>
                <a:latin typeface="Operator Mono Bold" panose="02000009000000000000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score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$</a:t>
            </a:r>
            <a:r>
              <a:rPr lang="en-US" sz="1400" dirty="0" err="1">
                <a:solidFill>
                  <a:srgbClr val="000000"/>
                </a:solidFill>
                <a:latin typeface="Operator Mono Bold" panose="02000009000000000000" pitchFamily="49" charset="0"/>
              </a:rPr>
              <a:t>gte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latin typeface="Operator Mono Bold" panose="02000009000000000000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Operator Mono Bold" panose="02000009000000000000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Operator Mono Bold" panose="02000009000000000000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Operator Mono Bold" panose="02000009000000000000" pitchFamily="49" charset="0"/>
              </a:rPr>
              <a:t>// _id: 3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90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Searching an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5469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{_id: 1, email: { work: "work@mum.edu", personal: "personal@gmail.com"} } </a:t>
            </a: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nothing will be returned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work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"work@mum.edu"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"personal@gmail.com"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"personal@gmail.com"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work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"work@mum.edu"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will work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work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"work@mum.edu"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personal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"personal@gmail.com"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how to search for one key only?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email.work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"work@mum.edu"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email.personal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"personal@gmail.com"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4FA81-B8C4-4852-BBD3-A777612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E29E-BB54-4613-AF0E-12F3F12B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Update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EBCE-812D-4E6D-B109-0CD6E112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db.collection.update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Either updates or replaces a single document that match a specified filter or updates all documents that match a specified filter.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db.collection.updateOne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Updates at most a single document that match a specified filter even though multiple documents may match the specified filter.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db.collection.updateMany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Update all documents that match a specified filter.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For more check the </a:t>
            </a:r>
            <a:r>
              <a:rPr lang="en-US" sz="1800" i="1" dirty="0">
                <a:hlinkClick r:id="rId3"/>
              </a:rPr>
              <a:t>documentation</a:t>
            </a:r>
            <a:endParaRPr lang="en-US" sz="1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8D8F-8F5C-45C7-B359-1DAF070E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Field Update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By default </a:t>
            </a:r>
            <a:r>
              <a:rPr lang="en-US" sz="2200" b="1" dirty="0">
                <a:latin typeface="Consolas" panose="020B0609020204030204" pitchFamily="49" charset="0"/>
                <a:cs typeface="Courier New" panose="02070309020205020404" pitchFamily="49" charset="0"/>
              </a:rPr>
              <a:t>update()</a:t>
            </a:r>
            <a:r>
              <a:rPr lang="en-US" sz="22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200" dirty="0"/>
              <a:t>will: update a </a:t>
            </a:r>
            <a:r>
              <a:rPr lang="en-US" sz="2200" b="1" dirty="0">
                <a:solidFill>
                  <a:srgbClr val="FF0000"/>
                </a:solidFill>
              </a:rPr>
              <a:t>single document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FF0000"/>
                </a:solidFill>
              </a:rPr>
              <a:t>replace</a:t>
            </a:r>
            <a:r>
              <a:rPr lang="en-US" sz="2200" dirty="0"/>
              <a:t> everything but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_id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47831"/>
            <a:ext cx="10515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Original document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Results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6234" y="4121879"/>
            <a:ext cx="10607566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To target only one field use { $set: { field1: value1, ... } }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If the field does not exist, $set will add a new field with the </a:t>
            </a: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  specified value </a:t>
            </a: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250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_id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$set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"entry"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"Oct"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 })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// Results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"_id"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"students"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latin typeface="Consolas" panose="020B0609020204030204" pitchFamily="49" charset="0"/>
              </a:rPr>
              <a:t>500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"courses" : ["CS572", "CS472"]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entry"</a:t>
            </a:r>
            <a:r>
              <a:rPr lang="en-US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"Oct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9942A-7067-4D5A-A1F6-7357AF6E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3C6CA-2201-4392-A031-34DB96794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5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ER_PHOTO_0" val="jpg|/9j/4AAQSkZJRgABAQAAAQABAAD//gA8Q1JFQVRPUjogZ2QtanBlZyB2MS4wICh1c2luZyBJSkcg&#10;SlBFRyB2NjIpLCBxdWFsaXR5ID0gMTAwCv/bAEMAAQEBAQEBAQEBAQEBAQEBAQEBAQEBAQEBAQEB&#10;AQEBAQEBAQEBAQEBAQEBAQEBAQEBAQEBAQEBAQEBAQEBAQEBAf/bAEMBAQEBAQEBAQEBAQEBAQEB&#10;AQEBAQEBAQEBAQEBAQEBAQEBAQEBAQEBAQEBAQEBAQEBAQEBAQEBAQEBAQEBAQEBAf/AABEIAVQB&#10;UwMBIgACEQEDEQH/xAAfAAABBQEBAQEBAQAAAAAAAAAAAQIDBAUGBwgJCgv/xAC1EAACAQMDAgQD&#10;BQUEBAAAAX0BAgMABBEFEiExQQYTUWEHInEUMoGRoQgjQrHBFVLR8CQzYnKCCQoWFxgZGiUmJygp&#10;KjQ1Njc4OTpDREVGR0hJSlNUVVZXWFlaY2RlZmdoaWpzdHV2d3h5eoOEhYaHiImKkpOUlZaXmJma&#10;oqOkpaanqKmqsrO0tba3uLm6wsPExcbHyMnK0tPU1dbX2Nna4eLj5OXm5+jp6vHy8/T19vf4+fr/&#10;xAAfAQADAQEBAQEBAQEBAAAAAAAAAQIDBAUGBwgJCgv/xAC1EQACAQIEBAMEBwUEBAABAncAAQID&#10;EQQFITEGEkFRB2FxEyIygQgUQpGhscEJIzNS8BVictEKFiQ04SXxFxgZGiYnKCkqNTY3ODk6Q0RF&#10;RkdISUpTVFVWV1hZWmNkZWZnaGlqc3R1dnd4eXqCg4SFhoeIiYqSk5SVlpeYmZqio6Slpqeoqaqy&#10;s7S1tre4ubrCw8TFxsfIycrS09TV1tfY2dri4+Tl5ufo6ery8/T19vf4+fr/2gAMAwEAAhEDEQA/&#10;AP79CSe/Hvs/x+v16UvPbrz/AHePm+v4Hr270h5B4P0x/wDYe559frS/n37ev/AO+TQAZPrjqf4T&#10;2HuOnX6Y/AyfU/8AjnTn3+np3o5/2unHf045Xv6+2e9H58k9vbr9zv0OP1oAMkd+MjP3B2+vft7d&#10;6TJ557Duv4nr9PzI9DS/Qn8u3/fH6frR9M/l3znH3D07fyoATJHfB5/u++OpJ4OfX0FGT6+n9w9e&#10;v8jgd/bFLk+/vx7n/Y59fx+tH0z+Ax6f7H+cD8AAyRnnHXjK9c8d/wA/ek5z19OyE+3cfUUpJwfv&#10;d+2PX/Z4yP5496Pz/L8sfJ6k/SgBMn+9/wCgfj3oyeefQg/LnHPuPX/OaXnvu/L27/L+Hft160h+&#10;hP4D35+72H8zj3ADJPfPT+568dzk9cdOR060Z6c/+ge2Mc9v6Dp2X3OfTpz14/g/Hr196Pz568eu&#10;M/wc/p0oAQk+oAP+6cjJ9/w/P8VJPPOOT12dcY657d++OKQ/Q9+w9/8AZ78dfX2pfXr37den+x3y&#10;fy96AE5/+v8AJ/d/z/wGjJ9fxwnv/tfX9aOewPfoMdh/sD0x/wDWo554P5deuf4P8560AGT64PHd&#10;D2+o79DnpRk8c/TlT69/p3+vHOKUd+o6dvb2Tt0pB06H8Rn1/wBg9P60AGTzyP8Axz1yD14/Xkmj&#10;J556kc/L6YPGcc44HtS/n09PXqPueg5pD0Iwe3b2x/c6joPb0oAMnufX+57+/wCfXqR7k5ySDxx3&#10;Tp79s+lLz78+3fHf5PwyM0mPYj6D8/4Aen+HrQAuT644H9w+nPXp/j27pk55PGfVf8ev/wCvtRz6&#10;Hpjp9OPuf55pfTr37dP/ABzvxn39aAEyfUdc/wAH59evf6jrRk4xn9Uxj6f/AF/8KOeeD2PA6nPf&#10;5AeOvQ0v5/l+f8H+eMgdgBMt6+n93uPqOvb2oyeeQeD/AHP8enAz14+gpcZ657Z4Hp/u9un079qT&#10;seDz14/+x/L8Dxk4ADn+XHyemRz9enHTmlyf73b/AGOvr1/Sk6jHP0I6fTCf4e1L37/XGeM9Pufp&#10;07UAIScnkdcj7n+PXoAc9KCSQecnAz9319c9OfTr6Uvr1/Lr6fwfz9+vdOo6HpjGMcc99v06fj3o&#10;AMn+9/6CP6nP9P0oyeeRzjuvpz35z6cfXtS8+/5ep5/g6dz/ACo7fxfTHtg/w9ccf1FACZJ7j6fI&#10;fqev17f40uTzz1I6FfT6n04H4kmj8zzkcf8A2HB/r3pPwI9eOnAOeE9ePqAfoAJlucEev8P455/X&#10;vS5Pr3/2OOvv9P1o+gPHTjr3/udeB/j6h78E8+nX3+57/wA/xAEyT1I6f7B5z9en9eaXJPGc9ePk&#10;59OM/XPWjv3J69Pfn+HtnOcdzjHQrzj+LvkY9/8Ad79ece9ACZP97/0A/rkfyoo69j+I5/8AQDRQ&#10;AEjnpnHXjPTH979Bx7c0ceo79QO5HX5vy9hQQw6kdPVvbn6//XzS4b27/wB71/P6e3rQAhxnJI7/&#10;AMgD0b8B75+tBx6rznsOvPP3vfjPtnBoO71x3/i9PXHbGfrmj5vz/wB8+o75x1oAOM9V4Ix29Onz&#10;dB/jijg9x0H5Z6feHPr9KMN0yOD6t6Dr/P6/lRhsHn0/vZ4/Dv3/AP1UAHGRyB/IfePZv88D1oJH&#10;qOnTA/2T/e9sY9j7UuGyeR16Zbv/AE9Mf0pMN69h/ez1+mc+uO3pxQAHBzkjv2H/AMVn6d8+1GAe&#10;69Qeg5/8e6dzmj5vUfxdN349u3b9M0vzZzx/49646dO307njmgBMjHUY9Mc9P970447/AJ0nHPI4&#10;I7ZB6jP3unPQdOOKX5vXv/t+3Hr6e/X3o+bPUdRx83XB46dO57dO1ABxntngDGPXPTd049AefrQM&#10;YHI7HoAevf5h/jz9aMN6jjA6t3P69fX07UAN6/mXHp9P859OABDg+n6DuePvD/8AURS8Z6jkntxy&#10;BnPzDj9cg964/wAbeJNc8LaM+p6F4G8RfEC8Rpc6N4avfDNjeJFFBNO1xJL4p8QeH7WSMtEtskVn&#10;NeXsk80QSzaPzJY/gD9n/wDbr1P9qD44j4ZeENDtfhxoOieHdR8ZarceJreXW/E3iS30TXNA0y48&#10;M6VDDeadp2hzXEesSXN9qNzFq13bW1rLFaacZHfULH5fN+MchyPN8nyHMMTVp5vxBiJYbJ8GsLiE&#10;sfVpxhOuqOLqU6eAf1enUhOspYqM489OCjKrVp05/TZRwjnmd5Xm2dYDD0qmVZFh1ic3xjxWHf1C&#10;lNzjRdfC06lTHL6xOnONBxwsoz5Kk+ZU6dScP0uOMdR1J6DjIz6/rzyAOwrHsPEPh/Vb/VNJ0zXN&#10;I1HVNFFodZ02x1Gzu7/SPtwuDY/2laW9xJcWBvBa3LWouo4vtAgmMQcRSbfgH/goR4P8aaZ8ItZ+&#10;Jvgf4gfEHRbzR9a0f/hIdGsPE19H4cm8N6ls0SSODR0Cx2c8GqXWmXX2u2ZJmSa/F000bQ/ZdH/g&#10;mj4utfEn7NVvpQWH+2/B/jbxfo/iG6x/pmqXmq6j/wAJfaavfykGe7ubjTfEtpZve3DSSTyadIDI&#10;TEVT5qn4iJ+KP/EM8TlbwGJfDlXibDZlWxMa1PNcHHFLBww+CoQhTlSrRmq9avOrOooRwdajCnLn&#10;jXh7s+BIrw5fiDh8zWNpLPaOQYjLqWGlRqZbiZ0HiamIxdac5xq0XF0KNGFKEHOeMo1ZVIKnOjP9&#10;BgR7duSB6Ad29ODgV8//ABk/aL8CfBi68O6drt3DdajrGtaXaX1hbSxm60bQ7y4SG88QX8Sl3jtb&#10;GCRrsRsgkuYYZRDl9m76A+b1HYfxde3Hr68fUda/PP8Aaz+FsnxIsPEvxKsvMkm+GN3ZeG1tYwGg&#10;vvD8NoNS8Tahtx+8l0zVNbiikZ222troWrrt3ykV5/jjxVxfwb4dZ5n3AmCw2Y8SZfQqZhRwmJoz&#10;xClluWUqmZZzWp0YSi51aOW4Wv7KLjUU606VFQdWtTth4bZNw9nvFmX5fxTWxGHybESWHqVcPUjR&#10;k8Zi5wwmX0pVZRkowqYuvT52nFxpxnUcuSnNH6ExvHKiSRujpIiujowZHRvmV0cOQysMMGBIKkFT&#10;yKGO1XKgOwBIXgbjg4UEsQOeMkEA4JyBmvlD9kL4mnxp8OF8Lajdeb4g+H32XRJTK7NPd+H5I3/4&#10;Ry+OSWfyrW3n0eWQl5JJ9Je4mIN0mfrI7uefT+/x/nvnp7V9bwDxnlPiJwZw5xrklTmy7iPKsPmF&#10;KHNGdTCVpxdPGYGs0uX6zl2NhiMFiUk4qvh6iV42b+f4lyHGcL59mmQZhH/acrxlTDSlyuMa9JNT&#10;w+JppvmVLFYeVLEUru/s6sb2Z88a3+0r4C8Ja83hbxpZ6/4Z8Qi802wj06bT4NUa7utZntrbSI7C&#10;fRry/ivW1Ke9tIrVISZPNnWCWOGdJIU9Ag+K/gSTVrbQb/V5fDut3qeZZaV4s0rVfCl3fIGSPfpy&#10;a/aafHqSCWRITJYSXUYmdYS3mMFP5ffFbUv+E4/bj8B+GYm85Yfiv4MMiD5l2+AU/wCEuuQRg4WN&#10;PCzs4OOh3HJNfQP/AAUf1rw/ovwP0671S4tLbWIfFtjPolxLKkNzbpHYahFqckUrsjpbiCaH7UAw&#10;jZvIeQExIU/nvh/xi46r8LeNfF2JlkOYZZ4ZcdZ9w9kOHxWArYTEZ/lWR1MNzxxeYYTF06FDNsTH&#10;FQoUMRh8slhZYh008BapaH6/jfDfh9Z14acPxhmmFzDjnh/AZpjqmHxFPEUsrxGYwmqNSjhK9CdW&#10;rgqVSjXnWpVcbGqqMW1iU4Pm/QfI56cj07YAx97P589cUZGe3p0GPTpu6e5H9K+V/wBifxD4z8Vf&#10;swfCvxB45N82s6jpusy2U+qLOmoXnhSPxNrUPgjULjzsSyDUPB0Wh3ltPJukurOe3uZWaWZyfnr/&#10;AIKE/tA+LP2a7TwF4x+H3im+sPFPiDUbyx1Dw5fTf2r4X1LQtLgjlkuZtE1Dz7fTb6Oe4WKPUdLF&#10;nLdQtOl2bmSC0ktv3jMePMFk/AeD4/zTAY3CZfVyrJ82xuXydP8AtPA0s3p4VrDKlUdGnXxmGrYy&#10;nRqUHUoObjUdNuooUp/nGX8E4/NeNcTwNl+KwuIzKnmeaZXhsWvafUMTWyueJU6zq041Z0cNWp4W&#10;pUhW9nVUVKHOlByqR/SzI9ucdQD/ADbqe/58daOACOMewH9G5x759a+Zv2W/Hnxw+KHwx8HfET4t&#10;aJ4B0G28c+EtJ8WaHYeF7nxCut2llrkcV/pEev2WqW7WMdzeaJcWt/dCxvVNhdzHT2t5hG1zX0de&#10;ahY6eqNf39pZLIwjja7uY7dXkJwERpnQM5PAVSSc8CvrcvzGjmGX4bMo08RhaGKoU8RCGOprDV4U&#10;6sYzg61NykqblGUXyuTavZ2kml83mOXV8tzDFZZVqYfEYjCV6mGqSwVVYmhKrSk4VFSqwVqijOMo&#10;80VZ2bjeLTds49QeB2HHB/2u348468UZGT059ge3+9/PPPTvQDuAZWVlIBBVmYEEEgggnII5yDg8&#10;HvyvzDOT2J/i44/z1zj613nnicAdRyPQZ6Z/vcYx7c9jS8Z/h6dgOeen3se/PUce1GG65z+L+nt+&#10;f149qPm9e3Od/t37fhjHOeM0AJkZPQ8jt/8AZdPU+vPpRxjr2A6DI5/3uvrjpx0xS4bnkdcdW6+3&#10;8/T8KT5vX0P8XT8uh74/pQAvHHI9vQdPRv8AJyfek4Gen5D07fN/k9OaXDdM9j3bPGOR9O2OvvR8&#10;x7jseN/THH5/z96AE4x279hn8i35fj68qMZ6gY4/Pjg7s9Pfj0zQQ3TP4jef8R/n1ow3PP6v29P8&#10;/T2AE456fkD19MN2/wD19qXj/Z6joBzz/vdP6H0ow2Dz+OWz/wDq98UpDZ7cem7nv/nH09BQA04P&#10;ccAY6dj67vf15HuKOB6d+w4xx/e/LrnPfJpcMT1/DL+uOc8//W596MN6/q3vz+n06ccjIAZ6c9h3&#10;x29N4/HiinDdjjb/AOPf1ooAQj/dHHt+f3e//wCqjH+739PUf7Pbp9T9KTPHRs/8Cx/6F+P+c0fg&#10;3f17n/eHbr7880ABHX7vA9vQYz8vrz26+lLj2XH4eh6fL+PfpTeeu057fe64+v4e4+mKX8Gz9G6c&#10;/wC16+/c0ALj029vTngE9F78/h26UmP93oPT16/d79B/jQM5+63/AI91xjqT/kUZOOjdP9rr/wB9&#10;cD/PtQAY5x8v049+vy+nHGOlLj0C/p3I/wBn0+vXvxSDPPDd8fe9/wDa+n15HvQSf7rdO+7rkZ79&#10;P64oAMf7vf09/wDZ7f0NLjPTb+YPv/d9KTJ9G754b35+9+f480ZPPDdf9rp379f0oAMf7v149s/w&#10;/wD6s85ox7r29Pf/AGe/9KxLbxJod5r2o+GLTUra51/R7DT9T1bTIHeW40yx1aS6i0ya+EeY7U6g&#10;9hemzhnkjnuIrWaaOJokaQbeTzw3t979fmqIVIVE3TnCooznTk4SUkp05uFSDcW0p05xlCcXrGcX&#10;GSTTRc6c6bSqQnTcoQqRU4uLcKkVOnNKSTcKkJRnCS0lGSlFtNM+S/jH+2J8LfgV8W/Bfwv+IM8u&#10;mQ+MdHfUG8ToUmsPDtw989nYx65bohngsbzypGe+i8w2WYJZ7c2ks11a/VVleWmpWdrqGn3dpfWN&#10;9bw3dleWk0Nza3drcRrLBc21xDvingnidZIZYnaOSNldGZSCfzQ/bV/Yr8KftKfETw8+k3tv4H+J&#10;Wp/DnxtqWneKorGI2Gvax4N1f4f2Wj6V40ihhN5qdjNpXiPULWC/t5f7W0eGxtp7X7ZZWUukXf56&#10;/AL9qv45/sH+PZvgb+0H4c1u68EWd0A+iXUpurnRrG4lYJ4n+HWsyMllrXh68YPcGyiuF0+4nW4i&#10;kOi60upBfwvM/EzPuB+L8zwvHGXU1wJj80p4TI+KcuhOrDJKs8JhKsMBn1OEFNQrRrRxMcQoc1N1&#10;KkacsXRhP6p+45b4ZZJxtwfluM4HzKU+OMBllTFZ7wtmFSFGtm9KGLxNGWPyOU5uEnSlSlhpUfac&#10;lRU6cqscHXqQWM/pDI/3RkHjj3/2fw/DrX82urSXH7KP/BSObU7XTryfRW+I88sOk6c1jbnUfDXx&#10;c0+SG3021l1O803TEi02bxTarHNqGoWVja3ejLLeXcMVvJIv9C/gD4heDvij4V0vxr4D16x8R+G9&#10;YhE1nqNhIzAOADLaXcDFbiyvrZmEd3Y3ccN3ay5jnhRuK/GX/grN8NZYPGfwy+KGnQyxDXtD1Dwh&#10;ql5bq0bW2oeH7z+09HupJV5W6uLbWrmOCUNvCaQoGPLTPlfSIVuB8h8QslrQr1uB+I8k4mwmNwdS&#10;lWjVy3EYilhq0sPViqtGpRrVK2BrOaVSlKlRvKM6bkjr8BKqpcZZ5wPnFKdDD8Y8PZ1w5jcHi6dS&#10;jKnjqVCpWiq9KTpVadajRpY+ioN06salW0XGoon6dfEfw18Wvi94B8YeDL3w74D8FaL4m8P6npvl&#10;a1qmp+NfEMxntn+yxz6do0XhjQ9Dvo7oQSw3tr4n8V21rLHHcG3utpgr84/+CY/iO58KfEz4jfDL&#10;UN1snijw5ba7bW9wNnla54J1J9PvrdEb7t1d6b4iMsynLNDoXbyTX6k/BD4raV8UPhP4B8anUrCX&#10;Vdb8EaPrniCxtriKa60/VVsLeLxDby2kDtMgsNYF3ZOBCBvRVUEuin85/Dnwp+KunftT3/xT+Enw&#10;s8Sap4Qs/Gesa1BrXid7T4c6He2Hia01C11myt7fxM0Him7sBHq14un3mm+FdQsyYLS5ieRVQN8z&#10;4nUcdR488CfFDg+jm/Fj/tavleerK6Ms1xs+D+IMFS9pmf1HLKKp08DlOHxGMq1p0cNCDxGLw8Zu&#10;WIqU3Pr4IxVF8JeLfh9xEstyCEsBSxmXLF1Y5fhKfEmTYuahhPruY13OpiswxOHwkaca2JnP2GFr&#10;ulFUY1Ev1t1fUrTRNK1LWL+WOGx0qwutRvJWKgR2tlbvcTuSwA4jjZuT+deXeFfBmv3ng6zt9Y8V&#10;Xtl/wkFpeatrGlado/hs28d34qluNY1uwkfWtH1p7uAXmp3kLPMFM0Z+dEUlBh/FXwN8W/ij4MPh&#10;TTPE3g34bJrdgbfxPIdE1v4hy7JXkWfTtMn/ALX+HqtbS2/lebdz26Ss5kiW3EYWV/SPAGieLfDn&#10;hnTtF8Y+J9O8YarpsEFmuu6b4bufCwurW2t4YImu9On8ReJN96SkjzXUV9DFL5ir9lR0eWX94nHH&#10;Z3xTOljMgzjD8P4bIXTwOdf2jQy+jjMZmOJhUzPBYnL8PmlDO4whhsHln1d4vL6dJ1JY+nVhBwoy&#10;qfjaWGy7I41KGa5dVzWvml8Tlf1Wti62Hw2Eoyjg8TTxVXA1crbnWxGMVRUMbOryLDThzRlNR/L6&#10;yu7n9k/9oVYdTvLhvCkk4sby8uAif2l4E8QTo8GpyrBFDBJceH7uCKe7e3tolkudF1G3tYoobsKf&#10;1zR0ljWWOSOSKRFkSRGVkdHXcroyjayupDIykgqQQSDmvln41fsoeHfjzr1jrPjP4hfEbTLfS7eW&#10;007RvCJ8E6TZRW0spmaO5u9T8Ga5rN229mIY6nEi7jsiUksfQdH+EWp+Gfh9beAPDfxY+JVnHp8M&#10;dppfiPUz4L17xBY6dDZtZwaWs2peDpLOWxgUo8Jez+3wmGGKC/itkMDfk/gp4dcX+EWN8Q+H6WDo&#10;Yvw1x/EmM4h8P8vpZjh5Z1kkce1LHZNUw9accHDLZ1FTll01mbqU/ZVK2Koxr46sqP3HH/EnDvG2&#10;B4TzSWYOhxhQy2jlfFNapgcUsvxcaFlhsfGvTpSrTxdNOo8XCGElGftY08PUdPC0/afkr8C4bb4w&#10;ft5X73cl7JYaYvxT8cXD6dqmpaRdJHAlv4VtZYtS0i7sdQtmS78X25Vra6iYngkqWU2viX448O/B&#10;n9snR/AXx+8I6B8ZPBF5rfh1fCHi74oWFv4n13wboPiueKHS9bsbjVkmsJY/DOtTTWepX9zYy389&#10;no91eQTpqCrI31r8E/2G/Ff7P/xauvij4M+NNr4m/tnSrzw74g0jx38N4ri+udD1XXNH1vUzpmve&#10;GfFvh+HTdTafRrY280mg3tkSNs9jIoQx8n/wUR/Yw+IX7TM3gLxT8KP+ESHifw1Y6xoXiK18V61q&#10;GgjVdBuJYb7R0028stB1yN7rTr+TVyYb02MDx6mZFuVaIxv8DlXhTxzwv4ZwxOFydrxCynxHxfGu&#10;JwmEr5fjcPxHg80zDlxWXzca1Wji8OsJOjiZQxtOlXw9fCTlhFGU+ap+o1ePuC878QcPg6+dQXBW&#10;YcDUuFYY+cMwy6rkWMweHq1qONjOrQwtbC1pYj2mFVTDTnh69PEU1ipOEOWn+n6oqqFQIqqoVVUA&#10;KoUAAABcAAcY6AYAxgV/O/8At/3N3+0V+2R4I+BWjzyvaLrHhL4ZeZbNzYt4h1OKfxfqYVekmh6X&#10;carezOBvEOlk4O0KP1v8C/Fzx38OPg/pEn7RXw+8XeHPFnhPwzY6drWu6Bbf8LJ0HxbqGkac0Nzr&#10;drd+ATr2q6ImotaRXd43i/RfDtrDeakLeyu9QWG4kh/Kb/gnxpsfxu/bS8bfGXVLq3vz4I0fxd4s&#10;Q+ajXCeLfGt+3hbTyYHfzk+x+HLvxZHdqUD2tzc2CyGNpFDfoXi5mdPi/E+GXAGGhiKP+t3FGDx+&#10;e4LE0auFxeDybJKP9pYvCY7D1oU6lCpX1dGM4pV3hXOi50rTl8p4U5bV4SXiFx1iJUK0OEeHcbhM&#10;nx2Gq0sXgcXnGZ1Hg8HXweKoSqUa9OM4wp1ZU5ydJYtQqRjVvBfvRfPZ+DvCV7Np1gg0/wALeHZ5&#10;LHS7JAqrZ6JprtbWFrGqnaogtkt4EUfKAqqDgCvx9/Yx+Kvg79oH48/FLVfjvJpPinxnrFrpkXwj&#10;0TxZBaan4b0fRba41mTxHp/hXStRSfTbXX7qKXRpJ5khbVLzS7SaGxlS0g1KOb9LNc+JBuP2hPAn&#10;wc0y8Ec0fgHxt8TvFMMbKfO03Srzw74R0XS587iqz6h4wbVniO1idMs5B8hOfyZ/bM/Yl1v4Q6tq&#10;nx1+CCXf/CER37a74h8OaY0sOr/Dm8af7TLrmgPAwkm8IR3J+0S28JW78JkiaITaBG7aGeMWacV4&#10;GrkXG3CWAp8TcP8Ah3m2a0uL+FXZrMKM8twaqZhhoxVSNapklHEYqmnKlUqZfi4yxKw9ajSxCjxe&#10;F2B4fxFHOeFeI8dU4fzvjrKcvqcMcRK6nhZwzLE2wNWpJ05UVm9XC0JNRq04ZhhJPCuvTrVqEZ/o&#10;R8Z9f179mTUfAOrfCnw7FrPhr4m+N9G+Fsnwya7ltPDuleNPF062/hPxF4bREmTwrp0c0V8PFGm6&#10;ZBHotxYRpfxWFnqK3WoTfawBxyUzjJ+7gfX5Tx+Nfmb+xb8Z5v2p9A0nSPiVJLe+O/2efFmieMIL&#10;4JEYfFNvrnhbxv4T8O6rqyMjBtT0trvW5biWDYXv7HRdTZjcSzgfor4n8RaP4T0DV/EfiC6isdG0&#10;exuL6/uZzhEtoULOvzsFZ5OI44+fMkdUAywr9C8O88yzPchxfG2V4+dLhHPaeHzLKMBi/Y4ehkVH&#10;B4NUc5hKKVsHbNKWNWLoqtUwlOphp4jDNUsQ5T+G43yrHZRmuE4UzHAxnxPlM6+DzTHUHVrVs4nj&#10;MQq2USTbf1r/AITqmFnhq3s4YmpTxUMPiE6mHjGG6MEBgyEEZDAqVIIzkEDnrkEHGMdadjHXb09v&#10;Uc/d4HX1r8bP2Z/2p/jF4r+Mnjnwd8K/h1deP/hXZXF94nbw3/bGnaO/w+8PX1/NFpdpomua5dWu&#10;nwz6xOlyNB8I3M8VncR2N6bR9FsrO/v4P2Fs71LuKAyQy2V3JZ2t3caZdSW7ahYfa1LLDeR2l1dQ&#10;CRJElgd4Lie2kmgm+z3E6JvPf4feIOU+ImSLO8qw2YYbD/WcVhIzxmDxNLCYyWFxFbDSxOVY+rQp&#10;UMywVWdCpKjVpcmIjTt9awuFqP2Zw8Z8F5lwTmcctzKtg61WeGw+KUMPisPUxWHhiaNOtClmOCp1&#10;qlfAYmMasFKFVOjUb5sLiMRTtUd3HP8AB16cfl93NGCB/D046f8AxPcdOfX8E55+U4zn+L8zz16d&#10;qXnsG6ejf/FcAfjX3p8eGD/s9/TjH/AewP58n0oI6/dHTH3fT6d+3Tv2o9wrdPfrn1zyM9e/ejJ7&#10;Bs/8C9P971/SgAxx/Bnnnj/4nt/X6YMe6+/T2/2eOf5gUnP90/8Aj3fr/EP/AK/tQc/3T+Ib2/2v&#10;84H4AC468p+nH1+X/ClI/wB0fl74/h9f5UmTjo3T/ax79+n4fy5OfRhz6N+f3hzQAY916f7Pr1+7&#10;07fWjH+539PT/d7df50c91bGPRuD0/vdMfSjn+63fP3u/wCPfvQAu0+g/T/4g0UnPo35N/8AFUUA&#10;BzzwTkYPGCf/ABz+tH598ZHqef4O/wCPpQSMEcfpnoOnzdsD6n1o445B6/zzydw79OaAD8+PQewx&#10;/D68c9MUp/Hrxx7HOfk/TnrTfl6cdM+nUdM7/wAMfX3p3B7r37frkN3z9fbigAz9eo7e2M/c/Aev&#10;tSe3OMenv7J+IPv060Aj1Ayc8jocDn72ef55BoHQ4I+6B0HTn/axnnn6jvQAvt82Ppx1Pbb6cn3/&#10;ADBz6H8hx0x/B2yemcYpM854z+H/AMX/AJzz04jmlht4ZZ55ooIIY3lmmldY4ookG+SSSR3CpHGq&#10;lndiFVVZiQBmk2km20kk223ZJLVtt6JJatvYaTbSSbbdklq23skurZIeezcZxx6j/d7/AJiuA+K1&#10;74v034aePdT8ApBJ4003wrrmo+GYLu3NzDdavYWE13aWphAXdJdvD9mgLEqk8sbukiKyN8leO/2/&#10;fhX4V8Z23h7QI/8AhOtFt5ZrfxD4g8OahaXEGn3AKApp+GeLUXgUnzU86CKTepS4UKDL9VfDr4uf&#10;D34q6auoeCfElhqvyCS508sINVsskAi706ZluI1Vm2eciSWzkMIp5ME1+d5b4k+H/GGY53wlkHGm&#10;V4jPsGsTl+Jw2BxsaeYUa0qDjOvlrqezWNeFdS7xGAliKdGvTcZzjKLR9biuEeKOHcPlmfZrw7jK&#10;eW1Z0MVTni8M54WrCFVSjQx0I80sNHEKNvZYqNGdWlO8YtM/ED9kT9sHxf8ABn40eNPCvx/urttI&#10;+Jnia31PxRreqbGvPC/iq502ws9L8R/aVLLdeFNV0SPSEllgeWyGjrpfiDSZTardLqX9AsU0VxDF&#10;PBIk8E6JNDNC6yRSxSKGjljkVSkkboVZGUlWUhgSDmvyp/aY/Y8t/jL4G12bwNYW9t8YvgpqWoeG&#10;9It0MVvH44+Hhjj8TeD/AAtNK5VPtujeGNbstJ8M6pM3kDVdL1LR7uWG1umuNL8x/wCCff7Y0mk3&#10;Vj+zn8XtQmsmt7iTSfh9rmtl7W40u8tpXgfwFrbXflS2phnV7bQPtgSSyuVfw/KVU6Tbwfi3h5xd&#10;nfhjxDg/Drj7GVsZw9xFWxFfgbizG1JTlSzGeJlHM+F84xVR2+t4XMp18MqlSXNDFuNr4PHYZYT9&#10;h454dyrxEyXEcd8GYSlhs6yWjQocXcN4SKjzYKlh4LAZ9luHgk1ha2AhSqqnCLU8LFp2xWCxP1n9&#10;L/jLBrCeJfgrd6Dq9t4f1C+8f6r4SutcudNGqtp+ka/8P/GOoXH2S0lubO1bUb3VPD2i2OmTX/2y&#10;xtdRurW6utL1SOE2Fxx/xd/Y5+C3xt8Haj4d+IOlajrfiG9VJrb4m3l6Ln4jaPqMKzG2vNH12e3a&#10;DTLCGW4nlPhOwsrXwWwnuIh4dWKZkHHftXRfEv4s+FPB/g39m4afqfjKD4j6R4ik+IU2qw23gT4f&#10;SeBNRmN5Nr2s266hJfavb6x5NkPCmjafrGrTtHdxanYWmnCe5X6j+H2l+OtJ8MWVr8SPFekeMvFp&#10;xLqWsaD4b/4RPRQ7QwqbXTdGk1bWbmO2ikSSTz7zU7q4uJZpJMWsPk2Vt+7xwmBzvN+IstzDI55n&#10;lGKo4Op9fxcaGIyXESxOX0sLisDQo1q79pXhRw9GdXFYXCTg1iPq9TFRqUPZR/KPreYZHlHD2a5d&#10;ntLK82w1bGUY4DB1K1DO6McNj6mKoY3EVaFH93hqlXEVadLC4zE0pN4d16WFqU60qj/D79kb4F/t&#10;l/Cj4z+LtG+Cus6Bd/CDStcudH1f4j+OINTg+GPjiytJDHDqPhjwpa3S654m1m0QmN73QL2x0C11&#10;GC/0dfHTRrMlx+uXxF/Zv8GfGxPD8fxrvNa8dWGhJa3S+E7LUdR8IeBZdfhtzBc62NH8P3kOvXQu&#10;TJLs0vxB4q8QabbQsIRDIxkll9+uZWt7eeaG2lvJIopZI7S2NvHPcuiuy28DXVxa2qyzMBHG1zc2&#10;8AZlMs0Ue5x8t+Gvjrf/ABN+InxD+FllFqXwx1rwLpj3szajp2la1ruqCC7lstTutL3X11olvbac&#10;0ujTI01rqyalBrdrNBNbohMnx2X8NcC+GuV5bwdjq2PzahxPm2Lhk2R5tWr43K8XjoUcXnEsqy/D&#10;ZhVWS4WjQw2Dr4mhhcfinVrzw/tXVxOLcZS+kzbi7i/j7NcTxXhKGX5Ni8hy3DPMs6ymlTweaU8P&#10;KVDLf7Ux2KwcHmlevVq16dGriMuw1Ojh6VZ040cPhoyt7N4N+G3wp+D2kS23gXwV4J+HOjqkaXTa&#10;DomjeHYZxvCxvqN3bW1s93I8rAedezzSySvuZ2dsnrrDX9F1cXg0fU7DWJLAhLuLTL20u5IpHQyR&#10;xP5cm1GlUHyjK8aMQSGwjMvHfDm38T/8I0LHxjrmm+OIJVW70bxdBp8OnN4j0HVIjd2f9raKrzWt&#10;rqNlFKLOaW1kkstTtltL9I7a5nu7G1+NvEXwT8efC7VtY+KXwBub2e90rXdci8V/DLebiO700ahL&#10;qFm/hmB3VLlZNCudMluPCshxNkT+HJrXUYrfTrvs4o4w4h4Wyzh/NuG+BpZzkFWhXxGfZJltXD4f&#10;ibK8DRjTdarw/gMN9YyjiDFUI1p4tZfhcbS+vYTBYirleIx3tqLXz+VZHl+fZhm2DzjidYXN1Vp0&#10;8tzPHe3rZTmOJqSlGEczxuJ9jj8sp1eSNFYnFYZvD1q9KljqWFlTnF/bPhTxuvizVvFGnW2ga7pM&#10;fhLVI9C1S5122gsWm1l9M0zWfs+mwRy3Jv7GPS9X0+5OrxONPme5W3spbqSK7NtwenfFi78cfEjx&#10;T8Ovh4ulmL4f2em3HjfxbrFtc6jp1nqetSX6aT4c0fS7G90uXUdReLS9Qu9TvpNTt7bSYI7Nfs16&#10;+owiLkfgD8d/DPxi1TxAdOV9K146Ho19r3h+USeZaapYXmpaLql4hljibyzFHolm0M6x3lpLatbX&#10;cSvEkk3hn7FrXXhX4p/tH/DnxSzW3jCPxBoXiB7a8JS51CxiXVdNn1C3RyHmsDFJo19b3I/dXFrr&#10;NrJEWUsF8LB+JUM9xPhXSyjNp5nw1x9m/GVDE8S0qKwUr5BhsbicnyGbhRw0srx+ZexqKtRqQoZj&#10;GWVYzBL2eJnN0/XqcHf2bh+PKuY5f9TznhXK+Hq2GyatN4hKeaYrB4bMc0tKc1jcLg41XKk4uphL&#10;47DV5e1o00qn1jpnjTx5a/F20+G/iXQtKl0TUPAfiPxjpPjbRvtdra6ld6H4g8I6RcaFcaPeT38+&#10;k39lF4kF3LnUtQt9QtZbWe1mikivrO27vxx4oj8F+EfEPiqWyuNTOh6bcXsGk2mftusXiLssNH09&#10;RFIZNS1a8e307ToFjZri8uYIQuXFfLPxN+M/jLwt+038G/gtBd+E4NL+JqazcJr66Yj+LNE02z0f&#10;xNq1zpdnBeahd2sx1C98L6PbS6m1tHbFbwFtNaazt3b3zxDc3fiXxnZeG9DvdILeCo7Dxb4it9Ri&#10;nu4pbvVf7VsPClk8FreWxUo9hrOtmWYTfZL3TdDuYYGd0kh+4yniGliqPE+X4DG5licflnEmJ4do&#10;PMaWFliMNmM8tweP+q4b97bMsPlmDxH9oqtWtUr4SE4V62IxVLFVX89mOTTw9Th/G4zB4LD4PMMj&#10;o51VWDqYlUcTgoY/FYJ4mv8Au28DWx2KofUHSpPkpYmUZ0qVDD1cPA8+/ZQ/aAh/aS+Edv8AEM2E&#10;Ok6rH4l8T+Htc0W3kMq6XdaZqcs2lQs7BmaW68L3ug6nLkjEt9IqjaoJ9Z8e/E7wJ8MdOt9T8c+J&#10;LHQYL27t9P02CYTXWp6vqN3NHbWWm6Lo9hb3Wq6xqN5cyQ21np+mWd1d3VzLFBBDJNIqH89v2UrC&#10;8+A/7VXx4+A2ox29loPjtV+I3gqC1Mw0xLm18u4uLHSzMsbytNoGtw28zMmVXwbIuf3Y3wfC+y1H&#10;4v8A/BQ74peI/GvmXml/ADw/qFl4H0e7+ez0vW9f1Q+HtM162t3zGLlPDtj4lCShA27XEvFbzUie&#10;vjOG/EjNcRw1wXl2Io0sTxrmnE2Y8BZxPEwnHDYHOeGIZjPPcyxlGjKjKo6mAyuWY4bB0qmH+syx&#10;tBKtRpc04/X51wNlMeIeKsfh61TDcI5fw9heNMuhhpxlicVlmefUo5VleErVo1Y0uXMMwjltXGVq&#10;WI+rxw1WpKjiKnLCf6MaR8QPDGszRWq3GpaRfTWc19b6d4q0HXfB+o3Vlbor3dzZ2PijS9IubuKx&#10;R421BrWOX+zhLEL37OZUDMvPhp8Pr/xXp/ju58F+G38baWWFl4uj0izt/EsMbxPE9s+t29vFqU9l&#10;JG5EljcXMtm5CO8BaONl8o+Pel+APiHpmj+A/EPirQ9B1jSPHPw68XJBrGqx6Bdz6To/ivSr7XYN&#10;PmvHt2vrfX/DEeu+G5jYtPbzG/urGd0kjnSPlP20fjbdfAr4N3XjPQbyaLxc2q2Fv4UtbYC5/tK9&#10;Zy1xazaaRLDqtvcWha0Fs8Uji6u7Se3C3McMi/d5rxLhMoy7iPMs+WW4/LOGMPhswliMC6VavUxF&#10;OVd1cJ/Z9WrXWHzTD4jD0Y4OLxSeIr4mhBfVpxkz43LMjxWZ47IsBkUsfg8y4hxGIy6OGxLqUqca&#10;FWOHVLEPHUqdH2+X4mliKrxVsPajRw1WbWIhOKJ/FX7Oz6J8YLX9pH4a3mq6h8TYV1HS/Ffh3xH4&#10;kvpNA8b+CdUito7jwzpguhLYeENS0VrHTL/wzcWVtbaXeXmmx2niVZRetrmn9B8QvjLt8F+INLtf&#10;hF8Yde8Vapo+oaTb+C4/hprd5Bc39/aTWa2V/wCK7e3ufh0liWlK3WoHxfJpfkb2F20ZBL7T4neP&#10;/AmjfC6P4t+H9N1jWfHF/wCB/Cmv3nw/ikij8H+N/GCW9rHZ6xompaneSP4ch1U3dt/wlFnqp8wW&#10;5/4kNu0kCTfR3GOoP4DI46feycfj6c44MBluBxMc5o5BWxGQSx9WVXPMuqZdSao4/McNB18fSp1Y&#10;uhHMsTRUHiK9GvjsvrYmnUq4jDVcbLF1J3jcwxlGeU1c9o0c8hgKaw+UY6lj6kVVwOX4h+ywE61L&#10;97PAYepKSoUqlLCY6lh6tOnQxNPCRwsIfBH7Bv7LniH9n3wp4w8TfECOys/iN8UL7S7rVdA0y7j1&#10;Gx8HeGtBXUj4d8MNqUAe11LVYZ9a1jUNcvdPd9Oa6vodOspr620mHVL75S/b+/aI1bx14o0n9nL4&#10;WR3Wu3d5runaNqNjo7o9z4m8W6jcLbab4dtn3pCLe1kkMt9cTvHZWsSXN7ezR2Vs00f6f/Gjwz8W&#10;Nf8AC+ot8HfHGm+FvFg0y9s7ew8R6ZHfeGtW+0x4Xzr21ibW9A1SHBSx1qwe+trbzJPteh6g5t5r&#10;T87P+Cf37O134c+KHxQ+IHxosp7L40eDL9vD2geEtY2T3Wg6L4gsEuNT+JFldq8tlrSeM7l9S8N6&#10;L4g0qa4tLbTtE1+wiuzPq2qWdt+Occ8K5s8DwX4FcGZXmPDnBOZ+1ocQcVSq4eVKeRYGLzDH5Tga&#10;9OtUrSznO5yxM8RHE4fCyqqOIqUaVXArEzp/qHCfEGXVsdxV4wcWZhgM64ly2NKtlHDVKFeFWOaY&#10;hwy7L8ZiKNSnGEcqyumsLTpVaFfFexj7P2taOOWHp1vqX9iz4c+EvgZ8PYvhbc29xpHxguGk8UfE&#10;2HW4be31XxLrk4itp9Z8O3UElzZa94H0uBLTRfDt1o93cw6dYW9vBrkdh4kudVgb5X/bf/aiv/B/&#10;xc8CaD8GDPc/E3w1exaPeT6JDHeX3iG+8Q3lra6X8O2swPK1kXmpNAsen3iyRQX9w7RLA++dvrP9&#10;tP4s+EPhZ8MkvNStrW88cXNwz/D0q5t9X0TWooyp8R6dewSJeae1jE7pJLBLGl5HJJY3S3NlJd20&#10;nxl/wTq/Z51Dxlrtz+1l8Top7+W5uNTh+Edtqih5b2e6M9j4h+J86SjczXqvd6B4OkYoo0w6zrUU&#10;c1vq2h3cPFxlVzTMM04d+j7wHXoZfHL6eU5nn/EWUxeHxXCPCmVV6FbB0rU17PC8RYyrRw7oYnD1&#10;oPEOoq7w+DjiZKHRwvTy+jg8+8auNKdXGRxE8fgssyTHyVShxJxDmNKpRq06Uptyq5NRpTrRnhqt&#10;KSwlCjUhGpivqaU/1G+FOt/FPWPD0a/F3wRpHg7xZbQWDXTeGvEdv4k8N6o9zAZZm02ZoLTVbG5s&#10;JB9n1Kyv7FrSOd1bSdY1q2aS4i9Q9eGzjPIHqTj7p78+h6HGKy9a1fS9C0rUdY1q/g0zS9OtZru+&#10;1C5kWGG1t4kLSStIzYUgD5QAWdyqqrMVFfCP7Of7cPw/+JHjPU/hD4j8S2sPimHWNRsvAGuanJZa&#10;e3xF0W2nk+xMbeMwW8PiZLcIJ4LaNLXVf9fYJHO7WY/dsbxZw9wpmPDPC2d561mefxxWHymvmlfC&#10;LE46vg/ZONLEyoU8NGNbERq+zw1d4anRxFai6E6zxtajDEfj2G4dzriTB59xBlGTf7BkzoYjMaGW&#10;0cXLD4OjiPaKVSgq1TE1HSoOn7XEUvrE6lClV9tGmsJSqyofoH+fcdO3H+x3x+GOtJyc9Tjj9PXZ&#10;nPJ6469eaOCTyOn4dBwPmxnHHHvmk4weR27DsOwLdunrnPXt9mfLCnpyD+XTp/sdsdfbijkHjPPX&#10;8On8H8qQ4x2/DHfGeN/9OOo9aUEDPIPQdO2MDqw/+tznFABzzwR7Y6/+OfzoJPPU+ox/invmkyMH&#10;pyPQf0bI7duMZ69Qgeo/TnH/AALPOeenTJxQApHqD6dPU/7nvnPXr7ZDx2OBnsPf1X2BP170nyk9&#10;unpgdc92znsfbpRxj8/59xv+n4Y9KAHZPuPw/wDsKKTA/vKPwX/GigBSTz1H4txj0O38/Wjn+f8A&#10;EeecH+HseBj8KTrngdsHCe2eM+vv3o4yMgd8/c5HbuOmOT65oAXkfkepb0GTgr/kn24Ofcdepbqf&#10;+A9gD/8ArpMdOB0PZfQe/br9D6Ucc8DPOB8nH15zxQAuTn6EHq3oOD8vfrz/AI0c/XgdC3r1+73/&#10;ADxScZ6DGRgYT0+vf+X6GBjtwBzhDgnvyR9B+fNAC5ye/PbLepHZeOf5fXNW/sbLVLO50/U7O11C&#10;wvImgu7K+gju7S6hYgPDcW1xHJDPE/AaOSNkYcEEVa4z0Hfj5Pf3z6fTB60nbse/8A7j3PuPx5qZ&#10;RjOMoTjGcJxcZwklKMoyTUoyi01KMk2mmmmm01YcZSjJSi3GUWpRlFtSjJO6aa1TT1TWqeqPmn47&#10;fs6+AfipHb+ItT8F6Xr/AIg0iwNg9qHk0nUda0FHaX+y7DXrKSyvtF1vTmaa58MarBeWwtLqW60y&#10;8lGiazqsb/n54o/Y6+Jng6O2+JP7NnjDVPHGixmS7t9BvLuDwx8TNElt5ZIbqwhvsaZout3+m3Ed&#10;xa3mn6gnhfV7Oa3lsyuq6gGDfszx6DvnhPf37cZ+nbv85/GHxhZ/AG3uvi15Nxc+FtS1LTdN8c+G&#10;7JDNdXmo6gyafo/iLw7ZRJLNc+JZrkWejXWlWsTy+I4ptPVAl7p8b3H4F4r+Enh9n/1jifiPKvY0&#10;qSjXzLPsnlVwHEmQVqShCjxFlWYYKEsRVjhlGCzXLa9PFYarRjDM8LQhjcLiqWbfqPA/HfFmWyoZ&#10;JlWMWLdV+wwWT5lFYzKsyjUbcsqxGGrTiqM60m/qeKw9TD1faP6lXqTw1ajLB/F37JP7UHjHxP8A&#10;H67+FnxUtpdO8V6t4Km0lxrOmXegeKZdc8GXF5rWmWOt6New2s0Vw3h7UvFNwL1rRJr2CwtjLNdo&#10;sEsfX/GD/gn74P8Ajr+0svxF13T7vwd8OrTT9OvvGdhoWppY6h8XvFys0qyRPpc5vfCmjQ2f2ex8&#10;U6pG+neIPEl5bGPTodPBm8R6h9l6P4c8N/FX/hEPiV42+FEXh3xX4b1F9W8Bz+J7fT/+E+8OWsts&#10;0MdxdXOnO9x4fn1SG6u1v/DA1S9jFpJDFrcUd+11plhJ8X/iwvwv8I6/4g0vwf4s+I2saJZSXT+F&#10;vAujza/rEIFu08U2oW1ksk1nauuJFAimvbmFZZLGzukguHh9Hh/w/wAvy7gfD5Tx7nNfjvKcnzyr&#10;xLk+ZZ7ltdZvVwqpyxWGoZrg6tCrjMVjqGIq4ypVlQhTrZjTcIYmg4VMTh622L4xx8uK3j+BsB/q&#10;rm+ZZRHIMxwuX47DywVPFTrLD1a+XYynVo4Slh6mHp4SFGVdOnl9WLq4eqqtLDYql22n2/g/4f6T&#10;4b8LaVb6N4V0dWtPDfhXQNPhg060DRwSyW2laPpttEinybS2uLl4reEiG0trm8n2QQzzL1Wc9+MH&#10;u3T67exxz9c96/Of4bfG74M/tMaN4I+Len3YtPjp8JEtvEd54fmur6w1S1ittOvtP+IGl6Joj30t&#10;hq+max4a1TxLYWW2Ga9t7qbSbvU1tLy0t9v6Jo0c8SyRurxTRh0kjMbK8bqGV0dWwylSGDKcEEEE&#10;da/RuGOI8u4jw1TFZRiMvxWV+zwtXLa2XV1Wg8HVpOn7LFRUKaweOw+JoYmhiMAoSeEhCgp1JVKk&#10;qdL4riPIcdkOJhhc0o4/D5oqmJp5nRzCg6NSGMp1udzw8nUqPF4Ovh62Hr0cdKUPrNSdblpKnThV&#10;rUrLWdJ1Ke9tdO1XT7+5051i1C3s76C5nsZJfMMcd3DCzyWzuEk2LMqMwjfaCEbHwB+0v4dtfh98&#10;bvAPxhYXkHhvxS0PhT4hf2bfahpMs+nlI9L1FptQ0q4sdQjMvh64gvIYrW7ha4k8LJHI5id0f3j4&#10;IfsyaB8EfFnj3xfYeMfF/iq/8bNb28Vv4juNNa00HSbW9vb+Oytk0+ys31G8kuL1luNW1N7i5eC2&#10;tIYEtiLyS99c8e/DLwR8TrTTtM8faDbeKNF0y/TU4fD+qvLLoN1fxIUgn1bSFmjstaS3SSVYbPVo&#10;bzTwZnke0eZYpI/z/jXg7ifxN8PcLgc2wWS8L8a5fxFlXEWTL65PP8qyrH5Dn8a2DrV6ywmFeOpZ&#10;hkUcRhMwwiw8IVKWY4nCc6T9pH6LIc9yTg3i2rXy7HZjnXDeJyrE5VmNWOEWW47G4XM8rUcXRo0K&#10;mIl7CeEzJ06mFryrJqphKWIinaPN5Jb6tZfDa3+G3ww8AyeIPG8cXjSys1TSY9S8RL4R8BX1xdNJ&#10;/wAJf4jEt7bWun6FZ3wi0q51y+h1DUrKwtUhj1G/t5Li49Q0ODx/D428S3F7pPhey8EapLaXNlNH&#10;r2qXXiqTULbT49OuLq60xdBi0i2truGx09YIYtcupYoYGml/fStbxYngX4qfCzVdc1H4beFL3S9J&#10;1bwtLPpkfhmC1tNLhWGy3rjR7W2CWrWsaI8iQQrHKsKvILcQxvIPU9U1PT9F0691bVLqCx06wt5L&#10;q7u7hkjht4IlZnkkYnAAA7AljhVGSBX0XDMMhzDAxzfLOKcDjsoybMGqNPIsVhYZJkryTLJZPicp&#10;rVJVMXVjDB0HWeLhiK+Ha5qdR0MPTp0Yx8fOKmYYfEywWMyTE0MxzDDSdWrmdKu8yzF5ljIY+jj6&#10;dOEcPTU681T9g6dPEKV6kXVrSnJrzqz+DngrS/irP8YdFs5tF8W6n4c1Hwz4iXTXjg0rxNa395o9&#10;/HqGs2H2dkk1uwm0W2jttWtntbua1lmttRa9ijsxabniL4beB/FWs6X4k1vw9azeJdFSSDSPE1lN&#10;e6P4m062mLGays/EWjzWGtw2M7M7T2KXwtJmJaWFmwa+cvhv+0zf/Ej4w6J4es/Dd7pPw08W+EPE&#10;2q+BvEGqWsdtc+MbnRtSsY7bXNNRpGnXQbyys/ET2Ek0NuNSto7PVbL7VplzZX1z6F+0N8VNX+Hn&#10;hnSdG8F2UOrfEz4g61Z+DvAOkSOUjm1rVHEX9oXcsaSNb6ZpEBl1PVLzy3Wy0yzvr5lZLR1rjwPF&#10;vh/i+FeIc+y/L6dfIsFn2KhjMJ/YypTzXiGdXA1KFTA5biqVN4rGZ1i8Zl9TLMQ6VOWZYjF4fGU5&#10;SWIjiKndich4woZ/k2UYvFVqObYrK6EMLVeY3eBylLFUqtLF4ylUf1bDZbRw+Mp46jOpKOBoYath&#10;6ihGg6UPS9O+G/gKw1FtbtvC+j3Oute21+/iLUYP7b8RNf6bDeWNlcSeIdW+36y8+nW99qFpZM98&#10;zWMF5ew23lR3NwslTQ/hx8MvC3izUvEfhzwn4W8P+MtfsiusalpGn2emaxrdlDOpD6o1pHBNqkNv&#10;cSqY5btZ/s0s3yOjTEN8/fsm6z4msZ/jB8K/GmsHXvEXw98cte/2oUliju9M8Vm9aOa2t7me4nt7&#10;a51rQ9e1GOBp5fJTUVhEj7A7eBfG3Wvil4q/aC8ca38LtTS0k/Zz8DaH4ju7TyZp21kapqN4LvRx&#10;5NxFEFmsNM8TXVxavDcPqdvp506IQzTpPF8rj/FHKsBwDwlxtgeBp47HZpmuKw0eF8HDAf2tlGJy&#10;iGcV+NPqdSNJUK+PyPCcP521Tw7pSzTE4WjhKVWEsVCa9nCcG5li+J8+4bxHFKw2FweWUK9TOsRV&#10;xiy/H4XHPLYcOxxMZVPaU8JmWJzXK4xdZVI4OFd15QcaMj7Z1n9nz4Ua98RtK+LWqaDq8vxD0Nw2&#10;k+Jbfxv48sJ7FBFcQNaw2Nh4jttJ/s+W3urq3n017B9PuLa5ngntZIZnRq198G4dM+LN78a/Al7a&#10;6N4t17w/D4Z8caRqFvLP4f8AG2nWEkM2j3d3JamK90bxJpJgW0tddt01GB9LeWxvdGvHNtc2vV/C&#10;r4jaT8VPh74c8e6WEgg1qwZ720Lq7aXqtnJJZ6zpkjkIWOnalb3VqJiiieOKO5jHlTIT8YfCf9r/&#10;AMQv4ouIfinosun/AA08W+NvEnhzwB8R2itINJtNS0O/ls73RNWmidjFaxTpthvb9LaWNRcXCPea&#10;Za3s2ke5nfFfhjk8eEsTiMPhsPgONcUuKMq4jynLoUcDhsR7PLaGG4mzbMsHGlUwFLGvP8uyx5ti&#10;lKjUWZxweZVIYLEVzhyzJ+O8x/t6jRxGJxGI4YwjyDH5PmGNlWxFTCOri6tbI8BgsVKpDE/VnleL&#10;xyy7DWqU5YKWLwVN4qjTku78Q/s/fEXx9+078MvjP8QpvAtx4H+HejeKorHwhpCatqlxDqlxpM+m&#10;6Hc6heatZ2VvrLyy+INa1IJHo1iukXWkaY8ct9NOjWvgfxMktv2nv22fhl8JbiDXtN8BfB3Q9Q+K&#10;HiKx1Oy8ReC9R1a60aXTodIGlJqEGi60B/wlereG5f7Q01TBLpui3rW12peKWv1QnngtoJbmeaKG&#10;3gjaaWeVokiiiRd7ySSMwVI0UMzMSAqgsTgV8s6D+0H8DPjd8Vr74L6Otn4w1HQ9A1zxC2uJFby6&#10;bZXei6loukX9lpGpI4vLbWEXXop1u7CW2ngjtbgrIjojFcUcM8L4WWV5PXzrB4GpxPxvgeIsVlOa&#10;VnXxXGucYCnhalHLpVXKdajglUy7B4mvClgsThaUcLSw8aVDCydKXXw7xHn9f65mlLKcTjI8O8IY&#10;7I8FmOWU1Qw/CmX42WLVTMnBQUK2MjHHYunRqVMZhsRUlVlXlVrV6akdP8LvBkHhrS18J/EDX73x&#10;l4/8Q+Ldc+Jtw+s3YvtVtrPSvEFvF4Oa5fTsWltF4X0G28JaGJEZbHUNYs7y4t1uDc3QHv8Ad3KW&#10;drc3cqXDxWsE1xJHa291eXLpCjSMltZ2kM11dTsFKw21tDLcTuVihjeRlU+afDr4P+DPhdd+K7/w&#10;wuuXGoeMtTttR1jUvE3iXWvFuq+TY232bTNGtNW8R3+panDoOlCS9uNN0pruSC1u9U1S5Q+ZezE+&#10;lXN1bWcMtxdTw28MMMtxLLM8SRxwwKXmlcsRiOJBukfO1QCWwK/RcjwVXLcqo4fEUcHg6tCl7FKj&#10;Xq42MKNHmjRqYrMMRSwdbH16jc8VicRUoYZyrV6kXGUlKvV+GzjF0sfmVWtQrYnF0q1RVW6uHp4L&#10;mq1YwdWnhsDQq4qlgqFK0cLh6MK1dexoUp3hFxoUvl+4/aK1jwTfahq3xu8At8JPhpfajBY+EPGG&#10;ueK/DN7qExkQKB4o8OaRqWoXmix3BV7pbmCW8+wRSxW2s2+nTRvM/wBFymx8UaE8mka3ItlrWn5s&#10;PEHh69t5JkhuEDW+o6VfCK7tJGQlZoHkiurSQgLLDNCzxN+Y2gW837cH7Tk/ibUIpJ/2dP2c9agX&#10;T7WZc6b48+JlsYb/AEzT5YmxDdWOh5tPE+vRNuVyfDGkTx3djqOoJF9leDPBf/CmJfj34+1bWPJ0&#10;fxR4tu/FuiaJqGsyxeG/DmiWOh2heG3twLm20q61/wAUz+I9W1C4srWSea2v9ItJbeSXTYoq+C4S&#10;4kzvNVmGYVv+FLgWvjs0w+W57j50cNmk8uy/C154zO5fUcLhcHVyTGZhTq4HJ6UKNDGRwkI5hLFY&#10;mhVpU6X2nE2QZTlqwOEpuOXcYU8Bl2Kx2S4OFbEZfDF47E4eGCymLxmKxWLp5xRwFSOYZpKdWrg/&#10;azWChQoV41Ob84/2h/2WfjL41/aB+Hsnxp8YT+MvgX4g8RafoGreP9A02TTL/wAO6F5c8tp4X8S6&#10;FpW5fDtx4u1RLDwvJ420vGiRPq8uqT/8I/eGysG/Y6OPQPB3h+GCKPTfD3hrw5pUNtbwRLFp+laP&#10;o+lWyQW9vBCixwWlnZ2sMcMEMapHFDGkcahQBXA/CD40/Dv45eFh4r+HniCx1m0hnax1ayintn1H&#10;QtTiZkn03VrWORmtp0eOURPlre6jXzrWaaL5q/Pr/goZoH7SGkeCL648Ga9N4p+Duo6ibjxJpu2C&#10;z8R+EZr2YLDHrOsRBRffDpbubMuo3EZufDMBA1Z7vSYBe2vhKhkPhfw3xh4g8E5RmXG0eKqseIp1&#10;sHjlm2NrzlhoUsM62a43GVMZXyGjPmrylFYzFZaq2LqVFWw/+5+u6udeIWe8LcDcUY7L+Ep8PRlk&#10;0aGJwv8AZeEg3X568oZdQw0MLQzqtSjToRjKWFwmO9jhadFUK7f1v52/ai/aV8fftVfEXS/2ev2f&#10;7G71bTNT1CW0tYIJpLWHxA1mwXUfEfiG+VJBpPgrQ43+0319MjjyzHBbQ3eoXlpZXv6T/s4fscfD&#10;H4EfDibwrqWk6N498VeJv7P1D4i+Lde0e1u28SatYyLdWVrZWd7Fdrpfhnw/dAnwzo8bv9idW1O5&#10;mutbu7/UblP2Qv2T/Cv7NHgxpDcWfif4n+LbWzuPHfjuOIGO8ZR59r4d8NCb99p/g7R3lkGnW3yX&#10;Gp3DS6zqm69uRFa/X/bkDOBzhPXr16HpW/ht4bY/CYzG8f8AiJVoZ14h8RUOTEJqNbLuGMqqxvDh&#10;3JqUuenTpUqcvZ4zEQu8RLnpxnUpyq1cTlx5x5gamDw3BHAarZZwVk1ZTVeLnRx3EmZUpRcs4zGo&#10;lTquHtYKpg6E1FxtDEVYQnHD4fBLznHPTA5b0xn7uPxGBR+Y5Hdv6qf8/hScA8gf+OZ7Y/qD+f0M&#10;cHgZwMfd44ye/fn+Yr9vPyEXPHfGSc5b6Yzt7enr60evB/N+On+zxSHp25PBIXpkehxx3456cUce&#10;35J2xnv7H6Z9qADOM8n8S3Hp/CP/AK/0zS8jPX82Pr0G3H9Onry3seB/47x+IPp7dTxilOPQDn0T&#10;pzxyfb8waAA59+mOrdc9/lBJP+ccUuf0z3b377e2CB/jSfgBwM42dfxPQ9vwoP0A65+5xzge/HTt&#10;yKAF/A/m/wDRcUUhPsn47f8AGigAx14Ptw/XPOefYH/9VL27g8/3/X+R7009+/rhlHT/AICM4/8A&#10;retL+PqeSPX3XoSMg9M+lAAcknr0PXdzx9fUYx/Ol5757/3/AMB16n8QMe9Icc884PcY6L047jgY&#10;x096M+/5MvcEdcD/ACc0AH4Efg/HHXr68Y/XvR+Y4H9/8R1/Edv50Z54OecZyvp1xj8B+I70Z757&#10;AdV6emNvbPPHT8qAPi79qj9oXxN8I9R8PeHPC0NnBqGsadLq8mo30C3K/Z4buW1aC2gmJjeRGjV7&#10;gkM0aXEGQBIu71D9mb4ual8avhZa+MtVtIoL2LXfEHh6W7tEdNP1dtB1B7GTUrFcsgiMqS2N0I3a&#10;JdTsb5I/LRRDH6D8QfhT8N/itYWemfEfwX4d8ZWWn3D3VhFrthb3jWFxIAk0llOyC4tTcRqsdyIJ&#10;Y1uYQIp1kjASur0TQtE8MaPp3h7w5pOm6FoOkWkVjpWjaPZ2um6XptnAAkNpY2NpFDbWtvEoASKG&#10;JEUA4UZOfyTJeC+PcD4r8TcZZp4hYnM+CMzyijgMj4EWGnSwuUYmP1GU8XJurOhKtTlhsU4YmlCO&#10;IxEcdONdxjSjGX3GPz7hevwTlWR4PhpYbiXC46eIzDiB1ISeKw/+0JUotfvpKqqtBSo1OWjh/q96&#10;XtJVOaGtjnv37OcZ/Hqe/Hrz0rG1Pw9omtXejXur6Zaalc+Hr86rokl5C0403VDbT2a6jaxSFokv&#10;oba4uIbe7KGe2S4n+zyRGWQtsEjnnse6+/8As9/bnnntRn3HXjlfz+6cZxnr9a/WKlKnWjyVacKs&#10;OaE+SpCM489KcatKfLJNc1OpCFSErXhOMZxalFNfFQqTpy5qc505cso80JOMuWcZQnG8WnyzhKUJ&#10;K9pRlKLum0Z+p2k+o6dd2dnql5o1xcwPDFqumxWU99YM42m4tI9Us9R05riPB8r7ZY3duHAaW3lV&#10;TGfyl8UeDf2y/wBkXxz4q+JfgfxDq/7Tfwg8Vaw/iDxl4a1a1R/iBo7C3t7OS+fSdJt4U1J7bTbS&#10;0tRrXguyglaG3g/tXwaNP05LgWviZ8H/ANrP4ZfE/wCJPjr4I/H/AE59L1HUn8d2Xwt8f2V7DpGp&#10;abrt5svdJ8N3llBr1nqWuWfiCVtEstDXwtbT/Z9V8KRtrzahrGyHvfA37Z3xh8O+IvDnw6/aI/Zt&#10;8feF/HPie9j0fw1J4RsrTWtO8WaqYWla20i9t9TvvC9y9vapJqGrzxeLIrbQ9OiudR1eLTbG3mmj&#10;/DeJs/y3N69DC8T4LjPgTOMuzB0ci4lyiWIzTLqGNxGJq5fhH7bJ1mGBvmc+bDvA8QZXRhjKdR4e&#10;nKpeM1+08PZHmGT4WtiuHsXwdx1k+Z4CFTPOHsxjRwGZTwtGhSx2JiqOaxwGZU3lqca6x+R4+vDC&#10;Vaca9ZJJwl5Z4G+FHwL/AGxrfxh8VPg3qOqfCL4u6J4q/t2TxBo8IEj33imH+3pIPGmlW81ra+IV&#10;XxKfE1tYa7YTaRr9vY2VjbSXxgsTpI/SD4IaR488PfCzwd4b+JgsJPGPhrTW8O6ne6Xfy6nYarb6&#10;JdXGm6PrMF3Lb2dxIdW0W206/uUu7O1u4rueeGeFXQsdbw78NfA/h3xXr/xA0Pwtp3h3xf4zsNPt&#10;vGF5pTParrkljNPdWtxq9patFpmparZy3d1Guty2R1SWCZ7d7trcrEuB4l+OXw48G+NLPwJ4r1uP&#10;QNX1C3gn0+fUfLg066NwHZIEuy2UmwjMxkjWFFV2klRQSfWyXI+G/DmNHijizNchyfPc1nPIMyzq&#10;hUfD+R5/XxmYTxOT1sXlmJqrBYXOpYXDUqDqKfteb6xhnicRRWHVP5zPc+zbjNzyLIcFm2YZNgFS&#10;zXLsuxiWcZxk1LD4GNDMsNh8yoR+s4rKlia1SrGE4KHJGhWjh8NUddVPXyQO+D/wIZ5Pvn3PXvjN&#10;HPOOhzg/P7enX0/Cvzi/aT0bxp4Y8baZ441nx18RJfgNrdzFJq174E1y3sdS8GXF5CIYknuZLK/t&#10;k0C4unjvtMv5YjZNI7aFfXVg8mlXV7zfi6/T4bWGg+J/h1+0P+0HrHh/V7SS7m1y+8J6X8V/A3h4&#10;RsDFb+K7fQPDXhTUtGlcNwmt+JrHMS7oxMd2fDxfjfUy7OOJcpzHhGrgavDOKiquExGfYKlnOa5P&#10;XlTjguJskwFXC08DmGQ4x1LPHU84UMvqQq0c4WXVqU4LownhrHH4DJsbhM/pV1nVGXsZ0spx9bBY&#10;TH0Yylicox+Kw7rV8NmeGjHmeFlgXPEQlTqYL61TnGT5HTfDvgQaf8TrXWprjwr8XbX9o7UrLwX4&#10;7soHhvNN1TVtF8L2ei2evapC0cy+GdQ1LR9Qt5lnaWOwNpcazZLHcWIkrsfHHxX1D4z+DvhV8MfF&#10;pn0Yarqnia4+OqwSCzml8KfC+C6vtbsyYWja0j8aNaaZoVwIDGLOfxORbEGyikr5y1Lxb4v+I/iu&#10;78O+EYvA/wARPFfxmutCFtdeFLm+sPD9zqfhWDVL0eLdRk1CzUeGZ9N02TWbjxC0MOppCt1c2Wn/&#10;ANr317awXPoPxK/Zm+P/AIN0PxR428Q654V8YWuu6JqOnePbjwjPrNj4j03SNZntLnWpbY6paEap&#10;p4msra51PVbWfS9RiEEd7/Y7xRXMkH8S5RxNx5LLOJc64N4KzPOuB8hwdXhrjXHZbSwFHCZ1lvDO&#10;cVcywdXMaMMzqR4gzHC5Rg8Lhs0xmSwxjnkHE+bZXiK+IhlOWzr/ANE4zKMgp4/JsPxHxBgcu4ix&#10;tenmXDmHx1atLFZfjcwy2lgK7wPtMLTnl2D/ALUrV8RgcNmDw0JZrkuDxFClTqYzHUqf0FovjOx+&#10;KPx3/ZN8SeHNDuPDumT/AA+8feLrbQ3ihRrTwSmia94Y0K9EVqqQ2+laida8OajpqrHEqWeqabF5&#10;cbyqg6fxJq0F3+2JJqOsQve2Hwc+BPjPxfpFggzKNYupPC1nPeW4bhbpNC1/XdOjc4JTVSm4qSK8&#10;Z+HfxIsvAPhbUP2k9fs9P1PxV441W0+EHw3+HugQ380Hg3wN4Q1ddMXwvp1vb20t/cavr91Z2mpX&#10;ptra5iTT7fwrFDFcDT7ye/63xr4v8P3HxI+Gf7Q2h3Bl+HPxI8L6v8K/Gd2wXdoF1rFuYxb6yEZ0&#10;tTHdWukXLgGSKeHQbo20khvdPaf93lxvltLh/LcdTzyhi82xnHPDHijn0KmHhTVHhPM8mwfDWQ8T&#10;4uhQprL40sHiVwdxdn2Bwsp/6u4XMcJVx1HDUZUpv85qZBiVm+Jw8csr0cuw/C2f8E5ZUjVnVVTP&#10;KGNxmdZpklCvUbxNSrLD4nO+HsDiqtlm2Iwlf6rVrNtGz8BPHNj4y/ad8YeJtHtLnT9L+Jnwd07x&#10;WtlclTPBP4Y17Q9DkSUxYV5Eu9b1I7gQcOcjLHHD/DH4qweDPj18Wd+htrVx8YPjv4f+GUUhnWAa&#10;daaHY3OpPdSL5U5uY7O38Z3M72+1VdIypkjDvInMfscXET/HXRNOiuILiTQ/gj8V7G9NvKsqJ5/x&#10;p8JX+mjeu5WX+zruDaem3GOOnkFx428OfDz4/wB5rnivUrHT9M8A/GX4q/EfXI7h28wBPhxdeGNC&#10;iIXB/feIrKyYEqqxxRySlmbCn4bK/EWtl/Bfg3xbi84w2Wf2v4ocWYzE5pUp4X6phqvE+c4GtxGn&#10;TnSlhaMY4LPuJqXJCklh5c6oqDpxa+nxHCdDFcQ8eZFRwFbGxw3AmS4ehgqc8Q8TiYZLRxMcmgpw&#10;kq9SdSvlGSyjJz/ev2ftOaM3f7W/Y+RdPn/aP+G9k7/2L4V+K14NG+8yWdrruiwWrWkTZ2hIm0cX&#10;ZiUDbLeSS9Zuflnwh4m8Px/s9RfB3xn4eFxp/iT45eOfBOp+I5rkQt4B8Vapf2/iDwxrMsDxs8ax&#10;X2uxyzupWGbS9M8Q21yDH9ojf0XwH8RNX/Zz+Dt74n1nQ77UPjb+0V4s8RfE7SvA/wDZ95favo2g&#10;JocJ0xta0+zi+3W8Oj+ENAHiLX4JUhOlX1/q1ndyJJaYfw/45anaXWm6N47+HNvFq0H7UCaBc3Hw&#10;zWJZL/S/i1Za+NASbQ755Yrdbm88U3Or6Q1zciFIJrnW57qZ9PvIYtP7eMM6lkPAnC2V5XFV8+4b&#10;4LzTJuIeEq2BVepHhvxDz7IMRlWQQo4mlPD4rEUKuD4c4SzzLcHzZpk+A4qoZjShGphacSMjyqWY&#10;8VZ1iMUnTyvOuIcqxeUZ7TxUqNOpnvCGWZhhswzKNejKM6VGbr53neW46vbAZhi8jq4WdSUKsm+r&#10;1P4x+J/iH8KPhz8CdY8Q6l4el0zTfGNz8dfEthdGPxBp/wAMvhtfPYRQ294Q7WuueKYJ/DXhpNQu&#10;C7Q6trX9rOswsykvonwOfwR4l/at+Eup/CzwaPA3gvRv2UrnWofDyWNvp7aZpHiPV/DM3hqO8jtJ&#10;JN13rFprf9sCS5klvboJc3V+ftxuAvnGs/sE/tBp4V17xFJ8SvBeu+LNf0q6XxL4C07S9esRq9tc&#10;PHe32jwfEG71s/2zd3U0ERhGo+DtCsry+jgNxdWES/a4/m/wX8XPHkHjPxfNB418ReDfEninTPDu&#10;g3ug/Cr4T3vjz4t61pfhSK8tdO0Tw3YWkMtp4N0vTWvZo3nbSNdie7YRTaREltbTJz5PxNx5wjxL&#10;wHlPivwpm2EzLE1smxeVY+piMjzCvm2X8GZTjqOGwkcxhmM44LG0K7yfFZplVGpUxWLx+dZzjHQx&#10;Enl1FepWybhniHJeJqnAefZbiMNToZxRx+Gw9PNqOHwWO4lxmH+tYqtgY5e62MoSw88dh8vxvsnh&#10;cLhcqwFClXpU6mYV1/Q88scYy7oo6As5UHHQfMwHrx2wa5Txt4G8J/Ejw5feFvF+lQ6zouowPFLE&#10;Jru0uoPNieI3Om6np9xa6lpl4scjpFfadd2t3GHYJMqs2fx21vT/AIKeG/hkvjb44at+08vxN1bV&#10;dQ0zwt8MfF/xb1SHx74luPtRh0CdvC3w0j8OvZT62ZolXQ59IttV89XgTTwkkTv9Kfsn+A9Y/Zy+&#10;H/in4zftH+N73wlceKbOE6f4L8UeKJ7nT/h34TtJJb23tNUNxdy2upeNtXLw3GtzIk7aRb2tno9r&#10;MsiaxPe/1Zl/iNXz/NYZLjuGMnlkNbKK+ZcSZjWz2rXw3DeAlRjUwuG4kwOacOZdQw+OzFTtDKam&#10;KliqNKnWxGLp0cPGE6n4RjeA6WS5bPN8HxBmSzehmdLL8kwVLJo0a2fZjCso1p8O4vA51jMRicNg&#10;Lc9bMo4WnhnUlRoUKlTE1Y0j60+Fnw58Hfsz/CpPCGn30q+DPC95rmqpql5YM+pwWOtavdazeXni&#10;W80+Jhql1aXOoXLX/iBrOyRNMhjmv4Yksrm8l/P74l+L/Hf7ePjrVvhZ8Hpbq2/Z+8AXlpJ8TvG9&#10;pqb6MvjK5D290fBXhbWBa30Ta9q+mPI9vO0Ell4fsbmDV9WeCS/0iDUPu/4FftGeB/2hX8czeBYb&#10;+XRvBeraVpDatepHDFrD6npz6itxZ2/zPHbxxAKrSsTLvV1CrjNLxlpWo/AD4Z+NtU+BHwxg8QvJ&#10;qHiDxjc+BdDuI7GaPVtXhgm1HUPC+kLbtb3oa9gm1a88NWr2099PdXZ0YSXTW+k3e+d5flXFHC+T&#10;zyjNVPwuweCxFTMMt4dwGLxeOzvBZRzYfBZdgqlH288Rkiq4accTgcNgZzx9PDUaMK1fAYitTcZP&#10;j8x4f4jzWWbZZJ+I2LxeHWXY3PsVhcPgcrxuauGIxWY46lWVGNLNfZYiNTC4mvi4UsLWxE69WlTx&#10;WHp8/g/xn+Pngv8AZ38EfDj4cfA7wc5+I+o3fh7wn8PvhLpGlpb6qkOn3UkA8Oa3pzyLKLeRZtQM&#10;1zNerAq3F34rGsrbAaxL9ueGL7V/Enhizn8Y+Em8Matf2cltrnha+v8AS9ft7eUl7e6t0v8ATZ7q&#10;w1TTLpN0ltLIlvNPZyxi+0+yuTNZxfEf7H/wHuNNhn/aq+NWq6f4k+MvxO0VdbtLx7uC70f4Z+Cd&#10;Yt0v4ND0a7LNanWL2xeB/FWtQOI1CJoGmSNplldX2tZfi39pzx18XPjR4d+GP7Kug2nil/AuvWeq&#10;/Ej4ga1cXVj4B0fQ3E9te6Nqup2tvdNO2tW32iHS9Ns7W81m9v7eDUrO2tbXSbvVLHjyfiTMckoY&#10;fPOKq2Jp4vix4DAcKeHGUYXDVsRQy2i4qnivqdCFWq81eDrVMfnVSniqOUZdho0MDWqP6rTxL6s2&#10;4fweb4itkvDlOjiI8NrHY/inj3MsVXpYarj6v8XDrGV6lOjHLKeKpwweWzq0auZZji5VsXh4qGIl&#10;Sn+idraW1ha21jY2sFnZWUENpZ2dpCtta2trbxrFb29tbxKkMFvBEkcUMMSLHHGioiqqqKsY46Ho&#10;MjD8e3XkZ/Ltmua8L+KLLxPYTXNuBb3+nXtxpOvaS8sUt3omuWRVb/TLsxrtZ4WaOa3uUHkX9jPZ&#10;6jaNJZ3dvK/SZAH1APUdj0Py9eef61+yYavQxOHpV8LOFTD1YRlSnBWi4bJcrScHG3LKElGUJJwl&#10;GMotL8or0qtGrUpV4yhWhJqpGWsubdu92pKV+ZSTcZpqUW0038h/tf8Ax78S/Avwl4dn8JWNtLrn&#10;ivVLzTrTUL6Fp7PT/sVvDcygwv8Au5rqdJWa3ikOGjtrl9jCMlaX7G3x+8W/HTw340HjK0tH1fwV&#10;runaXJrOm232Wz1H+1NLTU/sU0MR+zx6rpiGKS8WARqtnqOls8Cys0s/03438A+CviToE/hfx74Y&#10;0bxZ4fuJYrmTS9atIby2W6tyxgu4N6eZa3tuXf7Pd2zw3MO9/KmTc2XeCfAngv4b+H7bwr4B8M6L&#10;4R8O2kks0GkaDY2+nWYuLlvMuruRIY1M97dSfvLq9uGku7qX95cTSScn8x/1Q48fiy+MZ8e1f9QY&#10;ZG8DS4DhhZRpPMZUI0pYqtVdR0Klq6ljYYpU44uMpRwSthoylU+4/wBYOEl4fvh5cLJ8XSzL6xLi&#10;d1INrCKv7RQh/wAvl+4/2N4Tl+rNN4x1HX5YLrfwOcns/PQ+vHPX8+3J36Ef9955xkZ/+sc96QnH&#10;+AwRwf8Adx3JB/PnijIJx+pIx2/2fav1U+CF9eCfwfn36+nH19hmjnnrj6P6/X/Dn25pOOen5j26&#10;Db39R6Zz0pT6eh9VwOf93168cfQ0AHOehPv84PXp1/H0ox9T+D9zz1PI/maTgkZ9u445xz8ozj09&#10;Pajgg8jocdP5bRj19eeO9AD+P9r/AMfopAeBgge2VH/stFAAScHrxweOenXhv896CT69j298Hq3U&#10;dvb8qCSM5P69P/HP5+tGT+p6fX/dPT179aADnnk/l049mJPb15/GgZGOp4/nkj+PB/U470mT1JB4&#10;P8gf7vvn+fQ1wHxO8eJ8O/CN74gTTL7XtVkntNJ8OeHNMiE+p+IvEeqzC00jR7GJmgQy3VywMkss&#10;9vbWttFPd3dxb2sE08fJj8dhstwWKzDGVHSwuDoVMRXnGE6k1CnFyap0qcZ1a1WdlClRpQnVrVJR&#10;p0oSnKMX0YXDVsbiaGEw8OeviasKNKLlGCc6klFc05uMIQV7zqTlGFOKc5yjGLa9AGc9+3bpx3+b&#10;P19T60c4OSeg7HPJwP4uvr+vpX5O+N5P29tJuj481Lw1rP2JpGuzoXw+8RaX4su9Dtzl47TUfC9i&#10;ltealIoxFNB4aj8Tq0gZtzRfvKv/AA8/4KGzW1w+j/EjQ1vrixlFrqdzpkT6Vr+mzJjzU1bw/epC&#10;9tdKT89pJb6fImcPgjn+eKn0meFskzuWT+IPCfHfhtQr1lTyrO+K+H6sMkzKnJrkm8bl88bHCTld&#10;OVKvFqgm1ialGcZQj+qrwbz/AB+XLH8MZtw5xdKlC+OwWQ5rRr4zB1OtN06ns41UvsyjOMqmjpU5&#10;xlGT/VP5s9+/bjqf9vH09qDkevb39O24ntzgevWvnvw5+1D8IPGP/CO2vhfxImsa74n12w0DTPC8&#10;UZh8QNdXSy3d9cPYzYDWeiaNa6jreq3NvLPDBp+m3TB3lCxN9CZJ6H/P/fHoR9OtfvWS8Q5FxJhF&#10;j+H83y/OsC1TaxmWYqjjcI3UgqkYfWMPKpR9qoOM6lHn9rSjOm6sIKpDm/M8yyjNMnrLD5tl+My3&#10;EPmaoY3D1MNWcYS5JTVKtGFR0+dOMaqj7OcozjCUnCajzfi7xZovgjw9qXifxFexWGk6XD5txPNL&#10;BCpaSRYYYUlubiC3WWaZ0ijM80UKMweaWKJXkXoYpVmjjlidZIpFSSOSNhIjo67lZXVyrIwYMGBw&#10;QQc4xXjPxw+A/gn9oHwtN4Q8d3HiWLS/IuPsf/CO+ItR0OSw1N3ge21tYrQ/YtS1DTTBtsYdbtNU&#10;0pY7i7im06eO6mVvzr0XWv2lv2BtUt9C8cvefGv9mqS7jttJ8Y2cUq6p4Pt5pfKhttWhZ7qTwxMj&#10;MsccNzNd+D9TlMSWOoaPqeoS2cPyXFHGeZcHZk8bnWR1qvArw1GNfiPK51MfisixUJVJYjF55lNP&#10;DrE08nnCdKKx2Cljfqf1edXF0qdOunS+r4e4Sy/inLXhspzqjT4yhXrSpcP5jCGCoZxhHGmqFDJs&#10;zqV3h6uaQnGpKWBxccJLFKtGGFlUlQn7T78+LnirS9P0u98X6PpM3ibxv8Htc0u8g8J2tsG17Vv+&#10;EpWHQU0bTYpBvl/4Six1nPh+7t2a0l8RWNnFNIZtMv7SH1zR4JtYtNA8QeJPDllpHieGwlYWJubf&#10;Wbnw8+qJC17p8OrRwwxvM0cFtDqEtkotpZYWjgnurVUnm8O+G0GgfF3x1pv7TGhXWuQ+HL34dp4M&#10;8GWs6XmkQ+I9NudYn1nUvFOqacxQ6hZiYW9h4SN3G1t5Eera9Z/bbPV9FvofctH8Y+GPEE89rovi&#10;DSdSuraSSO4tbW9gkuoWiYq4e2B89VVhguY9mVIDdcehkuNpYnF1MyxmY4GjQz6rJZFl8a2EVLOq&#10;OBrSnheIMPGtTWMq4vE5e8upKnh61XCxw2Ew2Opxi8ZCGH8vNsPLDYell1DB4qeJyqH/AAq4ucMS&#10;q2WVcVSjDE5JV5J/VoYfD41Y6rKdWlDEOviq2DnJrDTnX8/+MXxu8IfBXTdGv/FE5eTW9Vg06xsI&#10;JoUvbgHdJdS20csiid7a3SWUQbk87y2AkQK8i/NvxT03wV4n/aG+CXiDWrDR/FXw/wDit4K1/wAG&#10;M97bxXmm3n221m1XTpo2kBeG6k1SHwxDZTxeReWd7NBLDLDPHlOkvtL0rxz+154ls/GEFnfeHfAf&#10;wSvbWy0/VAjae7+ObnSLbWNQdZcRjydHGq6VLK21VtNavImwJMjwaLwhq15oHxJ+DWhXz3/ib4Je&#10;INL+MPwX1CGU313qPhu9uRq32KwkjeRbtowdO1m38rfFd63q9jEshgVdn83+JXFvFWa46beCy/OO&#10;HIcY46PCOS0sJCeZz4h8JM0njeIsmxvtJuGZQ4/4eyvjjAZZRlTpww2KyzLcKvavM6rX6rwjkeT5&#10;dQoSp4rF4HOKnDtCpn2YSrOOEp5VxxhvqeWY/CuCU8LPhjMMbw7i8ZUU3KrSxmLqv2ccFFv2rwhe&#10;v8D/AB9Y/C291+Pxr8FfH2pXnhzwtc6ndRaxe+DPFNzHbs3gfW7hnlF1Z6guo2lvaC7Uz3g1K0lu&#10;UNxDq19qPiUfgfwHa/GnxP4F8F+N/FP7O3jOLXLqDw/H4XurXUvh9rkFxL5tjBN4V1oNNod7cQyW&#10;621n4b1rQdDuXb7PDZxXckC3Xj/jbxjYrpnivWtMPkWHxE1HwH8VPC1ogklOg/EvSNYfTte0i2wu&#10;Vd9Qvr5IC6oz6Zp3h+ZI1juod31F8UfhFo3j/wDaQ8Z+FboppeueNfhFpnjTwj4kRCtzo/ibwHq1&#10;todmEkQebJZX9vrN9Fq9nGwNzZxGaPyr6zsbu3/KcvzzGcZ5PhsJwlluQ5rgOGfEnCwyPh7MqlTF&#10;YbB5NxBkfFdbC8L5FxK1h83yLD5pmHDeWZpwjmmCrYWWTYDi7LMFUpSyrALAH2tXL4ZBjauKznHZ&#10;hgcRnXCmLeZZlhqFKLxOZZLjMhdfOM0yWftsuzKrgcNnOOwmeYXEUa6x2IyPF4mly47FPEHm15ae&#10;Jv2cP2k/CfjT4r+ILfxtbeItG1XTB420/wANL4YjvrfUYLO21BDpY1fWk/tzRZdP025vcanLLqOm&#10;TG6hRJJJYIfr/wCKP7Qfwu0/wBrstl4m0vXbvWNFvrDT9MspDPPcPf2klsDLCyhoo0WYmUTqhIGx&#10;lGTjB+EesaT8d/h/4g+F/wAaPDOn634p8AX8Hh7xrouv20V59qmt/tEej+I4n27orueSxvo4tUsp&#10;Ipjf2Fzf2U0UNzbtXyDo/wABPAS/tIfEX4RajosV9bf8K88Uaj8Nbm/u7+7l8MatHN4f1DR5LJri&#10;5k8+8tdO1uSBtQv/ALTemDSxGZx9quTN9TUxnG3BeQYePhLjspzDgnxzz7PY5Fh+MsPm1fiLgHjb&#10;NsjzXF5pkmMrvF1amaSxWb5JmOA5c1qVMRludxqUsZVxdFVKlfxFh+H+JM0qf68UMwwnEfh1lWDn&#10;mM8g/s6GT8R8PYDH4VYLMMLRjToU8FCng8xw+KccFThRxGXSjVw0aU3ToUsT4I2Z8N+IP2b9c8Y/&#10;utIuJfjR8a4tPhBvFsom8OeLtI0dZY4iyNeweG9Lg12e1+WbTtTLW0gFxZ5r1HTNX8I23i34k+Gd&#10;Ltob/wCEPx1+D3iL4r+FtK1G2ia303xJo9vJczrBYsXisLyO7t9anZISslhLomjRQOn2CGRfBvBO&#10;qXMXg7TdbuElnT4F/EW40/WkQMz23w4+MmmalpF+jo2RlNYPjO1tskItxr1sdmIGZOO03xax0W7k&#10;sTPdw/BP4GfF9rm8jhZVuLz4geONS07wZpMWSWNxe6Z4n1r7LGyqXXw9dKqlhmvxbhjjXAwyzg/I&#10;sNg6WFaymXGOS0K1OVfH47KqXh/w9wZxTl1bEzssXlLwOC4zwGKw0sPGnPHcJ068oxlDC04/pma8&#10;O4jG5hnOYVa86ko4j+wsY6c1TwmFxlXiTOeJMhxVOmryo46GLxnDNXD1vbOqqGdzp80oyqzf2B+x&#10;p4S0DT/GPhjWND0PTtHuYf2V/hfe+IptOsbeyk1bWfiTqT+If7X1RrZIje6rqMHhoPdX92Zb248s&#10;ebM+wV5t4+8LeG9P+KmuR6xoOl3d6v7bfwm1e/v7zTrS4uJdE8fWvhA2Gn3E0kMksulre+Hrq/Wz&#10;lLWqztLcCMSO7n62/Zb8ODSb74p3AWIDw/ffD74O2skbBkls/hJ8PNCsHeJlQKYV1jxDrNuu0AGS&#10;GZtq7ufnv9raxuPD/jf4ialZW7Tz6l4D+G3xd09FIXztc+D3jd9Fe3hJHFwNM8YQ3kpUFvs1qz42&#10;wNj+kuKMko5B4Q8J5n9WorD5HxXn+aYnlw8HSll1CvxBmeBrRoxjZzxtfJcijBwSc54j3XKc4835&#10;bk2b1c08SM7wqxFX2mZ5Hk2DoOVaaqLE1v7GhiYTqOSfLhqWYZpJqTSjGilLljFtSeAfiV4Zf41f&#10;FT4wePrW81p/EHxO8O/st/DHTrW2S8k02HVZNAvdfkhSZ4YorPWLzxV4Pt9VnWUOlvoEr7SGkWX5&#10;FtotT8I6J4J+JdobW70b4T/tA+KtFsLC5uArSR6NqHhvxrEI1wWe2v7vW9fsrueFQ1lMsUwQyTgr&#10;J4v8daV8L/Flxbaml3NpHg34yeMPjTpskMQY6qNc8EaJB4De2jDeZKXvtK8P+IISC7Sx3Cwwq7lN&#10;3QzfDrUb7xx+y1+zb4qtQt/reuR+P/iro8p8yOfVvEU+sfGDxtoOoNkrNDD4a0z/AIQaQghZbG0i&#10;SFvnRq/BczzrE8fYKOWYCvOjxHw/xVS4YweYUqMqGJwPiJxhxjwPnbr4/ETpT+vxpZ7lHEmKeFnz&#10;0o4Dh+nRpxoqpSqv9UwGWYXh2qsfXinlGaZJDMq+GqTVShU4S4Z4c4gwNZYPDqpBYeUcsxmWRrVY&#10;OMp4vPHUqOcnUi/0cvf20vgNaeDZvFbeLYhPHYvc/wDCPTRSxaus6xbxazDDWqlXwslxHcSQKu6T&#10;cwBFfB/7O/wQ+IPxm074lfHOX4r+MPgF8O/Hetz3FgPCumaTa6x408Maeb2+l8TvqmvRXtpYaDHd&#10;6jf2nhu4bR7v7WkOo6tbGTTdQsJrrp/gj8FfhN8S/wBrr42W198P/CVz8O/hNp8EOheBpdFsZPCM&#10;PiHX/El3babrCeHjCdLdtMs/B+sCztZLRrK2k1d54rZZ4beSH339pPVNe+MvxJ8Kfsh+AdRu9A0v&#10;U9PXxZ8afE2jsttc+F/htp0ttG2kadMAIrfWPEktzZaLo67JTbyX7at9lntdDuoz/QWXQ4h4+y/J&#10;uPPEaWSZ5LI844k4T4A4Y4YoZnk9PiLiOpmWK4ZrZ5mmOqZhXxVDD4mjleMr1MDQ5cJgcqWPxeJ9&#10;vCl7F/lk45PwljMdwrweswy6rm2WZPxDxbn/ABB/Z+Zw4f4fp4Ojn0MBhMB9UeHxGKprF4VQr1VK&#10;vXxs8LhcMlWqxrU/BP2U5fgNafH/AOIeofD3RrvxTo/wx+GWs654l+NPxG1JvGfj7VdcudcsLOzl&#10;0fVL1I9P8KaV/Y+leLY7iw8K6boUOsuY3voZ1tYgne/DGHwn+0b46tPjp8fdZ0e60OSPX9c/Z5+C&#10;OsXMUulReFPCV7dwXXxX1nQ7oiDxDrV4+l3Wo+HIJobiy0XR0i8R+XNqd7aS6Hwmh+EtE8PeCv8A&#10;goLqPw90uz8P6LoTeEvg1oFppcTRwWOlfDHwusvlxsC8kpSw8ZI1xPJI1zdbRPcySysXPyt4X8Ya&#10;n4nmuY/h5aifxx4k8CfD79kH9n7RbhCraXp9v4d0e6+J3jS7tUMslno2m6RpOiT32pRIQml2ni4e&#10;cxjkRvPwvE8uHP8AVHh3MsLlWZV6tTiDiLCZJgMD/Z+TZpi1xNnuWZRWwWWUZKNaWEoZLl2CyjCY&#10;idf2mc8SYPNMbLEYrC/WT36mQrP6nEeb5fjcywLp4XIcknnOOxX1vNcuwdTIcpzLM6dfG1G1hVXr&#10;5xiK+ZYnDeyjhslyPH4LCKjhq7ov7A/Zj+K/hr4LfAX45/tCeM3jisfiP8dfGWoeFrWNlim1+LRo&#10;dK8HWlnYjgy+b4n0jxHGXRWXsoaR1V/vr4CfGrw78ffhro/xC8Oq1qLtp9O1vSJJBLPoWvWIjGoa&#10;XPJ8nmBVlgvbKYpG1zpt5ZXTRRNO0Sfn9oHhXwHbftH/AAz+D+parY2vwc/Yy+H/AIbvvN126trS&#10;x1/4veJJk0vwnqOs+a6W0ur3eqJ4o8Ulshn8TaJZXiKShJ9h/ZYsl8F/tM/tlfD/AEwrD4Wt9Y8A&#10;+PbKyiYJZ6VqXjF/Gr6kkMS5jiW4h06zt1RVURQaRFEAEiUL+i8BZzn+S5pwdkCxeBr8Le0zfgWt&#10;hKVKEsbPiXJcrxmcZhxPLE8zqxwOLzjJuJsmw2F5I0Z06EMZz1JztS+E43yrJM2wPEudxw+NpZ+q&#10;GW8XUMRUnKGEp8OZhmOCyXK8h+rtcjx1HKMyyHOMRiHN1IvE/VVCKj+86/8Aa3+EvxK+Idj4csvD&#10;fxS1bwL8LtT1q0tPjJbafaW9xqmmeFY4JDL4i8M3Mqv9kKtFb2Gt214LrR9Pt7o+LWsJjpOrWesb&#10;HgL9nbwX8PNd8MWHgHXIPAXwo03SbWzs/B3hbXRHffF/xPibU38TePdeZ11XXZ7SMz/6PaXs9/4j&#10;VJH17UZfD1tFoMnt0vxm+Fp8Z6L8N/8AhNNCu/GXiSe/stL8PWlx9vurmbT9I1HW76Ob7LHPb24h&#10;0vSr+4cXMsIIgMQ3SuiNX+H3wO+Fnwtv9Z1XwT4RsdI1TXL29vb3U5Z7/U7+KO+uGuZNK0u61a4v&#10;ptE8PQSPiy8N6M1hoNiiqLbT4sZr9Bp8NZDmXEuMz7Klk+dTq42jhs8xlTOMTi8ZlGJy6jSqQyjC&#10;U6P1ylTwVeOKhjMbkft8qoxxNSOLxMcfRxbwsfiJcQ5zgOH8PkmYSzLKadPC1cRlWEp5ThsPhc1p&#10;Y6pUpSzPGVa0sLVq4rDKhPC4DNnQzOpCjCVDCPA16DxU9PwJ8OtN8Fah4319H+2eJPiH4pn8TeJd&#10;UKMnmiKCLS/D+kW0bSv5On6DoNpZWEUSkLcXx1PV3jhudVuUHopzjqeg6D/7Lr6//qqC6vLaxt5r&#10;u9uoLS1tkaW4ubmaOC3giQZeSaaUJHGijJZ3ZVA6kYzXlmkfGXwfrPxPvPhdZataz65F4WXxPaQp&#10;vjluLe1vks9XQCUDzBaJqGiTxPEm2WK9lbJSEO31tXMeH+HJZTlNbGYLLqmaY14HK8JUrQhWxuOx&#10;McVjZRpwnL2teviZUcVWqVXzzrV3UnUlKpOTfyqw2bZ08dj40MVjVgsKsRja8KU5ww2DwyoYaHM4&#10;x5KVDDUpUKVOmuWFGhCEYRjTgkvW+Sev88c4/wBrsDnjj05xSc4PXt2OenX73t+J468AZ9isxDEK&#10;pYhVZmwMnhVQsW4ICgEnoASa+aPCPxqvvi58UNV8IeAo7jTPCPw8hsNR8eeJNRsGi1DUdT1C6vrf&#10;R/Buk2N7EDZm4fSdSu/Ed/cwNeWFjaW2n20Ftea1HqGmLN+JcpybHZLlWLruWbcRYmvhclyugozx&#10;uYSwlJYnH1qVOUoQhhcuwreKx2Jq1KdGhS5Y80q9WhRqrL8nx2Y4fMcbQpqOByjDwxGZY2q3HDYS&#10;FaoqGGhUmlJuti8Q44fC0YRlOrVlolCNScPpfk45P4d/XPzduh6AUvzHnnt2A9P9ofj269DVHUNU&#10;sNKtpb3Ur+00+0hUvLcXk8VvCiqCSWkmKLnA4GcnGACa+Gfj3+2X8P8Aw1pD6f4G1SbxL4psNV0n&#10;UIZNMkaHSgulapa3t3Y3N8diTw6ja28+m3EKqytFduwYEBl8bjnxG4P8O8qr5pxVnuW5YqdGpVw2&#10;DxOMo08fmE4RbWHwGDvLE4mtUdoRVKlKKlJe0lCN5L0eGeEc/wCLcdSwOSZZi8Y51YU62IpUJywu&#10;EjNpOrisRZUaNOCfNJznFtJ8qlKyf3pyM9eM84P6Zb8qDnvkc/z/AOB//q7d6xvD2v6Z4p0DRfEu&#10;i3S3ej6/pOn61pd0vSfT9TtYby0mxgkGSCZGZScoSVbDKcbJJHt+eBz/ALn8/X6V9pSq0q9KlXoV&#10;IVaNanCrRq05KdOrSqRU6dSE4txlCcJKUZJtSi007M+dqU50qk6VWEqdWnOVOpTnFxnCcJOM4Ti0&#10;nGUZJxlFpNNNNXQmCD1Y8e/PI6Yb39uO1Lyc9RjI/wA/P29elJuPr/P1x/c/yfypcnH4defz+5it&#10;CBCG9WH0x/8AFUUuT6n8Of8A2T86KADdwcY9B93H0Pzf/qpc+w5B9PXn+L8/59qCR02k568Eent+&#10;OfajPt69j6/TuOfrwfWgBM+oX/x30H+19OPTHNeafEJ7TTb7wP4r1VVXRPCviW7vNXvHAaHRodT8&#10;Na9oEOu3OM+XZ2M+qxW9/dtth06wv7rUbqSGztLiaP0pnVQWfCqoLMzZCqABksSMAAZBJ6AE9Khh&#10;ntL+2hubaSG8s7yBJ4J4WWe2uba4jWSKaKRN0c0M8bKySIWR0ZWUlWzXnZnhFj8LLCQrwoYj2mGx&#10;mGnOCrRhiMvxmHxuGqVcP7SlKvh44qhQWIpwq0Z1KUpU4V6FScKsOrB1/qtZV5U5VKXLWoVoxk6b&#10;lRxVCrh60IVeWap1ZUKlX2U5QqRjNKUqdSMZQk+GeG5ijnt5Ip4Z0SWKaJ0kimidAySRurlZEYEM&#10;jIxVlOQTnNeTfFD4D/CH4y2oh+I3gPQ/EF1FB5FnrnlyaZ4o0yMkkrpXinSJ7DxDpkZZtzRWWpQQ&#10;ysAJo5F4q1cfCrS7CV7zwHq+sfDi+Z2la38NyQy+FrmVj5j/AGzwVqdve+Gh9olJa8u9JsdH1m43&#10;OV1eJysi+N/GX4++O/2cfBt54u+IXgAfEDw/aulnD4m+GrzWUv8AaN04h0m113whrMl9e6INVvng&#10;02yvNN17xJZzahcQ29wdNmubG3ufAzvMcDQynHLjXJaM8mhQnPMKqwr4hyaeHiry+s4VYSWOjFR5&#10;pVniMq+p0Yq0sXO6b97JsBj6+Z4NcJ5pVjm9WvCngaUcT/YuaKvN8sVQryxMMJKU5uMKUKOYvE1m&#10;9MNGzS8z+AX7Gmj/AAY/aK8XeOtOvPEWr+EtG8D6fpPgCTxVNp99e2uveLL+7uPGTW17aW9k93Fo&#10;2k6LommafqF1ai9Nv4i1qxnubt4Zbmb9BM9wOvfj1A/vfh7nHSua8GS+JZvCnh248ZQ2dv4rutIs&#10;brxFaaduaw0/V7q3juL/AE2ylJZri1065kksYLpiHu44FunRHlZF+Tvjx8Ufj/8AD34haX4l8CfB&#10;zXfHHww8PaVd6R4nuNPaO9v7q71NtI1WfUdK8OadeP4ju7awjtoLCLVbXRtTjguU1iKS1W3YXEnj&#10;4ajwt4T8Ip5Pw/mODyN5jWx9TK8iyXFY/FYJ5zjKmNxlaeW5VQxFaGGy2jUn7RUqVT2GGwtOhFzk&#10;qfN6WIqcQeIvEfJmGb5fiM0pZfTwVLG5lmeFwWGxUcrw6w+HpUcZjatCjVxOY4hc9O84yr4nFVK1&#10;oxcuX7PuLqC0hkuLqeG2t4xuknnljhijUkKC8jyKijcQNxYDJAHJrN1/RNM8UaFrPhzWIPtWj6/p&#10;d9o2qW6ytCbnTdTtpbO9txNE6SxGe2mlj8yJ0kTeWjZHAYfPvwz/AGp/g/8AFnTmtv7WtdE1CZJr&#10;TUdC8QS28aJKFaO8s5biTFqdjF4ZoL5LOctvje1GCtd38FNH1fSfCupS6hr9zr+kav4q17VvA6Ts&#10;s6aN4AmultvCGm2t5t+0XttNpFrDrcc93JLPF/a5skYW9rCi9uS8c8O8ZVsHS4ZxuVcT5HmOAzKW&#10;OxuAx2HrPLauEng6LwOaZfUtiKUsbDHOm6FenRxOHnQnGvh5QrOdDzMx4bzbh2OJlnGHxuSZpgcX&#10;hI0MNisPVpvFKsq01XwWKgnSl9Wlh/ae1pznQqxmnTrRqQjCr6rZWVlptjaaZp9rb2On2FrBY2Nn&#10;aQw29raWdrClvbWttbw7IoILeFI4oYYkWOKJFjRVVQB+TF94B8CeE/EP7Qtv4nh8daR8QvCPilfH&#10;PhHxL4D1K9g8S/8ACFava2MMUy6STcaNregaI1nDquqm/wBLvRpjazqU0F1phtdQv7P7c8a/tDra&#10;+Lv+FafCjwhf/Fb4iKl3JqGn6bf2Ol+G/DMFlNHa3d14p8TahLHY6dHa3MqQSWVubrV7iQvFYabe&#10;yxTRx/Fvxy8YfFGfXNP8Q+Irr9mzwt8Q/BU80djdeE/i/wCKo/HWl2qu0l3oFxbav4D0PSNagdjJ&#10;/oF7fxCC4e5SykVb29S5/CvHnOOF86ynBZzlfsM9xPBuLz3LqkXleFzDI8TTx+AeAzrLMvx2YOjl&#10;lXiXJq+HwObZbTwNfEVMPmmTwy3HSwFPFVsVhf1DwuyriDAY/EYTFOpltHiHDZfiYr+01g81j9Vx&#10;kMXgcXisFSlUxyybMoSxOX4ueKw8adfCY6eJw8cXKhHD18nw98Q9XtPiDHrPjnxHofiPw943+Evi&#10;r4fQ/EnTWaCDX9OvrZdQ0LVda0wz3N9pHiDS7+wtdE1LT7hpmgivvtlvqGr2bQapdeh/su3sFx8a&#10;PhWlhdRXclj+yxqvh7xEYXEnk3fhbxV4A0OwjuyXytw9lZ2ktsHJke2kdgoUORxn7KvwE8IftBze&#10;Ovir8WbJdZ0ux8Y3Phzw94F0ue50Dwql7DpWja3rPiPVNP0GewXUJLu51wWOm6PO39jWcFlcXr2N&#10;zc31tJYdR+0L8IdG/ZfbQvjT8GHu/DNtpV+yal4Ym1PUNR0v7RDbz3yPYvqdxdXtppuqWlpeaXrW&#10;lrcvp5intXsbeyk+0vP+DcM5Z4icM8JcNeOOaUsrzngPLuIKHGLyiWOzKtxrg+Gs1x+Bp4jNaOJx&#10;SxOGxMaUqmYZxDKsfjsbmscFm2Lw+Pz7MMZGWIf6XnWL4UzLO828N8DVxmD4oxuUyyFYiGBwlLhu&#10;rm1DBYuVDAy9jUpV6dRxq4fB1cXh8DhsveKwNCWEwGGw6jTc/wC01+zxb+EfETfFXRItdfwHJfT6&#10;14i0/QJpWuvh34llu7a+HjzTtKSWO11TQFvbVLnVtKvc22mPJd3EU2n2s1tq/hXldX+K/i/xB42+&#10;GOu6zbqNag8HfFbw/a/EXw4xPhnxZpqfD3xTrmmXdk6bJtJ1u11TT7M6toWoRWl7YTy2062X2K6s&#10;Ly59t+Pvxe+It9418JeGfhFatcXHh3wJc/GTxXbTTCOObwzYSaPHPpt1bJHMdTe7tdet0GkRvDJe&#10;27aiYLgTwwF/BfiD8P8Aw1c2Pwo+JfwYln0vTPi54hm0KH4d3upC38J+G/Gmv2l74XvhY3FtY3lx&#10;o1tBqF7qOn6nYW9neWUbW4GkWljauLRu3xEyzDZXxZxxPwroY/AYenn3DGb57kFFUsBhM+xlLinJ&#10;8Bj854TmoTpZhRyjPMXHKM3wE/qGZ5HmGYUq2UZg8nzDG5PV5OFMViMZknDVPjaWFxGIq5XneAyn&#10;MqkniK2X0K+T5hUw+BzuPPCeCrY7L8PPH4LEy+s4LMsLg5LG4aGYYWhj361+zFfX1x8X/AGpXF9N&#10;f33jj9j3wX4r8V3U8rSz3/iGyb4dafa6hfTMSZbqa3vtQdpZTvleW5cEneToeGbkeJP+CgPiCayI&#10;a38MfDbxLNqEincguIpfA/hmG3fDAK8slzeSqDkH7FKByNw+bPgT4r+JOk6rfa98P/EfgfxL460z&#10;StM8CXHwh1iC08PajdeC/C1tBb+GtM8KeKbq/bTb7VrcmZpdGvz4bM8ZiaK+uxb4m+nf2U/Bnizw&#10;XoXxp+PvxY0XUPC3irxrd3bW+i+IYDaapo/hHwUNWuIpbyF3c2s/iDXr/WbxIwxF3pFt4eut8nmR&#10;hPrPDDNo8b4DwtwuAynMsNkeR8c8UeLHEOcVlhcRlGAo4XLs1ngsHPMcFisXRo5zis04hVfM8nxk&#10;sJmWDrQxtathZYWWHxWI8vjLLlw9ieNcdXxuAqY7MOF8q4HyjLac6lLMMXicwxmFhXqRwOIoYevP&#10;AYXAYGcMHmFCFfA4mlSoQo4n2vPQpcL+yno2leJvjB+1X4U1Kzg1Dwxqei+FNO1jTpR+5uLe91/4&#10;lW9tE4Ujafs/2/y5EdJInPmQsHUOvik3gW2+E3xd8S/BG5uJ9W0nWvF/gH4l6trd1DFEp+FXwZ0/&#10;xJ8Qruz1t1OyQahealpvhG4khiS3utT1IypFbJdJFH7/AP8ABPxUuLf9oH4kahcwRR63410nRw0s&#10;8YkGkeFdEuNcGpzpuLwWkl34z1SCOSVUEj6fdMuUUGvFPiFrg+JWoeMviUyzQR/tC+K7f4CfDV4n&#10;8u8i+B3gS8k1j4xeNbPywJ4F1iPw7qcsL7xFcWXgu0v7eRbXUY5H8/JuGssn4ReDOfUKWGhxLgcf&#10;xnn2FrRp06k6vCPEWbcQ1a2QYma5uXL85zbO+F8rktalDFY5ujyQeLv6dbMcYvELxAyuVSs8kqZd&#10;wtlmITlJRp8RZbluS+wzOknbmxWVYTLc6zSceaMauEyyftXJwopfob+y5beR8F/Cl/cyo+t+Ll1H&#10;4j65E8iPfWt18S9UvPG1na6jFv8ANt7m00nWtPsRFKqlYrSNVyiqT5b+1xDov2v4b61d3dt5djrt&#10;94D8XwrJG02m+D/jFouoeDzr2oQLJ5iWGkarFa6nbyuuxbyyjaMlxg+H/s3a/wCNdB+KHw2+IPiP&#10;UpJPCn7V+ieN4dN0MRCDS/DM/ga91jWvh4liAiBLW/8Ah3aeZbpIuGutUuooJDbW1pEvg/xR03xh&#10;8RGuPjdqGr3M3hT46/FDxv8As/6NoUjxDTrXw9De2/hv4aXrsIhPFI3xV8J6jqt9eSTGJ9Hs9KFv&#10;FB5t093+lcU8ZSx3hBhchwfC+IxGMwlXLcDVy3FYiPPhsqyOpwvmWQZ3ipxpv21PHwz3gvFZrhIp&#10;zoYfNMzpe0rTwTdX5DJuFXh/EbFZpic7oUcJX+uYmOMoU5OFfMM2eeYDNclw12uWrhZZVxPh8DiG&#10;1Sq1MtwlVKEMTFR7X9mX4a2fxu+OEN/4802dbX9l7wn8PvD1zot2qGLxH8RdGk1nQvDuoawcbp4P&#10;Btn4NF8LKQA3GvSaPfTSNHpzW9x2t9cIv/BT3w/b3Y+ZtK1aPTw+QBM/wdu7lWizxkWaXqbhkYMq&#10;9c1zf7OvxS/4Q/4leAfiZq2638K/tLaJp/w2+Id3OWiXQP2gvh1Nc6OJdUjcYsR4y8241a1SZjcX&#10;c/iq4u5THBpkppn7Vmq2fwq/bj+AfxQkvbW2067vPDFvrdw9zCX0+LUrnVfAmu3F3AH82C3h8Ma5&#10;FdK8iL5yrMsQkaMg/D5dSyfKPDfgDNMPOnPF8PePHCnEXF2Z1qVKjjM4wecYjFRyTiDFckYc/wBd&#10;4azzIsRGbVqVanicPN/WcPirfWYr+08fxvxPllWM4YbNvCbiPJOHMDSlOpQwWOwWFpRzfK6N72lS&#10;z/Lc1pz3nUoTwtSP+z1MNFdt+yzqC+E/21P2ofA19shufE0E2taeJnCvNb+FvFmozWscQLASSXGl&#10;+O1vSq5Y29u8qqI4nNeGfF3X7jw947/ag8Z3OtXGg6hp37Q37P2m6jfi7lspoPh/4cPjrVWRmjdJ&#10;X06ZbmV54o2MdwEtPMB/cAe7/tOfB/42+Gv2mPh/8ff2ffCA8U6vqdhcWPiSO61PS9G0HRr/AE7S&#10;JdEn1LxbqOqXlpHD4f1Pw1dwQE2sGoXq3WiSPbWs17LYRN8e+P8AUdBk+KgbxDe+Gv2mf2nfF+r6&#10;ZYR6FZRWlh8C/AWqRW7RWM1roWotEnjfVNCsbSeYeI/GKTWkUditzo3hvTNQjhaS+II5xwtkNXgj&#10;McNisoXD3iRxh/q9muLoSnhc8ybjCjmmJySXD+HoVfr2eZ/SxfEf1apluCw7wlNRxFHMM0yz2kas&#10;NuHoZdnua0eKcJicNmEc64I4ap5xl2Fq05YzLcy4ZxeW0sxWbyqqOEyfJpYfIo1P7RzDEUak7062&#10;BwWYyp+xm/TvjL4nX4aeO9MW11fwn8M/i/8AFXxJ4ql1axtLib4nfHi68Vx6VouleCvhF4Z+ytqk&#10;elata6LpunXfjea1kinhle18Kpq159puNE+8f2I/2Qk+DkN58XPiBpUVl8VPFllc22leF1vTqdh8&#10;J/COoTw3Y8K2d681wdQ8T3ywWTeLtcFxcoZbaDRNLuJbG0u9R1z5S+H13B4J+Cej/tW+IYdW+J37&#10;VHxk8TeKPht8JrPW7mG5tvCepzeO9c+HemWPgbThGlrpd1qMNlZvquvS/aNRQanLZQ3dpobXdpce&#10;ufCb44fFL4Z/Bj9qLwD8RL46n8TPgTqcEthqq3c16k+m/EDVL2xsLmxurmKC7urGz1m21PVNOmnt&#10;7eS30zUtLtHtrdbdIF9ngnGcOZBm3DOf8Y0Mfm+My/grH5zw9mFelQxFLhvCRyGpxRh8FjKkIU6V&#10;LiLNeHMLmWaUctwSeHyjDUk8RiMyzLMamaT5+MaOdZnlOe5NwrLCZZhsXxPhcnz7D06tWlXzvExz&#10;XD8PYmrg+eTrVcly7OcTluW4vMsVGnUzStUdLCYbLsswTwNX5v8Aidr3h/RPjL8arHxRq9tYS6z+&#10;1t8E/EWpwypPLO/w7+HviHxHqer3AEEb+ZFFY67OILbeHkklQKmWLVyWrfFLXPGXi342+N18aat4&#10;H8AfEXxrpOmLoHgFIbr4x/GPWbFbmPwv4D8HW8UV9faPpNta6xM1zrlxpt3LLeaidO0HTrq8TVdU&#10;0P6+/Y1/ZF+EvxM+F1l8bvjToNt8VvG3xKv/ABHqIj8Tz3eo6D4a0yz8Q6po1nY6bpHmpYPq0sem&#10;Lf6prN7b3GpwX91NYWN1b2FpDG/g37U3wg0/9kv4l+H/ABh8Fr5/C2meItF1ZNMtdQ1Oa7/4RG/u&#10;I30vW47DWNWOoX9lo9/Y3kbxPPJeXFiZNRgtX+xC0s4Pz7ijI+POHeD8o8Tc4nlk+DcfmcM6r5Ll&#10;NfFPP8ty/i2pjqWVYrHV6mIweWZzOhh+IsRSxOXuvhcvq4rHr69HG4FYqg/qslzvhDM+JsdwLgFj&#10;q3E+AwX9k08wzDDYWOTY3HcPU8tWPw+BShjMXgFOtkGGlRx1TB4jEU6ODlUwfsMZHC1n7p8EPhX8&#10;Pbj9rXwG/wAL/h8vgfS/gf8AC2bxH8TBcak/iDWrb4n/ABB0S+0Kx8MeK/Fct9qsvifxRZ6brnij&#10;7deTarerFHoKNDP9kuNPEn6r6naTX+nX1lb3k2nXF1aTwQaha7Bc2M8kbJDdwh2ZGe3l2yrHIrRS&#10;FBHKrRsyn8fv2YvGPxd8P6TbeA/g340/ZV8b+IdQk1vxxr3h2y8U/EK48TeKb6WW0bXNc1XxTf8A&#10;gaAX+qBJ9P0+M3v9n2ltaxWGmWk9tp1nbpB92/CH9pfTvHHip/hf458PzfDz4uW0N7LJ4Rur6x1S&#10;K/j0yNZdRn0vUNMuLy3njtomFw+J54Gt3jeG9uHZ0j/o3ws4u4QwGU4LKsUlkuO43znGVqPs6OAp&#10;5Bi88xeDoR/1eyrNuH6+IyinmGAyrC4TC08LOrl+NxssLUxWFwUHU9jT/D/EnIOJMXmlbHU5PNML&#10;wxlWGw8nVxOJr51SyzD4nEVqmc5jgM1Ucylg8VmOJxmIeIUMbhcJSq08PiMZUdKVap5J8XfjPF8D&#10;/AfhxPiXreleNv2ifEFtaw6H4VjvNJtrG18RXtwLa0fwx4ca5g060gt7uVLbT9dv0bVpImefUtVg&#10;tVe2g7z9mz4ceHfhhpOs+NPGvi/w34n+M3jtI9T8f+I7XWLPULfSbZWa4tfB+gTLKZYfDuhtK/n3&#10;ZSGTXdVa41e7SGJtOsNN9L+NvjwfCPR4vHVn8P5vGN1fX1h4eaPQdM+2eJJNZ1a5g0/w1AqQW8l7&#10;e219fyppEcMOZUv7zToo8RzSGP52i+E37SH7QjpffGbxPL8FfAFwyyx/DrwbPY6j46v7YkEQ63rq&#10;i/8ADvhounyyRWK+KdQkhdl+16NeJhePM6GYZT4gVZZLleZcd8U5Vl2Gw3D2WYrKsZl/D/C+Dx1D&#10;2dfiDPuM8yx31bMM7zqFOVHGZlhqOaZwsNhq2XYHLKcFjZV88DWwuY8JWx2LwPCmSZlja1XO8zhm&#10;GHxOY53Ww1WNWjkuTcNYHBvFYXK8snONangXLD4F162GxmMxqSwyh94aZqunazY2+p6TeWuo6ddI&#10;z215ZzRz20wV2jZo5Y3ZGCSK8b4OVkRlOGBA/Pn46/EfUP2WPF/ii78I6DDPc/HLVbPxBZ3bW11q&#10;dxJ4ksNOh0jUNH0fRNOt573VdQmeOLWjaQpcyyy6tJ5UYVWB+1Php8M/DPwm8Njwj4PGsReHobua&#10;8srDWNa1TX3sJLqKAXqWuoaxPe6mYb28iuNVuI7m8uMalqF/LAYYJkt4eJ/aE0zxQPBC+MPANnf3&#10;nj7wDqFtr3hq00vT5NT1DVVmK6ZrGhx2aRSPcQanpl3N50G0RPLa28k7xRRNNH9b4o5HxNnfh0sw&#10;w2OxvDvGvD9CjnEsfwbRpZtmWG9nQlhuKcHw1HMqFCpi6uY5LWzOjlNKrDC4mrjHl0p+yxFOPL81&#10;wXmGTZdxd9TqUKeccN5tWll31XPKkstw+JjUrQr5NVzd4aeKp4WGGzKlgauPnB4qhToxxXL7WlK7&#10;/OW2+Df7Yn7Sl3HqHi6Wf4aeFLlhIupfEl7hNTFrI2d+j/C/R7q31AOnI+y+LtV8IXKYB8qQYDfV&#10;fw2/4J+fAfweYNQ8cWN78aPEKKDJdfEb7HfeF4ZGUB1074f2kVv4TWAMN1vJrVjr+rW4AA1eQlmb&#10;1z4S/Er43+MYtPXx98ANT+HcThPtuq6x4y8IujR+WWa4s/D+h6n4i1eGR3AVbLU5bKVd5M0se0g/&#10;RQwD0P5N+GBj8O2O3FeD4beCXhdlkKXFEcnz3iniTEqFXEcS+JuEzXF8SzryhGo5/VeIsHho4Nxc&#10;rQng8FBRtyRxFTk5j3uMfEvjic6mQ0sdlPDuU0eaFPKuBsZgI5b7NScOWeYZRi8VWr86iva0qmMj&#10;Tlu8LTUuU4vwB4F0X4beHIvCXhvz4fD1jfarc6LpkxtzBoVhqmo3GpJoWliGKAxaLpct1Lb6Raym&#10;Z7GwEFkk7W9tAidrk84Hf0H6/N15/wA5pCc5G046Dr7e3A4/TpSk+x/Ju2cdvz+vcZr98w2GoYPD&#10;0MJhaUKGGwtGnh8PQprlpUaFGCp0qNOK0hTpU4xhTgrRhCKjFJJI/JK9etiq9bE4ipKtiMRUnWr1&#10;pvmqVatSTnUqVJbynUm3OcneUpNyk222NJye3TGcjPX/AHvxHOQe9Lkeg7/3fw/i9OtHGfu9gOh6&#10;Z6Yx269qM8D5Tnk4weCeeuP8nH1G5kBIJ6L+O0n/ANCooP8Aug/UH/4migBhyc5K9v7vf39fX8ef&#10;VfxH8WOnqOMY79R+mAOV+f0z07n2HY/n+J9KMsc8dj0z6/XqO3t65oA4T4nalqek/D3xnfaJp15r&#10;GuR+G9Wj0TStPjMt3qGtXlm9ppNpCEVvL8/UZ7aOSdwIbeIvczMkMUjr498J/D37SvgPwJ4d8O+L&#10;Lv4ReOdQ0fTbTT40tdR8V+FHs7S1gWG20+XXW0PxOmuPYwKlpFqT+HNDkvI4UlubcTvJK3038x64&#10;xgnnOBwOf8OvOa8Q+JX7QHw++GkMsWo6qmp6yqHytF0qRLi6L7ThbhwxitVyCGaQ5U5ytfAcZYzh&#10;bhhz424r4r/1XwWW5bUwFLF4jNYZfgaUa2IWJxEnhaznhs0xeIdHCwo0K+ExlSmqDWFpKderzfV8&#10;PrOM0o/6t5NkNLOq2Nx1PGVaawMsVipulRdChBYim6dbAYel7XETq1aOIw8ajqr29RxpQS3P+E/8&#10;VaeceIfhR4wtYoz/AKRqfh2/8K+KtLj2/wAUMNrrdj4quIyASpTwoCFHzojcHzjXfi38M/iV4y8D&#10;fCHT/sfi641vXG8ReItLubfUbc+H7L4cqPFmn3t/EfsUkd3beN9O8JQLZ3Xm2lwk8sN7b3Fu7Qyf&#10;D/iH4+fHX9pXWL7wd8HdA1O+0+GdrPVB4fuf7M8OaMDt3L4w8eXQGnWUqRsJpdHsXv8AX5Ygz2Oi&#10;3Qyo+qv2aP2ULv4Oa9dfETxn4sj8T+P9S8PXnh0WOi2f2Lwj4c0zVdQ0nVdRg0+a+STXte1O4u9E&#10;05Z9f1CbTo5reFo7fQNOM05l/G+FfFTjDxS4jy/CcBcM5xi/C14yL4h8QeNcBhcmp5ngcPUVSrgu&#10;Esshh8FXzOhmPs/qOIxOLwLhDD4irP8AdTUG/wBEzfgrh/gvKMVjeKc0wOB4zWFqPJeFuH8ZisXX&#10;wuMq0msNjM4r1KuLeCnhJ1I4uiqeKowqToQVKdf3on2a7pEC8kiIi9XcqqrycZY8DJx3HUelc/qH&#10;jDwppSM+peJdCsgoywuNUsoiMFeqNKGP4KelP8WeGbHxl4b1vwvqrXMVjrmnXWnzXNlMLe+szcIy&#10;xX2nXDJKtvqFjL5d1YzmKQQ3MMMrRuF2n4V1v9jH4PeG7aSbxdpfjfxzZXGq6eX8Yav8RfHbnRNJ&#10;uNYtv7TXxH4e0vXrDw7HaWmkvdIniC00X7FFGDNq9lpUds+pXX7LxlnHHOVVKUuGcj4bx2XfVp1M&#10;ZmeeZ3mmClg8RBzapf2dluQ5nKtQlSjGSxdTG4WjCpJwxDoU4qvL884by3hfMFNZ5m2cYPE+3p08&#10;PgsqyrB42eJpT5U6ixONzXL6dOcJuSdCNOtVnFRlRhVk3Tj2fxT8Kfst/tAeI9L8HzTeG9T+I3iO&#10;Zo11zwqJbfxP/YGjRrqOvxatq2kT2Ml5pNxpFtPoka6vPqFlZX2r2csNlJOYwftKC3htYYre2SGC&#10;3giSCCGFEjihhiQRxRRRoAsccaKqIiBVRQFUYArwX4b/AAK/Z+8D+LU8VfCvwX4M8O+ItJ8O6h4e&#10;vL3wnbWMUlxpfim50PWD/bFzbCSa+u5T4dsZbC4vLmSeGzuLkpmG/wBz/QHzdcd+mW/qcY+nFdHB&#10;+S4rByzfOs4wnCsOIc6xNGGOx/CmCq4XDY3B5dCcMFTxdbE1KuKxuLwuIxOYwqYmvJTaqKlGFOnS&#10;hCM8TZnhsRHLcryvF8Q1snyyhUlhsLxFWpTr4XFYyUXiXhqNBuhhcLWw9DAyp0ablFOMqjk5VJN/&#10;L3xV/Zx+GfjDXZPHFj4i1b4SfEhtsz+OfBGsWWi32oyRoqxSeINJ1GG60LXSFSOKS+ubCPWxbRLa&#10;22s20SqF+eX/AGaPidd6lqE+n/Ej9lr4g32qytNfeJfGH7PPh+78Y3M0o2PdapqFj4m1OfXL5UCr&#10;9qubuzabgbIAoz1H7bfwP1fxdbeHPir4c0nUvFjeC5bdPHPw+stR1qy/4TDwfaXJvpDbJod5Z6lN&#10;qGnFrmO5ttPkXUdR0y7kFqZ59Ms9PvPGLz4f/sxeL/hJbfEz4HfDX4l61raTWMeraF8J/iT4yi8a&#10;eFYpkne61C48OXXiPVtO11bSaHybcx+GPETXpkV4bKRIblYPxDir+zKPGfFOArcEZVlGY4ah/buD&#10;r4Lini/h7G8eZZLD03j8zwGE4TyHFUc2zTBVefB5phKlDH5thVTp4md8DXoYmX6rw3Ux0uGsjxdL&#10;inMcfh8TWWTVqdfhrhvO8LwvjI1v9jy7GY3P85wuJy/A4qCjiMBOnPD5fXTlSpxeKpVMPFPD+nfH&#10;/wDYj1XWzP4fj+KHwr1x4dV1PxL4W0a4sdG0+/SCKGe+1Lw/Hqmtav4NmtYo1s5NQnutU8PXOmQW&#10;Ul1qaXMKWth598cPir8Uv2kfA+pa+Ph1qWi/BbQbqTR7/Xjc2DWF3q97K2kyr5Et2mr6hFa3Lx2F&#10;1eQaaNLt7i5hi+1PJJLst/D/APauuvAN3deDvEvjLUPiz4Av45tH1vwj490eXw78VvCtpeRGC7st&#10;asLlEhvFSyleJXddJg1DMkTaHoQZLh/Sv2X9a8OaR4z+In7Omu3cHiD4c/E+0vda8CXM8p+z6tb3&#10;GmuJ7cbtssGpav4WjtZrqDMU2k6z4a1G3wuoOTX804mrw9xTXwnhBwxx/wAVcLcFcTLOsifBeMzH&#10;LsZT4M49xVP+1uDKCzhYXFZlmnAud5hRxVCnltLMIYrD5rSo4LM/qdfFxwr/AFN0c1yJ4rjrO+FM&#10;lzfifJo5dma4jwuEx+EfEHDdCcMHn2JjlkquFwuX8T5bgpUq0sRUwywtXBzqYjBwr0aDqLgvHXxt&#10;v7XVfFfxb8MXy6DrXjv4LeHrXSxaRrKbHxH4W1Wx07xF4WtYpIrhADJb6jcos8YEunrpFy0Zi1C1&#10;8zQ8PXKWUXh7wxaTCTTfDH7f3h/RNCwxdYdLktvhprVxbRFSVIFxqt3cS7Aqhrss4Hzbvmz40eH9&#10;V+Bmr+Ofhn4msLnV4LBh4m8DaoMwSXFu4MVrrNm+wI6avpcDaP4isI8RNrelWRZ2Oi2byfYFp8OI&#10;fhvZfsKfDr7ZFrPiPxX8Ur/4neMNVgczx6x4kXw1N471e8ilJL3Gn6dBYppWjzOdw0XRdP8ANJZG&#10;Lc3hvU434n4t4r/1rpvC4/hLMOHMuznB1Z1adXLeJ+L/ABQwU88wFHCNuhVoZ3m8J5/RxmDfsFl2&#10;CyfDTlWqUIVV1cRUOHcoyLI55RONfD53hs2xWWV6cac44vJOHuDa2IwOMqV7e0hLKsspRyqdDEWq&#10;vF4/HVowpwnUTg+F/wACPh98VvgbNquoa3Z+APiBafFP4l2Hg74hRvaWeoPcQ+LL9rXRtWjmmsx4&#10;j0l7pZSumSXEd5aSGaTRbzT7iSVpOn+HX7RmseDNe1H9nD9rrSrSKa5s/wCyrHxNq0ceoeH/ABJ4&#10;fvll06GfU7qePyNY8OasiSQw65NEtxbSi4s/EkNvd2189l86eIbWXUv2ELbxMHvFsPDP7RXi7V/E&#10;D6bM0F7H4fufHOv2F8tvPEGeC5na8sobeRQXR7hGQFthrovjT8KtQ8EaVo3w++KviW98b/BHxDNG&#10;fgr+0BdwxXXif4P+JNUii/szR/GFxaRxpe+Dtbijt4tV8hLXS9VsYxqOm2+kazp1vbH9Kw9bM8gw&#10;PD+fcHZPh8mzPJfD3w+q51m31n2mQcW5XneT1aGFwHiBkbpUoxyx4jLsbleA4yw9arXyPFRUM19h&#10;lTqYzCfO18Hgc2xecZXxHmVTMcHmHF/F1DKsAqEoZ1w/jcox2GrV8XwpmilN1cXCjjsNjsVwzVhC&#10;OZUHOrlka2Pj9VxPcePP2H/iZ4Y8c6fa/s7eNtQ0H4T/ABKuT4f8fh9dQaz8PfCN+kk+uT6RNfyS&#10;P4r0+50+OXTvDkMv2zWdJ1y70yS/fUNHF7qemXY7bQPiD45+O114KXTrXwN+zF+zvrPwr+FXh2xn&#10;imxqeuaBqUOs61YWaSPcrBpOh+H08N6fqDA/bIvEeo2xkkltnI7D9hz40eJLXUPEH7MPxXcweOvh&#10;8twPDD3Vytx/aXh6z8nz9Jt7zITUYdNtrmz1Tw9dRM41LwrfRzW0a2Wlb2+bv2lvhr4g/Y0+Mmgf&#10;HP4VWz/8K38X6rcWus+G3DvpFle6gGn8QeCNQRhMp8N+K9PjvLzRVaGUaPeW91Daxwf2boqt7uNj&#10;wxk3AuA8QODOGK+A4RzDiTFT8TuH44nETzHgfGrCYrJatHLMpdNUcNgeGuI8bVz3H5bQWGjiMVTw&#10;ONo06OE5J4PzsHVz/MeKMbwZxJnWFxPEeEySkuB849hShg+LKFbEYbMVXx+YxqOWIxudZDhY5PhM&#10;bV9sqGFq5hQqTq411Hi+X/Z68T6t438dfAvwJBr95frpHib4cWGiWL3Ej2vh6w+H/wCz94lPjWa0&#10;hJ2WdpNqLW+nTSxIq3V3JZw7mYxqvi134v1mKT4V/DObUtQOpnxD4S8K2/hNbqZ4tO8f2/7RWoW8&#10;Uz2ykx21/c2NzBcefs87bekblO9R9df8E3fhl4c1b4sfHT41aAZ7jwl4avpPhh8NvtqMt1bx60+n&#10;+MPEs1zFIziK9t9GfwNp0NwjMxWfWYhJ5UzB/Mf2ofDPh79nX9tDTfi9qGnfbdA1Kx1f4qeGtIii&#10;ElpJ8SLjRtZ0W2W93bQI7Dxc6+N2cZAu3slUkRuE+JrZLnuC8LOAuN85zDDYTAZhxhjMPxLjKVWv&#10;icNhuGM2xeVYSjmtNpt16co8Nyjg4K8JQzfActOXsISh9nSzbKcR4hcTcK4DB1a+LwXDOCx2U4ad&#10;KlSq4niHL8LmGNllsk1y0as457S+tTaUqeIwGNlKcVUnze3+IfAvhm3+O3xw/ZX1bV7HTdA+PZi+&#10;L3wkv4p4pJfBPxjsLOTUrhfs8ZLWcuomyupzbp5P2rQNIg0mFt2q4G/8Bv2LZPD9/N+0F+2Tr1l4&#10;z8eaVI+s6X4b1bVP7a8H+BvsTu1vrmtXU5+y+LPFIwl3ZmWB9D8PXbxNpNrfa1Bb64mH+wL8CNT8&#10;f6tdftlfGMT614o8VXmpTfCSx1RWmTR9FuDcWd74/EczMBqPiON7ix8MSGMf2d4UB1G0llPid/s1&#10;f9r74ka58dvipF+zT4G8Tnwr4I8KWFx4o+OPj1HQWPhXwxpc0KavdzyS5hub9Gmi0fw5pUokTUfE&#10;V0kk6PpVpqM1t+q4DLcmynhzLfEXiDhOjiOIcyzvNJeF/CWMxcoxo5fnWOxOd8Pwz2lUUcFGXD0c&#10;XnWbUsdWpShw1kWMrYeE1Uw9GUPgMXjM1xef43gTIuInh8twWUZfDxC4nw+FXNDF5ThKGV55/Y9e&#10;m5YvlzWOGynLcVhqLjWzrOMHFxUqeIrrEWvGHxe+Jv7anjTW/hf8EdYufh58C/Ctwtr8VPjJPHHE&#10;FiKiZtF0N53jgvfEN/aMktrpxkNlo9lNDrOvsYpdL0/WYviJ8J/hB8NNd/Y00z4K2WmN4buviJ8S&#10;IrrxRa3K6xrHirXf+EXOlX+sa94kfzLvW9UfUbCW2nkll8i1+yJp+nwWen2ltawcnZ/Dmbxn8CPE&#10;Hi22utY+C/7JHw68I67ffCfwLod6+meLPizevazmy+JfxE1qVJNQGh+INUmTWLSCR11vxjJcLrN7&#10;dWmhT2tvrejonhq68KfC/wD4Jm2mqxy289744i1u4tZwRPbj4kOviKK1nR/nSa1TxJHayocGGVWQ&#10;qGUBcakcxxaxmJ4gwMczzfNFwRndfi/G1JU8R9Xn4mcKYXA5bw/ks6TfDvCtSNPMKuXxq1VmWcLC&#10;f2jmFGlVlBHVBYLBfVsLkeNeXZZl1biXKFwzhaaqRqYl8B8SYjFY/iDNYVOXOOI6TWDp4ujQhPL8&#10;l+trAYStVqRxE5fN6a3qcPw1/ZamsL+409vCGhftQeK9GnjkMTW3izTPHHxYsbC9icEBLm0uhaX1&#10;uxIdJ4bV+SApt23xg05fB37Q/wARNZvTrj+MPht8D/g22rap5kh8ReN/CPhD+0fiRr93NcYea40n&#10;d4fv5rpv3j3WueeW82Jsdq/wsi8a/sX+IL6O7jsvFH7PPxl+Junq8haNbzSfEut6Zrev6NMwZTHL&#10;KPEmnapaM6MTLYm0VES/llHA/sr/AAck/aT+IXg7wpcaOLP4JfA6z0rVfHMDu9xa+J/EdxO+sReH&#10;7qWbIvdS8ca+LnxN4xi2yQWXhpJNGCWMGt6Kq/h7p8Y4nibhnhDK4RqYrjfgrhnG8PS5KuIpUfrn&#10;Ba4Gz/Ncwi+ahg6XDOXU+IoVYScquLmsmUYezVSEv011+GY5PxFn+YzdLDcMcSZ5h84nF0qNT2FH&#10;i18Y5Zg8JPSpia2e4utklOgko0oOrjoyqRqKnI7r4T/HT9oT9j74e6Injj4cyRfDXxjpieMfCC+I&#10;ry2cWUer2lvq15bwLpV5LquiahsvIrjVvDurWNvLBfzzSW0DXNxdyzerr8FP2ov2tfFEPxU+JEeh&#10;/AvQ/DMdld+BNH8e+ET4ov8AULq0v4dQga78EN4h0S40LR4TE8s9z4ouotZmvhEv/CN/Yw11K39o&#10;L4ieFviX+0/4bg8S3kD/AAj+AzHxTrtv5kbJ4m8Q+HLmC50Xw5YWrMVvJtS8Vvpcl4hiktJvDuia&#10;nBc5a4gjl8k8f/tO+JPjx4vudBv/ABL4/sNCjYHSfhJ8FNKl1Xx34hUsVi+36jZ2utXel2QwFvJo&#10;9BuLiSOR1ttR0owrc166zjgjJsTieCs14v4s444XyjiJ5P4e+H8c6dGFarw7h6dPMc9zrNcmwLzu&#10;GT4HP1iqHDGCwzxOKdXAx+o4HGqnScfBjguI80hhuJ8r4a4c4Y4jzbKJZpxZxX/ZlXGPBUM0xEpY&#10;LLcty3MMRUwFTN8Zlip1c8xOKhTwyp4tSxNfCOrJw+rbL9nbxYNQE/i39qf4XeCZJrebT9QHwZ+F&#10;ngvwF4putPnkSS5tD4t1TxJroWKd4YXeGbwzNEJoopdjPGjD62+CHwb+C/wuj1SX4amy1vxHqcNs&#10;3inxtqWvr4u8ba2jySNbDWfEFxPcXUNhJPDPLaaTZLp+hQzx3D2OmwuJTXwDrXgb9mX4YfCHw5r3&#10;xA+Cms6d8Z/FMM9rpvw31rx7438ceN5Ndl1C7tdGTyovGOuzG/1eCOy1O30ayY3cEl6mmz2sFxBP&#10;DH9k/sg/A/VfhD4D1HV/F1slp8Q/iJe22u+JdPS4F0nhjTLSF4fDPgqG6jlmiuv+Efs7i6uNSuYX&#10;lhn8QavrbWs9xZfY5D/QXh1UnPj3CYHCcIcN4hYbI55rn3Ea4g4s4gzvhKtj8NQeWZFiK3FmWUa2&#10;EzrNI1ZTxuWUKuBxWCwmFrzzDCU3PDQq/j/G05y4VxWKrcS5zShUzOOWZblH9hcOZFlnEf1OvL67&#10;j6EOG8xr0sdlWX+zboZhWWLw1TE1sNDCVpc850/qDWbAanpt5ZhLV5mVZ7J7u3guobfUrORLzSr7&#10;yZo5ImlsNRt7W+t2KForm3imTbIisPMvC3ij4p3Hhfw9q/jLwX4X0XVNaNgLvSrbxNqhl0Q6mh+x&#10;xat5nhqYRXwuZLSxv7W0lvYbO9uTGl5dW0DXTew5Y/n2J59hz04/D2r44+NOvfHPxl43uPgX8L9M&#10;tNEtr7StN8QeIPinqiSSaV4U8K6pNdWkRFokkEuqeIZ9S0rWLfRdHsJoZLw2P2jUb7SrFJrw/rnH&#10;WY1sho4bN8DHiXG5pinLI8qyTh/D4fFxzbNMTzY3ArHRxWHrYbA0KEMHjY1s0xNXCYLB4XE4mpiq&#10;3tI4Rw/MuGcFHN6tbLq7yfD4Sly5njc0zbEVsMsuwNC1DFyoSo1qc686rr4dxwdKliMVia9DD0sN&#10;TalWjU67Vf2ltGsPib4f+EumeHL7xp4y1d3fUtP8DXcGtR+HdMjlSK41vWb3ULfQ7Ow0qwZ1+3XV&#10;/NZweZJBZ2U15qlxa6fc/TB6cHsB2/unPvx0zwe1eP8Awb+CHgv4JaDcaV4Yt7m91jVpEvfFnjPW&#10;3S88VeMNVRWB1DW9SWOPckRklXTtKs47bSNIgkeDTLG2jeTzPXILmK6jaW3ljmjEs8BeJ96ia1nk&#10;tbiPcpI3w3EMsMq5yssbow3DFehwfhuLMPgKtXjPNsJjc4zCtPGQy3AUcNTwGR4VRpwhlmFxVPDY&#10;bFZrKheLxmZ4mnSjiMTUbw+EweHdOk+fiKtw/UxVKlw3gsTRwGDpKhUx+MqVXic1xDlKU8bUw0qt&#10;Wjl9KdnHC4OnOpUhRhzYivVquSp/I/wj+I3x38XP408Mx+B/DUWlfDrxjr3gCD4i+MPE2p283iqf&#10;w9dtbNe6f4a03RdRvNWW0h8mDUtUvtc0CG91FZo7MXMkd48HH/tQfGjxR+z54BuvE/iz4sacviS9&#10;jmt/CPhXwT4H0vRU1XUTGwR9TfxZqvj6/k0q0Yh7ubT7jR7iYoI4J7bc7RfSPxO+IfgP4BeBPEfj&#10;fXVstH02K4vtVe0tFjt7jXfEGou88iRRrj7RqGpXXz3E5V3OWmfcQA34UfDz4f8AxI/4KW/tBav4&#10;t8bXGpaR8FfB+oxQ+Lb6zlntoVtAEurD4YeE7hSNmt6rZvBceJdUtm87QNFuBdPPHq2qaGZvyTjT&#10;Oc24dweSeHHDmbZtxL4kZ9h/q2BrVcfWw9HIMrTlCvnuaLLFgo/VsHRTjg3mCxOJxE6XtK1XEOFR&#10;Vv1jgnI8s4gxea8c5/l+XcO+H2QzjiMyccFTxNXOMdGNP2eU4B5g8W/rONrOLr08DLDUaft40aFO&#10;i6lN0vor9i6z/aS/a519fi78ZfiD4qh+A3hrVZDoHhqzuZNEsfip4o0y7IdDHYC2kn8AeGr6Ex6r&#10;tk+zeKNbgOhu0+l6dr1rdftRjHGRgkZ5B78Z6Z+nTvgVjaHoeh+D/D+meHvD+m6d4e8NeG9LtNL0&#10;nStPhisNL0fSNMtkt7S0tIIwkFtZ2lrEkaIoCRxoDwBmue+GnxA0n4oeDdN8a6CVbTNTutdsojHc&#10;Lcx+f4f8Qap4cvvLuI1jSVBf6TchHCLlQMqCGr9T4K4bwnBmWYPIqubYzOc8xOGq47Mc2zTE18Xm&#10;WbVsNLD0sViZVcROrOnhcNVxlClhsMpqnh6daKipVJ1qk/zvjPiGvxdmWLznDZThMmyLCV6WAy3K&#10;8uw9DDYHLKOIjiKuFozjh4UoVcdi6eDr1sVinDnrzoyS5KFLD0afddO4PHsfw/8Ar/8A1zRyc5I6&#10;H09Tx+JyfQcH0wuWP5A9TyPwPU9/8aU7x+R9ePX6Y7dvTNfbnxQn4g++EP6k5P40UYb1I9vm/wAD&#10;/OigAPQ/KOO/y+uPT1B/X2o9fl6Z7D+e09P8+lL2I6nj+LjBx1+bv2/ClJ9jkA/xds9/m/P3HtwA&#10;eV/FT4fa78RNFGlaH8SfFfw5kxIJZ/DVr4du4r9XUfu9Ri1jSLu9aJRnaum6npTkM26R22MvxFZf&#10;sGa1F4nXU/G3jHTPi94ciUyjwvdS6/8ACtNRvDIG3eJdT0Wfx1e69bIqDFhbT6Dp10xli1Szv7aT&#10;yU+7de+JvhTwv4tsPCfiTVdN0OXU9Butbsb/AFbUrewtLg2l7FZy2KPcvHF5+JftCgzAvFHIFQ7G&#10;IvJ8S/h1Jynjzwc2TxjxRo3Q9OPt/Jzx/ga/HeKvD3wj47z+jm/EuEyrM+I+HcYqWGrZhmM68srx&#10;lKlSnGCybMsRXyia9nUpVlTxOV18PUc411CU5c5+iZDxVx/wxlcsFkssZhMqzSg6snhctpQniqNS&#10;c4OpTzbCYenmdKanTnBVMPmFKrTcZQUopcpxmma+fh1oEGkwfBbXvDXhfQbQx21p8P7Hwvrmh2Fr&#10;CpfydJ8P+Hr+28STI3zNHDY+ERIzMWaJXfBrfAr4w2Xxv0LxV410O3uI/CUHjXU/DfhWW8tGsru/&#10;0/QNP0i11TULiCUCaJ28TSa5ZJFIqNFFYRh13lwPR4/HfgibAi8Y+F5c/wDPPxDpL54xxtvWyfz/&#10;AE54/wCCtx4JvPBmoXXw/DyeG7j4i/Fyb7UZbSaO+16T4q+MX8W3dpPZ7YJdOl8VnWRpZwZE09LW&#10;KRneIu32WEo4qnnWVUMPxLTxmVUcvzKtPLXRy2GLq16LwGFwkoVcroYOgstwtHF4j2mGlhbrFTwV&#10;RVmqagvCxE8PPKczxGJyOvQzOrjsvpQzB1cbLC06NZY3EYpVaeOqYmtLMMTVwtH2VZYnleHjjIul&#10;zPnfJ/H39pLwR+z7p2lS+IbDX/Eeva6LyXRfCXhLSLzXPEF9ZaaYP7T1NrHTrW7uLbS9PN1bR3Wo&#10;Swi2ikniRnDPiuL079t/9nm4+EGgfGXW/GVr4V8PeIf7Xt7fStd8uHxDFqOg6ndaRrGmy6bG0jia&#10;1vrKdFkYpFNCYpgy79i+ffHb40/Gr4Z/GXUrr4S/s6eIfjLpEXgnwtpHizX9EVTPo19BqPiXWrTR&#10;rGP7fFd3UsljrcF/qCWVhehBNpv2l42+zq/x9B8efhbpvxH8SfFf44fsL/FXTvFupX8GpWev+Ofh&#10;r4h1PRvCUdnpWn2103heHxF4Ti8O6Nc32pWd/rup67p8seqajfapcyX2pzQR20cPwHEfH+YZRnOP&#10;jDOVl+DjWr5aqObcEcS4jJ8u+rz97OKeeZbh3DN6jlRq4epglicFhISxNO+IhLA1ZYz9B4f4DwOa&#10;5NgatTJcVj8TKnRzCVfJ+LuHY5nj41o6ZRPIsbVjVyiPLWpV4Y6dPG4iVPD1JLCzjjqMcL+jX7Jk&#10;vgbWvhfqvxN+HujXGjeGvjB4+8bfESxsJYTExtG1Q+E9Lvba13Si2s9W0Twppmr2VlbkWttDqCwW&#10;aJbLEo+e/iR+2prlx8Qrf4U+DbPSPg3fXEl1HP43/aC0TxT4Yh8u2dIy/hrwtJpNrc+JbifeZbJZ&#10;NQ0vSbmGJ5W12APAlx93fDLxTP44+HPgPxpc2I0ybxf4P8N+KG0xSR/Zq6/o9pqyaeR5jbnso7tL&#10;aRlO13idkCqVVfOvjJ8Y/wBn3wdpr6F8X/EXgq5tdUbyE8J67DYeIZ9Xm5UWkfh2ZL1r64Ynalv9&#10;leRidqoSwB9viHA4jDcHZFDL+OMBwbhMLQwVTGY7FYGjgMLnMKlKnVqYZ8mYZdjMl+vVJVavLlON&#10;pYzDzqqnRnJU3CfzuU4yhiOLM4ljuEcdxNicRiMVSweAoY2rj8TlUqVSdKlUfNgcXQzp4GlCnTvj&#10;8MsLiFRc60Iqo3H5Q+Jdt8RPBngofEiT9rn4i+MJIr21jvn+Gnw58Max4N0mCZWeTVdV8N6RdX2q&#10;6bodoEYXFzqXjO2tkeSC3udQt2kEp8a+E2n6H8XviNcWdr46g+HXxm1DTZ/EPhr4w/B2SO18NfE6&#10;3gUzX0fjL4f3vk2C6+LcyX1/9iXRNbv47K+S517ULSztr/Vd/XbP9ma7uBrXw9+DH7UPwtdmdrbx&#10;T8MvBnxC+G/h2NdxPn2Oh+ILE/DxoASHFxD4cZQpRWfy9qH51u9D8EQ+KIPGfgT9pPU9B8Q6ZfJf&#10;27fE34bQWN8t/BJn7Ve+LPAeraRbrdMwIvLn/hDZpLrc7TKSzK/8keImfV8q4m4cxf1rhHM8rhmG&#10;Dq5hw3mPHGa4SOdYKip08ZmOTZhx5WyqGFzqEMRTxGAxmXV6+YYPFUsO6OerCVsXg8b+/wDC+WU8&#10;Xkua4f2eeZbmVTC4inhM2hwfl0JYLEVHTlh8BmOX8JYTMoYrLJTounicPmSp4PE0Z1PaZVDEUsPi&#10;qH314u/ZN+NnxSt4dL+KPx78A65p9l+7s9X0v9n3S7XxvbxFwS2m+JdY8e62NFlkChZzbWF2syyS&#10;Rv8Au2Ib5b+MP7JHxD/Zzs9O+LngPx/L410rwVqWlavO2raTDpnibw3cWl/bvZaoP7JkOla7opvD&#10;DFq1stlpEtpaSyPKmoWUl49p6l4V/a9+OdpHHbPcfs7fGFY9qG78HfFey8P6pNgAZls/G2neArO2&#10;nOMPHuljV8kTMPmPqFz+0v8AFnxVpOoeHtX/AGQvFXibTtZsLvS9VstD+JPwe8RWF/YX8L2l1b7t&#10;K8d6grw3EEskbfOG2lmBXGR91xBw94G+I2WYutQyzivB8Z/VKbyLiupS4w4szvJMzwnNXyitTzjK&#10;sbxNh8RhsFjOSrLC08bWw9SHtPZ8tWUKsfl8rzHxV4TxuHo4jE8K4nh2NZxzLIqdTg7h3A5hga7j&#10;Tx8HgMZQyHFUK2IoOSVaeHpVIzaVVSpc9KXR/ErwD4V/bZ+AXhrxf4als9L8ZRabNqnhXUZSJBo/&#10;iFVFv4i8Ga3KiiVtLudQtG0y+kVWMNxa6frltFcpbxwXPxF+ynrPxI8Z/tNfDH4Z/EO0vLW8/Zu8&#10;F/FK+GnamjR6ppEb6dY+BrbSruUO0U0NtF45EejXELyRXOkCCSwuJ9PW1kHun7DejfHz4a+OfFfg&#10;zxL8F/H/AIV+D/ih73WtL1XxTqngyaXwvrljGqWYuodO8Tz6ldjXdNjj0+/ksdKnX+0LHS7jZbWz&#10;30w/SCPwR4Rg8Y3vxAg8O6VB421HQYPC9/4nitoo9YvfD9rdm/ttLu7tcSXFrb3bGeJZd5QhVVhG&#10;oUfX8McBV/EXF8B+K2aYPNOCuNsvqYLA+IeUV8uxmW4bi98O1adfAYithMTTw8qlOlmmDy/Ncnxs&#10;qc3HBNZfXl7XCU1h/nc54qpcDUeLeAcNXwHE3DmNwuNxHBuY4bH4PMK3Drz3D1MNi6KxOGrYiMG8&#10;DisbgswwqqQk8UvrlKKp4ucqv5q/scSeCfGP7Lnxt8BfEPVLHSvDcvxU8Y+G7+71G5gtUsLfxPoX&#10;hbVdN1FJ7sLDDcw6xf3NzYTysFj1Cx81sGM4+UviXe+PvhxpemeD/iZ4kkCeGvDc3gnw/dazqF1e&#10;/BL4/wDwtjaSWxs9C15ftGnaF8QdBtYrV9NtTdRXiPYaZOw0jXdLsNf17Q8HeHtQTxl+2D+yhIWh&#10;1fxxYarrfgS3kfyZb/xZ8NNVufEOlafpwIQi48X+FrgXMUpUKLLSo5DtXO72D4bfDQ6r+zz4b+Mf&#10;7P3jGDRr9tMg0T4ofAr4navH4i+E/jfxXoqw6f4g0L7H4xuboeGdX128j+36HBc3cmivb6ppsNtb&#10;+HxP/a1t+QZdTxfGXC3DuRU8BPDZpwnwfmmR5hjMFirZvXlwtxFissznKpZNiZYTCZvU4fpvh7PM&#10;Nhv7Yy3G06efTowjmODxuY5Vjv0/FTwfDnEGdZxWxcK2X8RcQ5XmmBw2KoJZdRln+R4bGZdmMc0p&#10;RxVfLYZxVjnWU1a8srxuEqVMphVlXy3E4XB5jhfizT/i9c6ZZfCX41aLcE+O/gX4j07wrrEL3sQv&#10;/FXw9j8+88JB5C8cl7JHoLeKvh1rtzBC3k6MnhYXMqNdRZ/fn4oeCvDX7RHwQ1vw1FLBd6P8QPCV&#10;tqnhjViMx295dWkOteE9diKqW2216NPviFJMsCyQsWjlcH8pPGnwe+AH7QvwB8e/E34W/DbSvgZ8&#10;bfg9Df3XxI+Hmgaavhmyt59G+1za5put+ErWKz09EvbPT9VvNG1aLS7PVYNV0+bTL66mjttQhf7u&#10;/wCCenjWXxp+yn8PEupjNf8Ag+XxB4EuxvB8m38Na1eQaDb7d+V8rwtNoQ2seBjA2Fa+88EMsxGW&#10;ZzxHwHnuPwHE3DfHnBOE4gy/NMJGvRwucwwCXCOerF4DFU4YnL86q4R4DDZ7g8Q6mIWNwFXEVpxr&#10;1q1Kl8l4rYvD43Kcl4vybC47I884O4sr5NjcDi1Rli8snjU+IcrdHFYarWw+MyujiqeKr5RiaEo0&#10;HhsdCjSg6VOnOfyx/wAEs/GUmiTfGf4G63bGx17SvEK+PYrWbYt00wg03wR4stJo8blbRrvQ/Dau&#10;SXJk1WRPkEa7uJ/bptm/aG/au+EH7OuiM8bzz6foGvajaMPtOn6TqC3HibxpqFvKikQ3OkeDdP1K&#10;a2V8L/acNvEzq0wA0/EMA+BX/BTzw3qluEsPD/xXuyt2i7Y1ng+IGhXen3RdlCqRJ8RtNttQYsPn&#10;aIKWMh8yrn7Dlv8A8LZ/bG/aG+M+p7J38KaIdP0uKUhxb3nxJ8S6l5d3bgsGikstI+H97psbAALb&#10;avcQrw5UeFlEq+bcN8F+A2ZT9vVyzxXznhfOJVFGM8dwlwE/9aYT5Uko08Zha+V4ajNJN06b+JuV&#10;/axqpZbn/EnjHg4qlSxXhvlnEWWqLbhheJuKEuHKdN787w2Mo4itXg9OetZOKSUf03+JnijRPgl8&#10;G/EGt6daW2laT4I8KLYeHtOtUjhtbIWlrFpWgafawgALb2rfZIY4U+5bwkABV4/nxm8d6b4S+Ec3&#10;9trp3iHxX8c/Hk3xB+JlhfavHbR3Pgrwrql1pvgj4e+IdRil3Q6Nq0tvqvibW7RpUlax8W3FjcPD&#10;NDtt/wBRf+CnvjW58O/A/SvD1lukvPFGvySJaI5DXseh2hlFmcbjtnvL+zU4GdwQgZ4rzfVfg98E&#10;P2U/DPgTwDoXwm8H/H39qrx1BG2nal400jStduRrENus2t+KpLzXba+tfh78PfDjJLcn+zo7G107&#10;SbNbjUJNS1aWWfU/o/FyhnvF/HmcZTlecYHh7IuBuFsqy/G5nWwtbMsbSzrjLHUMXHLsjyfDODx2&#10;ZZtlOXYfK1SnOnCOCxmJpe8sU0vF8MKmWcOcJZfmWPwGOzfN+L+I8bisJgqFalhKNbLeFcNL2uNz&#10;bNMTONPAZblmZYyWZ1cU3OosVhcLViksPUmvJfh/4b8RfHSzvtL1Txze618MPG2u+H/E37Rnxm1O&#10;bUfDPwl1Hw/4XeWfS/gl8CNM1b+zl1vTGSe80fWvF9paxbrW4vNQ1CWwubTw34Sg+mv2qvFega58&#10;VP2Fm8MXVpqOgan8UvB/iDRZtLKfYLvQ9Z13wnHo99ZeWoi+x/ZY/Pt9qIotwAm0DjyT9on4PLZ/&#10;Buw1zxz8Qb745/H74varoPgf4WRaRrF9o/wu8Oa34i1K2tba28B+D9Hvhp1xomlI8dvfeIfEn9s6&#10;iLNbvUof7CsjLptrSuNItvFn7bX7N3wU8M3BvvC/7OnhrRrS6u4huMOm/CzwsCl1OiFkQy+LJPDW&#10;juzOAp1CP5mbajcmOnj8nw9HhH6jh1jeI+K/CzDQxqxzx2YVsVV4mnxJUy+tSpyxGEwVLLMnyvF5&#10;7joQzPPqtWvn7x+NzfEYjHTqVe+ksFmuJXEtPGVFgsiyPxBxP1OODWEwMaOE4epZPWzClWqU8NiM&#10;ZUxeNxuBybAzlleR0o0Mm+pYTKqMMHzS8h+JGh/F/Wvjr8WP2TfhSqwwfET4q6r8RNWjmjlGnaHp&#10;F9baX53ivxLcxOHi8O6Vo7aMq2yFJ9a1AaZpFnvvb6FR+jniWDwD+w3+y/c6L4al8qbT9Pu0TWL5&#10;ol1bxP4x1K3L614u1eQHJu55Ee8kCH7LpltFp+lWaQabaWdvF9a6d4P8LaT4j8ReMNN8P6TZeKfF&#10;sWkQeJPEFvaQx6vrcGg2z2mjW+o34/0i4t9MtpJY7K3eQxQebK0aK8kjN+Yn7UegfG/4nfGbQP7R&#10;/Z9+IPjD4P8Aw/1+wu49M0zVfAa2Hji30y9S9mknWbxcbldJ1me3t0ubS+sLa7n0gzafeW9v50mz&#10;3814HxXhHw9xVnORQz3ijjbjDNcVw9keaYTKc0zlcEcK5rm+JrYanh8NgMPjK+Ey3h/BYqrmWKVK&#10;mnj8zp0qVKlKEaaXy+A4ro+I2a8O5NmTy3IuFeHcFhM5zzCYjMcuy2pxVn2X5fh8PXqVK2Mr4Wji&#10;MVmFelDA4KnUqS+q4KdWvXqwc2qXC/CH9gPxp8TvC1l8Rfih8Rb/AMA3vjC1h8Q6X4R8P6BYajrN&#10;hZ6tEt/Zz+LtV8QCaEarcwzq97oGmaXbDSJCbZ9avJxILf6G8Kfsi/H34f6UfCXgP9pPwl4W8KTS&#10;vLczaZ8DVs/EdwZC7PLeXdp8R4LbUdRkDsDqd0gbc/mNauE8p+i1D9qn41wIRb/sueI9MKoCH8T/&#10;ABL+D+hQRjGfnGofEGymOAOUjiZ14UpuIFeG+Lf2rPjzryzaXFrXwD+FIlzFMuqfEpte8QIGBBFn&#10;a+EtC8V28lwnYDVLYFsbZgOa+WWA+jt4eZfCWA4Z4qp5rh8FLD4nMqNTirgvNc5+CeJWZ5znGa8K&#10;4WtDFV4qrWp4jFqhBtqlSjFKB7U8b4x8V4uqsRmvCv8AZ1XEqtRy+ouE+JcFlkIScaH1XAYLB57i&#10;+bD05clOqqM69T4qlSUm5HnHjiHQPgt48v7HwZ4tvNV+IOn29zD4y+O3xBB8T+K7dpExe6J4G0Wx&#10;Sw0jw9HOzm2kh0ldKlubYN/a+rau0NvBJ6/4PsviP/wrfRPirP8AtWa54C1a+jvr678LfF/wvaWl&#10;jtsNRu7SMvZw6hoWuabpWrRWqalpl9qVhqzy6beWt0bCdX2t8q23hTwfNfSan44+OPifVLme5a8v&#10;Ivhp8P7PSbzz2bzJJIvE/jXVPFqXbs+Sso8K2L5wY0VgMfQngbU/2SvCc0PiLxT8GPjH4pms5EI8&#10;efF3wn408e6NbSwBJUu7SbWNN/4V9os0Akjm+0aNYaXKivG+/AhI/B/DTPamfcT8SVs5z7gLLcqq&#10;Txcsk4fybjXiarQ4OwWIxlKth8dUj4eueEeYYajS9lWxss/yipj62JxuKzXG4uv7D2H6DxTgY4PJ&#10;8sp4LBcRZtmNNYaGY5nW4UymvWzqpRoVKdTBJcXUcPUoYKrUqc1GhhsBjaOCpUcPQy/CUabqOp9Z&#10;fs1/tKT/ABgvNR8K6jp39taholrJK3xE8HaVrl98M9aa1mitpoLfxTcaTZ6SmpzvJ9otLNZobi8t&#10;o7pxp1kbR0f3vxHo/jO98YeG7vw7rNtoXh7+yNbi8W3B0211LUL2aC40s+G7HThdTJBYvuvddu5t&#10;Qms9SjiS2Fm1oHv47iDK+HPxq+FPxLsrZvAfi3Q9TiKLHb2NtcxQTBEG1Yba33iOby1G0paGZYgA&#10;G29K6H4hX3jWz8N3C/D6z8NXniu9kSx0seLdcvdC0K3muElC3Nzd6foviG8maIoBDZ2+myNcSsAz&#10;oitn++uFYYafAGEWJ44xXiRDLqkcVHiXI61KnmOOlgsZDFYfL6VbJcZUq1KsVCOWV3Xxs8XjMLOp&#10;TzXE1Z1sTWn/ACtnbqLiuvHC8NUuEJYqLwzybOL1MLhHiaEqFbE1VmGFw9OlC8njKajho0cNWjCe&#10;EppU6VNfL/7SPxnuPhRaaZ4S8La34t8ffGHxncx6N4G8F6dJokF5Pql4riCeWHRtK0geXAiyXksm&#10;pTjTbKyt7jU9Vkh021mlHufwA8GeNvh/8JfC/hr4j67a+JPG8Ta7q3iXU7EStZLqvibxFq/ia402&#10;1nuf399b6M2r/wBkQ6hJFaNqEVil59isVmW0h8M+Bv7OHxB8D+KvE3xS+IWteB/EXxf8TPNaDxSU&#10;1/xPY+G/DkrRyt4f8L2F2vhCbTkvZo1n1nUTcy3eqvFawuIbGztrOP6O8DaR8QNJ17x8/jPXNI8Q&#10;aZrGr6TrHha60nSp9DTTrRtEtNK1DQ7jTrjWdamaS0utJj1BdQ+3eXerqxCwxy28y1wcD5dxJVzy&#10;pxdxRlmb4DG5tSxGU5Zkbx9PFYDhTI9Mc1mlWWPr18zz/NMRl+CWPx0KVXB4SSw+XZfWeGpVcRjP&#10;V4oxeR0cojw3kWOyzF0cuqYfM8zzZYadLF8QZsl9TjTyyMMJToYPKMuoY7FOhh5VaeJxb9vjcXTd&#10;R0aWH+Af+Cg3wM+Ifx58e/AHwD4G1dNKi8Vt42stWv8AVJbmTw/4ZtvD1haazL4judPtmV7++e2u&#10;J9OsLWDZLd3zWMM9zaWazXlt9R/Cb9nzxJ8K/h74Z+GmgfEq18I+GPDNittb23wy8AaLod5f3Urt&#10;calqesan8Qb/AOKlzqeq6vfS3F/quqCOzvb28nluC8TMFT0P40fGH4bfBDw/YeN/iPLJBbLqH9la&#10;E9lpE+tazcavqMRjj0zRLW0jmu31DU1UWsNtbFZb52jtkWRmVD0Pw98U+LvF+nya54j8B3Xw/wBN&#10;vI7aXQdJ13WLa68YyW8gkaWfxJo2nQTaZ4cleM20ltpsev6xqEYklj1aHSryJrJfVy7hbhHCcccV&#10;5tRrYnEcU5/PL62Y/VMVmcKmWZdQyvB4fCYPE1MFVhRwWHxVXBYjHUoYqdJ4upWapQqqhDlzx3E3&#10;FeI4I4ayqdDD4fhfJZY6GDeKwuWzp5pmdXMcVXxGLoQxtKVXGV8FQxtDBzeFhV+p04udWVN4mbly&#10;eo/AHwJ4hsbux8Z3njvxvFfQvDfp4l+I3jWSwukcbW/4kGk61pXhi1Yhuun6JZleNpBAp3wH+C+k&#10;/ALwfqnw68L3M8ngi28YeIdc8EaXdXF5fXXhrQvEs8GtXnh6bUdRnurzUVtPE954hubK7nnkuG02&#10;8s4ruW5vIbm6n0fiVD8Z7O3uNb+FOoeDdWurW1DnwL400+8tbfWJYgxki07xdpWpQzaNeTphYF1P&#10;SNVsJbgJHNcabA8l1F5z+zF8f9f+O+m+Pj4o8CXHw+8QfD3xePB2r6LdXj3E41GLS7O+vPNjdIzb&#10;Pa3NxLZmMTXKyeQJkmKSLj1li+GsBxXluV1Moq5dn+OwuZRynH/2a1RzLCYeFLEZjRWa4T21F2VO&#10;jiJ4PMq1DFTnSp4iOHk1Go/KdLiXHcMZjjYZtDMMhwmIy+pmmAeYJyy7F1Kk8Pl9b+ysU6VSDvWq&#10;4ani8uo1cPGnWq4d11F1IL6fz7cYz0XpnBP3f89elGfb6fd69/4fcdcfWnHOenOO5IPX/f6f1peg&#10;7g8/xcev970PP1r7Y+NGZx1H/oP/AMSaKd83Ycf7x/8AiqKAA554PTHTr/4527dPwpcntnPPb3z/&#10;AHe/4CglcH+hXI4AwOc9Bg+tHy9M/wB7uB/EDjr+Xt6UAfn1+1Z+yx4y/ad+JmgWNl4w/wCFc+Ev&#10;CPgNLl/EsnhX/hKW1rxFrWvanD/Ydla/8JH4dW2Gl6dpq3+p3Ekk7Y1LSooUHmzvH8lal/wSK8bX&#10;AIs/2prGMdvP+CV63PQkmD4xw5z14Uc+wxX7dZUnnJznuO4HHUduOe/elJX2PJPGOcg9f5flX5Ln&#10;Hgb4X8Q5xmHEGfcLYfNc6zPEvE4vMa+MzKjXm1CnRo01HCYzD0YU8Ph6VKhTUaak4U1Kcp1JSnL9&#10;Oyfxi8QuHstwWT5HnsctyvL6Co4bBwyvKMVCN5Sq1akqmPwGKrznXrzqVp81VxjKbjTjCmoxX4K3&#10;P/BH/wCLiEm1/af8OXKgHak3wu8R6YGx0BaH4nal5YI4JCybfR+/6bfsO/DvxD8J/wBmXwL8OvFd&#10;u1v4h8J698VdM1MeReQw3co+L/j24j1SzXULeC7k03V7e4i1bS7qWFBe6deWt3FuinjdrPx7/a/+&#10;EPwHs7m31fWItd8WeUxs/Cmiyx3V+ZQpEa38kbNFYQ7xh2nO8c/IOGrZ/ZH+J1/8Yv2f/BHxE1eR&#10;n1TXrnxjHfK0pkeCXSPHfiXREti7sXIgg06GNNx5hWNh8pXPk8FZB4S8Mcf4vJuB/qtDiSjw3mE8&#10;4wOCzPF5jTw2BWZ5JGEcX9ZxeKjhsUsQ4KnRpuFX2cqzrxS9jf2eMeJfFDijgXD5jxjGdXh6fEWW&#10;/wBl42vlWByupXxyyzO7vDLB4TCPE4aWHdV1K1SMqaqRpLDybdZLq4PiX4pk+IfjfwbafC/xZrmi&#10;+Fv7D8jxjpNz4UstHlvNW0Wx1SbQpI/EfiXRL661OyW6W7muNMtLqxhtb6zguZLe6XFx1M/i7VII&#10;Jp9W8AeK7LTIopGvrlpvCWo/ZrNUJuLiSx0nxLf6jcwxRBnkh0+0vb2RRtt7SeQhK+YfjJ+2TZfB&#10;X4k6v4Avvhn8QfHksGn6Lq9rdeBPDmr68ljbaracWeqDStM1EQXDXNrd3FsZWieaBtqRFYPNbzGb&#10;9vvxP4hgm0bwB+yv8fNU8WanG1j4dg1LwJ4p0vR21a5Ais31fVtS8O2Ol6XpkUzRyX+oajf2dlaW&#10;oe4ubiKJWYe1ifEHhrLsTmGXV+J88r5lhsxzLD/U6HC+Ox6hiIY2vGll9J4LIK0cTToPkwlOSx3t&#10;K8Yxc8RSqSbh4WH4F4jzDDYDHYfhjLqOX4jAZfWjjaueYfCqpSlhaDq4+rPF5xSjh5Vnz4mopYRU&#10;qDm0qU4RTn+i+l2el2mkadp+kQW0WiW2nWlnpdvaBDZRaXDaxwWUNr5atGbVbRYkh2MyGIJtJXmv&#10;jWb9lPW/hr451f4n/s7+J9J0rXtZj8vVPB3xNsbnxJ4evIBLJcfYtG8YJHd+MvCNpJcTSTSQqviS&#10;1UbLazs7G2jjRPrLwNo974d8E+D/AA/qtxDd6pofhbQNH1K6t9wguL/TNItLG8ngDhXEM9xBJJEJ&#10;FV9jLuVWyB1WV/M+3r374PvxjHevrs04XyfibDZRWznLfY5hlaji8sxeDxFbBZnkWMrYeNPEf2Zm&#10;eBqUMVhbwvh68KNVUMVRiqWJpVqLdN/K4DP8zyHEZlSyzGqtg8e54bH4fE0aeKwGb4WnWlOn9dwW&#10;KhVo1ru9WlUlBYjDzm6lCrSqvnPz1+K3hT40/GOHQtK+I/7L+l+ILnw7NetYX2j/ALQd/wCFfA0s&#10;+oR20dxNqkegahonirVdM3WkDJZ6joF6Y13lbEu8mfH9L+C37Mfwc16HxD+0FP8ADXxH4zvQkPg/&#10;4EfD3RdQ8TeEtHlhBZl0zwY8F74g+J/iqaQ7ptd8R6Mm0+TJY+H9PvUm1C6/VnVtK0/XdLv9G1OO&#10;SXT9TtJ7G8iiurmzlktriIwyiK8spoLy1l2MfKubS4guYHxLBLHKquPiXSv2R/GHwn8R634q/Z9+&#10;LseiXWvGMano/wAU/CVr8QPtNtAZGt9LtvGVvqGieKLTToGkZ4zqp8S3ZctJLcyyv5g/KuLPDvF0&#10;M6yrPcv4ewnHGKji44jHZtn1Ph7FZzldbD4V4XB43B5PDB8KYHiDE0MPGGGw+JzniOdfLYJVcJhM&#10;RUgoz/ROG+N8PUy3G5Ri84rcI4VUZU8Jl+T1s+w+Ax0K9f2+Jw9TNauJ4nxGR061aUqteGV5HThj&#10;eaVLE4ujSqTcfm746fGXwbpGkRCf9kn4XeHdPu2gsfDVp8YPCXgqTxp4iubooljZeF/hTpela34p&#10;jvbh5Ylg03xDY6BeTBx9ktrhykbfJfgb4NfGr4sfGOw+G+laND8EdRv9G/4TXxJbwWEOn2Pw68Fe&#10;fHa2U03gzQdTt0sdc1m5lhttC8I3t5pN6rG8utTjsU0nUoIf0xvvgB+0p4n8ay+OdQ8Vfs7+AvGd&#10;1pUHh+6+Jvhb4c634w8fxaHCZB9k0a48QX3h+20SeeOTy5LmC4uAyR2qXkOoQWVtCv0t8FvgX4P+&#10;COlavBod1rfiPxP4rvodW8c+PvFl7Fqfi/xnq0CPHbXOrXkUNraW1lp8Us0Ok6JpNnYaNpUU1y9r&#10;ZJdXt/dXfwmP8FM28SeLMuzPjetxBHh3KMyWLpZdjJZFk9PE4WhCsqeGWH4dlLFVsXjqk6Kxlec8&#10;soYDBUp4bCzzTEVnjqf2FDxPyngrh3FYThqOU189xuCdH21Cec5usPiqzpc2JlVzm+Chh8JCNadG&#10;nGWYVcfjJUp18JleFhLD1PjrV/2WP2o/hZpI1j4HftK+IvGepabB50ngf4iWFjZW+tNGhaSHStas&#10;pTpVpcOQy2VhreiTWk0kscd3r9hEklyet/Zd/bQ/4Wb4juPg98XNGfwL8ZNIkvbJ7K9tzpkGtX2m&#10;kG701rK5Pm6f4iihDXRsUMtpqVtDNfac8cIjtq/QA7cnvwfTuT7/AIj8O5Ffm3+3r+y/f+OdJi+P&#10;XwkgutO+Mfw7S31W7Ohb7fVfFmhaIwvIpLQ22JpfFnhjyVvvD9xCGvr60gm0NRdTf2Ill+g8TcIZ&#10;z4fU6fF3hjWzOeFyhKrxB4fV8wx2Y5Rn+TU7PGSyWhj6+KllGfYWjF1sHPAOnSxbpuhUw9WU/Z1/&#10;i8h4kyrjarPhvj2ll1HE5k3TyXjPD4DBZdj8ozOemGhmssDRwtLMMoxFVqliPrMJVMPzqqq8IRVX&#10;D+U/8FEfhR4n8CeLfCP7XHwzaez1bwzf6Ja+MJ7SFpHsL7Tpkh8MeK7mMALcWE8Zi8La9HOTbyWp&#10;0a3kiktri+dfNF8O2fxf8B+LPip8JfCF78Qvhj8Tbmzvvj/8BfDV/wDYviD8Lviza273E/xJ+Ekk&#10;okN5IzXU19DpcNvdvrtlcz6a+lavaXNxo3hr72/ZQ/aK8H/tafCG503xNb6Re+LbHSR4f+J3hK6g&#10;gnsdVtr+1ls21iLT5kMU/h/xPAtw7WuySKxumu9LlaRIYLi5+DviR+zr8dv2IPiHffGb9maPV/Gf&#10;woui0mv+EbaK513WfDmk+f8AaJ9G17Q4jLf+KfC1qMnTfEWmifxBolv5jasITZy+Ir78z4l4by6v&#10;iX4ocKYPF8R+HXHEI5txNl2S0aWIzvh/OKmFqYHGcTZVltenXoYxYrDVK+XcYZBicPWhi0sSsdh6&#10;0qdGpgP0DhzOsdRpLw/4hxGGyPjnhKby7IcRm1aphsqz3LaeJpYvC5BjsfSnRrYSrhq9OjjuF83w&#10;9WnOi/q/1OpH2laljvk7wX8cpvAPxrh0bW9V1G7i1nw5qfwm+IupeJtF1Lwd4j8RfD/xFpb6JoV/&#10;468Ja2qajZeJPBXm2Rur6SS7eaw0SLS4Lu8hj+0XX6Mf8En9X3/DP4x+GVcSx6P8WP7WgZWLgW+v&#10;eEPD1moQYZRE0vh6eVdn3nllY/eych/2tv2Qf2vfh9N4O+N2m2Xg7W7ixlh07VtTtYtQ/wCEd1mW&#10;Ly49a8I+Kra1kv8ASbu2uQsrxzQQW8sQOn6m2oWUt3DLR/4JNWiWOnftDWkdzDewWni7wbaR3ts+&#10;63vPs2k64huICSMwyqUkjYAFlcdQK8TwzwWDyrxa4MXD3GuW8ZcNZtgeOcVg50ObD5vk9WvgMsq4&#10;vK81wFfEV8ZQg6mBwuJw9bF8lfE4p5hWxEXiJValX2uPsVXzHw24ueccJ5lwpnuW1uEsPi6OJ5K+&#10;X5jGhmeJpYbMMux1DD4bC4iXJjMVQrUsPT9lhcOsFRoydCFKEOd/4Kmz23gfx18B/idHqNhpOr26&#10;6nbabdX89vboL7wfrGmeINNdPPkjWY291rLTGIqVIIEisjMD6b/wSf0mwufhP8WviBG9teah4v8A&#10;i1Npbajauk0dzpHhbwn4dext1mjMkbJba14g8TyqEOFe8lUknIX9RL3S9K1MRjUtOsdQEQkEQvrS&#10;3uhGJSBKEFwkmzzAqCTbjeEXd0GJLKw0/Tbf7Lp1laafaqzOtvZW8NrAryElnWGBUj3M2WchQWPL&#10;ZPNfumWeD1HLvGDN/FRZ5KrSzHDVoUOHXgOWlgcdistyvLcXmFPGvGSU62Jp5fJ1bYOlJwrKk5yV&#10;Lmn+OYzxOeL8McD4e/2Q6dfDVaSr539ei3isFh8yxmZYbBywSwcZRhQqYmnGDljKkVKi6ignPlj+&#10;Sf8AwUg1Oym+Jn7PehavOkGiWmu6PruuPLny4NFbxjpKazcOqjLKulaZdHYoLPs2qNxAPxrefGu7&#10;+NXxq+IEcFz40nuPHt5/ZviSf4W6DqvjP4nv8M9Lnjl0r4aeD7PSra7TwhZ+I7+NbrW/E1/Gltbx&#10;QW1/fQ3j6JpcUH1h/wAFGvD+leJ/jn8DNA8QawfD3hfW7TRNL8Ua6kpgl0rwxceMrlPEl5azqkjQ&#10;XsWiyXn2S4WNzb3LRT7HEZU+seJf20v2ZP2dvCVl4E+BPh3S9QW38vTtA0Pwlpf9n6RcanMBBAS0&#10;EJ1LxFrF9OFM7RRXmtardSedNPcXUru/858RU8HjPFLxNxvE/iFlXCHDmU8W5XUnk8aP9o8Q8UYt&#10;cJ5dgKWCw+VwrxxVfBU8BXrYaH1fDYmVeePxeGlSqUXVi/27h7EYjA8AcBYbIuDcz4oz7MchzOnR&#10;xdOpHBZRkVCpn9bF1sXicfVw1bDwxFTGYfD1/Z1ZUlBYKjXdWE40ufzXXAv7P/h3SvjR8TPDug/D&#10;7XfCnhS+8IfsxfAGwvbbVYfhVpl/bzwax428W6pFNd2upePtRs57pL+/tr3UYNOgvtXFxq2s6lrm&#10;ovp3r3/BPP4M63o/h/xN+0P4/t7hPGnxnW2l8PQX8TJfaV8OkuJNSsbq4SVTJbXnjbUJ18RXFuSC&#10;ui23hSKeOG9trqJPO/hN+zF8Uf2lPH1r8df2t9PuNI8LW80N94R+Depq0N/q6wyedp8vjfSiSuh+&#10;G7UrDcReDLhjq+tXCqni2DTrC3uNB1T6s/a3/aG0/wCCHgaXTdFdrrx34khj0vw1pFhC91fpJfSr&#10;p9s9pZQAzT3tzcyxWOkWkKma5vpoo4Rv8sP+lZBgaGSVMV4w8b4PGZBw1wxg8XT4E4czKEP9YMXi&#10;82hSwmJ4izbBUowpw4l4gjDC5PkeS4elSjlmXPD4CjhsLTpUqdP4bPsfXzOFHw24ZxWFzriTiLE4&#10;WPFeb5bOpPJsBg8DVniqHD+WYupOrUrZXluIqV80zrNKtatUx2NdfE4jFYrEYnF24X4//tY69pHj&#10;Ox+CfwD8Pv48+LWsTvarDarHNaaW0WwXlzdzOyWVjYaUssc2sa1qMsWn6bGyK7vcTWsVzkL+yb+0&#10;H430l9Q+KP7Ues2Xie7iMw0HwV4cWXwbo88iAmyludTv7LWfEUEMgKm7t08JGZDtWygKh29I/ZA/&#10;Zyf4M+E7zxf44SK/+NHxHittU8cam7pcyaBaSn7XY+A9NuxLPG1lockzvq95auI9d8QNeaizvYxa&#10;Pb2P2NlcYzjg9D6DuAcZPv16V95knh9j+NsFVz7xZqY/GYzO6bq4bgnD5rmOA4f4Uy2um8NlssNl&#10;mKwizPOYUJReZ5pjZV5RxjnTwKo0aMJT+IzXi/BcKYmGTeH1PAU6OWSVPF8V4jLcBj814gx1Jr2+&#10;KoVcww+KjgMp9rFrA4XCRpSq0Eq2JqTdb2VP+fPxF4D8e+CfiHq/hXxf4Ig+J2qeCVbVtX06+0WH&#10;x5oF/oxWNrfxDF4Y1dby81fS5rW4ivJWt9K1C50RXme+S2Njd3EH1P8AC/4ufDPVvDqjW/2T/htr&#10;/hVrNpb/AFD4S+BvBvihLOxRoorifVvAthpkniRbWAzxre6lb6K3h+2eQJJqivla+7vjF8CNF+Kl&#10;xo/iPTte1XwH8R/DKlfDXjzQFikvbaEs8v8AZmsWMskMWtaKZmeYWj3FlfWkss7aXqenm8vvtXgP&#10;hv4IftH+B/FmteL/AA/L+zZqPizX7CPSdZ8fy+G/E3hXxDrFhDc/a1fUdH0mw1ezlup5xDPfSnWZ&#10;LrUHtbJL69uhY2hg/B+HPArjbwo4szCHCuY8S4vg3MczzDFwp4ShwzxHT+o4tSq4KhiMBxJXw2Kw&#10;mZYGapZbjZQhjcJm+AhHHwzPJsapYU/TMd4mcN8bZBhnnNLK8LxBhMJh6co1sZnWRtYulOMcRWw+&#10;JyuNXC1MJiYueLw7lOniMBiP9knlmYYd/WzwW9+BnwV+JmpR+LP2ddR8A+KNPP2iDVPgv4x1/XfD&#10;drbXW6Npx4Q1zR5f7c8NajG8RT+x4wbO1lcwWmpaFYiaym94+E+i/HL4W+H9Q8GfDT9muw8JRavr&#10;lxr19q/xC+OCeI9DGqXWn6dpklyuoQaj4+8avaxWOkafBbWbacVQQrhYy8sh2T+yPq/j/wAUQ+M/&#10;jr8Sz4gvU2NL4c+F3h1fhho98EIK22v+IbbVdV8aa7FEAUSWy1nw0ZI/3UsBhLQP9s20Fva29vaW&#10;6CK3tYIreCINlY4YFWOKMFmYkKiKoLEkgZJJ5r9U8O/CTE4LM85z/MMjwnh/mGIxtd4SvwlLJMNi&#10;c1wuMUHjsRispxGA4ojwhLGTp05V8Bw1xfXwmKrOpip0MHiJS5/iOLvECjVwWAyfC5pU4xwVOjTe&#10;Io59LO6uHwNag/8AZqMMfQxvD3+sMqHNNRxmbcO061OCp044jFU2lT+QPC/7Kv8Aanjuy+K3xo8R&#10;2XirxdZ3tvqtj4V8G6MvhH4eaZqtrKJ7K+vraN5td8a6np8yxyQaj4hv4NOmnjivG8NQ3UFrJb/R&#10;XxE8EW3xB8Or4bvNZ1jQrSTVdH1C5vNBvJdM1iSLStQgvzZWWqW7RXWmPetAttLf2brfW8EkrWUt&#10;vdGG6h7r5ck89euQMe/XOD6/lzXlfxo0Pxv4k+Huq6P8NdTtdD8Z3l7oKaRrt7I6Wuhquu6e2o6x&#10;NHC8c90NN0oXt2LCGWKbUHiSySe3a48+P9ZfCXDnC/DPEmHybheOYwzGhmOZZtltKXtsz4sx9ShO&#10;VaGYY/HVnWx+OzLl+re2zDFSp/vFTnOnh01H8/Wf5xnud5LVzDO44F4Otg8Hl+MnTjQy/IMLGtCM&#10;KmGweFpKlhcNg7+3nHDUPaS9m5tVKtm+S8V+ObT4QtfyeIPiJpFl4b0rRdIu7aHx7KtzqV68lxrE&#10;N1a2uuWctvqZMNvY2JN5qWl+IbkyXJeeWQyDZT+Af7TXgf8AaH/4SZ/BGn+I/sHhu6it11+40PUx&#10;4U1rcvlzf2J4pNgmi393Z3SSwXemR3Z1G3h+z3ctukczpB85+GP2bP2bLHxTBqHx4+Ktp8ffiV5y&#10;O0fxH1zTofB1lfBwfJ0z4ew3kmgGNpQrRQeK7jxVewzj/R7yNm2D9ELO0sbCztrLT7a2s7C1gigs&#10;7SzhhtrW2too1SGG2ghCQxQRRgJFFEixooCooUCvE4NqcW5nmE8Zic14fyvJsHVxEK/CmXZh/rXm&#10;lOdZ1vq1DNc7eIp4XKamCjKMaeXZVha9D/Z4xeMrR5+f2+J6XC2XYBYTD4POs0zjE06EqPEWJwf+&#10;rmVKNL2Tr1cvyueHqY3NoYq0ufG5jUwVWLrSksNF8jXhfxr8OaBrnib4BX3iY2S6P4W+LkviWVtT&#10;kgg0+LUNM+G/xAn0C5uJbkxwxvY+I10jUbFmdWGpWlkV+cKDwn7Qkl9qHgzxX4o+E/x2n8LeOtG0&#10;O81bRtCs/Ffh688N+IbrSbFp00O50q+jnmtJdWW3a2t73Sruymh1GaG6uFu4FmtJpP2xPhb4q+M/&#10;gLwX8O/B9xHpeoa98S9La+8R3WnX+qaZ4W0iw8LeMNQvta1O202e1meBjaw6VZxS3+nW93rGp6ZY&#10;PfW7XaMfiq0/4JeePogDN+0j4eBGMrH8FtVlDnkctL8aE4xtOTG3ccYBr43xBxfib/afFOScF+GV&#10;PifLM0jhatXiKXGWE4UxeFzKrkeDwXJgpVHRxbngKNKhXpYuhWcFWr1KK9+nVS+q4Lw3Azy7h3Nu&#10;KPECPD+Oy2eJpUMhqcM4ziPDYnAQzbEYuVTFQoUcThowxtapVo1MPXpKpKnQhUV4ypyPu34QQ+H/&#10;AAdoWjah43+Pl38RvHFxosC67qmsePrJPDxv7yK2n1CPRPCWmXVpoFnYW9zG8WlT3dlf63BZAJPq&#10;9zNNdSy9P8Mbjwhe/Er416j4SvtO1AanqPge+1240uWKeB9YXwz/AGaXeWHdE8zafp1gZGXlmG92&#10;Lsa+GLD/AIJr+JrX/X/tB6bKQBzD8HpYifTAl+KdyMdO5HDZHIx9R/sw/A3xB8CdY+J+g6trSeJ9&#10;M1lvBeq6P4lh0QeH4b547TW7PUrJtP8A7X1jZd6c0FqZnW7KSQXlpIqIzuic3BmZeMWI4m4Syzi7&#10;wmyXhHhfBYvMMRLOcBxhh+JsfDHR4bzjDYdYulSTrxjjPazhWzHEVaspVnRoVJOpiIMz4pwnh9Ty&#10;niPMMg8QsXxHnWMw2FpLLqnD2KyHCSwss8yuvVjh1Ww9DDqOGdNVKWCw8KcYU4yqQgoUZH1z3HBH&#10;TnHTHb7nb8vel7Y5wOgx/wDY8Z/HrzSfL6kcAdRxz9T069wB74o+XHBPQ9+v16fgPrX9In4oGW9G&#10;/T/4minbgP8A9a/4iigAPfk4xx16cZ5HX2Puc55o4z1PfgZ55x+h9On0ppx2wP8AgOff0449jxzz&#10;2XjuAPvc7R2bA7H/AD+FAHkfxi+Onwu+A3h6LxH8T/FuneGrS8aeDSbe8mRb7WryBI3ks9KtWZWu&#10;7lVkjzGpwpkQuw3DP4//ABM/bt+O37SPiSf4Wfst+CfEhS8Ta8nh+BJ/EEmnTu8SalruvXMltoHg&#10;rRpirIuoavqFhA5zbpPLc7Iz+5up6XpetWVxpmsafYarpt3E0V1YalZ299ZXMTAbori1uYpLeeNh&#10;nckkbqRwR0rxbT/2bvhR4Zn1G9+HGjXPwhv9UuBe30vwo1C58E6beXoTy/t2oeEtNP8Awg+r3ZjU&#10;K1zrHhjUXIAyScGvyrxB4R414sq4fBZZxfLI+F5aZxluTYd5dxFmFHlXtKFDiKrVxtOhGq+aKp0s&#10;Bg04T9nVrzS5z9M4G4n4M4ao18XmnC0s64jhd5XjMzxEMbkGFq8ydOtiMlp0sJWn7JazcsXi5ylH&#10;mowotpL88vgV/wAEubee7h8aftT+KpfGmtXEqX0nw48LapqcHhiOdiJdnizxa32HxH4tuEbYZbTT&#10;x4d0TeJbW7j8QWbiR/06+FXwo8IfBvw/qHhHwJZDR/Cs/iHVvEGmeH7dBHp3h4628NzfaZpMSjdD&#10;prakLzUIYGZhBJfzwxbbeOJEw5NB+Nvh5H/sDxz4T8e28akQWHxE8OyeHtanbHyG48YeBkj0mJVO&#10;Ayx/DaVnB3eYhBD+P/s8ePPi14h+Mn7QPhf4xeF7fwZrOjWvwz1rw3omn6r/AG5oVz4c1SLxfpLa&#10;z4f1Yw2/9oWV7eaAfPlks7G7ius2l7YWl1byQR5cL5DwbwBishyPI+C8bkuLzbE4zBrNK2Ep4qvU&#10;lTyzF5lXrZpn+Gr4+FaeL/s7khhcTjYTnW5alLDxjRiacSZ9xdxvhc6zXNuK8HmeByvD4XFPKsPi&#10;JYTC0ozzHCZfQhl2RV6ODqQ+rfXk6mNpYSo1RUoV8VOdV83q2u/Ec6V8XtO+FHhLwZNf+K/E+hDx&#10;54k8TXQi07w1o/hbTruDw62qanfwJPeaxrjTxW2kaNoMcUFxdbY5Jb2x0i0ur2D2HUNY0nSozLqe&#10;qWGnRhcmS/vLe0jwMHJe4kjXHXJJ4z1GMV8O/tj6XdSeIfhNLD8fV/Z20vxLca/4S1vxedKt79dZ&#10;usafqXhvQbi4uvEHh620qJiuvyRandSX9vbXMkcb2IjuZby25fRP+Cd/wz1yO31fx18bfjj8WI7x&#10;FnYz+ONO0Pw9exsQd9oPB+j6dqoglBPzDxHcMQRsmXrWsuI+NFn/ABHkmR5Blmc1Mvx9JrFZpxLl&#10;+S4PB4bG4LC4/DQp5bl+XZtnU48uLf1jF43DU3icXGv9XqSo04RjzwyHhOeS5Fm+cZ7jMojjMHVU&#10;sLgchzLNsbi8RhMZiMJXqPG4zEZdk8Glh4KjhcLjJrD4f2TrxhVqSv8AfXhXxPpHjLQLDxJoV1He&#10;aVqQuja3ULpLFKLS6uLGcpLE8kTqtzbzIHR2VggKnpjoe55PXsD78Z5yPXsPavFvgX4T8EfDrwde&#10;/DL4f6pNqPh34feJ/EGjQW13f3Gr3ugTavcr40fw7c6re3d9f6g2lx+KIUguNQuHvRZvbwXDyTQv&#10;NJ7RgZ7deOOuecZ24+mDz061+h5PXxWJyvL62OeFePlhKMcx+o1fb4OOY04Klj6eGq2i50KeMhWp&#10;05SjCfLFKcITUoL4bNKOGw+Y42lgvrLwUcTVeBljKXsMVPAzm54KpiKN5KnWqYWVKdSMZTgpSfJO&#10;cOWTXg8ZPXjqOozj39eefX3MD1bj3b3/AE4/P8qbxjII/wC+fQc/4/8A1gaOO2McdV9QT6D2xz/9&#10;f0jgHcdcnr6H1HGP04688ccL6cn9fbrxx+nfvmmnbkAYHI/h98HqP8Oe9JkY6jPHVeg/75Gc/h9e&#10;5AF4z95u/TPqfb2Pufw5DjnJbGeeuPp3GD/X0pMD26H+H3PPTqMdMc4980cc8gcn+H3HHTnHOcUA&#10;fij+1d8E/iD+yZ8Vh+1n+zpbSWvg+6u2u/iN4b0+B5NN8O3N7PG+qz3+lW5j8/wB4ml2T6rFFsHh&#10;vWWa/t5bC2k0+fR/0p/Zw/aP8DftIeBbXxR4ZuorLXbWG3i8WeEZrlJNT8Oam6HcjABHu9Ju2Dvp&#10;eqxxJDeQqySLb38F5Z23v13a2t9bXFle28F3aXkM1tdWtzCk9tdW08Rjmt7iCRHjmgmido5oZVZJ&#10;EZlYFSVP41/HL9jL4n/s6eMJvj7+xjc6slnavNfeIvhZpsjXOo6baNKt1fReErKcMnifwtOIQ914&#10;GuxcajaGJU8PjVITZ6Ppn4PmeRZ/4XZ3mHFfBeAxGecGZxXqY7i3gbB2eMy7G1HF4jiLhOg2oSqV&#10;EnPMMoi4LEWvQVvYvA/s2X5vkviNlGB4b4qxuHyfi7K6NPB8NcXYv3cJmeEh7tHI+JK+soezvy4H&#10;M5qXJtVaqe0WP+7/AIvfsS/s1fGu+u9b8W/Dmy07xTeSGa58X+C7u+8GeIry4f71zq154fmsrbxB&#10;OVO0SeIrTV9i4C7cJt3P2c/2Wvhz+zDp3izTfh5qPi/UIPGOqWOq6pJ4s1W01a4hl060ksrO3sZL&#10;PStLEVrHFLIzCdLmeSRt0lw3AHiX7Ln7fHw5+OltYeG/F0tj4D+JWxLabTbybyND1y9QrBL/AGHe&#10;3TbrW8kucqNB1GT7bE7rb29zqUqS+X9+jHqMn0XPY9OOeevHHI619twp/wAQ44rq0eOuFcFw/jMx&#10;nGrRnnODwGFoZxh6laDhiMJmElSp43D4rkk4VqGLUavL0cHGT+T4krcf8OUa3BnEmNzzDYCLpyWU&#10;4zGV6+W1adCpGdCtguapUw1XDRqQjOlUwsnSUo20mpRT+PU9/Xuccj26DPp7Gm8AH5j265yOOPfr&#10;17dscUYB5GMcfw88t9PTgfnScYJ47Y4BPTPpxnvkYGDX6EfCny18f/2Rfht+0brnh7XfHOvePNMn&#10;8OadJpltaeE9Z03SbO8tZLqS8c3zXehalfGUSSugksr2yKxnbjeA43/hF+yn8AvgdOmo/D34eaXZ&#10;+IlieF/GGty6h4q8ZNHMhWeOPxP4kutU1ixtrgHM1hpt1ZacfurZogCD6GO0DJIUDOSQMADk8kdh&#10;3/Svi39oL9svwL8JYpfD3huVfGPj28nj0zTdI0eKTU9urXkgt7Gyjt7CO4utV1W5uHSKz0jTYbi7&#10;up2SJI3YmOvzPib/AIhhwBWxnHvEGXcPZZm2Lqwi83eW4avxBmmNcIUaGEy7ko1Myx2PrRhTo0cN&#10;g1OrNKKaUIuS+8yPEcf8WYfC8G5Nj87xuW0oSisqo4yvRynC4aVSU6tbHRU6eEp4WE5zqTq4tuEW&#10;3y3k0n698efjz4S+BXhC717XLy3k1R7aZtJ0p50ie5kjRibm4ZmU29hAVL3E7lVKqyqwwzJ8g/su&#10;/Bzxj8XfHy/tWfHaxuRNKwvPg74T1ZJYpLKG4jlWPx5qWlShfsbtZTC38E6beRLPp9pLceIrm3jv&#10;7rRm0yx8Hf2V/G3xT8T2fxt/avea81EXVvq3hT4Q3M0F1Y6WYJBcWGoePVtmnsby7glEFxp/g2yn&#10;l0jSzDHLr02r6i/2DRv0qwo4GBjgDbn6dR9cfhjpz8rw/wAP8SeIvEOX8ecfZfWyPIMlrLGcB+H+&#10;KcJYnDYpwcafFXF1OHNSlnipzf8AZeVKVSnkik6lSTx7lKHuZrm+TcE5PjeFuFMZRzXPM0pSwnFX&#10;FuGb+rLCtr2uQcO1XacsDOUXDMcxjyrMIp0qXNhpJxXjJyT64+bj8fQe364peMdW/XPI46D05+vX&#10;3b8ueox/u59Pb8/b35Bxjt7Hbx7Z447YH48ggV+7H5OOwOuTjj19Onqc+3U+9HHOCe/qccDtyeP0&#10;z2NIQB1I7Z+X6+3f9MUgxk8g8cfLjoOp4P8AX+lADh6ZbOeu0/TuD/h365yfieh6ZHQ546/Tr06U&#10;mBjtnt8vfHHbOOCc45/DFGB3x0yflx356jsOOnvQAvGTy3BBI59+OnQ/4V5V8UdIu/F1rongO38R&#10;6r4WsfFd5epr2raFcR2evTaHplhPd3ej6JqEkUx02+1Wc2sNxfwwvd2+jRasbF7W+a3vbX1P5eRw&#10;ME/wj0+mOufc9q8K+N3w71b4taRa+FvC3xDb4d+JNAvtO8Twa7a+HzrmoWDzLqlhYTWq/wBr6H5C&#10;zrFqkEvl3bM8YZXWM+S5+d4rWKnkWNpYHAf2ri6zoQpZQsbQy+ebUo4ilVxuXQxeJq0aNJ4rAU8V&#10;Tm6lRR9k6jkpRUk/a4edCOb4SpisZHLcPSlOc8ynhK2Np5dUdOcMNjamGoUq1WrHD4ueHmowpTk5&#10;qCiuZo8X1T/gnt+y7qtvOlj4e8Y6Nq6kh/EOm/FX4kX2sw3boshuJk8Q+KNd0m6uWEiT7dT0q8iY&#10;SKxhKMAfW/2efDHiv4d6D4m+F3ibxPeeNLPwF4iSx8G+J9QRE1e78Gapo2l6vpem62IQIDq2hXl3&#10;qWls9ssVtLpkGlzW9pYwSR2dvjfB74a/GrwF4H8WaNr/AMS9G8VeOtT8c6vrMHjfxN4W1DU7PU9H&#10;bRdA0jRj/wAI/Y+NLO50s29vpKRSWr69e7XSSbDCYV6r8L/DPinwv4buYfHWt6X4k8Y6prmrazr3&#10;iDR7K607T9TmvLjy9M+zaVdzXUmmQ6ZoNtpOh29kLy9EdtpcMj3dxNLNI3yPDXC2TYLNcnzvKuAM&#10;NwRmVbL8Ws2qZdh8nwVGeEqxSjkeYwyirGOPxkMV9UxsK88LUw1CWBxCwmYzhWSxf1XEHEWbYvLc&#10;zynMuNavF+Bo43C/2bHH1c0xleOIh7882y+rmlF1cHg3h1icJUoLE069ZYui8Tl8Z03LC8t8YfjN&#10;ofwh1HwBJ4ivRY6F4i1rVbTWLr7O1zLBZ2ujXLQPGisHRV1a40wzyIsjrAsqqjEsK6Pw18aPhV4u&#10;RJNA8eeHr3zMBYpL+KznJP8ACIL37PLu7FQhOR+fm/7Rv7NmgftB6Vo6XfiDW/DeveHJLiTR7/Tr&#10;l20+eK6Mf2zT9X0tw0E8M4iQw31sLfUrGdY5FmurL7Tpl58Kt+wrdR6j/Yfh74w6p4Q8VKsstn4f&#10;+JPhfTPElrrqQrulm8M+MvCFz4Dh1OzjH7yZv+EebW9PhaKXV9BsTPEZPguNeJvHvhfjLM3wzwjw&#10;fxbwbmFXL55Jhsfn+IyXOvbf2fgsNjcDSx2JpwyihWq46jWr4XA4hutiXiJTwlTESWIp4f3uHcj8&#10;K884bwDzfiPOsg4lwsMXTzKdHK/7Qy503jMRWw2KqYfDU62NqU4YWrTpVsVTlGlRVJRxEKK9lOr+&#10;vcU0M8YlhnSaNxlJYmV0ZTjlGQlWz6gn1Heo4bu0uJbuGC6immsZ1tr2OKVXe0uHt4LxILhFLGGV&#10;rS7trhY3Cs0M8MoBSRSfx1n/AGd/23fhnI9z4Wu9N8U28RLxv4B+Is1tftGnJeXSfHNh4Vto5Noz&#10;9mtNXv2YERxu7FUP3Z+xyvie++B+keLfHF3qF74w8e+IfFnizXJtUUreFZtevNF0CKSNlHlGDwno&#10;mgwmPaMNGxHBr6LgHxP4t4q4hfDXE/hXxF4f46hluLzWti82xmDzHJ8bh8JWwmDnRynMcEqcMXil&#10;isfhalSn7Llo4ZTlObnOlzeRxVwLkuQ5O88yjjjJOKcJPHYbL6dDLYzpZhQrYqlicTCpj8HUqVJ4&#10;ah7DBYmMZzkpVK3JGMLKpy/U/tk5x79u/wCOOfXseeQY65Pcd+3t6/hyabxnscDn5cHryenGOn+B&#10;5CcY6j/vj8u3+J69cV+1n5oSY9z+n9Rmikwvpn/gJ/wooATA55Ge2WPT35Pqfr+NHHYjv/EfX2Pc&#10;ZJpSD6k/iOo5/u+3fFJz79/Tpn2U9ev60ABwOQRznncfbjrzn/D05OOuR3/iPp0zuIz6/X883WNM&#10;g1rSdU0e7MyWurade6bcvC/lTLb31q9tMYZFAaOURysI5FIZHAYcivwr1T4xf8FAPiT4j8TfB/4f&#10;6N4o1+4+HWu3vgTxH4j8MaZpfhnSxqOjOLeRtZ8c+Ir3S9DW/uLP7Pqk1lb6hPqstne2t2ljIt5A&#10;035zx74iQ4EnlVB8L8S8TYrPPrdLK8JwzgYZhiKmMwaozq4fFQlUpfVac6NdVaWIvVhJUsQpwpun&#10;B1fuuDOBqvGSzCdPPchyKhlKw9XMcTn+MeAw9HCYmU6dPEUqrhOFVxrU/ZVKUpUXGVWhyzn7SSh+&#10;23iv4g+CPA1pJe+LvFWh+H7eJd7nU9SgtpCgXJKQNIZ5PpHG+egySK+S9H/bE+FnjH9oX4eeAPAu&#10;rrq1v4o0zxZoGr6uNPS3s5dUsrOHxD4YSHU5kS8mjjXSvENjb2wYW0l1rqYjNzsJ/OW6/Yg+K/8A&#10;wkXga4/ac+NHh3wPpXjjVL/THutE1O98aa5YarHaR3un6dd614ps9G8PaZNqg+2W7X0Nhr1hYX0V&#10;lbqt8moG5tPuLSP2LP2c/g/4N8SePvAKan4y+JPw40//AITDRvGvibxrd69qmn674TSHxVp0A03S&#10;ptP8J6KNSOnR2l5/Z3huxlu9LvriCUzWs7Rn8uo8aeMvFGPnV/1a4Z4DyPh7HYHM87yzNs7nmnGW&#10;OwGCjhs7qYDD4bLVHDYCeZ5fF0G8RTceWrWpyqP2dWC/QanCXhdw9g4063EWd8W5vnODxmAyvFZR&#10;lUcNw3hMbipVsro4zEYnGTTxVPAY1qs/q2IqT5qdKSpe/Tk/0G1fS9C1K33a/p+k6hZ2fmXIOr2t&#10;rd29qEQ75/8ATEkjh2x5LyjbtQHccZx+a/xo/aj8WeNtV174F/sgaPDqOo+HNOnuPiD8S7O1SHwX&#10;8MNCCzyXl408TW9vJfmGK7m0zSbF21jWp4Jl0y1MNve3tv8AofGPCnxR8D2c11ZWHiTwb448PWF+&#10;LPULeG6sNU0XW7OG+tfPt5FkjZJbeeGUdWR9rqwdAw8+8B/s5fCL4Y+HpvCvgHw9qnhXQLm5uby8&#10;07RvGvjiyivry9VI7m71B4vEazX13PCkUEt1ePNcyW8EEMkjRxRhf1zirKeIOI4YTC5HmmCyvJMb&#10;h51M2zDC1q9HPMdSnGDw+By/GUsNWp4HBYmDUsXjqU3jnSSo4J4Scli4fnHDWZ5FkM8Vic6y7GZn&#10;m2DrwjleXYmjSqZNha0ZSWIxmY4epiqNXF4jDyXLh8DKnHCyqt1MXOtTg8NU5b9nT9nXQf2cdK1T&#10;T7bx54q8Z6346m07UfFWqeLL+3ca74ysrbUG1HXdH02JVXSBqGnvDavpUE92kGlaDprTz3V7FqGp&#10;Xv0zxxzx/vH8Oc+oPOPw6mvhr4rar8GPAvjn4PXdp8VvHKePNB8bafpfgr4aaL4z1fx8vjO+1uO6&#10;8F3/AIe1Lw94h1e+SDfpeqalB/bcuraQnhqeL+3NSluLLTLy1l+5Rux3z1xwP/Zcd/X175r0eFZZ&#10;dhcNisiyzCZZgcJkNWjhaODynHLH4ahSxFCGJ5Ks/ZUZ4fFPETxMqmHrQ9q6UqGKnJ/Wko8PEyzD&#10;FV8NnmZYnH4zE53Tq4iricwwH1CrVqYaq8N+5pxlOjWw0cPDDRp1sPJUYzVXDRivq7cjA9uPc+gz&#10;g5PHQdsD14ymB7HkZ5PTn1br/wDXxml5I7kcd19Ae64owT29PTHOf9nnH48mvqj5kMD1HYk5PPJz&#10;/F1HGPf9A4/vD8Sfw/i/X8hRg+nUg9jz0/u9R1/MjvQA30H1A/8AZf8AOee9ABgHuOe2TyMn35z+&#10;hz+Aceozz3PH/j34GkIIycHvycep9V78/h1wKUjB7nk84HHQ54U/mM/WgA45OR7fMeTgf7X4fTH4&#10;pgc8jt3POcn+905B/PHWl+bng89eR6f7v4detGCevXj0/mF4I/8A1GgD4A/aj/YQ+F/xkbVviJ4a&#10;u4vhZ8UYIZtTvPFelWhl0PxI9rE87v4y0CCW2S7uSiMP+Ei0ySy19B5bXs+r2trDpx8i/wCCavxN&#10;+L/jm++KXhfxr4tk8Q+C/htpvhLTNGW/H2y+Oua3d+IxOLTVp/8ATzpenab4fhjjs53aEf2lA1uk&#10;PkSq36laxpqaxpGq6RKzRRarp17p0si43pHe2sls7LhR8yLKSvI+Yexr8X/+CcfiK9+HPx6+LnwW&#10;8Qw/ZtS8SWNzOyyZDweJPhnrF9Y31gikbj9ssPEOo3LuykKuixhSDN83818X5dk/Cfjr4U5xgcJP&#10;JafGc+LMqz7E5ZVxGDwmd5rRyuhPJKGcYTD1IYXE1JYmvUnRq1aLq166U60qiw6lT/duGsxzPiXw&#10;l8Q8rx2Ihm9Xhehw/jsjo5hSoYnFZTl8swks1q5biq0JYmlSp4PD+zlTjVdPD0XyUI0/bNS/bHAx&#10;1XP1OM5z/e/yeaOORleSD1P4/wAXX9Pf0X5jnr+Y9f8AdyPUH8qME569u456f7Pb9cfhX9KH4Sfl&#10;L+3v8VfjH4Z8b+Ffhr4U8T2Phrwr47sNEii1PFzZ/Z7zVdefQL463qNolzftpemr5OqXK2EH2mS0&#10;doYI2nQF/pv9nX9jf4e/AmWPxTqd3L8RfivNbtHffEDxBbRx/wBm/aARd2fgvRGmu7fwrYTEss88&#10;dzfeINRibydW12+t1ggg+F/23tVm+Kv7VHwn+DuhwySX0GueC/DN1LAC0kS61rVrrmuX4wDiPRPD&#10;Qv8AUbgBflTT5myccftOM5PHTHPGOxxnZnI44x/Kv5p8Ncny7ibxX8XeK80pTz+fDHFmG4f4SzPN&#10;K1fHQyN0sspVc+y7JaGIqTwmBWFzCpGHt8LQp4hKcqftnBtP9z41zHHcP+HXh1kWX1IZMuIcixea&#10;8Q4LAUaOEq5rSnioU8pxWZYilCOJxMMThlVk6NWq6NSUOadOUoR5DjHGPpuPPQY6ntx19OtJgZHI&#10;6nuc47Hr7dfp34pcHHQ9Ony+3GNv+cfSgg8d8Hjp788L/jzX9LH4YNAAx0GcZ+bGB/319CP/ANVO&#10;4x+X8Rxjp/eHfPpnGPekAPIAPGO4GcemV7Y//Xmlwe49/wCE8/8AfPX+nTPSgAwO+Ooz8x6YPJ5/&#10;Ic8Ej3o455GOf4ic+n8X55/+vQM+46Dtxxn+7xjp9cijDf06joP+A4+g9/rQAYHHI/M+mM/eH0+n&#10;HvRx6jgddx7n6+mM88nAzQAcdPX07/8AAc8+mO2PajB9D0PdfXPp3/n6daAEwOeV5PqeR6n5uv8A&#10;h718RfEv9nvxH8a/F2r/ABH8EftBeJvh5rWmXtx4U0my0fR9L1fw5p9v4fKWN7Bqdil3pGu3Wpya&#10;7Dqd3JPH4ks7X7BcWMcOnLJHJd3n25IBsbcwUbWyxKjaMElslO2Sc9j+NfJXinxP+y98CdMuC3iz&#10;w/8ADm+Qvd3154V1aK017V9RIBn1TxHHaGe28V6vO4M11eeMbbV5bieSSacvLIzn8/8AELB5Bjsu&#10;wtPiz+xv9XMPVqY3FPNs9xHD9SGOoRhDAVsFjKFTD/vqUauLlGM8Th+Wu8NOnUhOKqU/suC8VnGE&#10;x9apw6sylnlanDC4WOByXDZ5TqYatKTxdPFYXE066VOcoYZc0MNXcqXt4Tg4vkn8+eI7X/goZ8Ed&#10;B1rWrHW/hv8AHTQtB0nUdQKLc3umeKLiOwtJp/Mk0fWrGPeSke77Jp3jHUbyZsxW8E0zRq/6Q+Hb&#10;TUbDQNEsdZv/AO09Xs9I0211TUvu/wBoalBZwxX16UyNv2q6SWbbgBd+Ogr4g+Dv7W2o/HT4gaN4&#10;M+FugeI/FXgSO6ub/wAR/GfUPC93pfh6x0bR4JpjpK6hbwP4Z1XxJr1+NP0eKHTrjT5YLK61PVot&#10;KT+zDn7q1Se8ttM1G40+zk1G+trG7nstPilt4ZL67htpJbazjlupLe2ie5mVIEkuJ4IEaQNNLHGH&#10;dfL8NsPkCwmZZvw1nPF2bZHPkwmEw/EGZZpnOGwlTCe1q4t5DXzGrisXjMNiI1cLB16OIxuDqTw0&#10;aeAxM5fWYR9TjypnMcRl+VZ9knDWT5zH2mKxNbJ8Bg8rxWLp4l06OF/tjD4VUsNgq1GVHE1I0Z4f&#10;BYiMMQ6mLw8YfVpvwrxf+1D8FfBV5eabq3i6CfU7CaW2u9O02C4vbqC4hJWSF1UJGHUqykCUjP8A&#10;FjGfln4m/t7/AAel0q506bwld61Ysyypca7fW2hQW9zCd9ve21w0y3tje2sm2a01CyuLa9s5lWa2&#10;nilRXFaw/wCCekOr3cPizx/44bxZr+rIdV8ReFdQg8S6L4at9avJHurmy0nU/APjXwfrjWNq8osh&#10;ca5c+IVuhB9tNnEs32JPdfCPwF8C/DKWO50v9lf4WXV3CV2a74Pm8O694pkKH/WT6h8SNJ8N6jG2&#10;fmUHxTqDbskybuW/KsZD6SfE7xVHNsy4O8OskxjqQoYfLeEcfx5m1TA1W+WljYOvjsvp1/YSUMTC&#10;tRp0vaqpGnzws39hh4eDGSewqYKHEPGGZYbknWnWznCcMZfHEwteWFr1vqOMlTVSLdKdOFWUYOEp&#10;Nu54L+z9+3S3jTWE8N6l4O8Z+LNFubpLfSPEvgbwz4s+IEmlQMyxxx+JdQ0DSNQiureEYM2sSzR3&#10;SIjSXa30zvMv6U6bpunaPp9npWk2dppumadbRWlhp1jDHa2dnawII4La2toBHDBDCiqkccaKiKAF&#10;UAV8969+0JouleNfh78LbDw34l0vx1468R2WmWWi+IfD11plpb6BYQXWteKdTttShMmjalHpnh7S&#10;NTEUuj6jqFrFqBtEmkKt5cn0kQf1Hp68H7p6dfbP1r9Z8LsLi8vyrGZTmHHmJ8Q8ZkuKWBr5xjcn&#10;weVYrL69ahRxlbJ5rC+9KVCjVwVaVDEc2Iw1Orh6VWrO0KdD4PjqrhcRjcJj8Dwr/qhhc0w7xdLL&#10;4ZpUzGjjaVKrUw1LMqfPRoxjCpVhiqUatJOjXnTrypqLVSVRD9RyBzk+uCPvDjv+nWl49Rzn+I9z&#10;/vDjufXB4B4pCDnGCegzkEYz/u/n+vFKQcdD1PB2n1Ofunrz+NfqB8KH/AgOnc//ABQ/Cilw3r+o&#10;/wDiKKAEIwOcdAOnPb/axxx7cH8Ux2xngjp2zyPvdj0//XSbR/nPHQ9dnp2Pr2pcA549emfXt8vY&#10;8cdqADHJ4PQjp7D/AGjzjp9fy+Xz8QfCXwf+OGv+BPE11aeHtN+MQtPiD4X1m8ZLTTJ/Fttp1h4T&#10;8U6DcXTlIba5uLTQtA1m0lmbyrm71K+hlnS6ms4bj6fwM9AOvGT2APde3Xnrn8K8V+MX7Pfwi+PE&#10;fh6P4reGZfEMPhK5v73RPI8S+KvDLWcuox2yXvm3PhbWdEuLuCZLK1LW17NcWweBJViEihh81xRg&#10;s8xWDwmI4bq5bSzvLcywmMwsc3eIjluJw7csJmeExVTCUq2JpKvlmJxf1erSpVPZ46GEqzhKnTkj&#10;3uHsVlFDF16GfRzB5RjsFiMLipZXChVx9CqlHE4HE4ajia2Hw9WVLH4fDe2p1a1JTwksRTjOM5xZ&#10;znjT9mL4a/FnXLPxB8XbnxF8VLfTbqa78OeGfEOsmy8DaGty+8Jb+FvC0eg6Xry+SI4WuPF6+JZ5&#10;VXIlCkIsXxI+FWvat4RPwY+EGleGfhD4H1ywMHifxfouj6ParpWj3Ba3vNF8GeD9MW2tp/Ed9awL&#10;DNq+uJZaJpFncW9xFB4kuUuNIg7Xwd8JfhJ8G7STUPDGi2Xhe1s7OS2k1DUNe1nUFtbJzHJLGb3x&#10;HqmovDE7Qxlz5ylyihiSMH5S+OP/AAUO+E3w1g1Cw8GyReONctFlSW7juBaeG7CSMHL3OpybfPVG&#10;BDpbqMY++Qa+K4qzXgLg3JMbjuOcRkfDFbOITp5k8DjZ4zNs9pSgqVXB08ZLL8Nn+ZKvS/2aSoUY&#10;16VDkp069GKTj9XkOF4x4lzXBYLhKnm/EWHyqpCeWU8bg4YbLMprKTnTxUsBHG4rJMFKnV/2i1ar&#10;OlXrc061GvKUlP7B+Fnhfwn8NvCmi/CPwrquoajB8ONB0bSRFrl+2o6/Hp88c50y61K5aO2SYXn2&#10;a6ED2sENhH9mlsrKC2hsxawcpqvgSa28Z+O/F/jPxdqlx8KD4Z0XU7TwTNqMtpoGm69ZHXG8a6nq&#10;9tarBNquk3+l23hyW30bUL260Vr2XxFPdaPNPc208X5o/s2/G79pTxr8Z5P2hvF/gjXI/gbquhWv&#10;hDxR4ourGHw54btNBvNUiPh3XPDVjqstrq/ibT/D2sXputU8R6bY3WiWXh678SXTal56iFv0s/ab&#10;+H/if4ofAX4neCPBOpT6V4t1rwveDw7PBKkIu9Vsmiv7PSbiSaSCFbPWpLUaTdvJNCkUF68xljMY&#10;dY4Y4pwvGfBmJzbLeFszwc8iWYV+HeHM0wdXJ6uZ5fhsLjsPw5UWDqylGWXZphoewoxq8+G+u4Wp&#10;OMIvC0+TXP8Ah3GcL8VYbLszz/L6zzyWBpZ7nWExNHMllmNxOLwdfPIVcRTjz0Mfl9Z/WKrjGniV&#10;g8TTi244mfP8E/smaJafHv8AaE+JX7YXiOzsdH+HHw1bUvhl8DbOeO1sNHsTZWrWfirxRag/Z7S2&#10;t9D0SVPC9leQEWj3Wr+L4ZFjuNPVk/Rn4f8Axd8JfEbxF498OeHrsXN34F1DR4ZplhvEttW0nXNL&#10;jutP17Sbi4ggg1LSZ9St9d0eO/02W9sZrnRLlorpw4Ucn8Hf2cvAvwh8BeC/AlvJqHi6y8Eadb2m&#10;kT+KGs5bW3u4pHvLnV7bw7ptlYeGrTWbrU57zUp9cTSpPENxdXtzLe6zeyzSSv719ltvtAuzbwm6&#10;WFrcXPlr5627OsrQCYR+YIGkVJDEG8suitjKg19FwXw7mnD+T5fhsRWwsMXVxOJzXiOapuvXzbNs&#10;yhVq42r7aMqVLB06OKq044anTp4tLB4PD4ZVacE7eRxjxBlme5tja+GpYmpg8PhcPlPDsHP6vQyz&#10;K8uqUoYVOjOFStiqmJoQr1cTKpPCtY3HYiu4VGopzbTjHPr09h/td/056UY65HfJyPr3349c89/y&#10;TA9P5nqP93r39voAAYHpj8+OD6qfc/h7V92fEC45zjHI7Drkf7RPPGf/AK5yAHpj/P8A33gHn2yM&#10;0YGenXtk469Pu9u4PTv60mFwPT1yefx2+3agBdpPY/TGB1P+179v68hGc/L3POOv/jwJ/r+dJgf5&#10;J9/VM9j+WfSjjnpjPYHjpxnZ/h15oAXHXj17Anpz/Fz1B780Y68dMHpjHXnh/rScEdup6ZHb029u&#10;ucYz+VGB+H49h67fxP8ALAoAiubiG0tri7uHEdvbQSXE8jAhY4YYzJI5+boiKWOASNv0r8cf2ILR&#10;viv+2J8evjRNAqWXhrRr+3tIiBtj1n4meJ55YJ4SuFaWy0bwPqtvKdx2x62hOS6kfqV8Zb2XTfhF&#10;8UL+3Yxz2nw/8XzQSDOUmTw/qHkuMqBlZCrdRkjqK/Oz/glXaKfCnxw1RhumuvH3h+xkc53Otl4U&#10;trxFOAeFk1adge5ds85J/B+Oasc08a/B3h6tFSwuXYXjDi+cGrqpjcFl0Muy2T7fVqmJr1o23k1f&#10;WKa/YOD6csv8L/FDO6TticX/AKu8N053d4YbG5jGvmCts/b0IRpO+y1XVP8AV3b7fpjvns44H+HW&#10;jGAeP09jyDu7f1x7UmAM9O/c8DJH90/T9R60Y9hkY9euDjjb07/zJzX7wfj5+Lf7T8i/BL9vX4W/&#10;Fm62/wBja1qPhHWryZsrFZWN/a3nw18UyZJIMtpokt3qpGVDNcxhmG4mv2kwDyB+nX/x/wDlzmvx&#10;t/4K3WCR6V8KNVU7Zpbbx3p7MNyvtgh0GeDEnygbXupmByCp5GcnH6zeAdVl17wN4M1u4fzLjWvC&#10;nh3VZ35BeXUdIs7yVyNgxveYseBj0HIr+ffCiMsm8TvHfhSndYGHE+R8YYWLaajieL8nWLzRLtF1&#10;8PRcVey1Vlsfs/iHFZl4feEXEk9cVPJc44ZxEn1w/DeYxw+XLzfs6uIcnu209bu3W4wD9OuOe3+1&#10;1HHbqOPcI56d89Bg/m3444z6cUcDqOwB5b2xn5fYcdPakwM/j05+uPu/T8K/oI/GBQP9k/iP/sv8&#10;/SjHGMY7ZwB2/wB/njP6+9IMc/8A1zj0xlD/AJP0pML/AF6n/wCI96AHYz26Y4x7Hvu5xnB59KMD&#10;njp7H+r80mBxx2HIzz0x/CaAByB6c/h9Uzn6UAGPbt6enUcN3xg98nBxmlIz/wDWH+1/veufTvg4&#10;FGBjp6Z+92/4DxnviuT8deI18H+DPFPigRxyyaD4f1bVYIJCxS4uLCxnuoIWChXImliVG2sG2MxX&#10;GM1z4vFUMDhcTjcTNU8Ng8PWxWIqPVQo0KcqtWdlvywhJ2WrsbYehVxWIoYWhHnrYitToUYLTmq1&#10;Zxp0436XlJK/QwfihpPw38SeHLnw38StSs7HRdROT5vim98IXgcBkWWx1jStX0fVbSVQ7qJbO9ib&#10;DMrEqStfKvgX9iD4IeCtTk8aeGvC3hb4zPeXTajYXnxev7nxlqFhuk/dDw7r11/bXhy0hsNm2ydP&#10;Bx1i4kZn1DxPLL+/Hfa/+zD+zr8a9GtNV8S203jfVvEOnf2pa+PIPGfiKHxFehlhMmq6Vdadq8Nv&#10;ZWUE9xAyaPZ2aeHrEyQ2LaUtsVtj4f8ABD4ZfEf9lj9oTR/haninVPHPwS+LGjeKLjw1e6rt/tLw&#10;94k8LWMesCDWI7dEso79tLjuLNtR063sLTxBFPbyS2FpPo6Qj8az5V8RxPw1m+d8A8N5nk+OxeDy&#10;3AcY5RmFDM8+4bxWaOFPKq2PoYrKKVDEZbjMVWwuG9rhMXjcNhqmKp1KkKtB+0q/q2SVIYbh3Pct&#10;yPjbPsuzTDYbFZhj+F8xwdbLMpzzDZfCdXMqeAxOFzSrWp4zDYahXryp4mhgsRiYYf2cOWpFxpfb&#10;fwv8Y3XjfS9cv28KXng/TdG8Ua54Q0rTdSWzW7uP+ESuv7C1i9RNOuJ7GOwTxDZavpemfZpZIri0&#10;0tNQimaC+hSLz34z+Jvi1ea94a+HHwL/ALDtfF14q+IvFninxNBJdeHPBfhBJpbK2n1C0hWW41LU&#10;9fvoby30HRbY282oNpeoTyX1hYWN5ew/Qk8tpYW89zO8Nra28Vxd3ErMI4YolEk9zcSMVCqo/eTS&#10;yMeTukY8k1+Xvg79vXwTa/Ebx+bjR4dY8Oa14mQw+JNDv47vUobDTrG00rToprV5XhltI7a0F1a2&#10;1vJZQ+de3t6GklvZ5JerxJ464W4DyvhvJ+NuMMTkVPiPMFga+e0VXweM9jhabxeJnDEZVQbyejis&#10;R9Vy6WMjGhHC4XFVFSxNHERp4iHl8G8NZ1xNj87zfhzhqhmkckwqxNLKq/Li8HGtiZrD4aNanjqq&#10;/tGpRpLEY2OHnOf1jE4eHtKFShKdCX6C+A9L+IlhBu8cePvDXjfNu0XnaB4Gl8JAXqSxq0oLeMvE&#10;yPAgSaJrbYsglZHNyohaKTS8S+OtD8H6jpFr4leXSdO1uYWVj4guljXQ01dtzRaTf3gmJ026u4Yz&#10;LYy3kcVjdbJoEuhcosD/ABzPfan8VfipoOsfszfFTQfAmnX2g3GtfEltR0yXXLW7v1vjBpcUHw/b&#10;VNBjv/EGpIt8NY1b7dDbWNnY2dzO15dX1qJvorx/4f1DVPgr8Q9I+J+o+HdXaLwzr11JrOiaTfaH&#10;ZCHStL/tPT9WfS9Q1TW30/UdP1K0F6Fh1W7gV7W3liZCzQpvlHF2MzPhriDE8L4N1qGSQx1bI+I8&#10;RxBh+J+GeJlgMPDGRhDNama18+hRxUXLBYqtXwsI5dio1/YYjHLDqOI5sw4foYTN8phnWKpwrZrL&#10;DQzLJaGVVckzrJvrNZ4VzngKWApZT7SlJfWMPRpV3PF4d051cPhVXU6fo2r+D9B1/X/CHiu/gabV&#10;PBNxrF94duEZBHBPr2jz6HfyN8rPIsmm3c8SBZETL+Y4kZEK9Vj0Xv6Y7np83+eO2K+fv2XfB/iz&#10;wV8DvA+l+OtT1TUvFV5YS69q0Gq3E00vh/8At24k1Ox8KQLKG+zweF9MnstEeGM+U93Z3d0oH2hq&#10;+gCB9Mk46/l9zP8AnFfoXD9erjcowGbYrKVkmY51g8BmmaZa6ka1bCY/EZfhIVMNicRClRWJr4Ol&#10;So4KVZ04c0cNCKjGMYxXymc0o4TMcVltLMP7UwmVYnF5fgcbGMoUa+Fo4zETjWw9KU6jpUMRVq1s&#10;VCmpv3q8pNuUm2u3tg9PTrz3O7v/AEGMUY9j0P8AD6n/AHscdR2/E03aP5ep9P8AZ9CPxP4UoC8j&#10;88k8f+O8f16V7R5Yu32/T/7Oik+XuB+bf0UUUAKehBJz7sPQdRu78/nQQeeo+9yCP72c9R9D/jQc&#10;4PJ5x/CR9e2cfr2x6hz0Ged2fl9fw7nrjt+dACc+p6Z+8OuOvXp1/DFUNW0ux1vS9S0bU4Tc6dqt&#10;jd6bf27SFBNZ30EltcQ743WRDJDI6b0ZXXJZGVgCND5vfj0U88Y4469uRwOnFBz6k9f4cc9u3fJz&#10;UVKcKsJ0qkI1KdSEqdSnOKlCcJpxnCcZJxlGUW4yi0002mmmVCcqc4zhKUJwlGcJxbjKMotOMoyV&#10;mpRaTTTTTV0fhZ40+Dv7ZPxx+L3jL4GHxnJceE/hjdaVa3vjTxhqcthoA8Oa1HcXPha/XR9IVtU8&#10;X+ItT0W1a4vLSH7Np0V/BNa6nrunTNEX9W0/9mn9nT9kPx18J9T+Jdzc/GHX9fXxSupah4w0vTb7&#10;TfDF3pWn2mvW/jPw34FtYLiz0yx0G20jWTJNeS+INdtLO4u7+DWLm502G3l/TL4h+IvCfwo8PeMv&#10;i5q+mqk2n6Bp1vreo2Vk0mpajp+kXd8dC064khiaR7Sy1LxDqLQvKDDYDUr25YrG0rV+S/7Mtj8Q&#10;v2u/2p5Pj74mae1+Hnwj1W8liJ8w2V94mu9FvLHQvBGkKSUaLQrDVo/Enie5Rn8qUaHprpN/a072&#10;f8h5xwRwvwXxfw7kuS4PE8X+K3FvENPMsNnXEdfE5/PhPgvAZ59ZrY6cMfVdOhg8JlND+x6ShKni&#10;sdXWIVPFwajA/pnKOLuIOKOG86zHHYjD8K+HnDWRVMJjMDkdChk8+IuJ8Vk6w0MJGvhYOrLEYzM6&#10;6xrhBLC4ejPDKthavv1V9RftN/tufArw/wDCrxfonhvxNpvjfWPE/hfWNGtdP0gtPp9va6vps9nP&#10;dalcyIkMEENrcPIIyHZioUgY2n6s/Z21nX/EfwB+Cev+KVuE8Sa18KPh9qmufa9yXTapfeFdIuby&#10;a6RyHjuJp5HmnjcB45ZGjcBlIHheo/8ABPj9ky78av4+1D4c/wCrvTrNx4Wk8ReIIfhy19HIblrq&#10;48FjU08PmxDjzJdDkth4ZcA+do7KXB3ZP21fgvJ45n+GvhCDx78RvEOmQvJqdv8ADHwHrnja10Wx&#10;t5fsz3uoPodvO9pp8Myi2W5aLy5bgC2tfPuCsR/Xskr8TZHxJmGc+JvEfCWElmtDD5FwrkeQPG06&#10;dehhK2IxmIxlSGYJ47FY6p7WLnSpKvRwdFTvUjGTnP8ANs1w/D+cZBgso8Psj4nx08BWrZzxFm2c&#10;UsLKeGlWoUsLSwtOWBlLDUcJDkk3VquhPEVI0rQnJWp/RvjzxxoPw68L6n4s8R3JgsNPjVIoEeI3&#10;eqajcutvpujaZFLLGtzquq3skNlYW29fNuZkDMkYd0881/46+GNI8d+C/hbazWuofEDxdfXNvc6d&#10;DdznRfDdvo2iXfiTxJJquvpZNafbrHR9Pum07RljTU9QuZLJ7m30vTJbjUrXe1nTPAHx++HNzYNO&#10;mt+GNd2vbXkET2up6JruiaglxZX0dvf20d5oninwt4gsIbhbXUbKG+0nWNPNvqFkskU9tXwB8XNN&#10;/av/AGnfilr37Otj/ZvwV+G3gKHw9qHxE+KNrIl7q3iyy1uK9OlX3w+0oSi5d9eXTtUVReTRaX4b&#10;mg1Cy1XUNY1HTf7M1H6TibP83wEcLVyWhPNo5tLLaOR0MtwscV9fxDnisVj4V8ynWhgcqwtXL6VG&#10;pRzXEPEUKNGOLqU8LisRGhTn4vDORZVmM69PNq9PLHlkcxrZziMxxTwcMBhlDCYXA1qWBjSqY7M8&#10;RSzCtWp1sqw0aWIxFWWEo+3oU6lWcfprRv2yPhBrf7Qz/AHS/E+n6pqs+gpdWWp6eXl06HxJbXs0&#10;F34cvNRR5LUXGoWz2raNLiCCe/trzTFmuL280uCb6455we4/iHQZ4zuz0/rX5H+HPi58H/2ZPE8f&#10;7Lf7InwM1r40fEqS4TUPGN7Z3dhLqWq6tpk0QufE/j/xvqogtyunXksY/tbU7vSvD2iXE1tpegwW&#10;iyafYP8Aof4C8f8AjW/fTdH+K/gCH4b+KNYWVtIi0/xRYeMPDmsy2ttJe3enWes21rptxb67aWcV&#10;xfTaTe6bGlxY215daRqGsQafqj2GXB/FLzCGLw2Z5rhszx9PM61CviMnyrNI8P5dialWMP7Co57X&#10;pSwWY18HXksN9Y9tQnVxE1h/YU6vs6T14t4Zjl7weKyzLcXl+XVsvpVsPTzjM8r/ALczPDwg5PO5&#10;ZFRqxx2X4bFU4yqqj7LEwp0qU67xMoe0lD2Hknr1I6MP0yTk56f/AF+Dk9z7cjn0P3uufSlGcnr2&#10;6L6H6dhyOP5YpeeME9/4en/jvAPf696/Qj4IaQfU9+pHUk+/cZ/HIoOc9SOTzkZ6Dj73bHPNLzzn&#10;PfHyfX2/znr1pGO3JJxySMjHYjuMdT+XPU0AGPcnqfvD0x6n/wCsMjnt5z8Q/i38O/hXp7aj478V&#10;6XoEZQvDb3NypvrrAYhbWzjL3E5J4QhAhYYLA5z86ftcftaaP+z94dj0rRFTXfiP4gVLbQdFtI3v&#10;p7eW9kS0sZmsLRJbq9vby6mittK0yCKS4v7uSGJIm8yNJPnL4O/sKeI/irfp8Xf2y9W1bxDrmrvH&#10;qOn/AAht9Xnh0nSbeXE8SeO9U0yaOfVdQXMYk8L6LfWvhqxKS2uqz+KBOwtPyfP+Ps4xefYngzw5&#10;yrB57xDgI0pZ/m+Z16tDhfhSOIip0aeZV8MpYnMM0q037Slk+Bcayp/vMTWw8Ln6RkfBeW0cmo8V&#10;ccZliMlyHEyqQyjAYGjTr8QcRzotKt/ZmHryhRw+DpNqNXMsW1h4ycYRU5VKfNH8W/8AgpF8F/Ff&#10;h3xt8OPBug+K/GF74g8N634eaTSoVa4s21bTrjT0u3020i1G92wvMJQrxRltgCkHgRf8Eqri5i0T&#10;456Pd6fqunXFv4o8Gau0WqabqGlTGLVNC1GwjCQalBbSkq2hyszCPBEkeWI24++r3xv8A/gJo9t4&#10;dfVfh98M9FsUCWfh3SLbStGtrUKoULFoujWy+T8oAGLVWYAcnrXQfDD4w/Dr4x2Gs6p8OfElr4ks&#10;dA1caHqtzawXESW2pGwstTWHFxBC0qNZ39vIs0QeIuzxbvNhlVPmco4UqVvE3IOJOJ/FLJeIOLsj&#10;yvOcBh+F8syzKMqVPBZlh74uFPC08yxmbShhqkaeIjWxTrT5KbjJU4zk17+ZcR4WjwDnmRcO+Hud&#10;ZTw9m+MyvE1uI8xzPHZjGWIwOKpSw86k3leGy+EsRGMqHsaFWEVOqmpVXBRl6d9SSPqPX/e7gEfn&#10;17Ic88nqOrDgc8Hk+/Htn2pecYGfxX36/d6d8e/tyHPPXkf3evB77R0OPTj3r9+Pxg/Fr/gr34g0&#10;mCx+DXh+71O3tL67/wCE3uoreSZBPJbTxaBa+fHCW3yJFJEQ7KCqsyqcbhn0D4Nf8FRP2cI/DfhP&#10;wbrP/CQ6LceHfDuhaBNdRCw1q2WTSdNtdOea4NpPb3EUb/ZzIWW0ZwDjys8D9I/iB8Ufh38LLSx1&#10;T4h+KtH8KWmpzyWOn3mru0K3M0apJLBE0cUrnYpR3HyouVZjnp5tqVh+y/8AtPaZNpmq2vwo+L1s&#10;YG/cXUOh6zrFghUgXNlKV/t3RZ4wSYb+xksrm3f54LiNxkfg2M4OzfAeIfFnE3CfiPkGW5/xPSyW&#10;ON4VzbJ8JmEXSyjLqeEwEakqeb0c1oqrBVKzrYfDwU41l+6qKnCT/a8DxTkuM4F4a4f4p4C4hx2S&#10;8P1s2nh+JsqzethFGtmeOniMXOnRq5PPL6rpN06KoV8dLlnTb9pTdSUV6L8Ovi38N/izpbax8OvG&#10;Wi+KrNFRpxpt6pvLMuBsF/ps4h1CyLkEL9qtog+D5ZYDNeikHPHTJPJHB6n+Lt+B5r8SPjH+wR8R&#10;P2btbf42fsceJ/FRs9FMl/qfw7lvrrVPEul2KFZLr/hF7248+fxlpIjTN54W8QLfaxPbxyC3vtfl&#10;mj0tPuv9kL9rPSv2i/DC2Gspa6L8S9Dso5td0mDKWesWatFAfEOiJIzOLZ5pIo9QsWZ5dNuZo13y&#10;W1xbyN7nDviTjKfElDgTxByqhwzxbjKVWtkmIwteeI4c4ro0FzVpZFjayjUp4ylH36uVYt/XKdO0&#10;k5ybhHxOIeAcEsjqcYcD5tU4j4Xo1KdLM6WIoRw2fcN1qzap0s6wVNyhKhN+5TzHDf7LUndRSglV&#10;n9l8+v8A48O/Ude/64pe3Ug4/vDHtxnofr9B2pOSOORkdFz+XHIx9PTGKcQe2ccj7vTI7YUcHp2P&#10;ev10/LxDn1Pbqw9D1+bv1+mcUc84Pr/EPbnr19aXnnqOmPl9sHoDjHt7465pORnPPBx8uPbnj0/l&#10;g0ANZ1jRnd1SNFLO7yKqoqqSWZiwVUUAkk8AAknFcv408EeFPiJ4c1Dwn410S08QeH9UiMd3p94X&#10;AJwwjuLa5t5YLyxvICzNbX9jcW17ayESW08Ug314x8bP+FkfEXwN4s0X4H6z4aOp6PPNpesDUDKZ&#10;dX1C2hsby78L6ZqKuNN0y5NldIJr7UI76ylu3j0i7jsYHvr61439nz9qax+Id1J8PPiPZt4H+Lui&#10;Tf2Xqeh6rAdN/tO/gVTIltb3BzaakyYnOm73hvYZI77Rprq0mMdt+b5n4g8NUOJcLwdn+FqYbAcR&#10;4T6vkedZlQoVeF+JMwdTE0Mfw7RxjnVw6zGnCFN08Fj40HmSqVqeCjiPZx9r9ngeE87lktXiXKMR&#10;Gri8lxPtsyy/A1qtPPckwsYUK2Dzmph1GnXWEqTnO+KwrqLBunCdedLml7K98HP2eW/Zu0nx7e+B&#10;ILzx1qeveIZ7rSNG8R+K50utI8E6fCY9E8I6Jrd9YS2yXSzm+1aeTULa3Goahqi2era7PFpVpqp9&#10;S+Hknifx0+n/ABE8c+FZvA+oWkGt6V4c8D6jNHe6x4fin1BbPVdT16/jVLCfVtUGlQLp66MbrTLP&#10;R5JJbLWtYg1x5YfYwck8k8gHC/jzgHr6HrnJyMiuP8d+Kj4Q8PPqMEMV5qt9qGkeH/D2n3Eht4NQ&#10;8R+ItSttG0OznnVHaC0bUL2B725RJGtrGO6uFjcxhG9nD8PZLwvgKEcJOeW8N5HhalalkWGo4Snl&#10;dKtRrfXIY2FOjhY42eIp1faTpYWOJlhJYidOpTwaxNKhOPFiM8zTiDF154uEMfnubYijSnnFariJ&#10;Y+dGVH6pLCNzxH1ONGpT9lGpiHh44lUoVITxLo1a0ZZ/j/XfA1raW3hbx/cWtvo3jdLzQdmpzm30&#10;vUTLCqTaTe3STRGBdQglkjCytHbXCCa2km3Sxwzcv8T/ANnv4P8Axitol8b+CtLvtQt7ZLbTfEum&#10;79E8VaVCq/uotO8SaRJZ6rFaxtskGnPcy6XMVVbqxuIh5Z5zW/2YPhr49aLUvi3BrPxK8Rkb5dT1&#10;XxF4o0nTLGZxlofDXhvQtb0/RvD1jAxaK0+y28urmAR/2nrGqXYkvZG+JtU8Jfsv/DjVr2LxBr0+&#10;jxxQ2Xg/wx4o8QT+IDZaj5U6QaZoup60bnxNc2kzPG81rqmt6rHaQ2qR6cLBJJUm8LOcTUo4TiTM&#10;fEPJOEo8BrLXicRUxteOPx2Dy/BYadaph8/wWKy55ZjYSrSxEqEMDjcR9VxGJWGowx0aksZH0cvh&#10;SVXJsNwfnHEX+tf1v2MIYahLBYOvisVWhSjVyjF4fHvHUJeyjRVZ4zB4ZV6NB1qksM4Rwsvh/wAd&#10;/sJ/FTwFdv4g+CXjQ+M7S1fz7fQPEF5aeF/HNusZ3Imn+I7JLTwvr1xuAEUepWfhFY0TMmoXUxy2&#10;38EPiP8AtBfEP4j6T8AviHYavYaTpltJ4s+Iw8X6NLZ+IovCugXFoljoiXsv+j6pa+L/ABDcaXp7&#10;XcdxqFrqnhyLxGbC6lSF2X7T+APxl8M/E/wZocNvrzXfi7T9Iso/E2n6lJFHqr6nHbxrqN/FEoRL&#10;qxuLwyywS2iiK3ilhhlhtGCwj2C08L6RZeJda8WwQP8A27r2maLo1/eyM8hOl+H5tVuNMsoI2Gy3&#10;ghudc1W5dYwDNPdu8hYLGE/IeEfBXw8x+YcM+IvhHxFmnD/DOb16eN4k4b4fz+tW4T4hyypg8RUq&#10;5bictU68KGIjmDwuGx2EjWo0aWHWLw/1ajUSi/vM88SeJ6GFzjhbj3JcvzbO8uoVcNkuc5jldOhn&#10;WWY1VqdOljYYhRpRq0o4X2uJwldUPa1a8cPUnWrU5zZvjIzycYPRh7Y7+2D+Qo5yeT16bhxz9fT9&#10;fpyvzep6f3eO3HQnnn9PoA59SR6bTnrwM7fYZ9+Pev6qPwwQ57H/AMeHPJx39P1/OjnHU55/iGOv&#10;b5h75PNLgg8Z6Y+7gdc9MdB19c0Y+vQ9V6ntwB2/H246gCHP949u6+n+9/n3opxGT1P4pk/yooAZ&#10;2JyO3YEnp/jyevHNLzx8w/iz0x1/r/nil+bntjHGT6/Xv06/hnFHzHGP9r1GOcfp2z78ZFACfj1B&#10;9B1VcfmePoPqaD35XHPpk9cdB+vFL83qDgH1yOB+vce+T16BLYB9cnHzZx+fTnoPY+tAGRr2h6X4&#10;m0TV/Dmt2sOoaNrumX2j6pZTD91eadqNrJaXltJjDBZbeWSMkEMu7KkEZHzH4Wvvhl+xV8AdB8O+&#10;O/Efh7QNL8IWfiKVJbedPt/icjWNS1WfV47KWK1u73XNVhu4dR10RQSQWuq3c8CXM1stvcS/WY3e&#10;x/En+HPr3H4Z/CvDv2ifhVY/GH4T+KPCdxouna3qgtLfV/D9tfxwHzda0O9ttYsbJLudSbFNXlsR&#10;o95cIyqLK/uFmDwPIjfL8S4HE08LmGf5FhcHU4qwGRZng8qrYrDVcTGrCtPDY2WCqUsPVoV6yrYj&#10;AUPYQjVShWk2oyVSpGf0WQ4zDzxGDyTOMTi6fDeNznLsVmdPDVqdGdOVGOIwkcXTnXhUo05UaGNr&#10;+1lKm+amkm04QcfOfEeofFPx/wDs3/FPxhqNnP4V1fxh8P8AWdY8E+Ao4Y01jwxoKaTd32nWmuXa&#10;oLu48Z+IrFxJrVkjxafocs1noNpbtdWGp6tq356f8EoPFml6b47+Mfga7WGPW/Feg+GPFOm3Lqon&#10;u7bwjfarpmr2ckrfNJ5DeKtMvLWEEsFk1KbZtEjL+zXhfxZoXjLw3Z+I9IuUk0q8t5POjugbe502&#10;4t90Oo6VrFpORJp+qaVcpPY6rp92qXFheW89tcojxsK/Ar9mDSDpn/BQvQ9F+HhN94f0TxJ8V7u/&#10;lscyWll4Ah8MeKNLt7q+aPhLI65qPhjTrZ5MI+rXFgqksMr/AD94j/Wsj8V/o/cUZXj6udwzPGZj&#10;wrilOqsTUxeEzmnSlWzilGnamqapZhi8VWdCnSwuFp4bCUaMKWGjTow/ZuBXRznw/wDGfh/G4Knl&#10;P1TBYfiGhGnTdGGFrZQ6lWlllWdT35SVXLsLh6ft51MRiJ1sTVqyqYic6kv1tl+JPhPwB+1Y3wuF&#10;xcLf/GHwHZ+K10fS9N1DVFXxh4Z1CfSLzW76HS7W7/shNW8KPpkOr65qYtNKhi8MaNHc3sN1eQrd&#10;/U08G9LloTHDdT2zQC6CJ5i7RKYNzD5nWCSaSREJwrPKUwZGJ8j0DwJ4L+E83jf4neItRt7vxZ4m&#10;/wCJh46+ImurDBeS6Zpwf+y9AsBuddG8JeH4D9n0Lw9ZyOiyGS+vZdT12/1DU734y+CH7e/w/wBc&#10;+Mnib4TeIfEJi0DXPEV7L8KPFOv3ccc91Hd3gU+HNUldlYWhvZ1g8M6jdMxKTW+j3dzJK1hJL+tT&#10;4tyjgzH5ZknFmbYDAYzjLPc3qZDgIzhGeXUsRKWLp4fGVFWnzKtWlXlWzCMaeCoZhi4YCnUq0vZ4&#10;mf5v/q5mHFOFxuZ8M5Zj8dh+GMly2GdYxxlOOOq4eEaFWvhKSowcIUKMaMaeDnKri6uCws8fVhRn&#10;KeFper/sLfBXTPhN8J9R1XU7OFviv428W+K9R+LOs3AWXVX1zSvE2saXp/h2S4kBnj0jw3pkMMGm&#10;2gcWc81zqGv26F9dnnm4P4/fHu28XftCfs7fs/fC27XXPFFr8X/Dvjbxve6U6z2+h+FvCKXWoeJo&#10;Lm6gJjiSXw6+qWV4zuImn1Cy07ebm8jgl+sfiZ8CfB/xSiuTqGpeNPCmo30UcF/rXw98Ya34N1HU&#10;4I41hSLV00y4Gma15UCJBBNq+nX1zZwKILKe3jJQ4HwP/Za+DP7PTare/DrwzOniTX4xDr/jXxHq&#10;2peKPGWswCXzxa3Ou6vPc3FrpxuFS4bSdKTTtKe6RLt7FroGYlXhjiKnl+QcIZRHKMp4YyuplqzH&#10;NKeKxFbNsdgcrr0cQsLhcvWAo0MJi81rUIvMMdVx2J9lGtiJUo1q1RVI9NLiTIa2YZ3xbnFTM804&#10;jx8Me8uyqWEo08rwmMx1Crh6dfFY+WNq1a+ByqjVUcDgqOCpOp7ChRn9XoRPoXnsR/D6dc9sehPo&#10;Pxr5x+Of7SGgfs8pZ6v4/wDCnir/AIQm9MUC+OdFtrTUtC0/UJWKrpuu5uILjRLiZtv2K4vo00+/&#10;LrBbXr3oks4/bPFL+KhpMsPg+LSP7cupFt7e912S5/snSEkSUvqt3aWm281RbXapi0q3nsmv53ig&#10;l1HTbczXkHz5F4v1z4ReC5db+OfxL8H/ABK8C32oS2M/iu18Gt4Qn0r7Td3ED2txop8QeKrHxJok&#10;UsUqfabea11CztYQ5h15JDcW3vcW5tiMFhMRSw+OrcP+ywlXGVeKMRhMtxeTZTGhKmubM8JjsbhM&#10;XisFL2sfrVbL4qGDThPFY7Bw5pHzvDmX4bE4mjVxOFp5zGeJp4WHD+HxOOwubZi6ylf+z8ThcHis&#10;Lh8VDkfsKeNbninzQw2DxUlaPyv4o/4Kj/DO/RdE+D3hjxD8QvG2pB4dJ0Sxsn1K+nuHysZg0Pw+&#10;NV1nUW3lSIrS2b0ZgMkcvo37P37bv7SC/wDCU/F74r/8KI8P32bjS/BVrYzeIPFK2snzRjUdG0nX&#10;tB0TwuZEZJI4LrWfEGqx/NDqmlaXdpJbx/f+va/qln4Bg8bfs4+Dfh98SYtQga/g07R9e0rw5D4i&#10;syMRvoOtW0H9g3V6JUMRttY1HSbQgMH1S2mt/Jl+GfHdh+2z8TdN1jxT8WfFvhz9kX4S6FafaNXg&#10;03ULLxz4xuYPOEUcUVn4Y1ltEj+1SzRWsd5d+MJZoriWFRot0vKfifE2TZjWnGpxxmnF/iZRjhHj&#10;cLlHDWBXAnh7Rwfsvb1MyzrPqeaU8HiKVGjF1ZyxufYj2VPnlSy6cZKT/XOHsyy6nCUeEcs4X4Er&#10;PErCYnNuJ8wp8YcZvE+09lHBZRw/PLpYuFSrUkqXLhsjm6k+WP1ulUi0vRvgV/wT+sfhf8Wbb4rf&#10;EL4oXHxjv/Dtkf8AhB9P1bwodEj8O6/MzJL4lvppvFPiRda1OysS1poAW30230eW7v79YbnUP7Nu&#10;dNb+2N+1F4q8La3ovwA+BVu2vfGnxve2eiww2MsQm0ebVIBcWsLTyZi0+QaeX1fUNSudsGk6LDPq&#10;U7CKGSviLRfHvxT+BWi2vx1+Dvxz1f48/CbSvFsfhb4heHfFGj3mgapompTQQ3dtaa5pjarrVlLZ&#10;a3YzwtpXibTZbKfTb68sLV7W4aa4Qe/ftwwWFt4c+B/7dHwmiW18Q6bN4U1ea7ixbSa/4b1jSTr3&#10;hxtY8kkSGK3W78N6iQzzXGl+IJNOnaW2tII4flf9asqw3hnxFlHAWSVOBI5Ni8k4g4pw2UZpRznF&#10;ZlwNxBjnTzXiHhLibD18TSx+InhqOJpPF1n7bL44LEYNU6FenhuT6FcPZjivEDh/MeM81o8Y08yw&#10;+ZZHw5WxmXVMmwWD4rynCqrluScR5BUw2Dq4DDvEVqVaVClTjHHyxVLGe0rUalacuL/Z++B/7I/i&#10;r4jar4D+Mfi7Xvjr8drPT9U1vxDqGv6l4h0b4aWtxozwHX9N8KafYarYLqlvpLXAd7/xiNRvLyGC&#10;4v7ZNKi36Xa9v/wTXu9K8O/FH9qz4W6LfQ6jovh/XfCOqaLdWc7XlobVb3xnobyvc/MvmXNjY6I8&#10;IlcTTRwythhC7DzX9pzwL8N7H4jeAvC37MXhiDw98bv2tVt31Txf/bfiTU4NF8IeLmTxDrd9Y6Hd&#10;6zdaT4esDYafeeK/EcHhuy0qe+07RzBE4jkET/eg+Gt1+zb+z7rPw8/ZR8N+GvEPxF8O6XDqN/Y6&#10;vq1paeKvFOq3VsBqni7WJBDJ/a3izVTGJ9NttWl0zSnRYNJsLuw06ysLFfW4M4aqZfxNhsxp5Tw5&#10;haHhXiOJY43MODstxVTEcUT4gydTwnDVGOJl/aOb5rgMtlhMwzLMMXXr1KmYVaOGo05SWJxBhxZn&#10;kMbw5WwdXNc/xFfxHw+Q08vy3ijF4TC4ThtZLnFNY3iCaw7eX5RlGKzCnXy7L8Hh6NCLw1LEYmvO&#10;mo0cO/q/WfEvh3w7EJ9f8QaLokTAlZNX1Ox05WG45Km8mhDDvwTg8VW0Hxh4T8UrK3hnxP4f8QiE&#10;KZhomr6dqhhVshWlWyuJjECeAXC5Jx1r+aHT9W8FfEr4bfGf4wfH/Wvit8Vvi/4B1mBL74P3PiLX&#10;fA/hzw74bub6PSZvE+qr4ZuLHxjcW+i6066T4kWPVNFtfD1zdabb3+mlJ1v56uoeH/Bfgf4E/CL9&#10;o74U+IfiX8F/iz4z13VrPQvhZpmueIvFen+JtPsfEl94f0zxB4Rm1m5uvHdjFrrw240uC+1XxDDr&#10;7Ti10u1aC5tr259pePmYVaDzfD8OZVVyeGUvPKmCeeYyGexy7+1IZP7JylkqyT+2/r0nRWQLM542&#10;VWMqEZurZPz34E4OEo5dX4hzOnms81hkdPFRyGjUyOeaVMtlm0YxlHNnnMsseDi6jzl5VDAxptV5&#10;P2PvH3l/wVAutM8YfFb9lf4OavqVrp+ia9410i58Wzzal/ZiWPhLxJ4w0Hw9reo3F5FPbzWEMOk2&#10;GqmO/Sa3a3dJXjuInQyJ598e/wBkT9nf4WePNA8P/s7fF3xF8JPjZfX+ljw14H1XxR4j8Q+GNX1T&#10;VZYYtC0seJ9Qm1DxP4R1nW7u4toNH1S71vVdJEtzbwXGn2cNx/aVp9mv8B/Ev7VP7OHhXSf2qvC/&#10;hzwT8e0sr6fwb4h0+5sZvFmh3EUC3GmXurQWUcUFvcajEinxv4M0u81HR5I4xcxT6dqqWseh/KP7&#10;LPwo8D+MPijq9v8AtA2HiO9+MX7ODWWs6LH/AMJBejRdc0z4e3sVrph1bTQudaufAerWmky6DdR3&#10;FvZ6lpN7oMF7Z30Glxl/kONcBWxnGFPDZhw5kM4eLONyfH5JxDxNTx2W5pwxRyTJMPPOeGpzwPPj&#10;sq4lpZXh1meUzhi6WDxNWniqVSNacIUn9FwpnEMt4WjTwXEOb0f+Ia4bO8FnmR8PzwWZ5ZxJWzbN&#10;6n9mZ7TjipfUM1yGrjKk8BjubDyxeEp1KVWnUoU5yrP6s/Yw/al8TeP7jUPgz8ao30v4u+GWvba1&#10;m1GBbDUPEcejtNHrGnX9ptWNfEugGCSS7NuANT05Jb5I3ewv7ufM+Lv7CviDxB8Wbv4i/Bb4haF8&#10;KIPEEc994jt5tD1bU5ofEk8r/br/AES10jW/D8UNnraMLrUreW+j8rU/tV3Cs41BorbJ/ZH8Paf4&#10;38ffG79rrxzbwvqFl4g1vwl4LMsSFND0nTdMtL7xbrtih+X7fqi3tr4ZiuSFurSx0TUrOCRbfWb2&#10;OXC1v4ofG3453Xijxj4d+IWifBP4N+GNfl8MWfiXWLbUtUutf1u3jE11a6NoOl3WlT6qtgskMOo6&#10;pc61YWsN68un2UF9PZagll59XPcjzHwp4Qy/xNy3HeJOY43GZxxNwVGnmFDh7PIcF5JiXTy7iriX&#10;iTE5rlGCySNPLcVhY43H1syoRxX17A4acMVj/bVDzp4HMss8QeIsbwLjcDwZg6GAyzK+K41sI83y&#10;SHEea0IVcbkWS5NDAY+vmiWMhN4bBwwFWdCrh8ZOkqWDVKDl1Lw1+2r+zpGNeHieP4xeD7M779/D&#10;0Oq6pqFnbxruln1LwNqS3mpR2ZHym58M6r4gvYlDzXMNlbxm4HsHgT9v74Q+IdNV/EzXOgapDmG6&#10;jsRFqlj50eEnAdJY7q0dZQ4a1uYnkgAMckzuGrhfC/xA/at+G9jp2uro6ftH/DfV4jPp/iXwGz6l&#10;fSRJJJC6z6BqE9r4t0u/jmgmgms7aPxHp1pLE0NxdxXRaJPo/wAN+A/Bnxr06Xxn8Yv2WvAWi6xc&#10;+XLp9l8QPD3gXxj40uoFjbNzq0cmk3sWjM4WIWdncaxdX4VpF1K10mWEQyehwLlvE08dKXhjxNx5&#10;wRTr4eGJxXA/ijw9m3H/AAd7CdNVcPmfC3GmEzOvhFgsVSlGphpYLijF0cfdONKPLCmvK4nxWSzw&#10;3teOMk4az6VOtKhS4m4EzfK+G87lVjJQq4TOOGa+Ho13iqU0411WyrDTwSVpxXNKZ1Xwt/aD8C/G&#10;fU9Tsvh3b+I9d0rQy8Os+Lf7HWz8J2GpqEK6IurXlxB/aWtGN/NnsNHg1F9MiEb6w2ni7sPtWp4o&#10;+NHwt8N69d+CfGXiW10DV5LNJm0/Wba8to7/AE2/V4lu7O5EDW91ZSlZrdp4pvLS4iuLWRkuIZo0&#10;8N0H4y6b4C+NHh/4I3/w/h+DvghdCeDwZplna+HtO0S91TVbuJtMkig8PGXSbLT5pE1TTYbawuI1&#10;g8QTeVewzGa2uYfbvjB8Fvh98ZtN0uz8aeH9C1q/0O7nv/DsusW32hIriSAx3llMI5IrmbS9QgVU&#10;v7e3nilR4rXUbKa21PTtPvLb9nynijP+I+GM6p8L55kWccZcMZ3UyXiChnPD+Y5Tl8sdh6dCpjMu&#10;p5NPH4bNstp16GIjVyrFY/E4lYxpTk5YbERnhvzfH5LkuVZ9l8s4y7N8s4azjLqeYZXWy/NMFmWP&#10;jhqsqkcPjamOjhpZdjJqrSlHG4bCwofVYTUYzlXoP6xh6Jf/AA28NyXGr/Cm98GJp+o3C3nibwh4&#10;ZutG0+LWJDFFA2v6Zplq1vGnieC2hhjmYRRtr9lbxWF27XVrpdxa8L+0J+z94T+Pujad4g8KahZ+&#10;H/inaw6a/hbx3p8kUd3Do7alaxXja3Yja+v6XpNvc3V/ZWM5t7y21WFLWx1DTftt+tx5ha/si/ss&#10;+JdZu/DWh23jPwB4+022W61/w94S+Jvje5utBST5YLqey1fUte0C10y//wBbol7JptpBqsAJt4fP&#10;huraD6q+DvwU8GfA/wAOTaD4TOsajPe3D3mteJvFGo/2z4q1248yRoTqeprBaRC2sklaCw03T7Ox&#10;0uwjaVrWxinurua487Kslz7jLBZlw9xlw5wDjOCczoVoYr+wc9zLGxwuaUakbxweT5hw9ga2T5hT&#10;rN1cRSljoVctzCi8VTjDHPExxPo43Msp4axODzzhvPuK6PE2Dq0ZYeGcZNg8LPE4GrDfF4/DZzjK&#10;GYYCdFKnSf1etDHYWqqE74VUp0e28HeF7fwZ4b0rw5b6nq+tHTrZIrrXPEN/Jquva3ekBrzVtY1C&#10;YKbi/v5zJPP5UcFnAGW1sba1sYLa1h+W/wBtnWdb8M/DvwX4m0Qjz/DnxQ8J68pYM0C3uiveavpZ&#10;u0UjfaPe2CQToSBIs4hyDIK9G8PftP8Awn1vXdS8MXuvL4a1/TNRudNuLPXwLO3kubSZ4JDbahue&#10;0MRZeGuXtiw+6pABPpXj/wAFeHPiz4E1rwfrMgutE8SaeIkvtPmikmtJ1dLnT9V064/fQfa7C8it&#10;721dllhklhWOWOaB5Y39PiOeU+JfhtxTw94bcUZQ8wllOIy7KcTleOo1FlGbYBxlgKGMp0ZTxGA9&#10;ni8LSoVo1qMatGm5T9lNpRl5WUrH8IcYZLm/F+T4+OG/tCljMdTxmFnF47BYq6xVbDuajRxTlQrV&#10;KtP2U3TnNRjzxTbVL4WfFHwx8WvCdh4p8M3kbCaKNdT0uSSNr/RNRKKbjT7+NcMskbhvJnCeTeQh&#10;bi3Zo34teLfhd8PPHlw11428IaF4tk/sqTRYo/EVlHq9ra2FxK89yun2N759lp11cyMhutSsLe21&#10;G5W2sY5rt49Pskg/H+/+Gn7UH7L3iyfUfC/hnxf4o0+KVks/FPw10TUPF+m67YK+9I9a8I6RHqXi&#10;DTZ9gje8sr/SbvTIrkkWOr6ikIuB9d/DT9or9qj4kRwaRpv7N2p6HeSKsVz44+JVrrvw38KaYpGD&#10;f3Gja/bQeLdakC5eKx8PaLcR3E2yGe80yBmu4vz/AMPfGTN+IKMODfFjww4uybjXA8uHxihwjj86&#10;4YzytRTprMcBjcLhsVgsLDEO9SX1ip9QpKfPRzCdCTVP7LiXw2pZXUnxJwHxjkON4br3rYfEy4jw&#10;WV5nltKq1L6piY4jE4etWnSTUFCmvr05R9lUwUa6tPnvh1+yt4T0D9p/xXaWz+IrnwJ4D8JeF/Ff&#10;hiGDxb4o0i70PxT4l1+afTdNudT0TVtMvdfttMsvCusL9i1qfUIpdG1exg1iK/km+1T/AKRjPTK/&#10;jtx2/p1+nc1x3gnwk3hLTLlL3UpNd8Ra1fPrPivxHNbpZy63rk1vb20lxHZRPLHp+m2lnaWel6Lp&#10;aTXA07SLGytHury4jnvbnsxu9e3GS3Ocfy7nsT9MfsPh7wLkXAWS4nL8jybA5JTzLN83zvE4PBUa&#10;FNUambZni8fRwU50FyVI5bh8TTwFGMJ1KFCnQVLCyWGjTS/O+L+KMy4pzHD4jMMxxGZLAZfgMsoV&#10;69StJVfqWDoYfEYuEK1pQePxNKpi5ylTp1qjqxliI+352N7HkfkOe31Hr09+tKSfUH5vQY5zz/jx&#10;+tL83Iz+OTx9M89snPQZI4PId3qOPTPbPrx3/LB6c194fKDT1zkdB2HftgZ6d/8AHGT6Ec56jHU4&#10;/X9Oeg6qS2eeOPU8c4z1P/1/fNL835+54z0A5x/MjvxQAw9fy7AdvQUU8hyc/wAjgfkTmigBSSO4&#10;5HGev/oI/Xv+VGSOuO/r2IHofp7g+tKScHj65xjPudw7cdP8KQsR2x16465/3vz9+cUABJz1A4Pr&#10;xwD/AHc+/vwO1BY88gc46ng4I/u+oz/9ajPXgdD3HOQOvzdOPfilz3+vPHQZOPvdcflz2oATJz2+&#10;hz19vl9+e/0GaMnpwcgev5/dxz78UoJ9O/t/d/3uv9KTPB4HQcHGP59D2+nfpQB4P8Sf2c/hp8Tp&#10;L+51VPFHhzUNYVV1nUvAPjTxR4HudcVUEIbXYfDuo2Wna3OIES3S91axvL+G2ijt4LqKFFQZfw++&#10;EHwB/ZO8H+IdU8IaHpfgvSZI1vvFPinVdS1DW/EWtG0EjQDV/Euv3mo63qQhaSf+z9NN4bK0luLg&#10;afZ25mlDfRgOeMcHPAx3Pru9xmvyy/bw/Z2+I2r6D/wlnw08V6ongk6ul/498C3s97faD4a/tG8j&#10;XVfiVpGl2rNdz6dpSTT6x4s8O2bHzooZ9W0uOCc36zfmPHcXwllWZcZcLcB5TxDxPhcNiOSdOGCw&#10;OYQ+sySqYqeJlQVarhITk8RmkaWIpYieHpymlVak4foPCFWrxLjsBwlnvGWY5Lw/isRQUqVWti8R&#10;gKjoteyw3sI1nShiGoqll7rUalCnWlGK9m3FT+Xfjl8dfix+2x8SrP4JfBDTbk+HpJWuFtZZZrPT&#10;INKgn8i48a+PtRgSU6b4etC2Le1CTXeoXDw6bpVpe6ndRwP+ivwu+AHwH/Y9+EOr2Xik6b4kvfFl&#10;vBY/ETxR4h0aHVNY+JeqSwzCHwxpvhoQ6lLdaQC1za+G/Aelw36pC88s66nql1quq3nrf7On7PPw&#10;9/Z18Cw+GfBELalf6qLfUvFfjXUBby6/421fyAq6pqVzCBHHZwo7xaPo9mV0zRrJ/Isot8t1cXPv&#10;jxxu8ckkUbvCzNE7ojPEWRo3MbEkozIzIxUglGZTkEivneAPCzMMoqZhxnxhmOE4g8UM/wAO4YvO&#10;MVh3jMqyDC1o2WS5Hgfa4dQwGHpylSqyp1KE8Y04ucKMpKfucY+IeCx1LB8JcK4PE5PwBlFeE4YL&#10;D1vqmZ59iKMoyeZZpinTryjWqVYRq0KdSnWVCXLXqwqV4UoYf4h8Aftca7qvjbU9L+IXwU+Lfw08&#10;A6hcwQ+DvG/ib4b+MtI0e2RYzGw8X3d9osVt4cgvZFSS0vNRNnDbmTyb1YYwbiP7dimjnjjmhljl&#10;hmVJIpY3WSOSORd0bxyIGR0dSGV1LKy4IJByfy5/bl/acNjBL8G/AMtzqGq6lcWmla+2io95qV9f&#10;6jPFa6d4R0W3tw8t3qup3ssNoLeANNLPLFAoUgs+/wCDvE3xK/Yt+F3w61H42a3N4o8K6+buPxfp&#10;UHk3T/CfUJo5NS0zRvDd/HmXXbG30lJrbVbe4maG41jTry70OS3tL+K2PzmR+MNHJ+JuLsgx2OzX&#10;i3hHg2WGXEniNUwmBo4Xh/Pc2zKOHWQVKWWUqMMywOBliaSq4jBYaWIyalCrDG/WcLRlisN3Zt4d&#10;yzPJOH85wGBwfDmecROpSyTg1YvF4nE51gMDgvbSzShUxd54TFV40r+wxFVUcfUrUZYZ0cRXp4at&#10;9S6nr3ibXfGfxM8AajqOsfDe2udM8PP4O8WPb2M8eseHV0++m8YX/g+6uHu9Hh8SaZcyPBcrqtrc&#10;XekwNp2rXWh32nxwGT4S8JeCpv2pPiboXww/tfV/Ev7MX7Mx0zSdY1TXRZtd/EnxBpcMD+H/AAdq&#10;02m2WmadqQjtI7O/8XSW+nwh/D8el6ZfWvneKXvk/UW9sfDXxE8MzaVrmkpf6Vrem27ajoeqwm2v&#10;7OPUrOO5S3v7YSLeaVqkMFyjLteC9sp8SQyRyIsg4f4d/DLSfgJ8NLzwf8OtJvNZstMu/EmtaFpU&#10;s9gur399ruo3Wr/YtQ1q8nsotQnW+vGtE1nVrhbwaZDaR391dz2rXVx9nnvA+Kz3OcnxGY455jwj&#10;gKubZzmkIzxdXMs3qQzKGbZPw5icuox+p1clwWOc8VVWGoPG5hLLMpyzF4eUKNativnsl4sw+S5b&#10;mUMDhvqXEuJhl2W5a3Tw1PBZa5YGeXZln1HH1X9ap5pWwyVGjGtVjhcFPMMdmOHrxk6dGlDr2j/F&#10;TUvHmnxeCdW8PeAvAfh6yuP7Zn1Dw/Jr1/4y1nVRBObfStMttW0S00uw0i3jgMmv3ct9dXF/Pe6d&#10;b6WkUUt+cbxFfeGfiDq/iP8AZr+LdnY6nceKPBbeILY6e+oaNZ+KvDC362d7NZiHUJdT0HX9A1aG&#10;GXyrXVp59i2us6fdRbLi1sOr+D/iq91j4W+HdW8XF9M8T2GmNbePbLVZoVutC8VWLOviKxv2EzxQ&#10;pb3wmktXR2tZ9Nks7uxklsLi2lk+JPhf4j1D9of9tvUviZ4W864+F/wS8N694WbxHErHTNU8Tata&#10;jS7bw9aXORDd3K219q/iHVIoXkOkLFo6XqRPq1k0izvOsNQnwdQy+OKzTGeIueYanj8izCrUx2Ff&#10;C+Jy6pLP1isqqOWBwOByfLVQoVJ0cNQdXHRoYfGTxE8djI4gyjK8RX/1krYqWHy7DcEZRia2GzjA&#10;whha0M+w2MgsnlSzKmo4nFYvNMxc/YqrXqqGHqTqYSFGOFwro+g/Ej9kvT/B37LvxB+B37NfhvSF&#10;1TxZqNv4g1GDxl4t1eS91vURc6ZNNqF34h1KDW7htUa38P6bYaVDcix0iKGyS3WewjjeSvnf9srS&#10;dR+DX7Anwn+CdzZX2ueNTo/w98DJb6VZ3uo2974n0nRba11CC3vLe3a3i+3+IJ4rXSUuZYTdpOEt&#10;wxjcL7Ra/HDxDoX7c9r4Z19ZbHwD8UvBUnhjweZZi1nd6n4a1PWzpGr7+IkGo6ppPi3TbOJd73A1&#10;3SZS4WeNG+rtT1X4mP8AFuLQ/Dl54TbwHZeGLDX/ABg/iGyvZda067v9UvNP0vTPDMmm3NhbNHqd&#10;no+t397dayb5tKuLO2WOG5ttVij0/wAKnlfB/GuWcW0shw2KybE1Y1vCHEUcDhMM6OW5PleLxOY0&#10;KmByuU8BTo4PHZdmMswp1oyfJQxVOrGlVp0JOX0UM44m4XzHhmtnlbDZxhqWIo+KEauNxuIp4nMs&#10;zxWFo5fUoYzNOTHyniMJjMEsFKj7PmnVpSpOpCdakofmN8DdFdP+ClEPg/Wp4bu5+DH7NsGmaayt&#10;vjh1PQ/DXws8FTXFsHXdH9osfEGsSAhEZ0upDjbI1fN15b/tFfEj4hftP/tefCLxlc6Xe/A/4jwa&#10;RaeHI45531zwvp1jd6l4oiG64Nrd2nh7Q5PDtxJod1ZyQaxpcmrjzlvLawt7r9a/AHiTwt4q8YeJ&#10;vjtpH7Lj6Tcm01XSdO+OP9n/AA607xj8QvB1s1sv9p2LXN/pfjG78L38GjafcaWdbeGHUrC1sLzR&#10;kvNPksbmZf2YU/Zok8PfFD/hRGka3a+GfFHi7Wdf+IbavF42vdGuPFd3pGlWmvW8GqeKrjUtOhkX&#10;ShpoudB0S/FnZQv+6sIFMgXx58B5Xmqy/I5cUUsPTx2f8ecZ5dKMszyPNqmMzCFKOQ5rlUa9KhPM&#10;Fw268ZVcVSqrDSpvB1IqdGvGB9BHjrGZW8fm74aq4jE4LhzgvhHGwqUsrznKqNDCYudfiDL8zlQr&#10;144D+3ownSpYerR+tQqyxVOoqNeg5r84td8U6VqHxc/Zb/bl+Gunp4bm+JvjPSvhx8cfDVg5Nra+&#10;KZNR03wp4mW5j2qt1/bPhvVbi9tGuRGJ10XQ9cnRNSuZpx6J4S1DQ/FP7Qf7Qf7XHxQjh1Xw58AN&#10;RXwV8KNEu2D2S+Nri0lmW+SFv3S6h4e8NnSxYPtcRzeJr3VEjjv9O06eP2zRf2UPgbo/gLWPhT4Y&#10;+LnxK1nSLf4reHfjNcXVhpOk+Mbzw1qljotvaWujXF54Y8Cf2ZplhqemWtpctHqMEWuNFBFcx3Xl&#10;eY8nTx/sceCPF/wc1TwTZfGDxLq3hLxN8R9e+J3iXWvDGmeHptQ16TVtI03SZNChW2stRFulpY6Z&#10;FDHLbW02rEyOmEkEez43DcKcfzxNSvhanCuPzHkr8aLLcNn+WVcrfiLSyDBcO1s4qYJThN5fQzWV&#10;fiavJUfZ08wjGiqcKroxl7mJ4r4MhRjRrVM8wWGVOHCNPMq+UZpDMYcB4jOZ53Ty2GJlRbdeWWKX&#10;DtFe19rUwU/aKTg51Y/IVzrXx/k8S/Az9rL4gaz9g0Lxj8QdMvPDHhCJ7yK40X4f397pVjDc3kRc&#10;2cf/AAmnhXWNbltbKO18+x0ySwuLu5e71Cex0z6K+L3h2fSP20PD82jKIJfif4Q8U+H79YMRPdXG&#10;pfCzxbZWqtt27y2q+H9EuJGbHz24dvmAI+lPFGmfBP8AaCmsfBH2nXr+y+E19pPiPUdK8OmfQNP0&#10;yS0a7i0bRteM1tb3H2eaTRLuNNGs2gmC6dJFeGG3YJJzmrXnhHxJFb/tX2PwmudT1LwzpcjeDdb8&#10;TeJ9asNUn0FkvNJfxJoXg2OS+8PWNnfaZqt9NZ6teJYa1qOjTPchFtpbB7jzsy4AwFHAZjiqPHFD&#10;NuG6fHHCvihTzxYrOeJcwr4XgfJo5V4o5nSq5XgMwhGvmFWcsHCjSrvBUa1erg4yofV6WAXBT40r&#10;YjE4SM+GamV5p/qzxDwU8rpYTL8pweHjxPjPrnAmXyWOxeCcoYSnCWInXnTliqlKnHF8leVWpXPK&#10;v2VZ7TxT+zf8Zfh14Zura98S6Br/AIwhk02zu7d70XXiLS4NZ0mO5Hm4tGv7/wC36aq3LQsslncF&#10;9qLuPQ/Dv4HWetfszeFvhf8AG601r4YavB4x8R6pocWi+ItBPi+K48ReKda1yyZTYL4n0a6v76PX&#10;rm0utKe31lUijjndIbuGOS09L8P6v4l8ffBn4e634Dk0vwHJ8QPGumv4n/4RLR7exOi6HdaxqMXj&#10;K0s5WF0v/CQCWwurH/hJXijZtTk/tFrOPi3rz39rDw7/AMK2Pw3+MXhOzmjm8E+J7AatBHPPM+pi&#10;GQ3lpJqE80sklzc6hbQ6rod/qd3JLfXSatBFNcNsjx04nJcl4O8Nck4uzHK6niDlPCHhfwzwPnOK&#10;zOlh8Hked8AcQZtkeaYnOocNKGcVMfiMgyulg8yxSqZrl8ascNXjSm6iaoebDNMxz7i7MMjwuMhw&#10;zj8/42zHP8FToTq4vNMu4oybAY/AU8HUzTnwGHw9DNsdXxWFpJYHHSpqpTU1yO+I9j+H39meC7m4&#10;+AHw3sr7w74a+FGg6LJrfi7xFJ/aM0914xuNQv7CDS5LuRYtX1zWLtdU1jW9Wvf9CsLy4t7ddJuW&#10;1FIrLzb4M+P/ABZ4f+PnxG+FfxS1FdT1/WTFfeENfktks11Cw0m2kuYdNskUOkdpe6JP/bdvYQO8&#10;FjqFp4kjaR7iQg/Tckng2/0LU/HLEXGg+MvC+jSanfwiWS1uvDhtbuey1GRLdTLHEthrU0l1eqMw&#10;2SRySMkVpvT4J+Kvwu16y8P/AA48T/DLxHc/FT45+C/E006Pp3iC017xB4o8PXfiW+vvDGo6jPdX&#10;lppuj6ZpFt/Z9tcR39zpXh2002+1ewa+uWSJrz7jxCp8T8Nvg3P+F6rzefB+b1c6/wBW8mzBUcNm&#10;/A2Mxs+H6XDWVcLUYxwmLzHDcL5jRx2QY6jGVaWYZHmVGEprGYehL5zhd5RncuIMtzmKwL4gwlHL&#10;Z5tmWFdSvg+JqVCOaV86x2eVm6uFwdTPMLUw+a4arOFOOFzPBTkkqFesvqT9pH4SaH8aPCk2iWt/&#10;plj8RfDMD674OuZ7mKC6ilmUrLYXfK3CaHrwtPslzcBWitb22tNRVZZtNWBvE/g148+Nfxr8MfD6&#10;zg0i68Nal8MPiL9n8c/EHxXYXQ0zxFpfhmG50fVdF8P2kU9tP4l8QarFe6j4c1zUrWdPDukX1nfa&#10;odVu9Uhj8PP9Oa98NNF+Mnhnw4PjB4Ms7PVNPu7LWBpGm+I7y8NjLHJDcXGjX2s6bDop1XSdRWKO&#10;18Q6FLHdaFqsKfZ7gahFFb3I9Avtb8KeDrTTrG/1DQ/DVhth03SrWeey0qzSKCIR29pZwl4IIYII&#10;kWKOOMJFEgSNQvyqftMbwFhMZxtivEDEZjLhrL8dk+X4DOI4LF1srlxVRweOwWY5FV4jwuPwWHqZ&#10;RmXD2Io1cFhcdhMY8yxeDxs8JOpl9OnHDP5/DcUTwvDlDheng1nWPwuYYzE5e8TQpYylkVSvh6+F&#10;zKOU18Jia8c0wea06kcRVwlehDA4fE4ZYhQx7quoprTStA8Ovrur29tY6dNrN0dX8Q6pIQk1/cwW&#10;cNlHc6hezkvIlpYWttZWiSyeTZ2VvDa2yRQRpGtLwd4x0rx1o7eINB+0S6HNfX1npmpzJFHb63b2&#10;E5s5dV01VeSZtLlvYrq3s7i5jtnvEtje28T6fcWd3c5HjDwH4I+Kmlw2XieKfXtCMNxGLGx8RazY&#10;aTeLciIGW5i0PVbGC/lhEf8Aoc1yZ3sy8r2pieV2PHfDDSLX4QNp/wAG/MuW8MwwX1x8L9Rvp3up&#10;5tISaW/1DwbfXspL3Or+GfOkl0yWdzc6t4Y8mUtd3mh63dV91Wx+PwGdZfTlh8uw3CuLhVw9HG4W&#10;tKpiKmdYyrh5YGni6P1SlhsFgsZOpjKNGvSxOIqYzNKuBoylRnioUa/zMMNgsVleKqKvjq+f0KlK&#10;pPC16MY4eGV4alWhiJ4et9ZqV8TisOoYWU6NTD0KeGwMMTUiqsaMqlH5L+Kn7EHhHxJ8RNQk8M+M&#10;/EvgHUPF9lca3oUlyz+MPDc3iOwdn8S6fqlhrV3Frbvf29xY63pUemeKNMdPK8SERSWVnbW9v87H&#10;Rf2v/wBnLWdVsPDcOq+OtM0CK2vdWuPhsdS8baNbW92HezXWPCt5ZQ63b6rPbxNcy6Vpum69Lp9n&#10;JDezXS2d3aXNx+uXxK0HV9e8KX58NSx2ni/Ri2u+EL1hERb+IbCCcWsTmVZYlh1OCa60W9MsU0Zs&#10;NSu1eGVSUZ3w4ufDN54M0XU/CjyTaXq1sNTe5vJPO1W61K7YvqcmuTMxlk14X/nw6usxE0N9FNbO&#10;kYhEafhOf/R54GzXivE1smpZh4fcQzliM9wHFfBOY1shzGth681HFYJYLDtZfi6mCzat9YxmInhI&#10;uhluNyvBRnUqYh1sL+o5T4t8SYLIaNPNlguMMoh7HK8RknEWDp4+hRq0oqVHEyxsorF0lisBT9jh&#10;aU69b2mMwuOxLhCFH2eJ/Oj4d/8ABSzRriS10f4h+ENSn1W41CDQ7X/hCbO51LWdR164mW0tdDh8&#10;KSqdRm1y8u3S3TT4HjnE7eV9lXnb+nuhX+oano+n6jqekT+H768to7m40S7ubW7vNLMwLpZ309g0&#10;9i19DGUW9SxuruziuvNhtb29hSO7m8xl+BvgS8+M8fxz1XSLDUPG2m+G4vDXhu5k0+1iGg27tdnU&#10;9WR13SXuv6jBd/2Uur3LfaNM0KJtI0wWtvqGsNqXsmcZ4APHp2A68++B6Aiv1bw34e494ewGOwfH&#10;PGs+MZ0sdiKGS4qplWAy/FvKacoxw2IzSrhFOWJx9ZQlPSqo06VT9+61eVsP8Vxvm/BubYjBV+Ee&#10;GZ8O+0wtKtm1KWYYnG4dZhUi3Vw2XwrKmqeEoXSnUlSi61ZNUKdGhT58Ubvf+fBB/wBzHcduPrRk&#10;5645+npxyvb8+fakJzjhffO0+nTnnj+nSlzznC+/K59+c/8A6+nev0o+FDLc8/8A1sYyfu89R+H5&#10;0EnnkDHX25HH3enPHB+vHJng8Dn6Yz/313HPHTrz1oJPt1A5x68D73X096AAk8cgcZ9cj/vn/Ppi&#10;k3HnB/zgn+4PQ/4ijn0A47Y7HP8AeHGec/hS544A6H0A6+m7pwc/TNAC/N6/qP8A4iimlj2247ZI&#10;/oaKAFyeff8A2W9v/r9PrR7f73ZuhOe2PxpDjHXOOPvDJHHtzznrzkfhS5+n8X8Q9c8ZHPI4OKAA&#10;E+mPX5T6DGP1HUCjJ9OcDnDe+R6nt1+v0TIPp0PVhnkAenXH9c0pI9jnP8Xsfw5HHtkCgA5BOB+a&#10;t6AZHBx398d6OcHIHQfwtjgnj8Pp3oyM9B17NwOBzj2x6DoMc0ZHXj7o7479Onb17cdOTQAAnPQD&#10;g87W55P5Duev+ASfQHpnKt/hyOc89PQmjIz29OG7ZPTp35PIwMfSg7fY9f4umSO/X3z9aAILq5js&#10;7a4u5hIYbaGaeUQ29xczeTCjSP5Vvbxy3E8m1Tsgt4pJpGwkUbuVU/Ev7T37W3hP4eeAnTwP4j0f&#10;WvEviKxnNhe6dfQXNtomn+WwudVu5oZHW3mgUOscUrRyxSpIZVieNa+4Cc+nOf4hjjI/X/Dn0+Iv&#10;j5+xn4G+JXifSfib4c0XSrfxfpXiPQvEPijwtdOtp4R+LFjouqWmp3OieJoo4ZorHUtTjtPsja+l&#10;pcpfwyvYeJbHV7F4XsPzLxYwniDj+EcwwXh3i8uwWaY2EMHicXiYYl5hgcvxFanTx+YZM6M3TrZl&#10;hcG68sNhKtKM6tS08PiFiadKhW+48P63B9DiLB1+MqWMq5fh5vEUqVB0Xg8TiaUJTw2EzGNRRnTw&#10;leuqcaleM5U4aQxFJYedWvR8L/YY/Zt1DULy1/aY+K1lcS61qq3F78KdB1aJzc6XpuqxOtx8Q9Yg&#10;lXfH4h8SWk8kXh22kUSaJ4buXupMahrstvpP3n8VPhbb/FW++HVlrf2OXwn4Q8cWPj3WdMnWV5da&#10;1Lw3aXbeFtOEXlNAdPi1y5t9X1QTSbbiLSodNa3nt9QuXg9bjx5afuxGSi5i3J+7O0DZlflOzkAj&#10;5eMjqAH8dcDqDjcPf8sZ7e2OldfB/hpwvwbwZgOCcuwntsrw0sPisbVxHvYnOMzpYqhjsRmWZz3x&#10;FfG4yhCpiI1HKDopYW31eEYLHiPjnPOJOJsRxPiK31fGShVw+Ao0G/Y5VgZUa2HoYPAppeyjh6Na&#10;bhVgoVHiZTxelebkfm3+3H8QPEnwc8TfD7x74I1KfRNauNM1q21eS25g1ew0h7e5tLbUrOUNbX8c&#10;BurkRC5jkVRLjpHGV+x/hH4m+IGrfDbRPFfxXsvCmk6pqHh3TPEM3/CL3mq3ttBZ3+kw6nNHfxX+&#10;n2rW97YLK0Nw1jPe2tyySTW620ZSCvz4/wCCntzF/Z3gOFJYmuV0vxcz2/moZUSaC0WGUoSCI5Hi&#10;mVWOEzGwzxz9oeGPFviTxj8NvCmhfCSK0Yy+DdAsJ/iXrkEsvg3SG/sWzt5rnQbWCW1uvH2oWxBe&#10;CHSbmy8MvPHLBeeK7a6gayk/H+Cc0xOG8d/HnB/2lmdbCYKPBmIyfhzDYipXwNTMc04eU8yxFDKl&#10;UjQjiK+JoUJ4zGc+Fp0puVTGYqjCdao/0DiLLaFfwq8MMSsFgKeJxdbiGjmGd4ikqOIoYLA5pJYS&#10;lWx6i5ujGlWqRoYdwxNSooxp4ShOpGMJen674C+F3xS09bvX/DXhTxppuo28YF3PaWmp22o2ilvL&#10;gmuYi631kp3D7LLJNbbiwMeQar67o+q+Avh9c6J8EvAnhOKfS9MvLfw34Ttbi08EaDZytDK1qtjB&#10;Y6Nc6ZFi7cSNbPHptvL+8aS8iZt1eefA39mvw/8AA1Z7jTfHXxH8V6lfrcPqp8SeJtvh+4ubtt80&#10;tj4O0i103w3pywuNtg6WM+oW1uRBJqN1mSST6QJ5PTv3HTA9j17Y56jtX71lGBxuMyyWKzfKsBw1&#10;xFmGGdLMK2RYjD47EUZSV+anmdbLaLqzjNynGNbD16dKfw1K9lUf5dmWLw2Ex0cLluZ4rP8AI8Fi&#10;Y1sJSzSjicJha3K7Wnl8MbJ04SilBzp1aFSpTbvCjd01+Yf7b/gDUofgh8KvjJoWmXnhDxZ8B9Q8&#10;OX4t9WuLCe90LTYZ9MihbUr7Sry+sLwaR4j0vQ5zcW19cWf2K41C6Eyxyyk/Ynwn8VaJ8Qvhff8A&#10;xZntFn0T4lWl94lnsCEvtvhuz0xNDtNNwjESpPpejtfT2bFGiv8AVL+GSKKVpVr3Z1jkV0kVZEdW&#10;R1bayurLhlZSCGUg7SCCCM7uMg87pfhbwpo2m6hougaFo2h6ZqUt5cX9hoVla6TbT3OoxiO+u5IN&#10;Pht0W6ulCme5CrNI4EjOXyx8HAcCPJ+MM54ly7MIfU8+ybLcNjMlxGHhGis/ybCVcswefU6lHli5&#10;V8nqQyzGYOGHpU3CjCupzahSp+ti+Lo5lwzluRYzBzWKyjNcdiMJmdCvJz/sfNMRTx+KyeVOrzTS&#10;pZnS+v4XFSr1ZqVSdJwhedWp81/GDxR420l/Ger+F9J0ST4W6X8FJrW91i61W802Vtd8QzX8eir4&#10;OsbTSb6w1OPTdPS1l1Nrm70qBI9T0qCyuLiWK6ht+T/Ys8Japo/7ImgJpVlYza943n8eeKdmqXlz&#10;ptjc/wDCT+KdbGkz3N7a6bqlxFEPDi6RtaOwuGfylUBVYOnrOufs8WeofDHUvhRo3xG8f6L4ZvLe&#10;G0tI7y80PxRPpdpDdRXcdlb33iHRrzWZ7GJ4kiit7rV5jBbqsNrJAqJt9O+F3guT4cfD3wd4BfUb&#10;XVoPBnh/SPDNhqFrpjaOLnTdEsodOsJbmybUtVxfNa28b388d0sNzdtNPFbWiSCBPByrhTiSv4h1&#10;uIM6o1sPlj4Gx+VUpQzHA4ylgs+zzOsPis4o5ZFU6eJWX0MBlmV0suxGLwUZ1nHEzxGHw1STp1fV&#10;x/EWTUuC/wCxMsq0auNfFeX4+aeExuHq4zKcoyvFUMDWzBylPD/W62LzDFyxdHD4qUadqMaNSrCC&#10;qrxr9lT4VeMfhD4I1nw94qfwffrrfinUPF9lrHhPWNY1NLxdbtrCLyruLVvDujMn2S2sLWO2uYrq&#10;88+3KRGK3S3Qy+b+DNau/Bv7ZXi/4d6KX/4Rrxl4b1jxXqGkQ5+zWOp2kPhy/k1tIR8tvuvtau9O&#10;nZAqyvqtushZoYAn0L4H8O/FPwToP9hXuqeEPGoilup9LvLiTV/Cc2lwXc0lymizpHa+LF1i102S&#10;Q29lqSNosr2KQ28mnRvD5r0Phl8GI/B/i7xj8TvFGtJ4q+JnjlYrPUdXhsv7M0fw/wCHbeb7RaeF&#10;PCumyXN9cWumJOsNxql9eXs9/r1/b21zdG1tLLS9L03x1wPjMZhfBXLsmyvMuGoeHee4bOcweYYi&#10;FevlmU4fhzN8pr8M0Mxp1qyziGaVMyw2GlUoVsVReAwk62Y16eNhQo1dp8SYZYvxEzHNcdgs3qcU&#10;ZZXwODhg6VSFLHZjXzHA4mhm8sLVhCWXrL4YariVGvChVeJqxo4OlOhOrOn4L8B4E0/9pn9pnw9J&#10;lY9cstG1IRAnPlWPiLxbHIVyOP3XiSAZC8ZXPGK+wdT8KWM/ga/8D2cSQaZL4WuPC9nEQdsFmdKf&#10;S7VchQB5EPl4YKMbQVAIAHiPhX4D+K/Dfxy8S/Geb4i6Lep4o019FvvCdr4DuLC3i01rrTrzdBq8&#10;vjjUJ/7S87TIT9seyNsVluANNUyJ5f0pcwRXUFxaymZI7mJ4JHt7me0nVJUZGa3urSSG5tpVVj5c&#10;9vNFPEwWSOSORVYe94XcH4/I+Ccx4b4jymnh5vPePqeFpVMRgq/1jh3iPinOc4wNOVbBVsWqMa2D&#10;zGlDEUJPno1YSj7OajGUvL42zzB5hxBgc1yjMXiV/ZPC0sTUp0cVR9jm+UZNgcuxH7vF0cK6s6NX&#10;CN06sE6dSMrxqe87fFf7C3ib7f8ADbxd4QnJjvPAnxE13T47OXIlhsNcitPEaOUzlVbWdR1+ADj9&#10;5ay446/Rnxo8IzePfhj4x8JW2mDVb7WdLa30q2a5gsY01eOaOfSLy4vLoMlvaWGoxW17eyRxXFyL&#10;SGYWtpd3BjtpXeCfgz8J/hxeX2q+CPh94U8O61qjyzar4gsNIs/+El1eW4cyzyav4jmjl1zVJJZG&#10;Z5H1C/uWZ8seTVj4j/FfwJ8J9MttX8c61Fo1rezSw2WUkmmvJ4EV5YbeKFGLuqSISCVyGBJzWnD/&#10;AAtg+DvB3CcE8f5zllXJ8m4TnwtnGc1q8MJgKmSPCSyqm69XMKcKVBrA1aWDftYzp1KkYyjFe1VC&#10;Bm2cVOIPEKrxBwfl2YfXcfnVHOMuy5UHWxqzOFSGMq8lPBVas6ili6dTE3pTjUhCTTknTdV8f+zz&#10;4C+Ivw3+GWh+C/iNrvhXXLvRLVrLT4/DNhrIt9P083N1NDp0+r6vdrJrcVlbzwafZTR+H/D4hs7S&#10;NJLadiHTsobX4Z/BvQY4rDTPC3w+8OXuspGyabplloWlyazq8zubi6WzhhgE91MGM95cdAN08qxI&#10;WWr8KviXb/Fjw2vjTR9EvdM8J6nLKPDOoapdWo1DXbW0vLuwudRbS7YztpVobm0IskvLv7fcRl5L&#10;mysQkQm8T/bB+Gvin4leCfDml+EdX+z6qviVIYNEu57a10PWpptM1G4tkvbv7DNe2l99qsoLPS7i&#10;O6isIpNQm+3wSI0c9rtmeLhwp4YU828O8mlxTiMi4dw1Dg3BY7EYmricwwtR4TDYOisyzSpHHzwu&#10;JowoVFUde+Kw9KhKg6kHQZnh6FbO+Nq+XcWZhDIoZrnFarxFVw0KNLDYTEw+sVq0p4TBqeEhXoVZ&#10;VaTjKDeGrVK0a3JNVj6xuVmntJ1srlLa4mt3FreGH7THBK8RENx5G9EnSNyknleYiyqNhdQd1fnH&#10;+0p+yj4k8Qy2PjhPjb4zuraC4Mfiu68Z6PofiPTfDGnSxlbfXtH0TwzZ+BmttH0672DxDbvfTzWe&#10;jzSazb3BGj3FjqfB/s4ftU6z8ONUPwm+M0epWNhpF6dGiutYikTW/Bd5EVQaXq8Xzy3GjKjI9rcR&#10;Gb7NavDcWMl3pMtuIf1Wims9Ss454Htr6wvrZZIpopIrm1u7S4jDI8brvingmiYFWXdHLE4ILK2T&#10;8VlOceHP0nOB8bgsZgqkMwwE4YbPuE84q42jmPC+e4aqqkaeY5dQxOBnWo/WaEqdLG01h6mKwqxG&#10;GhXwWKjiaOG+hxmC4v8ABfiahXoVaUsNiYyq5bnWEw+ExGEzrLKsLOeExWIoYuFOp7KrCc8PL2sK&#10;Nf2NWdPE4d0alb8cZ/gB+2n8H2bUfBVxD420xFWeK5+HHjQW99LbKoYS3Phvxk3h9CXQBhaaVq+v&#10;SSIQkRmYhTxXiP8AbU+MXhe3j8KfGPwrfaTfw3dtd6LceM/DereAPEen61p0gn03VtAv7+ysbbUb&#10;i2nTJlh/tKx1G2e6srpbvT7u4gk/W/w1ct8Ptfg+H2pSkeGdW86X4bajM+Vt0iUz3vw/uZ5Cf9K0&#10;iIPd+Ft7CS/8OJNp6K8/hq5uLv0zUtN0fXrK80nWNP03WdOuE+z3+malbWt/Y3CMFcw3dndRSwSq&#10;6MrmOaIgqwO3DKa+Pwn0dcNTwOKj4d+I/Hvh3XjOrgc14Xq5vLijhrDYtQjOthXlWbOnUq4WtTnD&#10;FYLEyrqVfBV8NjaVOk6iivqJ+L8JYrDz4y4H4X4touNPFYHOsLhXkWcVqDm4xxH1zDrFU41qc4To&#10;YjD0qdKFLE0q+FnUfI5HiX7OHx50P4//AA8tPE1i1tb+IdNaLTfF+iQybm03WEj3edCu95G0rVIw&#10;bzS52LqYzNZySPd2N2sfmvwO/Z41fw78RfiL8WPG+o6vHH4g8deJta+HPwwOptJ4b8E6Xf392q+I&#10;tS0+zuJdMvvGeuQyPNC4e4tvDGkzwafY7NRm1OevZvA37P8A8G/hj4s1Txr8OvAOjeBtb1rTX0jV&#10;YvCb3mg+H7+0e6gvt9x4R026tvCjXsVzbq8GqDRV1O3Wa8hhu0hv76O49i4wcYGQP4uc8j6fXpx6&#10;ZNfvmTcK47FYHhSvx3Wy/PeJeFYYmNLM8FTqUcHjsVUp08NHOKuDrU4uhjauHpRqVcLGdXB0cbOp&#10;XoJyp4R4b8uzPiLB4TF8R0eDoY3LMi4iVBVcHjlSnjMJhoTliKmWUsRSrVYzwsK83ThirUsXWwkI&#10;0KrhCri44h2T/M/db0wPzH9evcyecAdh0bHTnjH0x7de1IMewx3yM++MDvk+5PocYM9enp94eh6Z&#10;Ge/X19s196fGgCRjj9G4BP64x/QZpcn0GP8Adb0+n09eO/AyhIwOAcY5DDP54zj6Yx7CgsPTOOOW&#10;HcAH1/w6k80ALk88D3+Vuf8ADg/n7UEk/nkcN/T8P8ikyMscD/vofp9c/wAwPSlJGc4U8jncP8Px&#10;PX9OABMnI4HTrtb14H4cH25x6UuT7dT/AAt3zz3xn+tNzzwAOP72R97I/X36HqKOMdu4+9z39RgA&#10;8+nbvQBJn6/98n/Cim59yPYFTj8Tz/njiigAJ6/eH+Rjv75OeTz3pev97+Lv/wDX/AZ/+vTMrycH&#10;H+6vH/6uP6nml47j1/hXsQPTHHf8T6UAO6Ej5jge/oPcDOOfXPTtSf8Afff/AD6cdvp69W9O3XPY&#10;egI7c4zk9Pxxypx6Hr6L056ZHt35oAXv/EcdeuOnTBOffvjvxQOn8XTv25Pv16Z9h74poIyM98dl&#10;9B7Z6nr6dKXj0PQdFXnPf/8AVwDQAoIyR8x69+Op6c/y549c0p6Zy3Qcc+o9T15x16UwEZAxnr0C&#10;84J/p6fhnNHbp68lV6ZGP0P5n8gB5/4F/F2Poff8vccYpP8Avvr7+vbkcYGCT65pDjnjk5xwuOP8&#10;P17UHAI4/Ahf6d++O+RjqKAFHQ/ePQ8Z9Acdf6/0zyfjPxjYeBtHl1/VtO8QXulWxdr+bQNGvteu&#10;NOgSKSVry503S47nVHs18vZNPaWVytsGE10ILZJJ06rIxnHsflX0/Xnn6Z9KMjPTuP4QDkg8Y+vT&#10;OenPvhiYV6lCrDC144bESg1RrzorEQp1N4yqUHOl7WndWnTVWlKUHJQq058s460JUYVqcq9KVeip&#10;J1aUKvsZ1IfajCryVFTnb4JunUjGVnKnUinCX4PWa3f7eH7VNrZP5t18L9OlbX/FDhmNrH8OvD17&#10;FBa+Gt4IVL3xxqxtdGuoVaG7GjyeIL+PbPpxWv3giiigjjhhiEUMUaxxQxoI44o41CIkaJtREVVC&#10;oigBVACgAAV5lafB7wFpfxCn+J+gaMPDXjDUoHs/E174eddLtPGdrIk3kp4u02FDY61dWU8qXljq&#10;80Ca5bzQRwDUzp8lzZXHp3GOhz9F6+3Gee349cGvy/wp8Oa/AGD4lq5tj6eecTcT8S5jnmd8Rxpu&#10;jUzaNed8vi8PLnlgqWCw0nh4YFV8TTo1fb1KVeVOtGMfvvEHjPD8W1shoZXhKmVZFkOSYXLctyac&#10;o1FgayiljputBRjiqmJqU6TeKVKhKrRp0FUowrQqOTs+zfh9T159vT26cVDczxWsE9zcSeTb20Uk&#10;88rkKkUMKeZK7sTwqIrMT2AJ5wakOB7+nyqO5HPHt09vwHm/xie8j+Fvj2Sw3i5h8L6xMPLALiKG&#10;0eS52heSRarNkDkgYGTX6Dn+ZvJcizrOI0ZYmWU5TmOZrDxvzV3gMHWxSoxtrzVXS5FbW8tNT4nL&#10;cIsfmOAwLqKisbjcLhHVe1JYmvTouo76Wgp8zv0R8F+Kvi18Rf2kPjHpHwZ+HniHU/BPgu5k1PUv&#10;E+vaIyRa7b+CvD0ltFrepwXLJKlvf6rfX+leH9GLJLFZXerpqjw3UNhLBL9waX8CfhZoWkLpeieF&#10;bfSrmKARL4mtLm+Xxu8oUr9tufG0lzL4pvr0sPMkub/Vbl5mG2fzYiYz8S/sDaPDN4y+MfiS4UPd&#10;WeheAPD2nuygtbwXl34w1XVgjY+7fTwaP5g5506LPTI/TbI7A/8AfKn+n0Pv+tfzr9GzA1uOvDXB&#10;+JfHqocScT8f4zN81rVszo08ZQynKaeZ4vL8tyPJ8PXVSjl2XYbD4NVvY4WNN1a9edXESq1VGUf1&#10;rxaxq4c4m/1N4ac8oybhnB5dQ9ngpyw88xzDEYLD47E5lmFWm41MZin9ZhQU8RKoqUaMlRjTjVmp&#10;fJXwv+MetaT8T9Y+BfxGvxqWsWl3eW/hDxRIkdvda5bW1vJqNtZ6rFEEgOp3OjRm+iuIkjSWSC7t&#10;3MkrWxlxP2if2mPFP7PF1GdT0Pw74l07UtPv9V0qS1bUtJvYorN5t1lfwTXeoRSyRosX+n280cdy&#10;zufsNoI1WT4o+LnjW41T9tnwXaeHZGkvP+F2fDLRsW5DPLbad4h0eDxCV2/ehj8P2mqy3RA2/ZY5&#10;yxCAkJ/wVY1o2Oq+DrITCFW8Da3O7uSEQS3d9F5jBVLFV8rJwGOATgk4r8YreKPHmH8GvFrEZTxJ&#10;mdLMvDnxgxvCPB/E05wxuJxnDFTPcFSw2DzJ42li6ObV8FgsRXwixeKp1sT7L6pP2vt6c6tX9Nyv&#10;w54fxniL4eYXM8qwcsHxpwRTz3O8njGWGpUM0o5dVq1a+FWGnQqYGlia8KdT2FCUKPtFiIKPs5Rp&#10;0/0vbxL8dZ/B2meK/D3hn4e+KLrUtD0/XE8NvrOt+F9QZb6yhvf7OstQu7fWdMub9RN9nhN/Po9j&#10;NMqtPeWcTF0m/Z8+Mdz8a/BWra/qnhm88G+IfDnjLxF4J8S+Fr2R5L3RdX0KWCT7Ldb0RkuG0++0&#10;+eeMhkSWZljeSMJI3hMX7RFo3xd/Zh+BOlaJ430HUddOp6nr0niPw1rHhe0vtB8N/CHxpeRWti+p&#10;W8EGuWx1m10+W5NlJc29pc2lussizBVr690Twbo/h7xH4x8S6YJ7e68cXOjahrtoPI+wy6xpGmLo&#10;o1iKJYUlXUL/AEi10rT7+R5pI5YNF04xxQyLcPcf2Dw9iK+Z5usbk/EGPx2VZRXxHD+f5ZjZ0q+G&#10;nmE8pyzNqWY4TEVcKsxhi8HVxNLBVsPLFzwlSnjMRNU4VcLBT/B89wtHLMt+qZrkeEwWYZrh6OeZ&#10;FmGGVeliFgI5rmGVzweKoRxLwM8NiqWFrYqjiI4aGIjPC0YudSGIk4dcf+BDGex6YPPJx+PXpxX5&#10;uftlfEz9pz4NaZpmseGPE3hzVPC2utrEF9LoPgm50rW/DH9nW4v/ADZbi98S+Ivt9sdLF3eT3ttH&#10;YyWEGlX1/cW32GOWa0/SE8Hp69l9D6enH159MV498brG0fwlY+Iby0gu7bwV4o0HxJqEN1DFPbN4&#10;be4k8PeOluYZVaKaCTwBr/imOWGRWimjcxy4iZzXT4mZJis94NzrC4DPM34cxtPCOvSzjJcdisHi&#10;8FSo1aVfGVFTw9alDF3wdKvBYevdTU5RpVKFSarQ5OAs2w2UcUZViMblGW57g6mJjRq5XmeEw2Jo&#10;YqdWFSlhYe0r0qk8K1iqlGbrUrcvKnVp16cXSn5B+x7+0rbfHvwILPXJ4YPiT4Tt4LbxRaJti/ta&#10;2wIrPxRYwKVXyL8r5epRQqEsNV8yPyoLO607z+C/bi8Ht478M6vJCjSXHwt8M6Z4viRS24nxV4jk&#10;0SYsMgNHFpugandMG4AgDDDbc/D/AMWPhh4x/Ym+POjePfhy1wfAus39zeeFGleeWyW0lxJrnw41&#10;+TcWmiitix02SdjcXek/Zr23nl1jRr25t/0/+HfiPwz+0R4e+JviPSmP9jeLfDmhfD27gn2vcaXd&#10;ReFrnWtR0+6CDZ9q0y58eSRO8LMjyxebEdrI1fzfk/EGbeJXCHFv0fPEKPsfEvJ8Fj8mx8qrvDiH&#10;LaeS5jiuHOLMJUmo+2Uczw2T18XVaUZ1pYTFz5HjpYeh+zZxk2W8E8R5F4u8FSdXgjM6uEzTAxpq&#10;08mxlXM8Fhs64fxEIOXsr4LEZjRw1O96cY4jCpy+qKtW8s/4J6+LP7V+DWreD5pWa48BeMNUtbWE&#10;tl10XxN5fie0mJzkRvrGo+ILWIE4VLLYpCKij6s+KdybDw7pupx2t1ezad4z8BzwWdn9n+13ktz4&#10;v0XTUs7Y3lzZ2aTXX2426yXl3a2sZk8y5uIYVeRfzk/YnvpfA/xm8UeCL7Nv/wAJX4cvLaWFsZPi&#10;DwRqTXNrb7T/AMtBpWreJJGbGcWgU5AGPuj9pLxlY+B/hRrOr3E6LqhvdDXw1YpBNe32reI7bW7D&#10;UdJsNK0uxSXUNW1B7iyWSDT7CCe7nMe2KMsc17vgXxzDPfovYLNsfVq08dwnw3nnDeYxUefFUMdw&#10;pHE4PL6MKM1KU8bPCUsrlQw7hKpUxFanRjCcpRUvmvEvIHh/Givh8DSjUw/EOcZZm+EWsadelnU6&#10;NTG1HKNrUXjJY9TqRaSpxlNuNnbyn47fsx3vx8i/4Sa5/wCEe8B+N9M094PD9xaW8uq3eqxIwmtN&#10;J8c6vGbaGbTRumjjttK028vNAvJZLzTte1KzkvNL1H49+EX7TXif9l7xJN8Lvjlb3ml+GbTUU06a&#10;11CZZ73w5eXTqbe78O3Acx63oupGaO5htbJ5Vu45xd6eqXjXVpd/ql8OfGeq+OvDtrr2q+A/FfgB&#10;7mK3kj0vxfBplpqcyyQiSSVdPtNQu9SsIVk3RiDX7LRtV+XdLpkKsDVK3+EPw7j8d3XxPvPDlnrX&#10;xAni+y2nivXY01fVdD01N/laV4ae8EkPhvT0R2WaPRIbGXUD++1Sa+ud0x+g4k8Gqef8VcLeKnhv&#10;xBjeC+MHiqVTiLPMTgMUqfFPD1Si/bYPPeG8TTy1YjF1Z0sLToRqUstjSw6nOSVXD4CVLgyXxBhl&#10;mT51wTxvlNLiHh+lQqQyjLMJisOq+TZtCovZzy7OoTxqw+Ggp15VZp4+ftuWEIypVcZCp538VfB0&#10;37SfgHw5ovhvW9U8JeEdX1mz1vWPFU2j654d8eWNho8olto/CGjeJNFspdO1HWi80EfiHVoRDpdi&#10;xu7LStaN7EYPYvA/gXwz8O9Ag8OeFrCe0sYm8+4uLy9vtW1fVr4xxQzaprmt6pcXera3qtxHBCk+&#10;papd3N3JFDDCZRBDDEnW8f4cLycf/XHH4cmjI9PU9FPfA6Ad85wfoa/dsJkWAw+ZYjPKuHw1bPcZ&#10;hcJhMXmcaHs5yoYSEo08PhozqV54XC+1qV63sVWqzlOtL2taqo0+T8yxOcY2tl9LJ6davSybDYrE&#10;4vD4B1VOPt8TKPNWxM4U6McViI0qdKjGpKlCEI070aNJ1Krm4dTw3UewHT379/btxQT/AL2CBjrw&#10;T0789RwOvfJppxngd/7q8df8PXp9KO3TnAPRfp6dM9PX9a9o8kfjn+Loe55xjnr19v8A62Uz14bt&#10;0zkcfXt39zzmm5H4YOfuE/hx/wDr7Cg9CeO2MKpHI5z+P5cdc0AOPA/i7+v6jdn+X8xS9D/EcZz1&#10;6jn17+nQ5FMJH0PoVX+eBj8aMj0456BT6d8euf0oAcT14cenXv0/i5Oe1L17OOTz/PuePT9KZkHO&#10;B0wei4A4/XrgZ/Wjj0I57qoGMn2/zg0AO4GfvdBxznJzj/D09cmjP++evr69Ovb29OcdKbke/T+6&#10;mev+Ht79KXggkA9yOFxgfhn/ADjnFADuP9r/AMfoppx6DoO6DqPQgkfmaKAAkc8/+h88fXuePpjm&#10;jK+vr/eI698HjPf/ACCHA7jp2K9sY/h/Lj8s0cHv1z3X147dzyPTtQAZGfz/AL/oOmD+J9vzJkdz&#10;0/3+49c/p6d6DjJ57HncozwOOn5c9iaOmeR6clenP+zx9Pf2oAMjtk5YZxu6Y+p5/wA44oyPXnAx&#10;jd+XUcenSl79R27j0xwNvPHTt+OcJkevYZ5X3wBxjj6j+VAACM9fXgb89T7/AIn3z9aMjGc9h134&#10;zkZ5z2/n3pR9RyfVc9T0+Xn2/KkOP591xwQcZx7559/WgA4/Ld/e9zjJIwcdfWjjrnjPH3/5569a&#10;U9evTOPmA/8AZRyf05pM+/4AryenPy9x/wDXxQAA++Mn/b74x364/pRwTz2I/vk98Dr1H07/AIUH&#10;GMZ9OMr/AHfXH4D86Tg8cdj1UDv3A7f19OaAFyPXPTpvz147+nP16Z7pkcc8e2/jH4+nTjr+dLge&#10;o6g/eX157duuOn40mB7Z9Mj1HouP/re3AAAnt9eu7nk9s9++fU1HPFDcQzW88cc0M8ckM0Uyl45Y&#10;ZU2SRyI25XR0Yo6MCrKSGGDgynHseuMlR3I4yOnf09OlBA9R1J6jHQein8Qf1pNKScZJSjJNSi0m&#10;mmrNNPRprRp6NDTaaabTTTTTs01qmmtU09mfDfgb4deKP2Zvin4s1LTtC1fxd8GfH1tYIb/w5Z3W&#10;ueJ/A17pFzqE+lW2seHLJZtb1jSYYtY1Gyi1Xw/aarevb/Ym1eztnsmur/vPit+1D4V8KeHr6DwL&#10;pfjD4jeP7y2kt9B8I+DfA/jDXdVGoTIyQS6rBaaLINJtbaRhLcPqhtEiCFZmiUO6/VHrzxyOCPQd&#10;PlHsOKOOmRxjHK+/fb+nPXmvzvJfD+PCWR4vhjgvNnw9w/Wr5hiMBgfqEMdU4dea4iti8bQ4erTx&#10;NCnhcIsXiMRi8Dhsfhszp4CvXnTor6jDD4Gh9li+K6OdZphs64myp5xmVGlg6WKq08c8BSzf6hSp&#10;0MNUzemsLiZ1qzoUaOHxVTBVsBLE0aUHLkxMquJq/l/+x3+yb490fx5c/tE/H62i0zxtINUk8CeA&#10;heW+p3fhWTX4pbbV/E/ie/sZ7mwbxPeabc3OjaZpWnXl7aaHpF9qTXt7d6pqS2+h/Jf/AAV81Bl8&#10;e+DrGMFnk+GFyFVSSGafWteiwo67uF46gFcdRX76HngkduNyjjt/D2/z1GflXx3+xP8AszfE/V5P&#10;EHj74dXPijWZUEJ1HU/H/wASDcJDudhDC0Pi+FbaFWZisFusUSg4RAAAPguK/A/CVfC6l4Z8ERwO&#10;XYV5tg82xeOznFYqdfG4vD46lj8VjMbVw2Cr1MZjcwq07VqsvYQoxjTjSg6UIUYfoPCXi86HiTDx&#10;A4yWMxUsPl1fLsFl2R4PDewweFnh6mHw2DwlLF5hho4XCYSNSVSMXUxFWvUnVnWm6tSdWXsOv/Dn&#10;TPEXiT4T+K5pYoNS+FWsa1qunObMXE13b6/4H8QeDL/TUuTNE1hFL/bNlqcsyR3PnPpEFs0C+atz&#10;b+kkjnnjjrv54789+Me1cr4N8GaF4B0K38N+HDrY0mzLG1j13xX4n8YXlvHtijW3i1bxfrGuasln&#10;EkSLbWQvhaWwBFtBFvfd1WBzyOcH7y88fTjnj35r92wWGjQjVqvD0cPisbOnicfGhVnXpzxUMJhs&#10;HzRrVKVCVRQw+Ew9CM3QoOUKMG6UZOV/xfGYiVaVKlHEVsRhcFCphsBKvShQqQws8VicZyyo06te&#10;NNzxGLxFaUFXrqM6s0qsopAcc8jGT13+nfnr2+n5Vzvi210bUPC3iXT/ABDNBBoOoaFq1hrU9zII&#10;oI9LvbCe2v3mklIjSMWssu4uQoGea6HA9uc/xL/hx7Y/SsnW9A0LxLYvpXiPRtJ1/S5ZIZpNO1rT&#10;7LVbCSW3kEsEr2d9bz27SQygSRO8e6ORQ6MGANXjKUq+ExVCFOhVlWw9aiqWJ5vq9T2lOUOSuoKU&#10;3RlzWqRiuaUG0rN3WWFqRpYnD1ZzrU40q1KpKph+X28FCcZOdHmlGPtY2vTcpJKSTbsfIHgTxt8I&#10;v2wfgwPh/e63BrutR6NHY69Np0Ut5Ponifw75divifTtVihl0tJWv1XUtPH2wtdWt1Jp15FJG9/b&#10;V2f7Lfwj8U/Bb4Sav4W1mHSz4quvGvjjWh5d0zaVeo+ovpXhy/ee2W5mt7bVNC0jR754GikvrCG6&#10;+y3MC3dvLCv05bW1tZ28VraQQ2ttBGkUFvbpFBDDEgUJFDFGiJFGgwFRFVVAwAKn49e/qvbJz09/&#10;zOPSviMo4BweHzXJuKs6rYfNONsp4XxPCUuJcFgp5XUx2VYqtgMTL63hqmMzH2mJpYnA+3o1niOS&#10;lPF432VCnDEOEfqsz4urV8DmuQ5TRr5fwvmWd0M/jkmLxkcwWExtCGJpWw+Ip4XARhQq08RGFWms&#10;PzzjhcIp1Zyo88viXSP2Qb2T4k3fxU8RfF3xHpuvT65qGu2ejfDbRNC8LaPp02p/aUu7WS+1+18Z&#10;a5fxyQXdxbz3FreaGLpJZc2lvHIYB9iWui6fbR6S0sR1G80W0ezsNW1X/iYaxFHLDDDdOdTuA115&#10;18sEX26VZFN2yoZgwVQNXjnp/wB9L3wf7vQfl6UvbqPX7w5/8dyT65657816HCvAPB/BNHG0OF8h&#10;wWUwzLHVczzB0VVqVMdmNepCtWx+Kq4ipWqVsXVq06c51pyc3KlSs0qVNR87O+Kc+4inhqmcZjUx&#10;bweGhgsIvZUKEcPhKcJU4YenDDUqMVSjCc4qLTv7So3d1JuQcY69h/fxgjvz69vw69DI7H/0Pp+B&#10;6jHPbGPSg49uo7r6d/l7dP17UHnuP++h+f3f/r19gfPgMH/6288Yx7ehH047UZ568dR9/wBR7/lj&#10;qfSkAHtx7qevtt5x79O2aX1+mT8y+o4J29eeD+RoATIyeccnruycdOh+vX8u1HGOo6DP3/Xjv0/r&#10;9adxk8jqO68+/TqMnnrn0pvBHbt/Euev+7n3P+NAC5Bzgnv/AH/w7/n+g70EjBP067+4Gc8/48eu&#10;aOvcdOpZf/ic59/1owMdQc4/iGeB9McfXmgBCR2PrnO71+p6/wD6/Sl/Hv6Pnp16+n6flSHnr/6E&#10;v6ccdPb9TQAPb8WH9V/lkUAGeCfp/ewfUdf8ilJHqO3Xf/j+I/ySYHzYP6jnp7cDt1x7UcZ4I6/3&#10;h74PT39T6dqAEyCfwGSdx7jjr69Pf86XI9x1P8Xc8E89+5pP8MfeXp6cD8/XnrSkD1B6n7w6nn+7&#10;/np0oAOe3I/7af8A16KQnHUen930/wB2igBTjB5HuAOTzn+8ehJ/X2o455U9e3PX65+ntRjAPH8+&#10;BweflPPT6dgKMeoHRu56Z+nGOnFACcevYnp6gf7XXt35zn1peM5yM5I6Dng88t09PfAPThNo/mep&#10;zwAf7vbP45x1FLtHoPTgnPGT6HP+Ix7AAOMjkdR6eg/2jxx789OoynB7jkAdun/fXXgH8OmTilA7&#10;YHUevYdCdvfqc/TrRgeg5xjG7+ZU9c/0oAQYznPTPGB65xw3PPT/AAxkP1zke3t1+brwMn9cDhQA&#10;OwJ/H1P+zgenYcUEew6Du3tk4x1PA+vXPYATjnkc57Dqc/7WO38vXNLxk8gcjJGBkfXd09e/T0wE&#10;xz0Hcd/fvtxkc4/+tSkDngdRn735DCj+vUe1ABx6j8h6YPRu49T2+lJxzyOozx1yCM/e6d/Yn8KC&#10;MDnHpnn078emD9cn1FLjnoOoOOeOvH3eATye2Me1ACDHY/p154/iPcY+hz05oyPXqec/gOfm/wDr&#10;jnGMDC4weg5xwc+vsox6fzzmjb3wOPrjg9/l/PkcegoATAPcd/T39W6n1+nOM0cc8jv0H06fMRz/&#10;AIjgUEAdl4z6nueuB0B4/QnkU7Gc5APJ9fQZ/h//AF57nBoAaceo+mF7jGfvYHT8/wAKDg5yc9OP&#10;wxx82e3PPPHUUuB0wP1Bzjp938R3PvkigjrwB+fHB77c9sn3BHegA4HOQeB1A64Az94HI/Tn60mB&#10;gcj8hnvyctjv0+nHFLgenp3b09l/E0Y9hg8d/wDa/wBnqPpxj0NACcex4/QnP98d/wAQOtHGD07Z&#10;wPYnrux/9cDrS44PA+uDnr/u9e39KTHXtyD/ABZA5/2envj65oAPl56D6A9wenzfhj3AIo4z19On&#10;TPXs34Z6DPUUYBx0/DPP/jp6ccdB6ClxycAZ9DnA9P4R6evIz65oATj1HTHTnoMfxde3554NKSPU&#10;feB4A5P4t0/LB6UYGDx2znJ9j12/p7mkI9MDnHc889Pl7eg9B35oATjnn0GMe46fNnt69PwpTjB6&#10;fkPfoA3btx3z3JoAGTjB5B7nHtnaeD/nNG30x09D+edvJwenr9AAABAPG4cYGcDsCf735++KDt55&#10;HfoPQf73ft6mlIHtg7fXPQgdF/Hp1znrgJt6+vPr/IL29vb1AoAOMYz7e/rk/Njj1PSjjGM9vQeo&#10;9+pwPQd/WlwD2GOv8XTHrt/H/wDXRtB7Y69yO/8Au9un0/A0AJkZ65OeuPTv97p+GPyoJGOvbHTn&#10;r/vew459sDNG3rjHXHcgZ7fdx06+hx0oxgdux5BPQnr8vQ/h9cUAHA7jp/hx97OR2+hxk0HGD05w&#10;eAB2/wB7t/M96Uj2HI44Pp/u9e/YijA56HGCeSegz/dxjA7fTPOKAE45yR3Prj/x7r+Z9eKBtz27&#10;dRx/6Fn69cd6XHHQdxnB6nj+72zx7/SjA9BzyPvDsCR939O2cDBoATjByc5A6jnn/gXbA4PT+akj&#10;PY/gPXv8wH/1sE9KQgc8Y6Z68c9vl78+3txTiOckd/U45P8Au/h6c56nJAG8D8sdAeM5/vf/AF+/&#10;vS4AHUHBP1/D5h6f5PVOpHToOMHp/wB89Cf6jvS446Yxnnke393H1x79OaAEJGeeenY+n+/RSkj/&#10;AGOg6gk4xxziigBCBgn0x9OQP8aGAxn3Y/8AjwFFFAAwGen979FBH607aOPckfofw/8A1UUUANwO&#10;D6lRj6gH65owMZx0A9cdSM/kKKKAAAbgMev6E/hzjnikIGPw/wDif8TRRQApAH/j/wCmcUFRx7sR&#10;+GSKKKADAx06DP5KvH0Oee/vSYGSP9oD3xzRRQApADAeuOv1/wAj/wCvSAA49wPw+bH8vWiigAIG&#10;cezfoWx/IUMAOnqf5D+Wf8aKKAFKgZ9if/Qc/wA6GAXtnp19930NFFACYGCfQL+vriggbQe5P+NF&#10;FABgbSfYfh8xHH5UH+L2YD8Of8KKKAFKgHH+9+igj9aFAzzz0/VSf6UUUAG0YB/2SfxAH+NNPU8d&#10;z/M/5/CiigA7E+4/XP8AhSkAY9xn86KKAFwDntwD/wCOk/zFG0c+279MY/nRRQAYGM/5+7u/U/8A&#10;1qUqM49h+rAd/aiigBh6n6n+dKQAAfYfrn/CiigAAHPsuf0B/KggYz7gf+Og/wA6KKAAgD/voj8B&#10;inbRz14IH54z/OiigBpA5+gP57f8TSsACfpn9cY47fr70UUANPbjqP6nn9KO3T1Hftj39/0Hvkoo&#10;Ak2D1P6f4UUUUAf/2Q=="/>
  <p:tag name="ISPRING_COMPANY_LOGO" val="ISPRING_PRESENTER_PHOTO_0"/>
  <p:tag name="ISPRING_PLAYERS_CUSTOMIZATION" val="UEsDBBQAAgAIACZMS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mTEtJreB1iFQEAABzEwAAJwAAAHVuaXZlcnNhbC9mbGFzaF9wdWJsaXNoaW5nX3NldHRpbmdzLnhtbNVY4XLaOBD+z1NofNOfxUmapCljyHCJmTAlQLFzbebmJiNsgXWRJVeSofTXPc09WJ/kVoiQUEgi2qPTDpMBS7vfrvbbXW0cnH7KGZoQqajgdW+/uuchwhORUj6ue1dx6+WJh5TGPMVMcFL3uPDQaaMSFOWQUZVFRGsQVQhguKoVuu5lWhc1359Op1WqCml2BSs14KtqInK/kEQRron0C4Zn8KVnBVHeAsEBAP5ywRdqjUoFocAiXYq0ZATRFDzn1BwKsxbDKvN8KzbEye1YipKnZ4IJieR4WPd+O2maz52MhTqnOeEmJqoBi2ZZ13CaUuMFZhH9TFBG6DgDd/f3Dj00panO6t6rvQODA/L+Os4c3R4eG5wzAVHgemEgJxqnWGP7aC1q8kmruwW7lM44zmkSww4yEah75/FN1GmfhzfdXhxGNxfxZcf6sIVSHH6It1CK23En3EbeFf6sd9lvdq9v3oe/R+3YzcTFdT8cdNrdtzdxr9eJ2/17LWBhJYiBvxrlANgQpUzIMsiBzsp8yDFlkNlfhV4RDbXBsByTWLQoUD/CTBEP/V2Q8bsSM6pnJh2ghG4JKZqqIIkeGKrrnpYl8e7hLCA4BvwvE+nozTKPXp+sHN231u+PtdHLAAqjwHzWEWPxg13fPzpe+n5w/Izzm9wMsNY4yaBY4Dxz3wL/4dKd2EjwFVrMMxoKli5PRPIhSbs4Jw+aQHRLeQsk9z00ggRicNZeQTiKMIfGQzWcP1kCqHKoNNXzhtNaSDclxQwBHnRGgi6jtXgkGZZqJWOWoTfFnjT+7ApN1F82GnbpMdGQp+hc4ik0PhfxPuEuYhfAFDNsEenkhMRqC0nUZMxF+BLLWyJRLARTLvLvRclSNBMlYvSWIC0QlGyZw6+MoIfNFI2kyOer0PA1UowCURNKpiQ9dTF0DSbyEjRNdjKirYWPJf2MhmQkJOASPAFKYJ0qi1/dCrjASt2D4jsfX9gW2e6ehx9emAPidIJ5siU41ArJC70TfDxDXOg7PQhHgktg3JCS0nS+53K26rfToGheMkvz/03GA+gdUrIbK9sQ86wHzmYzPJkXoimuOTSUIAVKLCZsJNBpKS+JK2CCORKczRBO4CZWpqwnVJQKVmwBW2j17R5afUT5/GkMtwJYlCmRTpB7+wevDo+OX5+8qVX9L//8+/JJpcWM0mfYmLNDytmjg5Ob1lfj0zNKTwxRz2g+MUqt6baEzE2Kp2vubh4pF5PA+kUZ+OYS33ynz2ePn/VKj8Lm4OwCDcLoqhNHNZdU6gqoWp1kkIwj82+Ii07vKgZKQid4E3mnmWEQ/uEECCQ6VZ2b2W7P6cBvXaQGdg7oP5gBnFyAe2Ns+yDcHIzmFFL4l+gCj5XV9zeQH1LK3z2e216wo1ImWCYZsLqzTPgl2uUuQ/wzRc0+LV8KrLwFCPyN72jMTk45zSGWZppYvthpHB3uBf7mrUoF0FZflDUq/wFQSwMEFAACAAgAJkxLScZikDS2AgAAWwoAACEAAAB1bml2ZXJzYWwvZmxhc2hfc2tpbl9zZXR0aW5ncy54bWyVVltP2zAUft+vqLp3wq5lkqkEpZOQ2EAD8e4kp4lVx45sp6z/fr4F223SdDlCwud8n8/VB5DcErb8MJuhglMunkEpwippNL1uRsrred4pxdlFwZkCpi4YFw2m8+XHn/ZDmUVOsfgOxLmcDS4guFnY7xyK9/FtYWSMUPCmxWz/wCt+keNiWwnesXIytHrfgqCEbTXy8sditR51QIlU9wqaJKb1lZHzKK0AKcGE9H1tZJJFcQ6093RpvzM5wdXp7A9oOyKJsrSbT0bGaC2uIC3y1Y2RcTzTt6ddWRg5TVDwV2nol89GRqEU70Gkl999NTLK4G3X/s+MtIJXpqAp53QT3zmU41I/PxPVpZFJgknIOJrsgi+PzfUuAvlf43ePzHMVnD6Zuh4sBNP0nMJSiQ5Q1p+cTdb87bFT+n3AcoOp1IBYFUBPOugn3MkEFpQB+AfeCCtjlNcEyCunXQMrF3GMTA2BsFrd2m0RY991UYwCdl7pcj1QBuRvXdkjZKQMyGdKSnhkdH8EP7Q4Tt/lW+z7eboB2goM62Pprf2ptxpPD+btysi1V/SYhpewNBtB72usCGcvpAHTP5RZk4ssOwoNMbwjlWX8Mrh8b3OSKDsw+JkbnjCkiKIwNHg2VL2u47bZ8/Rcur8OIUV3nim9zK/nWClc1I3OVs5nnnc9t07m2TDFVwfEPdvwc0kNFlsQL5zT2I8Jd4zBuIKzY+LukY3BURYVAWXDVUb+kqHys67JQax11wj005PqHK4mVU31j3ol8AZlShgxOqaq9XUMk/fhjBR+BACLou5H1x2cpemoIhR2QL01UtiExzJDUs/o2LjdqAfYqHjgvOZgIqO3FAbSr4swKMmuSwwDhFcd1jDDWaaHXuFc2sSS19/v4hBysp37jWYmL/buFH6Skpu1/biCWmn+qfwHUEsDBBQAAgAIACZMS0nRKt9lPwQAAAQTAAAmAAAAdW5pdmVyc2FsL2h0bWxfcHVibGlzaGluZ19zZXR0aW5ncy54bWzVWN1SGzcUvucpNNvJZbxAAiHMGsaFZfDE2I69NGE6HUbePfaqaKWtpLXjXPVp8mB9kh5ZxmAwIKcltMMwsNpzvvPznR/Z0eGXgpMxKM2kqAdbtc2AgEhlxsSoHpwnJ6/3AqINFRnlUkA9EDIghwcbUVkNONN5H4xBUU0QRuj90tSD3JhyPwwnk0mN6VLZt5JXBvF1LZVFWCrQIAyosOR0in/MtAQdzBE8APC3kGKudrCxQUjkkM5kVnEgLEPPBbNBUX5qCh6ETmpA06uRkpXIjiSXiqjRoB78tNewP9cyDumYFSBsSvQBHtpjs0+zjFknKO+zr0ByYKMcvd3afBuQCctMXg/ebG5bHJQP7+PM0F3s1OIcSUyCMHMDBRiaUUPdo7No4IvR1wfuKJsKWrA0wTfEJqAeHCeX/VbzOL5sd5K4f3manLWcD2soJfHnZA2lpJm04nXkfeGPOmfdRvvi8lP8c7+Z+Jk4vejGvVaz/eEy6XRaSbN7o4UsLCUxCpezHCEbslIpLJIcmbwqBoIyjoV9J/UaDLYGp2oEiTxhSP2Qcg0B+b2E0ceKcmamthywg64AyoYuITU9S3U9MKqC4AbOAaJjyP+ikHbeL+ro3d5S6KGzfhPWSi8j7IuSimlLjuQPdn1rZ3fh+/buE86vcjOixtA0x2bBeGa+ReHto2uxoRRLtNhnMpA8W0QExQCyNi2wOLonIiBDrBiOwXVKEKRPBQ4aZjDgdKGhq4E2zMwGzMlcuqEY5QSHCE5CIGf9ewlIc6r0Uokscm27Oz34tS0N6N9c+O7oIdFYZORY0QkOOh/xLggfsVOkhlt6QHk5oaheQ5I0OPcRPqPqChRJpOTaR/6TrHhGprIinF0BMZJgj1YF/pcDuT09yVDJYnbKqTZEc4ZEjRlMIDv0MXSBJooKNW05cjDOwh8V+0oGMJQKcYGOkRI8Z9rh19YCLqnWN6D02sdXbiY228fx51c2QJqNqUjXBMfmgKI0z4JPp0RIc62H6UhphYxbUjKWzd75xFb7fho0KyruaP63ybgF/YyUPI+VdYh50gNvszkdzxrRNtcMGluQISUOE1+kOISZqMAXMKWCSMGnhKa4erVt6zGTlcYT18AOWn+/h06fMDF7GuFVEC2qDJQX5ObW9pu3O7vv9t7v18K//vz2+lGl+aWky6k1524lRw/elPy07tyXnlB65Nb0hOYjd6d7uidSFbbEs3vurr5Dzlf//UUZhXZrr17is8vGnR0+eLkl3o8bvaNT0ov7562kv+9TPG2JfWrSHMtvaD9p+Oh0zhMkIfaCt7n2uiX04l+8AJE2rz7zM9vueAX8wUeq5zZ/99bW93IBN8XITT7cFZwVDIv2f9H3DzXSPx8ZP6R5V97A2aPd6/r9mZoXqEpz5PHZuH+5kfhyWf0vJco9LT7cL32aj8KV37Vs4PnyN1cHG38DUEsDBBQAAgAIACZMS0lkAOA1kAEAABUGAAAfAAAAdW5pdmVyc2FsL2h0bWxfc2tpbl9zZXR0aW5ncy5qc42US2/CMAzH73wK1F0nxJ7ddkODSZM4TBq3aYe0mFKRxlGadnSI7746vJo0hcWXxv3p70drb3r9+gRx0H/pb8yzuX/Yd+MD8mlVwLXt5x3+jPyBVJCD0EynKGZpBjwVEDhkeVA4urcnwqcfCKMdVZ88nUPe0AuQ3iwYz5u49DmVRzf3gaUH/PGBa5/z1ypuX9iuqEbDo0JrFIMYha67NRCoMmaY4OrNnGaNDowlqAvogsVgiYbmdJEnxYeQrMnFmEkmqikmOIhYvEoUFmLeFX9ZSVD1N1/tgOFz+Dqx5Hia63cNmRt48kTWTdJ/lcM+7uOEzAtzFgFv6A7NOYNawu2CHLpM81Qf6NENWZOWLIFWl55GZDYmaq1WN0OyNqdhrXfE3S2ZRXBWgWpJje/JLBBlIf/xAaXChDrSQts9P6Ic2TwVyT70kMzLUbIk29W9U6Em/XFgjRA6I7T0jGnWtTt8c+/4tHdwcyfq1DfznSvLBdEDyrM7yEpGu1uE7l912UytQM0QeZ3ut5vYBe3e9g9QSwMEFAACAAgAJkxL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JkxLSZQTsyJpAAAAbgAAABwAAAB1bml2ZXJzYWwvbG9jYWxfc2V0dGluZ3MueG1sDcwxDoMwDEDRnVNY3int1oHAxlaW0gNYxEWRHBuRgOD2ZPvD02/7MwocvKVg6vD1eCKwzuaDLg5/01C/EVIm9SSm7FANoe+qVmwm+XLOBSZYhS7eJo4lMo8Uixx2EajhU17/wB6brroBUEsDBBQAAgAIAE+UlU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CZMS0k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J0xLSS2mZedaLQAAwUgAABcAAAB1bml2ZXJzYWwvdW5pdmVyc2FsLnBuZ+18eVRTabYvWk6tpWgXihZIFBzACYUSRCApB0QUiQgUogxagLQKRIkIISRHy1KUeVJEICknIoJEQEGGJCrNjKQUmYcoAY4QkpCEzMk5L7GqAav7vfXeXffet1bf+oMVcoa9f3t/e/++ffb3ndw47OK4cP6383V0dBY67d97REfnK0hHZ+bP8+ZojtCPfOzXfMzAHnHcrVPYYjii+TIraNehXTo6RUkLVCdna77/5dx+L6yOzqJq7d+MOsyjAB2d/T847d3lHunL7QvJfz5C0IeqcumX6Jde27n+ba7gRrNlysj9b2tjy9zu7A58phd7v2beyQ1nfr1x4i8uBq/a844+8k0/8F2r3aOH/s7r3ju9c3bug+EIcGduXbb8Catc2m3dUcQUy1/H0Np3YtqPKSvaX0GkCI6bpxs0gYYnRvEsZX+bI4JwgYuGBtEahJdqEozILuRQFMgeIN9oe6059LI1NREV5qNiwGp+huVMzRG0WwUULoABmA/ftNTRHji+E6YYDuhq/q1Lb4Hz+ERp5dBezbcPpw+CsPv2GZp/d8ypQWg+FjkL5mrUfOWm0hz88JL3UIbCS8ZGrQGRddNpP2V3RyFFDfFhoo16nS9u6Ga+n6rGbxOlz8G3w6xNVZYSrqpPUu23WaiRZNRE04P1ROm9wTqdLsqxIBTenrulRn03Fmi3HdwOyZJgWZ00X47Zo1V4Yrb0BxWbAigowN+6k9SdST7o40Uy5pF3fH80/IvsKx2dpz/hN0JkWAVSiROOwMQ3SeC8S3pwuqT8BWh6qdnWan5A17bNgTZNQ4IierkMfH95LBPRFNBPVjWQq0jri3lFhb3oGcwJO0/PsfwB1K2VnBauPP1qaFTumxqUgUNttKDGnChgn9YAHz/MeyJL+qtdhowZPWzZ4RB9XOWW6LjLZQbJevmDTUH2bGKA2l/unNVx8zSOdB5lMLu2wnLzVZTBgtoJt8cDKKtj8eIhicq7b6JcFhQ1vLIphDxX645G2jI4XVb+jPIr5QJlcV2Vc/wC+A2+Fou35ZtCXWeRZJdkmvr+U91M5C1m2LZhfnAc0J6TME9kh6P5m9T0T8gJQwI9AC/XjEtksPSYCotPV+NMXnqr6k6qzGoySfeQ88OCF0QGQM1Zp7G4lmgc3XU85vz7XaEYa+PsYkJ/b4tQZLfNl3MoN6knpSNn4ewuna2Ipdqh1x3pj4N3VKEcCOkazBRZC55bNht3/KUJh6kQyjqfJtfl03gllXqwIcmP+xZBDccoJISF7KfAkCZiLtWd49egaqyGopEUwhYoMwKJRiYxtbf7bxmX2+jzCveyHsoc+x2ttsQr/a/UHsolb4BSOi60dmgzLuI8vwboJcdxvS9Y+jVGDd8InrX/spGItxTmqvX4OEKX6dZbrC0deSRrTstZA06LqNmBkUUKTxgg9/TIiy8HFPzuWj2458DIoRWkgxM+g4uVBea1p3WkpzF91jjeNrR7qzaUV1clf04Au0X/Ks71AG0KbP3fn3qKVvP4EG+p5v9zzrEozYfh7c/y5uZqo/PlZTNIe+rEf+DU09vU6KGNnojo8VdtZXTxk41LUuJnr/jGwsrdv9ZIi2iZEM+Q4j0RhIm3IpTUYS+0aYWBxT53f0dHDdBLV1UCBCwQoQQOe4k7Vpg8Lrp/XyP75e69eyVHElau/Cyg+M1Bc9qF1OuG69uCojtzv7XdqQWzKSDr8ayvjcOy3cmCk1lnxj6ZatEkh7ioP5ob1yVpgc59ljBgHlbuqnHFh0ulriqHLdbaOw1/tYpl1A/t0+r/qnufQL+8V3vvue+NjfF5tYmJ2lsXLFnSdXD7xQta/x29fr3e918iMzYuzviH5sVLUmiTVl2/PvbwHzj37g0wb+t8q0VxYvW/h4qwLhyYE1HoC6jF+Z4aJh19mOFbcauHT1fyRDZ7tdoi3w0KhZCS70eTD2d5mjNUwrpARmrCTGOnSTje+5Cq8WqOMdx9lnpzLZwevGbxJO4Uf5Am7a+MYidYX5TyyML24xh7vzTvsEn8g5Er8FI/grituJm1r0WqP3Une7CrJKgDL82fCejbnPl+i+0kauGzNJoSw1BL1hc2Aqzibbumn/sujdrT1DHu4aCmDyl0wrqmBFLSvE+i9Hvw9TQlRXaG0eQyaUEBOZ1X110JHCABa0BV0Fd7C80+cKAtJpNSi08decSKFr0pYVzjr45PJXPmB1OGDGYVn19lMCvs291W8+vPT40CZxCpucwQ18/79JPcVo2JmrXb5WAk93lHYcabipDFkXemIOmTDXeSN4KM6zQlrsVOqrpJKPd5YwtQAMmop6jXnWStEe++h37z5emvzlImR9DXubZjnPaIpjTr65utdPH5/ly/P3xYf0Xz2abaeR1Ljq6f8sYLp5RDeU/m8/ccdEVn0p1SWvbdOLNSFKEIwhC2M/ecX3lZfypicLIHf6PsR703EtqbNZk1ljn5Yp8XGt4j319agTM6TqSyd84sI5DDSibDqr567dqJXP1XlRiz6q7OrQcUNjbibtBtlu/7vPk5VVL5ndlh0qmL1evwr0pAucNYH0J/tJK654PbeD7o1IWw2c6Ms0JkropAT45HL7o4xiYmy3PtxN0E6kf89XtZM33swRcu35NE7+3MjyVGJiunwq/Xvqsa6hyyZmbEcRJmQodtwle/tpPWx1Uc/UjKfrxKmjZpYDneSPQUSu/inZXxbK3lLnCw7NEw7m3YrGu96KmADMXFv8tKJbRqFWd3P93mtwvFiAlOrk/RMevdaAihEDdXRUzlYu9mXS8VX7SbENFwiN7KONACMznMfXHNyk6Wzvhtx32G9lPJVpa9Uw/yNquLUH9LV7r4HhQfY2d3ZLK8EpfVz7lsuHL8MOVAwdO3g6ZT8VEJFsY8D5KPLfGTV4JoAgUm+NqgHOw5ldTW2YPQVMhFoCXenjVYdCN3D2Ehi7Ae/ylfuhWgwHvWdGxfTlkQwK4+hNa/bY40ne5kezOKh7zgQTJSE032e124l4EljhsGbUreDr7fp+85wWBNG7s1DiUbftkj+YHp+QqIbZgTN0qj1eeD5O5PqQtnhgFTgJVOEqTn7O/wMvJAv3oDZUvAbZMZvu5h334vvuP9Fia6TSKWZtxcdBV4lL2zDnJYynWLUVTeg9WTU8Jenjll0VWWkq6kpLuxRshuK3z3uqhbhr4QsFT3KoN/gTUCG7ucflT45NwDlnTDNCRvzsS8Ru01Ymsy8M7oxHyNQfA0g4bfO0CJ7vu0PvUHIqC8+7q+g2VfG26fGi2G0wr78BTGfe8+lNfH3dcohZ9g40S7HVFTkQKlxck9rk7sx99D+xyCt5kHRI5++qMe8D3pk4nPBd57fHxdY16Crs3obp71VH5ubZDzPMzeyAWO9XkiFbtI8kLjB/YUWRutyyew1IS1HWb1eNvwRMDuBwGVvuvVUjVi3TQhTrv6b737aOY7aA62khXfMp7UbYDasKjh7XO2mE1dds7GIx0bqnDbX/grecFfL+KlZUacw8qq0lE5uZEvyZumdEt+NEsdkrqAPXQYGt2qsDdTJ4nDiZQtW2RHHQ28j0154KTIfYswowPbukdedkSGva72J70+NxoLoQXfxVKSp5ilc/Cw/PEvhedSGOmDPUaNqKarE2E8OG6/1XfuVCejaaY8HdkilBrTMUhmZjGx5a4qxWR5cZnage9FpTcyNVZvmbp0PO/AmUFvRd2BRUOo5xmqdcVjByjr3R3NXtyDq6fZguyqpm/OE/yqL2/ylY/loMJzLtvbbFhFVTsYZv66lkqJomkG9txU3MSgY0fzRJ/4yg0T7MOQm+OKsQZOMw5OCg+HsGEa0/J9tgr2T11e15BXPcbnjE+kfyzg9C4QD/14xXx0N6HskEvKo/7qRoONpGkBcz71yLGbbTukhxWGjeS/RvPuqvD6oz2FKIOlYWt2Jc6rZ3d1jhu7fLVD7EEUToNU15S3cYR1EY0fRkltpSaOcy5QlvdeVPtf+b496wgpHDXoAee3LhdW3oyZ4iU7X5eV94hp7+6YzOGFmcL9VxXFUGU0BTbTLdr1y87Xqw02DH6c4o+kjHReyMmVj0WtlrDPoiH0DXQmyqO0ToFeeWM8udRgVmgUEcpjnWw30Z02XfQ+GPuhZrtD5BpPCqPprspLss7zBfpji6uO2RuvYQfN81bj2fqzDWcb8Z2hix8tEul6TgCdU5nBXhdYuaEw4ub9mcVSCLnoIXOncKcbveSucaCSjp7xAmNt/+P3LdPsIbbYXwA2BtrV2K1Vb0utHgPvzyre9YHe3+TTUD3FG0YoszceOFoebYGYdj0gCb+ojJz010e+yj230WnJMU7TxIWZqkN0c5gkMW83If9UtlVy62KhAjHw7HJwcHLMockLq273XqDCh8zfS/UsyVbneDWzS5acfGiCSLwz5YjzTl1PGsdeHGY9XNadbXUuLW7B8DZ9MT57yti4N53sleVP6kktL158OIGenuH/fkWlcOvnorI/kp2Qn+FHlH8uKiWj+VQkOUpVJW4/7kmlSbpFeOH7aWxO1oPSVREsgnRUW/UVr14lNV8bCxdNwZBm6aJU41F8CM+nSVUpO/kMGAq3MQoDXIwOFr9aVcYiKrmc8LrITSgwPrD48knfUy2R/UWuPxL7C8ylom5LdAApILiqcx1z23BmWmDlALnjZmAZ07JYrf6aLeZtNpdmTdUJrAeHg5KAjPR2bU3MfqcYzsL4ssgHo6yMBgXb0Imr6u28pJGbRM2OSwaJjRIOlUG0t0eBrQuO3Kl7Vl8lOvtGfZtsTdkQUF6vADt2GBkERrcchfMGw98w06RWGVJnBHW7aAgXhrfr6BeGMabPWab3fY6UWrKye8kHI2N53gFu426vwYGcwOEwms860XCRmyMiQJeYmxRsPWuNWSdbHaCo6kDhe8GFC7DFzXkD5PDgjCblQRxaaCSsGJbuREk1CuBpCg7NH/UVsJZNBKT3pcgvpo70GNM2d/QEpnI5TpktFUdIbkIw0IIvCX/ThFkQEZpkQT/kqSqjng5Q+RbfNS4DB8jgt01jGmeRpzvLGSO9g3Fb+l4DWhZt2zARktJ/i8O1aPBOFVk6LhwUB2IIzU0B/VxO960x3q+wTU+HVVBlS0oBxg7wZd82d7SKBw+FFlf1YqaYkphm/6Fnj7CsYfWIqFzeIDksDrnBOC1gITHtmT+hYhVVMUhONnk9p3sjZPYxJfyiwY5SaojLraadw4Ph4PP4MDINYov/HmlX3vClg9GLDiaF3DBykrdc5QzHL+hKaL5q11BR6lCxATIbNGEny12vYfFIFoppg2KadmOFnaqK4sLgzkfDOa1L4aprKuJwgh6uT6S63wvaDHdk9wbgyqeXSeuvflez/WGUlf4nZ2a/LL1N1ct7RVqAC2sdINcdiRVFztcARzG3oYKGc8jrk/hL4YBNrMAC/NkCwPBjcnhCh62+3Jmpwtnx/XuNuo77Tq8UzjWQRvT6TmaN2aO2c7MfGK43e+kFXkTjLHzdtnNzu4xyzmXES1EZkuCC+n2x8qdqZ/QrFlT4eGgImsqyugZTSDczeGu9yC7gbUu/Ur7/aooeXBn8NFk0/aI9y+AxDwRlSW9HP+TWIFewcdcM28mtJoM1DyYTPjGNe3Jcmnn+2OtomXrPKeRC47ERoOg/iVrq7zTcHBMtvSinf6YERSVXFE7YQxeGuhT+xMgJcqHro/xSrHNzRG2R8mM0blSaQLYp6U0DhyAfygD+FlXYTu7YPO15qd258VwjkPoO0uYxZtb+I0I3Ekhtx6vFHehb8mZrK+NmaUl/1hpR0P1XneeeHjqgKv3EdCpn0fttcBg2rXHaA5vYQiKJcPoLItAGVWJN0FOGFJfZi5gN1666tlsSlPZykX/X94txpMeyoCvVknk/24iwHg1zZuDVHdMeNjPGaKyNr0XXLqeP8n5V63H0JNkWW3lB8qK5xMqTq0RD0MU9r/MGUIicww97elCpuFIDREDOlG+iGvqVobryHSCwpswkEDl7Zxh+C89rHWelKOTgRSMm9lTmmah3S2E7ZDt5ob6/vMjZyjm+Y1mPyaxi74j3l6qmTcFRTtuQ4RBhvriqDLkikEjctJYYbLc/EyEajFboTaSLcNXf31pZo36PJW+AeuJN5hVDRc1Vq/2DvW+TUQZzKhJWCn+cChvOWofynRfoG9ROjYrS74LkdqQH7kk9DZ2LkxN0sMXbVg3B7qHHVGkF60XkY+uYKEYdbs/Vgqnh9zLvsR9sMFW3rZaZjZtxscMDZDJbBaVwR2ay3S8VnK3cdWLQqgYlGnp+yqT6hX3QcZVIsRQOn67/YeQWls8IWigr9absT8IOY/F4AaMXYbCg9iTkLzfMZfQdTs7WWGKyuJhX1Z9ix4wsXMMssS9eJWIazAx4Mt0vI2RqMXnhDLPe4yIjZXYGyqipWG7TchfhgLcjkXvuofghCBFmgVpDuLiS/v2XWaEP6jn1WM3kwIxeefm8+8tIWvFUyAfQHpyjzGMOydc1qMxAiiQ76TQll7UWz3HJQ7SWGeiFBbyWXJ/ltXFat+GxSJJ0+/x3Ly/6Xyq4OeUjS39d+ds0Ka7HxGBQMGl68aFF26gt7GUpbPA9yJjsqhnU+A2GfUYwI+S+LM47VBt+O34J0QNSmhL+uau2ApB57h3ckYdkV1tNIulxX3ticQr7gSJet+dfTvyDx1mKdhGK+4euH114k+pNgJUsAFpPv15PXuu/p/b6P+y4bQ7ImzxZ8pYIEpxnbhwWbr8uIPhRbbz9f25D8/dTm4Y3+skb2+Yios+Jn2AInAN71/jvqv05fmHb7aLfO5f9fPXn9Y0JFZOwJAV1sPZa/JJJFwCqOkClQkcvSUG4TNnw311sZWd9ro1uevqWR408zEBKhE3mfjS1pIcJynb54rnPOaeZJHs8VK9rYQRwnpQV8pmcru6WEp+O+otRtwySEsLj40/796sMRS2lTTe8f5zU3tKgrafObyOK2zypB6OJiXUWhMHcGpQUFAeYvI4cy4noLycFFcDZA2QxQfYxpiNpvY8AwbRFldWvnWTYwez4MEjBoaKAwbkrAne2Oh4hgT/ZWxixeK6I2XatZQ3stop9pa11HKcRJtNaUxgqBA82QsbChkn7eq209VzdbFx/CTkgSXH7ljx1aSychaHLBc8Ed5YCKVlTykq7Ntb7d5u+36gHq5r7oV4jDjcWHnuPveF9ZNKs0KzyVZ5dy4Y9YoHEfctjVEFRnipRb7Xk0ZyUg87/GIb6EEvEKGoRiMjLTfiJsZnDFmiem53o51dJRSGzfAT6KejcaRZSBT2+vZjsg+QRk8z1SW9mA/1KEnV2tii5BrVCf50hf5dAv2uyu1Jv4+SFWGsze+daArSTUd4McsZr2Znm+0Zc5KzhdTUo5vb2pexzqm20jRD2FRnMQZA7uBzV7x3XlkOxws6zqEHI9B12OH9U1wxuk4vuX6JcwJT41G0lYfGMDVDDi19ZdvzI/ifcYuOM25Nd88o1MWOUrbrlwAYbECB57iW5/E/vdz9oktKltHwMUZT12+IGrPCDF+y4HV0qWsEMok1q2Z8BqxmwtK2MoebmJyEVn+QmxmEPBktymJFIjs+k/oqApF+uG6LwZPGkz7fEMuoD935ehODc0xDtvs9E+/T/7nABWbsM6qlJ3kqFNTzMih6L81MNtGUwVEMgdszxt+vCfh4gC7FZM9cI04UAxITLFdqFTLGmnLkFDTFUGUxw7DO6y+HlBwUwlwVx0XrJ5oSRgx34dQjbLqW8jUoUy+1T2GvIFD1lNF2Iy0L5da1K1hTJJWX6Wl8uKmgqr4F14XFd6gLH+dIOBiRO0nUgLmnoP5xicirY29ZjDFz4ldz54ufZ4mVF9nGV2/5iitq92NpC9HVPwJVdRmivhir2YfV526vrWsE9srqdJZdXGxikqpwFDSqvjqPk+iXa7r8PpvOOdAJjafWayxV7TgmrdzvgsjQ1WG//arQri5fQ/Cw907lppwULUCXBgqhjBwjznRedTCzqvW2NsiQEL65nbiKf9nLMHaLXL0llupRdDhlcJ9Ky/rkTPi2bIfZith6v/P16MxD7lwbu+W+/l0yAUOeJ5AHSO4uWt+jzTDWOStDUR7PbSKp0Na56d6JOPSHFZHDdVWR5Q/TntaWjGdg4IFWIjJVGE+FOS7IFyZisvP8syP9V9Gp6c9pQ3bVLOD68v72IELwmcH2rYzE9S29tCiU52miY6XgzmmTBzGPWX/88z7YPbakBAsZS0DY3el3kicE6tw82lf493m3OvsepaULLlhHWOhHTceagXDI/ud7NCUKBsKzq/FkX5EZ/9stpUpCxQOpAykKdPiOp80GnTEt+ETV3vVfETb0c3P1dqZyZVY8w+otx1+N/JDMbq1yDVTDzWX10T8Ip7O+RB+rBeok4c3wsXiJcj4seUyNWiBLvWeQ+/CWo//xdei9V0h6UGazXuU6Ekf58iuDfbzjT3tyatL7h7B1+XMGdaN9aqZg/0sj4HY5mSrBPwnbt30bWtXRZwdTQW+vwTzk/ptYJLZOCSEUnVzV5BNolJYgDyw2h7GCQGWXBMkV2zdtq9XV8eDx4IKU79LvFXjbs17erZTAZBuUM++wN8D98rzH1Hpk20kaSBTgbOODXXF2TxDSYH5paQMHTN4hS/sLGOQ6fNkbbyBl2GXBvIdJvctAY1wvSXCH0Teg/mpL/6rDw1VyEN0HZwyIS0XsTb0fXirz4kzz0bujzDokOuuQ5h3b55bYhSxIz6t+ZX8eGbDXlWxtV3U31UbM1KUolQiAAjVJhMWOR3Xn5JtAyh3kRyZ7SNyIUUwH1aCsZmmjLp9LnG7oj2fKCiGnny5mEwk3zXxYNlvRPcXccTX1uhXC6qx9umPdyW/jUfUdufvXhdsUksgt5jbtU5ZrqZceLUVaOP2f6jXNTfpQlYKKvXFG81qcfhiqxwdNo3X1olR7s76Yyd8uYInYPm3k1cKce3PR+CtJBj0W7BSirGtjiCxRXDquSDgkYzn+K/FPkv5fI0oNmkCZtKVQiDyQWZpeKFzDGFwyxpWupJlTKHcnRL5PPFKq7GCqAjwMcjI+6Q1NrYbxzGRMPzX3UUhhioVYngaCNgy3Tz554gORvB0ZXviMYuXTRSbiVPadBOqj8Z/WaqeAAB6F6peFfNcePcf6yvcdFZp8yJ2FRG5vSHAhg+IAUtyNQGTUsrcj5/Pynmzt5K4xSOMKfFGDI/LE8HHbNS9OP5TlHIAzMZahfbAo6xqs7CpUROWWFdDUX40e1bIoPX9hmIbeJBXKZTQQelqyMhHpJKF22+Ou2lDltnBWauj1DyS5SZQP62l1gKF9AbBs175+cW9lkA/XM7LHZzldFhiYpzUCzv9sUr5KaSC39QoPoOPvqQ7cyMZROiqac2GfEWgYHX9qfieA8JkX4srZS/ekrM62bBi+2Z4L16vqzNuC86z2jXxDZXRmix38ZrCdUxeOYsqOOoUn3/2K81q4pXrlnmFnVU8de19Rc5lZVUkckRUQbFUcASjv/7oIoe1G0iFtfxbanfCLfkST/08CVdhvBXDt/XaIkNql6zBI9nANmcTdbsoxiOpMC/aONLFg7fgasmLbDPUhkexFNizL+tKjCP1sx/i+ERQkQwsgDkQfOhwb1n6F35QUO95ipeziz4pl7hvMTjTof+zKP1kkuNvMtcfF7lGX/HEbkGhS+A/tIbcd8mlMWFW2Lni8wrZHb0B1WlcbU6/ZZeAFGZAy4XVNqROe+Icc4G+A/lNDPYKLFUcPha9j1V26zglws65fM9++OVN39p6TgbtGIbwSNvZd+OGmLEcsuknpdnIyGsQKsbVKItJ18bF1SEg7sSeHMj5eXOeoE9Au8iwj0k8qoMLzzwSJEE0gcbojC2hp8MyxmNtk/mFqY9HkctjgWLup7KBNd+JOD/hT5p8j/HJH7BeAL4sB64j1VBNg5jS3kExSUz7JZH45+UScOabjb2+uvl/wbvnjG1xShHImi+tWXJXoyTTO9qF61matem6dfnRHZLexqCYr+L+njpWn3Q9vPXW8xrXn2YDmRbcD68At9/Kq5HZyxTL5rqj13YwAIjmUETzZ7w1w+ezFwaqMk9p4MkTVgPtWfzf5G61Oga1rzSkOnubKmqb4uuFfrYb/SSats1msoywwqPjTVwHLVDmFGyJ9Q/pugXGyogat1UVVRfJqUxOphhgwDkrEu0XG0+RcAS3uWweksa1a0aPR5h2+lRMGh+tFgSMmkkFxix4+uK07UzxHcCb2Dg2iBflEjD8Eyku+XaEE9WNuDZdNY5TlC1lqDOb5E+VC+tr9csZUharHtQPld4B1RSSXQRg3+lwvOay2q5NyFrM2YmeBNT18ckR+TtnAmhiZufx6st7xhzhXt6rtCEOy93GCBUHYbVct2Slyz34xMAaH6o6xzo88p75NwtQpQemdE5LoA1+evKariYIm4d3DeDf3MLxzV4xMHHOD1G8F6rDEBeqR/3WxFm6efWmZ6qdfIwXatjaPeIDF+Jlm4ErfJYGExD9dd5RzqmKr0V/sf81CJdoLyWk4Ldxscja9iyK9fK5eB0rSEWf4+bdjC9D/oiQUk3pS/5/7KWzu0w8F2ts1Vop7Y9Z1jra9gjSg0beHsnvtzixNdW0RRR146Dv9Emkk6grRAZ6XhjqjKMkFN4VFeV3s1xVVVx/9byyhlxpeD27IZMntmNow9zXAq9j4gNG03qynPIVebgh67ChsVVUWrWoc7vmOyDvWcGhMza386/zfITgOZCKUIui39iOjMiNKwfxqzsSdoM5ImMtZ5EfXY6R9wuursZsvEr5c7/YXFS2CenBAZwW5DRKW36Jnbihp7x2+bRcwyN0UZ68hWfZjL8bH/pyhyVbg9czsTY0c64hvydT3brMUkM8iwkNwj2j7TgmWqtLE4UbnevkGUNJOMKyks8kQG2lGD1pQ57mIhPdt9lsIF2KprRZAAmT9ABkloVP0z+d+uOhvwUZwsQH/jH0K7Z4AszH5duV1y3RMcwmQ4yUlNGCvj5lYwNVuIMmJGpTqTQbJ0IIiprOL1kqS1oKSq9yKaUOwD7wAA346LNK+O2wB+1vfDOSxHcfbGh19Kz4hTNmz7/8MFXGQsQM9Asjz81rJOI4QXjnyBwpYiYwhqDZgY9Sp+lailTclnwAJuEJPkw9KcpmR8GZEhcZqEZ6iETWTTifuyurNU2kXayVWtYcBxleio1dd/7zy66uwfLHcRANrVoC18p0bIVEilK0bbejAMAkFLJKq9Aqb68waWhV+VP1FR/6DNJkZBkTFX1AB428w4oHD2OK+S78tyCQOc08K/tALfPEA+bWO8CmWCVy2FxX84OTaAQqdt/9L7tmUyMFqdEiJg1kD7tCu5NlV+7S5fOi57ANZQFxBdT7TQh707zWPGwSLveee2QF1HkwMtNwu5Ook6R/9AfdhYhqHtnzPHn1D+S6A4aQpMSARATCb80IGY/D/xfZA/Vfyp4t9fhVC7D0ROlhgbo7Kn7fTwkzd6FtJhNR8Ff+O3d5CZWrTaf+8/hDVrV2Tz+dGgLRN+r7+kvMJo2qtx/8/v8f2fX/FrIKsa/pNe8Tunw1INW1OJYk9APJpBHMkoRKpH0Cgz3BsBFWpjVBARbcr8gP5Nlreo7Wq9wecgi2fFV1tpoVxaz8v3U4+2MaEx5q2Hwjx5FiDC+DLIo4QWC/Twk3aB+xBrfB1fXaoHHK2vuilBzuEVsO+WGc3UGf9R/RahfnvyADyOhhpQZizOJpF7EzJcXtbMOC0mMR/Kqo2FH4n1m295SQm6q3R0qo52lYtqDTDpAGwf3qbM8WgydIAO8bF1fVf0YRasZjEUWp/kayqnm60bUepWFIHWq+rUZ8hqOOIqYePGDqSyi0n8caeUo31FGAURQFDFF8iZAMQGYrTvz3pqXxpGFo0dGq4c2Vn6GDbwkugDAn2UL0sFmIhOZW7bzD/rK1knCiSwBaErI8QbGcKNQzEQcsjmMThH58PpxpScNhbB8TCN5fW8OWWQVRrFAiN/HSD/NMFGQWxPlMQfdZFdnL5wltcpZWSjZyNwwLddbIISmpR1337JHWRtYvBVhaJKtFkL26yezbIsdl21llgZbc061FEUPgrvu/VmZ63CAk0yaRVWlLiuSgLVg7iyJv6bjIXf4HgFlow4hNalfy+WDm1rQTdi3ZkLdV62pmFf5TPkifeimCVnMk0aWDxpOB2+sgzWe6SqeuP7Lr0Al8Q10y0Hxe+GWJsdooibAq0NfEphJHYFepsLroUbSg89Br6HEzZlhccrM9eLhsWhB6P6O2RA5sI5ctQza9YPVjs9klge4pPAvDbsVzrjzwa3jt/P6WB40PgaN7wdTIZHaaz2+9lsICsVOf/U9pBb9sXYLjb0oCppJioeqB5lhel9VOHjF87pi+571pIHG/QEgh2ZZNEzOS2Q/X2juj+65IzJK0Ie8hNFyITlKHOQcWO0fIZO5LHEqJOVXmJ6UJuFYzp1Y0E/HLLJQ1Uy96Lhkf4Goz6u0Wke2iMKNKapywoO4LVu3MaBMNnHVTFZLRnvyPLH9xfx9ohXU8My3iE+Q79QpeRVDrFwjm40qQa7q7qFr3KR277IexgLRESKk2nPelJr1Y8P8GXWBdBmxH0Za/hXpTx8GLR7EoWxzjGn6AUjKtFtc6OzACkf8rFhhfw2BuO/smY9Tx1VMx8HJo4Wsn597ixA6Efn5y7s4mQJw9PcZuzwmy+RXI89f1t9iMnka8PvGk0TfheRXBNOC9Y9ZsjTYHGohV+i1YuGt6YRroSXZfKWCDpWrF0uMQdpeZ/d8W2ioo1w8zctY1tApbmbytErP7fGVO3F3Jphz/OMHZepc3WS7Adwm9ZGB0ev8KxmcvUmVLbcNx2H8sfUrPoJ3J4aGZDag4sODqjnGBhsDUNRtydx31gfgFUAZlME+bGutB4DSzAohviKEMh4UqV121N6NsdHTYhw67o8oQt/RFX9oLbPZJTXTXCfnXQmB/qwJRehohZVr0uPm3rRqTYLfC3/RKVlSFWMYCco/a7pmVwSbIeEjcp4Fd/we0VqxEMZmMC/OaGXX+j8MDI0kNZW1esDbT5yTYRvYbr+ZFJTprCuZ4tIIjcR91BPt5KxxIzrT/Bn7xkMD1L7d6vgrVLHLtR2P2Ji3SkRtjdj9EpOPFYhwg5qN64wt8CfIZfCEhZ0XF7WF1Il7ccz4TuqkoC5rbdJrQfKGlg5cltcs9vaq1aitT0/KisZysqOJLgVUKBRAtkhd0aMJjRI8oitDGpVTED2MVseJu20P6U3mvtEUBZF1KXcOiRU+Wdih+DdYuUnuwOCuRIPxCj3qsoi+VQS7LNITiUZ6Fx63lfnoXIcUb/Wp5/zOYeSfbjCUbIxLa4qt2AsvpksRLZvSw2zDYhxb89UxcDjCCTJOmm9vCfc7qJBG//kD5tLgrZAIuW3gYTjKscUhIWGmVSHSD1sYirjLRZoRlldH5SmKSP62Ag547AaqZkQN91THPa0ONob+PLRZ/0eQEdfuynt/svEe6hGnoQoebde5Duach5YvhZl8E2tv7+5rGrbB6vHrOqCY6fQ/QcbZaaj7IgUckOpjMknWPUft0qNN9GpLS7h8lV0d0aSZmqNe4T81Xo7IvcZJSpUR6f9B7VPxPGev+6cf1ayD4RMIZydKF6JPY9oqLi2LcSwHQVZreQAj0w88gMl8axXO3avNpghlOUNkBfOYhNCrU/Eh6/1tz/ur5k7X/xA+AVj/NWZOQ+4l6LOXHryGb96jAkFawew2SG8xXT0/iem090+2zrA2QD/qu7az6qEnYgZ547/7ivVojC84TVyB+GxjNlQLKqorb0SUAU+iTGFfnNPxBYI1m5RyNe2zBSo6k1Jgceefz1e/VhXTMJ9f6cJIA5DF6HfHEcYOei3AS6tTHDd7RaJtbVNHo7jJWgefv356h0wsDwTYVD7EfIiZq87xzsJuaqNfov4VWUia2wqI6uO07cMbkaZo+JFiiBcsC0rkq7c9DuKIH04XaGn8vQjiEdBIg8shF6hZHPJ45YokaUnIDeHhzi4YJ1LhLYYxbraW21rvnLhgUFH3vjZW+vocJQP/RQPhfzKrO6Nd+/LwKADwZJ2kN94oWIbs76qNzh463IUeuXVqG/a+Cd+i56Uhd80RKpya4BNGfZqfyYcXfTyIz0OgHTdGXH2QUthTDTbwBMldkOF+/BKAgfT/aAhPzppvWYePOPzUtcdMZZ1pwnOPtOv5Z6jLGuG/E0YVXioL1cGEnf6WGSwUuysmoeIm9Kyd/LVuY9ZrzRhxJStjFf6M9X1pbKgbpUveFqkNKAsDNaVI5gRiBoN18BzH7NqSCWxgOQT/Jwh6UC6Cm0zrZvcOTOJvyjOsWqXPwLdRR6fOfVcBl/E2ni3ZwChEWj6zKOUY+CgeI/jW3vQYG2CCmxvI7Ii7oXEwVaZVgegqlf+yJATyN0DyDiYr2rhpzNisl6EC7TdU/FqlccrvqqGIdOnQmIG1OEJDzFU+qTbgMAcqhGbrcy+pRslxpUnjFYT3HAQ7uDQ/u0Yca+Ojt1KhiKfcQzKifiuDU/W1CNtVFUjNZ1xJasiXMB0UIa5wKWdQU31GFUtxruJy51gKCNgXhsL6gEqN90qoG6ojD7yWe5XxG8oB4DfRxLdZICpcoWeRKxpU5I0Ql0LBwDeaqj6SRzsJ98IDCm2Xi1/Dy5ODHFt9hfZlc975SdbAHyMGWaffhS7hexO8A29r0hG/fzbDAl9SoI+uYBK1OzfhL31ZCjahGpWrUbaRmqV8MZuhIdrPDdau2FQHoZs91zqg8xTVPXW+n/di0v8LCMqrCVCbM1ydefjftiM/Y5PV4bK+zEHBeC+x/ea1nuQM3rqcbZtMWpkn7hXU6a1C5cDe+imvxVoDQSISzSPUYDZUIhrLwnkH4YpTzZU/GZ2DNJ7o3Z2+zyc4R18qZ9ry1lq/+c60OhVOasDaHwSB9BvUStesKiwggp4/xWLt7XXlzZ1KN4EplLu/y7oSTZDtPiriHYcApwzQ+cpyYTEB9JofY723R9XX+zsq5DB7Rh1e3hD1zKlPTBirn6YD0iYkJfXBq8eDafDIzEHtpAnPOFRv80ocx2d8eXFaaDpEJxbI71uYCckGv0Y06eBoUpgCKwLicNBxNxNspvNWYGPwzX1+LkI3fCJT/4V3JTHjpHM6j1GD/E/CGAyLAJ8yRw4AmphmcVB400MVVOHSFNAuz1ZoCm6I3dosmt/ClMO2fzdBlX2EOaraYwIwrwLuWZq7W+6/Jjto4rRbsz0JMubgwoZw5hbdRZPjml/GSjSUMNU2h/SqUCK+/jEsmztT+bYhYyoyIp+Kd3TZZbmK6n0AoRWj5Ch0zZLtLd0v5OjwsVwne/nJ4dbF9SDFbL1sLZyCNv3+Xd1nOoQ8hey9SwYklKRik/3w1ZrDp8IGZkYkQC38vNh3YaBFResR25t1CpzcnDZW7j7xE//C1BLAwQUAAIACAAnTEtJ2YYwTUwAAABqAAAAGwAAAHVuaXZlcnNhbC91bml2ZXJzYWwucG5nLnhtbLOxr8jNUShLLSrOzM+zVTLUM1Cyt+PlsikoSi3LTC1XqACKGekZQICSQqWtkgkStzwzpSTDVsncyAAhlpGamZ5RYqtkaoIQ1AcaCQBQSwECAAAUAAIACAAmTEtJFQ6tKGQEAAAHEQAAHQAAAAAAAAABAAAAAAAAAAAAdW5pdmVyc2FsL2NvbW1vbl9tZXNzYWdlcy5sbmdQSwECAAAUAAIACAAmTEtJreB1iFQEAABzEwAAJwAAAAAAAAABAAAAAACfBAAAdW5pdmVyc2FsL2ZsYXNoX3B1Ymxpc2hpbmdfc2V0dGluZ3MueG1sUEsBAgAAFAACAAgAJkxLScZikDS2AgAAWwoAACEAAAAAAAAAAQAAAAAAOAkAAHVuaXZlcnNhbC9mbGFzaF9za2luX3NldHRpbmdzLnhtbFBLAQIAABQAAgAIACZMS0nRKt9lPwQAAAQTAAAmAAAAAAAAAAEAAAAAAC0MAAB1bml2ZXJzYWwvaHRtbF9wdWJsaXNoaW5nX3NldHRpbmdzLnhtbFBLAQIAABQAAgAIACZMS0lkAOA1kAEAABUGAAAfAAAAAAAAAAEAAAAAALAQAAB1bml2ZXJzYWwvaHRtbF9za2luX3NldHRpbmdzLmpzUEsBAgAAFAACAAgAJkxLST08L9HBAAAA5QEAABoAAAAAAAAAAQAAAAAAfRIAAHVuaXZlcnNhbC9pMThuX3ByZXNldHMueG1sUEsBAgAAFAACAAgAJkxLSZQTsyJpAAAAbgAAABwAAAAAAAAAAQAAAAAAdhMAAHVuaXZlcnNhbC9sb2NhbF9zZXR0aW5ncy54bWxQSwECAAAUAAIACABPlJVHqQHEdvsCAACwCAAAFAAAAAAAAAABAAAAAAAZFAAAdW5pdmVyc2FsL3BsYXllci54bWxQSwECAAAUAAIACAAmTEtJNdvZrWgBAADzAgAAKQAAAAAAAAABAAAAAABGFwAAdW5pdmVyc2FsL3NraW5fY3VzdG9taXphdGlvbl9zZXR0aW5ncy54bWxQSwECAAAUAAIACAAnTEtJLaZl51otAADBSAAAFwAAAAAAAAAAAAAAAAD1GAAAdW5pdmVyc2FsL3VuaXZlcnNhbC5wbmdQSwECAAAUAAIACAAnTEtJ2YYwTUwAAABqAAAAGwAAAAAAAAABAAAAAACERgAAdW5pdmVyc2FsL3VuaXZlcnNhbC5wbmcueG1sUEsFBgAAAAALAAsASQMAAAlHAAAAAA=="/>
  <p:tag name="ISPRING_ULTRA_SCORM_COURSE_ID" val="957453AA-861A-4738-B9EA-EA61E32120D8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saad\Desktop"/>
  <p:tag name="ISPRING_PRESENTATION_TITLE" val="MongoDB"/>
  <p:tag name="ISPRING_PLAYERS_CUSTOMIZATION_2" val="UEsDBBQAAgAIAE+UlUe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HxL40xCAmVfAgUAAJkTAAAdAAAAdW5pdmVyc2FsL2NvbW1vbl9tZXNzYWdlcy5sbmetWG2L2zgQ/l7ofxCGwh30tu1BSzl2UxRbm5h17NRSNu29YFRbm4jaVuqX7OY+3a+5H3a/5EaykyZ9wfZuIQmWnHlmpJl5ZqTzN3dZiraiKKXKL6wXZ88tJPJYJTJfXVgLdvnLawuVFc8TnqpcXFi5stCb0eNH5ynPVzVfCXh+/Aih80yUJQzLkR59HiOZXFjzcWQHszn230deMAmisTuxRrbKNjzfIU+t1J/FT7++en334uWrn8+ftZJ9gOgMe94pFDJIL5/3APJZGHgRoBEv8sk7Zo307zC5YME81yfWqH0YJj0PybU10r+dcoswJD6LqOc6JHJp5AfM7IVHGHGs0XtVozXfClQptJXiFlVrAZ6sZCFQmcrEvIgVTOS16FLmBDPs+lFIKAtdm7mBb42oKordUwPL62qtClBXokSW/EMqEqMTYsa83xSiBNW8gphC8KnWEv6pMi7zs27VS98LsBPh+TyaEUrxBDaXHRYFSCfwt7Jaw7tEqKeg4jZPFU/QTSEAMKCIbzapjJt/SroptIXzlO86rQjx0vUnEQsCj0bEd/Yz1ojkCXIKrhc7ECXElIQAUPBSFPeQjUysG3GE03QYwtSdTD34Mm3CVK7WKXyroXbMCUTCXORdUhCpJIQYp3QZhI7eNFCFONrwsrxVRXISpcf+7AJ2fTuARLDZETjTGHtgiA8J/FUUIq66wcBKbOK7zStYKgRgxAwZ6JTK6rKCtMk2qaiEsVbqpfDYhNQHcaMgv1LBt03sg3aTbJ1h7uGFb0+jMfPhcUzArx6v83jdUw6S85v5cZwNNYTJccx32tSiRePgHbALkGEwRCK4Ag68GiLxnlDYZEK7ZHx87U6w8RLw3p6U9qQXc80x6Q7xOAY5HU1bqeoSZvSWADUZj5Rnw9RQ8nYBUexi7zvc2qBCOJjRSm4F2FEkouhUBHRvE0cn1duF+3t0iV2PON8IPb5DuaoQT7Y8jwUEW8y1T3fwLpGJeafD3uj/VMu/Ea9aqn/SVgnfIe+eDLXnpLB8JyN4VYlsU3Wp1hvWmn8fK3SKf9eEPku/n35qEx+HbvBjPFPKrE6bCvRg/xwsG+qjTiMeuFP9vfWjLaFNqRm7QFhjqfpLEGhxdDmFriTtLzXVhhplU7C8v5zrX4LMvKl0UArd/GaArX7QAvgK3ReDTsErxnIKzVEGdau/7DWs+sT8a11i+ssvyZi6DOrUUnwoZdWp2TBA74psCOD+pfioyz0pT8xlHpjsA+Cq7SBLlMoM7E96YC5mZL8DTVE5WclS1WliCCOVH01hgb2tM/F1/3xTqMzMprzcJ0xT2N48xIpmcWGjdD6gAzvkfG//HKX8/b1ECQ6h8bGxb+tuydb8kPYUgvTRW+Exum+2II8yXsVrKOA3qs6TnkDNoc0hlxjA2jVTwYt4/d8///bE+MKSZha1s78NAtFtIDAvOYD94atKlH8NBtErOWDQ5rQo7qpOIIbHpwaYQR+p9rS8l+t5eGYuhPMPOZXypi5mKoOps269kC2t9zFj2J7OIKGoyR9VF9B3DkGY4fAKSNGcqKzRjBcfgVGZUukgFLPVOpKrYdo/X1jUVSpzMUT2YfVML5i58wg7jrm9gSyGw/nHpuAncDqM22ucVK16g9lT7ANhf4EnElkNBQwJOdzO6BsIc9r3FNdXYT3S29TIPR0C4zTjz3yz/bpkHkaluUQ7f3Z0p/Y/UEsDBBQAAgAIAHxL40w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fEvjTOTteuGYBAAAZhUAACcAAAB1bml2ZXJzYWwvZmxhc2hfcHVibGlzaGluZ19zZXR0aW5ncy54bWzlWO9u2zYQ/+6nIDT0Y60kbdI0kB14jowYdWzPUtoGwxDQEm1xoUiNpOy6n/Y0e7A9yY6So9iJk9BZPawbjMARefe74/358Szv9EvK0IxIRQVvOPv1PQcRHomY8mnDuQw7r48dpDTmMWaCk4bDhYNOmzUvy8eMqiQgWoOoQgDD1UmmG06idXbiuvP5vE5VJs2uYLkGfFWPROpmkijCNZFuxvACvvQiI8pZIlgAwF8q+FKtWash5JVIFyLOGUE0Bs85NYfCrMOwShy3FBvj6GYqRc7jtmBCIjkdN5wfjlvmcytTQp3RlHATE9WERbOsT3AcU+MFZgH9SlBC6DQBd/f33jpoTmOdNJw3ewcGB+TdhzgFenl4bHDaAqLA9dJASjSOscblY2lRky9a3S6US/GC45RGIewgE4GGcxZeB73umX/dH4R+cH0eXvRKH7ZQCv3P4RZKYTfs+dvI28K3BxfDVv/q+pP/Y9AN7UycXw39Ua/b/3AdDga9sDu804IsrAXRc9ej7EE2RC4jUgXZ00mejjmmDCr7XugV0dAbDMspCUWHQuonmCnioF8zMv0px4zqhSkHaKEbQrKWykikRybVDUfLnDh3cCUgOAb5rwrp8H1VR++O147ultbvjrXRSw8aI8N80RNT8Q+7vn94VPl+cHT0tPOb3PSw1jhKoFngPIVvnru6dCtGDXHgSNMZtCK5d8pJzliQZ5mQumm8LkyvLlYuPALjTQRfy7p5RmPB4ipgJB2TuI9TssIxwQ3lHZDcd9AE6pNBKAcZ4SjAHHiNaghvVAGofKw01QWfdZbSLUkxQ4AHxEvQRfAg3FGCpVoryCqzhkui5s99oYn6pQx2ufSoaMAoWDFtYSXv8xidSTwHHrYRHxJuI3YOhcNM8RBp5YTEagtJ1GLMRvgCyxsiUSgEUzbyn0TOYrQQOWL0BmIoEDBInsJ/CUGr3I4mUqTFKtw/Gqki5DNK5iQ+tTF0BSbSHDRNszCiSwu/5fQrGpOJkIBL8AxSAutUlfj1rYAzrNQdKL718VXJ2N3+mf/5lTkgjmeYR1uCQ+uSNNM7wccLxIW+1YNwRDiHjJukxDQu9mzOVn95Gir2gDx/o2ys4Sua5gx/S/gqICvQO0z5bqxsk/hnPbA2m+BZ0eimeQtoaHEKKSkxYSMC5qd8edtYAEaYI8HZAuEIBg9laGNGRa5gpSSIElq93MNSH8q0eJrCLQUWZUykFeTe/sGbt4dH747fn9TdP3//4/WTSsuRbMiwMVfOZO1H50Q7rXvT4jNKT8yMz2g+MTk+0O0ImZoSjx+4u3mCtlDv9kN/1GqH3Y/d8GoDQBH3hze/55qpZPOQUsxq/9YZJfBbo/Y5GvnBZS8MTmxqsS+g7XWUQDVPzM82G53BZQg59a3gTeqshpqR/9EKEJJo1bZ2ZvsDqwN/sJEalYPKcGVIsXIBLp5pSaRw9TCaUiji74JGrPryRQz0fXDB3/7BUpLJjriAYBklUBY7K6X/B2HvMkf/qbCXT9V7oLUXP5678bWc2Ukppykkw0xU1bu85uHbPc/dvFWrAdr6u9Fm7S9QSwMEFAACAAgAfEvjTKeKumVLAwAATwwAACEAAAB1bml2ZXJzYWwvZmxhc2hfc2tpbl9zZXR0aW5ncy54bWyVV9tu4jAQfe9XoOx7w3YvdKUQiVJWqrYXtEV9d8gAFo4d2RO6/P36FuJAUihWJTxzTmbGczyhidpSPtiBVFTwcXQTpVeDQbKspASOCyhKRhAGZSVhWikUxThCWUEUO5hgQr4CIuVrZSy1bUDzcZRViIJfLwVH/axrLmRBWJR++W0/SWyR51hCp3YpZ0WW0IQZ2c8lFB/jx8isPsJSFCXh+0exFtcZWW7XUlQ8P5vaZl+CZJRvNXL4azSd9QZgVOEDQtHKaXZr1mWUUoJSYFL6OTPrLIuRDFgdaWg/F3KaUB9Xf0TbUUXR0iZfzeqjlWQN7UO+nZjVj+f66e2ujMz6mIDwDzX0241ZvVBG9iA/9XBRVuVnNFJKsTYH2ubcD806y2GC5Pr6XU4wBZlAZ7ugGM11G4TMnRSHZvWB/Vl+vzcrAPmv4ZBIzN2Wgs1NE46mh1FIxiA1QyaJ653zqY14f6lQXyZIV4QpDQhNDWiuK5yTSrVgjbEB/oV3yvMQ5S0N5E2wqoCpyzhEth0NYTq9s6MlxB5sQY4Sdt7oaj0yNshnfbInyMDYIF9Nw14425/Ajz2OU0vijvh+ftwA7QVO9Db33npXe02kR3PRVRDaG2pMIXJIzfjQw52gfucsaAGmf0lsXS6z+CS1hJMdXVvGk8Fle1uTSuIjh9dct8ISpMigS3g2VT3bw7bZ/XlduldJU6LbD1BP/nFUELkFuRCCqWjgeeE79JThDwfkA1+JgGMT6yNxgaAuBQt3Yy6FE0Sy3BQ6p94ISRwcQhJ3n3Li43YdP6+KDORMd41CrZ62zeE2dL1h+g/fKLxD3ib0OB0TN/pxnNCDOAODlwAQudzU0nUb5ykqhpTBDpj3BgZbcF9lidIa7ZPbBB9hhaHgvOVIkcFdagTpx0WjlNasazk6CG86rW6G85wXPZJM2cJat7+exU3KrelcTzQj1jC6M3gltZ6s/V0nqHvVOk5SoXhFItFHbva+eLKDCaeFHRPagQfNdHkchwlRzoNBVSd8Ym9SMO+Yw8MOFXZ4+ihmGKY3XRTrOZ6EC30/05UECKegNV4F4/oP7DNBZP58gLTmd4fbsXWN+g335Aa2/vWLSRyYXHMObdDf9T8S6X9QSwMEFAACAAgAfEvjTJV9KcSDBAAA9xQAACYAAAB1bml2ZXJzYWwvaHRtbF9wdWJsaXNoaW5nX3NldHRpbmdzLnhtbN1Y4U7bSBD+z1OsfOrPxkBbSpETlAtGRA1JLjZt0emENvYm3mO96+6uk6a/7mnuwe5JbtYbDIEAG1Su4hSh4PHMN7PzzYwnDg6/5QzNiFRU8Ka309j2EOGJSCmfNr2z+Pj1voeUxjzFTHDS9Ljw0GFrKyjKMaMqi4jWoKoQwHB1UOiml2ldHPj+fD5vUFVIc1ewUgO+aiQi9wtJFOGaSL9geAFfelEQ5S0RHADgLxd8adba2kIosEinIi0ZQTSFyDk1h8LsROfM863WGCeXUylKnnYEExLJ6bjp/bLfNp8rHYt0RHPCTUpUC4RGrA9wmlITBGYR/U5QRug0g2h3tt96aE5TnTW9N9u7Bgf0/bs4Fbo9OzY4HQFJ4HrpICcap1hje2k9avJNqyuBFaULjnOaxHAHmQQ0vaP4Iup1j8KL/iAOo4uT+LRnY9jAKA6/xBsYxd24F26i7wrfGZwO2/3zi8/hr1E3dnNxcj4MR71u/+NFPBj04u7w2gpYWEli4K9mOQA2RCkTUic50FmZjzmmDAr7VuoV0dAaDMspicUxBeonmCnioT8LMv2txIzqhSkH6KBLQoq2KkiiR4bqpqdlSbxrOAsIgQH/dSG9+1DX0fv9laP71vv1sdZGGUBfFJgvemIq/uPQd97t1bHv7u09HPy6MAOsNU4yaBY4TxVb4N8UXalRMzdwoukMWpHcOuWkZCwqi0JI3TJRV65vCusQ7oEJJoKvsG6u0ViwtE4Yycck7eMcam94zD00gYJkkLtBQTiKMIc5RjXkM6ktVDlWmupqfh0vtduSYoZgRsGgJeg0upPfJMNSrVRgTaUZHknr977QRP1hs2tF96pGjIIX0wdO+iFP0ZHEc5i7LupDwl3UTqBSmKkWIp2CkFhtoInajLkon2J5SSSKhWDKRf+zKFmKFqJEjF5CDgWCkVHm8F9G0M1hjiZS5JWUYaWRqlI+o2RO0kMXR+fgIi/B0nQHI9p6+FrS72hMJkICLsEzoATkVFn8xkbABVbqGhRfxfjKjuhu/yj88socEKczzJMNwaFXSV7oZ8HHC8SFvrKDdCS4BMYNKSlNq3suZ2s8nYZ6XADPP4iNFXxF85LhHwlfJ+QG9DNS/jxeNiH+0Qic3WZ4VjW6ad4KGlqcAiUWE24k8FCgfPl4cQBMMEeCswXCCWwayoyNGRWlAokdEBZaPT1Caw9lWl1NYfMFjzIl0glye2f3zdt3e+/3Pxw0/H/++vv1g0bLHWzIsHFnl7DOvYuhm9Wt9fARoweWxEcsH1gV79geC5mbEk/vhLt+ZXYw7/bjcNTuxN1P3fh8DUCV97tP/sA3a8j6raRazm4tJeOft5VEYXvUOUGjMDrrxdGBS/X1BTS6TjKo34n5ZeZiMziLgcXQCd6Q5bTGjMJPToBAm1OjurntD5wO/NFFa2RXk+GNtcQpBHjUTO3ohIcNozmFsn0Rg8OpE580c15G96/9TUIfbH87MJ6p+wmWSQaF8GzF84KH8s+j5X+VaXtVv89ZeYET+Gtfr22BfPVlZWvrX1BLAwQUAAIACAB8S+NMzfDebpYBAAA5BgAAHwAAAHVuaXZlcnNhbC9odG1sX3NraW5fc2V0dGluZ3MuanONlE1vwjAMhu/8CtRdJ8Q+YbuhwaRJHCaN27RD2ppSkcZRknYwxH9fXb6aNAXyXhr30ZvYrb3pdMsVREH3tbupnqv9p72vYkAxo3K4teO8JZ5RPJAKNAjDTIpilmbAUwGBQxYHh2N4eyJ8/oGovMP1F09j0DW/AOnNnHFdx6UvqDy+2gcWHvDXB658wT8ruX1iu6RqBQ9zY1D0IhSmrFZPoMpYxQQ379Wq5+jAWIC6gM5ZBJbpoFpt5MnxaUCqcxFmkon1FBPshSxaJgpzEbedv1hLUOU3X+6A/svgbWLZ8VSbDwOZe/BkSGon6b/SsD/3eULywpyFwGu+/WqdQS3jZkIOXaQ6NQd6dEeq05Il0KjScESyMVF6Nao5IDU5AyuzIx7uSRbB2RrUNVYoc3nFB5QKE6pIAx33SV6UI4tTkVzk6LJk21Y9Td3dC1HFx7+iT6ozp2I8jkmB1WbotNnC08pZ23zxzQYnZrzNrZ1Tp7650DrWXBA9oDw7p6zLGHfS0P67TJupJagZIi+v++Ne7IJ3Z/sPUEsDBBQAAgAIACdMS0ktpmXnWi0AAMFIAAAXAAAAdW5pdmVyc2FsL3VuaXZlcnNhbC5wbmftfHlUU2m2L1pOraVoF4oWSBQcwAmFEkQgKQdEFIkIFKIMWoC0CkSJCCEkR8tSlHlSRCApJyKCREBBhiQqzYykFJmHKAGOEJKQhMzJOS+xqgGr+7313l333rdW3/qDFXKGvX97f3v/vn32953cOOziuHD+t/N1dHQWOu3fe0RH5ytIR2fmz/PmaI7Qj3zs13zMwB5x3K1T2GI4ovkyK2jXoV06OkVJC1QnZ2u+/+Xcfi+sjs6iau3fjDrMowAdnf0/OO3d5R7py+0LyX8+QtCHqnLpl+iXXtu5/m2u4EazZcrI/W9rY8vc7uwOfKYXe79m3skNZ369ceIvLgav2vOOPvJNP/Bdq92jh/7O6947vXN27oPhCHBnbl22/AmrXNpt3VHEFMtfx9Dad2Lajykr2l9BpAiOm6cbNIGGJ0bxLGV/myOCcIGLhgbRGoSXahKMyC7kUBTIHiDfaHutOfSyNTURFeajYsBqfoblTM0RtFsFFC6AAZgP37TU0R44vhOmGA7oav6tS2+B8/hEaeXQXs23D6cPgrD79hmaf3fMqUFoPhY5C+Zq1HzlptIc/PCS91CGwkvGRq0BkXXTaT9ld0chRQ3xYaKNep0vbuhmvp+qxm8Tpc/Bt8OsTVWWEq6qT1Ltt1mokWTURNOD9UTpvcE6nS7KsSAU3p67pUZ9NxZotx3cDsmSYFmdNF+O2aNVeGK29AcVmwIoKMDfupPUnUk+6ONFMuaRd3x/NPyL7Csdnac/4TdCZFgFUokTjsDEN0ngvEt6cLqk/AVoeqnZ1mp+QNe2zYE2TUOCInq5DHx/eSwT0RTQT1Y1kKtI64t5RYW96BnMCTtPz7H8AdStlZwWrjz9amhU7psalIFDbbSgxpwoYJ/WAB8/zHsiS/qrXYaMGT1s2eEQfVzllui4y2UGyXr5g01B9mxigNpf7pzVcfM0jnQeZTC7tsJy81WUwYLaCbfHAyirY/HiIYnKu2+iXBYUNbyyKYQ8V+uORtoyOF1W/ozyK+UCZXFdlXP8AvgNvhaLt+WbQl1nkWSXZJr6/lPdTOQtZti2YX5wHNCekzBPZIej+ZvU9E/ICUMCPQAv14xLZLD0mAqLT1fjTF56q+pOqsxqMkn3kPPDghdEBkDNWaexuJZoHN11POb8+12hGGvj7GJCf2+LUGS3zZdzKDepJ6UjZ+HsLp2tiKXaodcd6Y+Dd1ShHAjpGswUWQueWzYbd/ylCYepEMo6nybX5dN4JZV6sCHJj/sWQQ3HKCSEheynwJAmYi7VnePXoGqshqKRFMIWKDMCiUYmMbW3+28Zl9vo8wr3sh7KHPsdrbbEK/2v1B7KJW+AUjoutHZoMy7iPL8G6CXHcb0vWPo1Rg3fCJ61/7KRiLcU5qr1+DhCl+nWW6wtHXkka07LWQNOi6jZgZFFCk8YIPf0yIsvBxT87lo9uOfAyKEVpIMTPoOLlQXmtad1pKcxfdY43ja0e6s2lFdXJX9OALtF/yrO9QBtCmz93596ilbz+BBvqeb/c86xKM2H4e3P8ubmaqPz5WUzSHvqxH/g1NPb1OihjZ6I6PFXbWV08ZONS1LiZ6/4xsLK3b/WSItomRDPkOI9EYSJtyKU1GEvtGmFgcU+d39HRw3QS1dVAgQsEKEEDnuJO1aYPC66f18j++XuvXslRxJWrvwsoPjNQXPahdTrhuvbgqI7c7+13akFsykg6/Gsr43Dst3JgpNZZ8Y+mWrRJIe4qD+aG9claYHOfZYwYB5W7qpxxYdLpa4qhy3W2jsNf7WKZdQP7dPq/6p7n0C/vFd777nvjY3xebWJidpbFyxZ0nVw+8ULWv8dvX693vdfIjM2Ls74h+bFS1Jok1Zdvz728B849+4NMG/rfKtFcWL1v4eKsC4cmBNR6AuoxfmeGiYdfZjhW3Grh09X8kQ2e7XaIt8NCoWQku9Hkw9neZozVMK6QEZqwkxjp0k43vuQqvFqjjHcfZZ6cy2cHrxm8STuFH+QJu2vjGInWF+U8sjC9uMYe78077BJ/IORK/BSP4K4rbiZta9Fqj91J3uwqySoAy/Nnwno25z5fovtJGrhszSaEsNQS9YXNgKs4m27pp/7Lo3a09Qx7uGgpg8pdMK6pgRS0rxPovR78PU0JUV2htHkMmlBATmdV9ddCRwgAWtAVdBXewvNPnCgLSaTUotPHXnEiha9KWFc46+OTyVz5gdThgxmFZ9fZTAr7NvdVvPrz0+NAmcQqbnMENfP+/ST3FaNiZq12+VgJPd5R2HGm4qQxZF3piDpkw13kjeCjOs0Ja7FTqq6SSj3eWMLUADJqKeo151krRHvvod+8+Xpr85SJkfQ17m2Y5z2iKY06+ubrXTx+f5cvz98WH9F89mm2nkdS46un/LGC6eUQ3lP5vP3HHRFZ9KdUlr23TizUhShCMIQtjP3nF95WX8qYnCyB3+j7Ee9NxLamzWZNZY5+WKfFxreI99fWoEzOk6ksnfOLCOQw0omw6q+eu3aiVz9V5UYs+quzq0HFDY24m7QbZbv+7z5OVVS+Z3ZYdKpi9Xr8K9KQLnDWB9Cf7SSuueD23g+6NSFsNnOjLNCZK6KQE+ORy+6OMYmJstz7cTdBOpH/PV7WTN97MEXLt+TRO/tzI8lRiYrp8Kv176rGuocsmZmxHESZkKHbcJXv7aT1sdVHP1Iyn68Spo2aWA53kj0FErv4p2V8Wyt5S5wsOzRMO5t2KxrveipgAzFxb/LSiW0ahVndz/d5rcLxYgJTq5P0THr3WgIoRA3V0VM5WLvZl0vFV+0mxDRcIjeyjjQAjM5zH1xzcpOls74bcd9hvZTyVaWvVMP8jari1B/S1e6+B4UH2Nnd2SyvBKX1c+5bLhy/DDlQMHTt4OmU/FRCRbGPA+Sjy3xk1eCaAIFJvjaoBzsOZXU1tmD0FTIRaAl3p41WHQjdw9hIYuwHv8pX7oVoMB71nRsX05ZEMCuPoTWv22ONJ3uZHszioe84EEyUhNN9ntduJeBJY4bBm1K3g6+36fvOcFgTRu7NQ4lG37ZI/mB6fkKiG2YEzdKo9Xng+TuT6kLZ4YBU4CVThKk5+zv8DLyQL96A2VLwG2TGb7uYd9+L77j/RYmuk0ilmbcXHQVeJS9sw5yWMp1i1FU3oPVk1PCXp45ZdFVlpKupKS7sUbIbit897qoW4a+ELBU9yqDf4E1Ahu7nH5U+OTcA5Z0wzQkb87EvEbtNWJrMvDO6MR8jUHwNIOG3ztAie77tD71ByKgvPu6voNlXxtunxothtMK+/AUxn3vPpTXx93XKIWfYONEux1RU5ECpcXJPa5O7MffQ/scgreZB0SOfvqjHvA96ZOJzwXee3x8XWNegq7N6G6e9VR+bm2Q8zzM3sgFjvV5IhW7SPJC4wf2FFkbrcsnsNSEtR1m9Xjb8ETA7gcBlb7r1VI1Yt00IU67+m+9+2jmO2gOtpIV3zKe1G2A2rCo4e1ztphNXXbOxiMdG6pw21/4K3nBXy/ipWVGnMPKqtJRObmRL8mbpnRLfjRLHZK6gD10GBrdqrA3UyeJw4mULVtkRx0NvI9NeeCkyH2LMKMD27pHXnZEhr2u9ie9PjcaC6EF38VSkqeYpXPwsPzxL4XnUhjpgz1GjaimqxNhPDhuv9V37lQno2mmPB3ZIpQa0zFIZmYxseWuKsVkeXGZ2oHvRaU3MjVWb5m6dDzvwJlBb0XdgUVDqOcZqnXFYwco690dzV7cg6un2YLsqqZvzhP8qi9v8pWP5aDCcy7b22xYRVU7GGb+upZKiaJpBvbcVNzEoGNH80Sf+MoNE+zDkJvjirEGTjMOTgoPh7BhGtPyfbYK9k9dXteQVz3G54xPpH8s4PQuEA/9eMV8dDeh7JBLyqP+6kaDjaRpAXM+9cixm207pIcVho3kv0bz7qrw+qM9hSiDpWFrdiXOq2d3dY4bu3y1Q+xBFE6DVNeUt3GEdRGNH0ZJbaUmjnMuUJb3XlT7X/m+PesIKRw16AHnty4XVt6MmeIlO1+XlfeIae/umMzhhZnC/VcVxVBlNAU20y3a9cvO16sNNgx+nOKPpIx0XsjJlY9FrZawz6Ih9A10JsqjtE6BXnljPLnUYFZoFBHKY51sN9GdNl30Phj7oWa7Q+QaTwqj6a7KS7LO8wX6Y4urjtkbr2EHzfNW49n6sw1nG/GdoYsfLRLpek4AnVOZwV4XWLmhMOLm/ZnFUgi56CFzp3CnG73krnGgko6e8QJjbf/j9y3T7CG22F8ANgba1ditVW9LrR4D788q3vWB3t/k01A9xRtGKLM3HjhaHm2BmHY9IAm/qIyc9NdHvso9t9FpyTFO08SFmapDdHOYJDFvNyH/VLZVcutioQIx8OxycHByzKHJC6tu916gwofM30v1LMlW53g1s0uWnHxogki8M+WI805dTxrHXhxmPVzWnW11Li1uwfA2fTE+e8rYuDed7JXlT+pJLS9efDiBnp7h/35FpXDr56KyP5KdkJ/hR5R/Liolo/lUJDlKVSVuP+5JpUm6RXjh+2lsTtaD0lURLIJ0VFv1Fa9eJTVfGwsXTcGQZumiVONRfAjPp0lVKTv5DBgKtzEKA1yMDha/WlXGIiq5nPC6yE0oMD6w+PJJ31Mtkf1Frj8S+wvMpaJuS3QAKSC4qnMdc9twZlpg5QC542ZgGdOyWK3+mi3mbTaXZk3VCawHh4OSgIz0dm1NzH6nGM7C+LLIB6OsjAYF29CJq+rtvKSRm0TNjksGiY0SDpVBtLdHga0Ljtype1ZfJTr7Rn2bbE3ZEFBerwA7dhgZBEa3HIXzBsPfMNOkVhlSZwR1u2gIF4a36+gXhjGmz1mm932OlFqysnvJByNjed4BbuNur8GBnMDhMJrPOtFwkZsjIkCXmJsUbD1rjVknWx2gqOpA4XvBhQuwxc15A+Tw4Iwm5UEcWmgkrBiW7kRJNQrgaQoOzR/1FbCWTQSk96XIL6aO9BjTNnf0BKZyOU6ZLRVHSG5CMNCCLwl/04RZEBGaZEE/5Kkqo54OUPkW3zUuAwfI4LdNYxpnkac7yxkjvYNxW/peA1oWbdswEZLSf4vDtWjwThVZOi4cFAdiCM1NAf1cTvetMd6vsE1Ph1VQZUtKAcYO8GXfNne0igcPhRZX9WKmmJKYZv+hZ4+wrGH1iKhc3iA5LA65wTgtYCEx7Zk/oWIVVTFITjZ5Pad7I2T2MSX8osGOUmqIy62mncOD4eDz+DAyDWKL/x5pV97wpYPRiw4mhdwwcpK3XOUMxy/oSmi+atdQUepQsQEyGzRhJ8tdr2HxSBaKaYNimnZjhZ2qiuLC4M5HwzmtS+GqayricIIerk+kut8L2gx3ZPcG4Mqnl0nrr35Xs/1hlJX+J2dmvyy9TdXLe0VagAtrHSDXHYkVRc7XAEcxt6GChnPI65P4S+GATazAAvzZAsDwY3J4QoetvtyZqcLZ8f17jbqO+06vFM41kEb0+k5mjdmjtnOzHxiuN3vpBV5E4yx83bZzc7uMcs5lxEtRGZLggvp9sfKnamf0KxZU+HhoCJrKsroGU0g3M3hrvcgu4G1Lv1K+/2qKHlwZ/DRZNP2iPcvgMQ8EZUlvRz/k1iBXsHHXDNvJrSaDNQ8mEz4xjXtyXJp5/tjraJl6zynkQuOxEaDoP4la6u803BwTLb0op3+mBEUlVxRO2EMXhroU/sTICXKh66P8Uqxzc0RtkfJjNG5UmkC2KelNA4cgH8oA/hZV2E7u2DzteandufFcI5D6DtLmMWbW/iNCNxJIbcerxR3oW/JmayvjZmlJf9YaUdD9V53nnh46oCr9xHQqZ9H7bXAYNq1x2gOb2EIiiXD6CyLQBlViTdBThhSX2YuYDdeuurZbEpT2cpF/1/eLcaTHsqAr1ZJ5P9uIsB4Nc2bg1R3THjYzxmisja9F1y6nj/J+Vetx9CTZFlt5QfKiucTKk6tEQ9DFPa/zBlCInMMPe3pQqbhSA0RAzpRvohr6laG68h0gsKbMJBA5e2cYfgvPax1npSjk4EUjJvZU5pmod0thO2Q7eaG+v7zI2co5vmNZj8msYu+I95eqpk3BUU7bkOEQYb64qgy5IpBI3LSWGGy3PxMhGoxW6E2ki3DV399aWaN+jyVvgHriTeYVQ0XNVav9g71vk1EGcyoSVgp/nAobzlqH8p0X6BvUTo2K0u+C5HakB+5JPQ2di5MTdLDF21YNwe6hx1RpBetF5GPrmChGHW7P1YKp4fcy77EfbDBVt62WmY2bcbHDA2QyWwWlcEdmst0vFZyt3HVi0KoGJRp6fsqk+oV90HGVSLEUDp+u/2HkFpbPCFooK/Wm7E/CDmPxeAGjF2GwoPYk5C83zGX0HU7O1lhisriYV9WfYseMLFzDLLEvXiViGswMeDLdLyNkajF54Qyz3uMiI2V2BsqoqVhu03IX4YC3I5F77qH4IQgRZoFaQ7i4kv79l1mhD+o59VjN5MCMXnn5vPvLSFrxVMgH0B6co8xjDsnXNajMQIokO+k0JZe1Fs9xyUO0lhnohQW8llyf5bVxWrfhsUiSdPv8dy8v+l8quDnlI0t/XfnbNCmux8RgUDBpevGhRduoLexlKWzwPciY7KoZ1PgNhn1GMCPkvizOO1Qbfjt+CdEDUpoS/rmrtgKQee4d3JGHZFdbTSLpcV97YnEK+4EiXrfnX078g8dZinYRivuHrh9deJPqTYCVLABaT79eT17rv6f2+j/suG0OyJs8WfKWCBKcZ24cFm6/LiD4UW28/X9uQ/P3U5uGN/rJG9vmIqLPiZ9gCJwDe9f476r9OX5h2+2i3zuX/Xz15/WNCRWTsCQFdbD2WvySSRcAqjpApUJHL0lBuEzZ8N9dbGVnfa6Nbnr6lkeNPMxASoRN5n40taSHCcp2+eK5zzmnmSR7PFSva2EEcJ6UFfKZnK7ulhKfjvqLUbcMkhLC4+NP+/erDEUtpU03vH+c1N7SoK2nzm8jits8qQejiYl1FoTB3BqUFBQHmLyOHMuJ6C8nBRXA2QNkMUH2MaYjab2PAMG0RZXVr51k2MHs+DBIwaGigMG5KwJ3tjoeIYE/2VsYsXiuiNl2rWUN7LaKfaWtdRynESbTWlMYKgQPNkLGwoZJ+3qttPVc3Wxcfwk5IElx+5Y8dWksnIWhywXPBHeWAilZU8pKuzbW+3ebvt+oB6ua+6FeIw43Fh57j73hfWTSrNCs8lWeXcuGPWKBxH3LY1RBUZ4qUW+15NGclIPO/xiG+hBLxChqEYjIy034ibGZwxZonpud6OdXSUUhs3wE+ino3GkWUgU9vr2Y7IPkEZPM9UlvZgP9ShJ1drYouQa1Qn+dIX+XQL9rsrtSb+PkhVhrM3vnWgK0k1HeDHLGa9mZ5vtGXOSs4XU1KOb29qXsc6pttI0Q9hUZzEGQO7gc1e8d15ZDscLOs6hByPQddjh/VNcMbpOL7l+iXMCU+NRtJWHxjA1Qw4tfWXb8yP4n3GLjjNuTXfPKNTFjlK265cAGGxAgee4lufxP73c/aJLSpbR8DFGU9dviBqzwgxfsuB1dKlrBDKJNatmfAasZsLStjKHm5ichFZ/kJsZhDwZLcpiRSI7PpP6KgKRfrhui8GTxpM+3xDLqA/d+XoTg3NMQ7b7PRPv0/+5wAVm7DOqpSd5KhTU8zIoei/NTDbRlMFRDIHbM8bfrwn4eIAuxWTPXCNOFAMSEyxXahUyxppy5BQ0xVBlMcOwzusvh5QcFMJcFcdF6yeaEkYMd+HUI2y6lvI1KFMvtU9hryBQ9ZTRdiMtC+XWtStYUySVl+lpfLipoKq+BdeFxXeoCx/nSDgYkTtJ1IC5p6D+cYnIq2NvWYwxc+JXc+eLn2eJlRfZxldv+YoravdjaQvR1T8CVXUZor4Yq9mH1edur61rBPbK6nSWXVxsYpKqcBQ0qr46j5Pol2u6/D6bzjnQCY2n1mssVe04Jq3c74LI0NVhv/2q0K4uX0PwsPdO5aacFC1AlwYKoYwcI850XnUws6r1tjbIkBC+uZ24in/ZyzB2i1y9JZbqUXQ4ZXCfSsv65Ez4tmyH2YrYer/z9ejMQ+5cG7vlvv5dMgFDnieQB0juLlrfo80w1jkrQ1Eez20iqdDWueneiTj0hxWRw3VVkeUP057WloxnYOCBViIyVRhPhTkuyBcmYrLz/LMj/VfRqenPaUN21Szg+vL+9iBC8JnB9q2MxPUtvbQolOdpomOl4M5pkwcxj1l//PM+2D22pAQLGUtA2N3pd5InBOrcPNpX+Pd5tzr7HqWlCy5YR1joR03HmoFwyP7nezQlCgbCs6vxZF+RGf/bLaVKQsUDqQMpCnT4jqfNBp0xLfhE1d71XxE29HNz9XamcmVWPMPqLcdfjfyQzG6tcg1Uw81l9dE/CKezvkQfqwXqJOHN8LF4iXI+LHlMjVogS71nkPvwlqP/8XXovVdIelBms17lOhJH+fIrg3284097cmrS+4ewdflzBnWjfWqmYP9LI+B2OZkqwT8J27d9G1rV0WcHU0Fvr8E85P6bWCS2TgkhFJ1c1eQTaJSWIA8sNoexgkBllwTJFds3bavV1fHg8eCClO/S7xV427Ne3q2UwGQblDPvsDfA/fK8x9R6ZNtJGkgU4Gzjg11xdk8Q0mB+aWkDB0zeIUv7CxjkOnzZG28gZdhlwbyHSb3LQGNcL0lwh9E3oP5qS/+qw8NVchDdB2cMiEtF7E29H14q8+JM89G7o8w6JDrrkOYd2+eW2IUsSM+rfmV/Hhmw15VsbVd1N9VGzNSlKJUIgAI1SYTFjkd15+SbQMod5Ecme0jciFFMB9WgrGZpoy6fS5xu6I9nygohp58uZhMJN818WDZb0T3F3HE19boVwuqsfbpj3clv41H1Hbn714XbFJLILeY27VOWa6mXHi1FWjj9n+o1zU36UJWCir1xRvNanH4YqscHTaN19aJUe7O+mMnfLmCJ2D5t5NXCnHtz0fgrSQY9FuwUoqxrY4gsUVw6rkg4JGM5/ivxT5L+XyNKDZpAmbSlUIg8kFmaXihcwxhcMsaVrqSZUyh3J0S+TzxSquxgqgI8DHIyPukNTa2G8cxkTD8191FIYYqFWJ4GgjYMt08+eeIDkbwdGV74jGLl00Um4lT2nQTqo/Gf1mqngAAeheqXhXzXHj3H+sr3HRWafMidhURub0hwIYPiAFLcjUBk1LK3I+fz8p5s7eSuMUjjCnxRgyPyxPBx2zUvTj+U5RyAMzGWoX2wKOsarOwqVETllhXQ1F+NHtWyKD1/YZiG3iQVymU0EHpasjIR6SShdtvjrtpQ5bZwVmro9Q8kuUmUD+tpdYChfQGwbNe+fnFvZZAP1zOyx2c5XRYYmKc1As7/bFK+Smkgt/UKD6Dj76kO3MjGUToqmnNhnxFoGB1/an4ngPCZF+LK2Uv3pKzOtmwYvtmeC9er6szbgvOs9o18Q2V0Zosd/GawnVMXjmLKjjqFJ9/9ivNauKV65Z5hZ1VPHXtfUXOZWVVJHJEVEGxVHAEo7/+6CKHtRtIhbX8W2p3wi35Ek/9PAlXYbwVw7f12iJDapeswSPZwDZnE3W7KMYjqTAv2jjSxYO34GrJi2wz1IZHsRTYsy/rSowj9bMf4vhEUJEMLIA5EHzocG9Z+hd+UFDveYqXs4s+KZe4bzE406H/syj9ZJLjbzLXHxe5Rl/xxG5BoUvgP7SG3HfJpTFhVti54vMK2R29AdVpXG1Ov2WXgBRmQMuF1TakTnviHHOBvgP5TQz2CixVHD4WvY9Vdus4JcLOuXzPfvjlTd/aek4G7RiG8Ejb2XfjhpixHLLpJ6XZyMhrECrG1SiLSdfGxdUhIO7EnhzI+XlznqBPQLvIsI9JPKqDC888EiRBNIHG6IwtoafDMsZjbZP5hamPR5HLY4Fi7qeygTXfiTg/4U+afI/xyR+wXgC+LAeuI9VQTYOY0t5BMUlM+yWR+OflEnDmm429vrr5f8G754xtcUoRyJovrVlyV6Mk0zvahetZmrXpunX50R2S3sagmK/i/p46Vp90Pbz11vMa159mA5kW3A+vALffyquR2csUy+a6o9d2MACI5lBE82e8NcPnsxcGqjJPaeDJE1YD7Vn83+RutToGta80pDp7mypqm+LrhX62G/0kmrbNZrKMsMKj401cBy1Q5hRsifUP6boFxsqIGrdVFVUXyalMTqYYYMA5KxLtFxtPkXAEt7lsHpLGtWtGj0eYdvpUTBofrRYEjJpJBcYsePritO1M8R3Am9g4NogX5RIw/BMpLvl2hBPVjbg2XTWOU5QtZagzm+RPlQvra/XLGVIWqx7UD5XeAdUUkl0EYN/pcLzmstquTchazNmJngTU9fHJEfk7ZwJoYmbn8erLe8Yc4V7eq7QhDsvdxggVB2G1XLdkpcs9+MTAGh+qOsc6PPKe+TcLUKUHpnROS6ANfnrymq4mCJuHdw3g39zC8c1eMTBxzg9RvBeqwxAXqkf91sRZunn1pmeqnXyMF2rY2j3iAxfiZZuBK3yWBhMQ/XXeUc6piq9Ff7H/NQiXaC8lpOC3cbHI2vYsivXyuXgdK0hFn+Pm3YwvQ/6IkFJN6Uv+f+yls7tMPBdrbNVaKe2PWdY62vYI0oNG3h7J77c4sTXVtEUUdeOg7/RJpJOoK0QGel4Y6oyjJBTeFRXld7NcVVVcf/W8soZcaXg9uyGTJ7ZjaMPc1wKvY+IDRtN6spzyFXm4IeuwobFVVFq1qHO75jsg71nBoTM2t/Ov83yE4DmQilCLot/YjozIjSsH8as7EnaDOSJjLWeRH12OkfcLrq7GbLxK+XO/2FxUtgnpwQGcFuQ0Slt+iZ24oae8dvm0XMMjdFGevIVn2Yy/Gx/6coclW4PXM7E2NHOuIb8nU926zFJDPIsJDcI9o+04JlqrSxOFG53r5BlDSTjCspLPJEBtpRg9aUOe5iIT3bfZbCBdiqa0WQAJk/QAZJaFT9M/nfrjob8FGcLEB/4x9Cu2eALMx+Xbldct0THMJkOMlJTRgr4+ZWMDVbiDJiRqU6k0GydCCIqazi9ZKktaCkqvcimlDsA+8AAN+OizSvjtsAftb3wzksR3H2xodfSs+IUzZs+//DBVxkLEDPQLI8/NayTiOEF458gcKWImMIag2YGPUqfpWopU3JZ8ACbhCT5MPSnKZkfBmRIXGahGeohE1k04n7srqzVNpF2slVrWHAcZXoqNXXf+88uursHyx3EQDa1aAtfKdGyFRIpStG23owDAJBSySqvQKm+vMGloVflT9RUf+gzSZGQZExV9QAeNvMOKBw9jivku/LcgkDnNPCv7QC3zxAPm1jvAplglcthcV/ODk2gEKnbf/S+7ZlMjBanRIiYNZA+7QruTZVfu0uXzouewDWUBcQXU+00Ie9O81jxsEi73nntkBdR5MDLTcLuTqJOkf/QH3YWIah7Z8zx59Q/kugOGkKTEgEQEwm/NCBmPw/8X2QP1X8qeLfX4VQuw9ETpYYG6Oyp+308JM3ehbSYTUfBX/jt3eQmVq02n/vP4Q1a1dk8/nRoC0Tfq+/pLzCaNqrcf/P7/H9n1/xayCrGv6TXvE7p8NSDVtTiWJPQDyaQRzJKESqR9AoM9wbARVqY1QQEW3K/ID+TZa3qO1qvcHnIItnxVdbaaFcWs/L91OPtjGhMeath8I8eRYgwvgyyKOEFgv08JN2gfsQa3wdX12qBxytr7opQc7hFbDvlhnN1Bn/Uf0WoX578gA8joYaUGYsziaRexMyXF7WzDgtJjEfyqqNhR+J9ZtveUkJuqt0dKqOdpWLag0w6QBsH96mzPFoMnSADvGxdX1X9GEWrGYxFFqf5Gsqp5utG1HqVhSB1qvq1GfIajjiKmHjxg6ksotJ/HGnlKN9RRgFEUBQxRfImQDEBmK07896al8aRhaNHRquHNlZ+hg28JLoAwJ9lC9LBZiITmVu28w/6ytZJwoksAWhKyPEGxnCjUMxEHLI5jE4R+fD6caUnDYWwfEwjeX1vDllkFUaxQIjfx0g/zTBRkFsT5TEH3WRXZy+cJbXKWVko2cjcMC3XWyCEpqUdd9+yR1kbWLwVYWiSrRZC9usns2yLHZdtZZYGW3NOtRRFD4K77v1ZmetwgJNMmkVVpS4rkoC1YO4sib+m4yF3+B4BZaMOITWpX8vlg5ta0E3Yt2ZC3VetqZhX+Uz5In3opglZzJNGlg8aTgdvrIM1nukqnrj+y69AJfENdMtB8XvhlibHaKImwKtDXxKYSR2BXqbC66FG0oPPQa+hxM2ZYXHKzPXi4bFoQej+jtkQObCOXLUM2vWD1Y7PZJYHuKTwLw27Fc6488Gt47fz+lgeND4Gje8HUyGR2ms9vvZbCArFTn/1PaQW/bF2C429KAqaSYqHqgeZYXpfVTh4xfO6Yvue9aSBxv0BIIdmWTRMzktkP19o7o/uuSMyStCHvITRciE5ShzkHFjtHyGTuSxxKiTlV5ielCbhWM6dWNBPxyyyUNVMvei4ZH+BqM+rtFpHtojCjSmqcsKDuC1btzGgTDZx1UxWS0Z78jyx/cX8faIV1PDMt4hPkO/UKXkVQ6xcI5uNKkGu6u6ha9ykdu+yHsYC0REipNpz3pSa9WPD/Bl1gXQZsR9GWv4V6U8fBi0exKFsc4xp+gFIyrRbXOjswApH/KxYYX8Ngbjv7JmPU8dVTMfByaOFrJ+fe4sQOhH5+cu7OJkCcPT3Gbs8JsvkVyPPX9bfYjJ5GvD7xpNE34XkVwTTgvWPWbI02BxqIVfotWLhremEa6El2Xylgg6VqxdLjEHaXmf3fFtoqKNcPM3LWNbQKW5m8rRKz+3xlTtxdyaYc/zjB2XqXN1kuwHcJvWRgdHr/CsZnL1JlS23Dcdh/LH1Kz6CdyeGhmQ2oOLDg6o5xgYbA1DUbcncd9YH4BVAGZTBPmxrrQeA0swKIb4ihDIeFKlddtTejbHR02IcOu6PKELf0RV/aC2z2SU101wn510Jgf6sCUXoaIWVa9Lj5t60ak2C3wt/0SlZUhVjGAnKP2u6ZlcEmyHhI3KeBXf8HtFasRDGZjAvzmhl1/o/DAyNJDWVtXrA20+ck2Eb2G6/mRSU6awrmeLSCI3EfdQT7eSscSM60/wZ+8ZDA9S+3er4K1Sxy7Udj9iYt0pEbY3Y/RKTjxWIcIOajeuMLfAnyGXwhIWdFxe1hdSJe3HM+E7qpKAua23Sa0HyhpYOXJbXLPb2qtWorU9PyorGcrKjiS4FVCgUQLZIXdGjCY0SPKIrQxqVUxA9jFbHibttD+lN5r7RFAWRdSl3DokVPlnYofg3WLlJ7sDgrkSD8Qo96rKIvlUEuyzSE4lGehcet5X56FyHFG/1qef8zmHkn24wlGyMS2uKrdgLL6ZLES2b0sNsw2IcW/PVMXA4wgkyTppvbwn3O6iQRv/5A+bS4K2QCLlt4GE4yrHFISFhplUh0g9bGIq4y0WaEZZXR+Upikj+tgIOeOwGqmZEDfdUxz2tDjaG/jy0Wf9HkBHX7sp7f7LxHuoRp6EKHm3XuQ7mnIeWL4WZfBNrb+/uaxq2werx6zqgmOn0P0HG2Wmo+yIFHJDqYzJJ1j1H7dKjTfRqS0u4fJVdHdGkmZqjXuE/NV6OyL3GSUqVEen/Qe1T8Txnr/unH9Wsg+ETCGcnSheiT2PaKi4ti3EsB0FWa3kAI9MPPIDJfGsVzt2rzaYIZTlDZAXzmITQq1PxIev9bc/7q+ZO1/8QPgFY/zVmTkPuJeizlx68hm/eowJBWsHsNkhvMV09P4nptPdPts6wNkA/6ru2s+qhJ2IGeeO/+4r1aIwvOE1cgfhsYzZUCyqqK29ElAFPokxhX5zT8QWCNZuUcjXtswUqOpNSYHHnn89Xv1YV0zCfX+nCSAOQxeh3xxHGDnotwEurUxw3e0WibW1TR6O4yVoHn79+eodMLA8E2FQ+xHyImavO8c7CbmqjX6L+FVlImtsKiOrjtO3DG5GmaPiRYogXLAtK5Ku3PQ7iiB9OF2hp/L0I4hHQSIPLIReoWRzyeOWKJGlJyA3h4c4uGCdS4S2GMW62ltta75y4YFBR9742Vvr6HCUD/0UD4X8yqzujXfvy8CgA8GSdpDfeKFiG7O+qjc4eOtyFHrl1ahv2vgnfouelIXfNESqcmuATRn2an8mHF308iM9DoB03Rlx9kFLYUw028ATJXZDhfvwSgIH0/2gIT86ab1mHjzj81LXHTGWdacJzj7Tr+WeoyxrhvxNGFV4qC9XBhJ3+lhksFLsrJqHiJvSsnfy1bmPWa80YcSUrYxX+jPV9aWyoG6VL3hapDSgLAzWlSOYEYgaDdfAcx+zakglsYDkE/ycIelAugptM62b3Dkzib8ozrFqlz8C3UUenzn1XAZfxNp4t2cAoRFo+syjlGPgoHiP41t70GBtggpsbyOyIu6FxMFWmVYHoKpX/siQE8jdA8g4mK9q4aczYrJehAu03VPxapXHK76qhiHTp0JiBtThCQ8xVPqk24DAHKoRm63MvqUbJcaVJ4xWE9xwEO7g0P7tGHGvjo7dSoYin3EMyon4rg1P1tQjbVRVIzWdcSWrIlzAdFCGucClnUFN9RhVLca7icudYCgjYF4bC+oBKjfdKqBuqIw+8lnuV8RvKAeA30cS3WSAqXKFnkSsaVOSNEJdCwcA3mqo+kkc7CffCAwptl4tfw8uTgxxbfYX2ZXPe+UnWwB8jBlmn34Uu4XsTvANva9IRv382wwJfUqCPrmAStTs34S99WQo2oRqVq1G2kZqlfDGboSHazw3WrthUB6GbPdc6oPMU1T11vp/3YtL/CwjKqwlQmzNcnXn437YjP2OT1eGyvsxBwXgvsf3mtZ7kDN66nG2bTFqZJ+4V1OmtQuXA3vopr8VaA0EiEs0j1GA2VCIay8J5B+GKU82VPxmdgzSe6N2dvs8nOEdfKmfa8tZav/nOtDoVTmrA2h8EgfQb1ErXrCosIIKeP8Vi7e115c2dSjeBKZS7v8u6Ek2Q7T4q4h2HAKcM0PnKcmExAfSaH2O9t0fV1/s7KuQwe0YdXt4Q9cypT0wYq5+mA9ImJCX1wavHg2nwyMxB7aQJzzhUb/NKHMdnfHlxWmg6RCcWyO9bmAnJBr9GNOngaFKYAisC4nDQcTcTbKbzVmBj8M19fi5CN3wiU/+FdyUx46RzOo9Rg/xPwhgMiwCfMkcOAJqYZnFQeNNDFVTh0hTQLs9WaApuiN3aLJrfwpTDtn83QZV9hDmq2mMCMK8C7lmau1vuvyY7aOK0W7M9CTLm4MKGcOYW3UWT45pfxko0lDDVNof0qlAivv4xLJs7U/m2IWMqMiKfind02WW5iup9AKEVo+QodM2S7S3dL+To8LFcJ3v5yeHWxfUgxWy9bC2cgjb9/l3dZzqEPIXsvUsGJJSkYpP98NWaw6fCBmZGJEAt/LzYd2GgRUXrEdubdQqc3Jw2Vu4+8RP/wtQSwECAAAUAAIACABPlJVHqQHEdvsCAACwCAAAFAAAAAAAAAABAAAAAAAAAAAAdW5pdmVyc2FsL3BsYXllci54bWxQSwECAAAUAAIACAB8S+NMQgJlXwIFAACZEwAAHQAAAAAAAAABAAAAAAAtAwAAdW5pdmVyc2FsL2NvbW1vbl9tZXNzYWdlcy5sbmdQSwECAAAUAAIACAB8S+NMFR5gG6MAAAB/AQAALgAAAAAAAAABAAAAAABqCAAAdW5pdmVyc2FsL3BsYXliYWNrX2FuZF9uYXZpZ2F0aW9uX3NldHRpbmdzLnhtbFBLAQIAABQAAgAIAHxL40zk7XrhmAQAAGYVAAAnAAAAAAAAAAEAAAAAAFkJAAB1bml2ZXJzYWwvZmxhc2hfcHVibGlzaGluZ19zZXR0aW5ncy54bWxQSwECAAAUAAIACAB8S+NMp4q6ZUsDAABPDAAAIQAAAAAAAAABAAAAAAA2DgAAdW5pdmVyc2FsL2ZsYXNoX3NraW5fc2V0dGluZ3MueG1sUEsBAgAAFAACAAgAfEvjTJV9KcSDBAAA9xQAACYAAAAAAAAAAQAAAAAAwBEAAHVuaXZlcnNhbC9odG1sX3B1Ymxpc2hpbmdfc2V0dGluZ3MueG1sUEsBAgAAFAACAAgAfEvjTM3w3m6WAQAAOQYAAB8AAAAAAAAAAQAAAAAAhxYAAHVuaXZlcnNhbC9odG1sX3NraW5fc2V0dGluZ3MuanNQSwECAAAUAAIACAAnTEtJLaZl51otAADBSAAAFwAAAAAAAAAAAAAAAABaGAAAdW5pdmVyc2FsL3VuaXZlcnNhbC5wbmdQSwUGAAAAAAgACABzAgAA6UUAAAAA"/>
  <p:tag name="ISPRING_LMS_API_VERSION" val="SCORM 1.2"/>
  <p:tag name="ISPRING_CMI5_LAUNCH_METHOD" val="any window"/>
  <p:tag name="ISPRING_SCORM_PASSING_SCORE" val="100.000000"/>
  <p:tag name="ISPRING_CURRENT_PLAYER_ID" val="universal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3611</Words>
  <Application>Microsoft Office PowerPoint</Application>
  <PresentationFormat>Widescreen</PresentationFormat>
  <Paragraphs>302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Operator Mono Bold</vt:lpstr>
      <vt:lpstr>Office Theme</vt:lpstr>
      <vt:lpstr>CS415: Databases</vt:lpstr>
      <vt:lpstr>Lesson 11</vt:lpstr>
      <vt:lpstr>CRUD in MongoDB</vt:lpstr>
      <vt:lpstr>Searching an Array</vt:lpstr>
      <vt:lpstr>Search with $elemMatch</vt:lpstr>
      <vt:lpstr>$elemMatch</vt:lpstr>
      <vt:lpstr>Searching an Object</vt:lpstr>
      <vt:lpstr>Update Methods</vt:lpstr>
      <vt:lpstr>Field Update Operators</vt:lpstr>
      <vt:lpstr>Field Update Operators</vt:lpstr>
      <vt:lpstr>Field Update Operators</vt:lpstr>
      <vt:lpstr>Examples - Field Update Operators</vt:lpstr>
      <vt:lpstr>Array Update Operators</vt:lpstr>
      <vt:lpstr>$ (The Array POSITION that matched)</vt:lpstr>
      <vt:lpstr>$elemMatch vs. arrayFilters</vt:lpstr>
      <vt:lpstr>Using arrayFilters</vt:lpstr>
      <vt:lpstr>elemMatch vs arrayFilters</vt:lpstr>
      <vt:lpstr>Multi-updates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Asaad Saad</dc:creator>
  <cp:lastModifiedBy>Obinna Kalu</cp:lastModifiedBy>
  <cp:revision>95</cp:revision>
  <dcterms:created xsi:type="dcterms:W3CDTF">2016-10-10T19:11:55Z</dcterms:created>
  <dcterms:modified xsi:type="dcterms:W3CDTF">2021-08-03T14:17:09Z</dcterms:modified>
</cp:coreProperties>
</file>