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8"/>
  </p:notesMasterIdLst>
  <p:sldIdLst>
    <p:sldId id="328" r:id="rId2"/>
    <p:sldId id="258" r:id="rId3"/>
    <p:sldId id="319" r:id="rId4"/>
    <p:sldId id="256" r:id="rId5"/>
    <p:sldId id="324" r:id="rId6"/>
    <p:sldId id="347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ECFF"/>
    <a:srgbClr val="304878"/>
    <a:srgbClr val="324B7E"/>
    <a:srgbClr val="3A5792"/>
    <a:srgbClr val="233457"/>
    <a:srgbClr val="2A3F68"/>
    <a:srgbClr val="DD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2" autoAdjust="0"/>
  </p:normalViewPr>
  <p:slideViewPr>
    <p:cSldViewPr>
      <p:cViewPr varScale="1">
        <p:scale>
          <a:sx n="100" d="100"/>
          <a:sy n="100" d="100"/>
        </p:scale>
        <p:origin x="97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8096F9A-1222-4EE3-A43F-85F0DE641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6B6721-B274-467B-8E3E-F78A691795C3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6B6721-B274-467B-8E3E-F78A691795C3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5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9794-990E-4438-BEA4-57AF660266F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F627-F4CC-4346-87B1-81D576987F4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3CEA-DC82-4DF7-A8EA-1B2BB6C306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B09D4-EE4C-46F1-8E5D-F64FE95B8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C1BFA-AB3C-4E6B-B9F4-7A2BAAAFE2D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4327-E3D5-4AE2-B1C2-0F35AC12CA2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EFD2-0B95-44C6-8DA0-873BFC97FA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36E4-C7BE-4C94-8EF5-C2BC693519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0321-D80F-4899-8BB9-13E9575DB8F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E88E-20D7-43F5-8F62-F547A17F65C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8618-5210-4A7A-9405-A25725D2902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98DE-070D-42EF-B05A-C4FBC7896A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EDC8-BAB2-4439-8039-1229AD0A19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45452E4-860F-4F1A-AEA1-15D229FA2BA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8/1/2021</a:t>
            </a:fld>
            <a:endParaRPr lang="en-US" dirty="0">
              <a:solidFill>
                <a:srgbClr val="1F497D">
                  <a:shade val="90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F497D">
                  <a:shade val="90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1F497D">
                  <a:shade val="90000"/>
                </a:srgbClr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66927" y="3340411"/>
            <a:ext cx="7980565" cy="1231589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CS415:</a:t>
            </a:r>
            <a:br>
              <a:rPr lang="en-US" sz="4000" b="1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US" sz="4000" b="1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Databases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A8FF700-47E1-48F9-9D17-3D205790F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56" y="971325"/>
            <a:ext cx="8644398" cy="1534379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42AED99-7FB4-404E-8A97-64753DCE42EC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1"/>
            <a:ext cx="8249304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1143000" y="1248587"/>
            <a:ext cx="6858000" cy="2387600"/>
          </a:xfrm>
        </p:spPr>
        <p:txBody>
          <a:bodyPr>
            <a:normAutofit/>
          </a:bodyPr>
          <a:lstStyle/>
          <a:p>
            <a:r>
              <a:rPr lang="en-US" sz="5600" dirty="0"/>
              <a:t>Lesson 10</a:t>
            </a:r>
          </a:p>
        </p:txBody>
      </p:sp>
      <p:sp>
        <p:nvSpPr>
          <p:cNvPr id="2051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20338"/>
            <a:ext cx="6858000" cy="1563686"/>
          </a:xfrm>
        </p:spPr>
        <p:txBody>
          <a:bodyPr>
            <a:normAutofit/>
          </a:bodyPr>
          <a:lstStyle/>
          <a:p>
            <a:r>
              <a:rPr lang="en-US" b="1" dirty="0"/>
              <a:t>Introduction to NoSQL Databases and MongoDB - CRUD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29769"/>
            <a:ext cx="8250174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Wholeness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lecture aims at giving an overview and introduction to Non-relational (NoSQL) Databases and specifically focus on, a Document-oriented one named MongoDB.</a:t>
            </a:r>
            <a:endParaRPr lang="en-US" i="1" dirty="0"/>
          </a:p>
          <a:p>
            <a:r>
              <a:rPr lang="en-US" dirty="0"/>
              <a:t>Science of Consciousness: O</a:t>
            </a:r>
            <a:r>
              <a:rPr lang="en-US" i="1" dirty="0"/>
              <a:t>rder is present everywhere; it is only our lack of understanding of the natural order of life that causes problems to arise.</a:t>
            </a:r>
            <a:endParaRPr lang="en-US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8D60C4-3A16-4A57-A1B7-E5C5D1848ED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0" y="228600"/>
            <a:ext cx="5715000" cy="547688"/>
          </a:xfrm>
        </p:spPr>
        <p:txBody>
          <a:bodyPr/>
          <a:lstStyle/>
          <a:p>
            <a:r>
              <a:rPr lang="en-US" sz="2600" dirty="0">
                <a:solidFill>
                  <a:schemeClr val="tx1"/>
                </a:solidFill>
              </a:rPr>
              <a:t>Lesson 10 Objectives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001000" cy="4648200"/>
          </a:xfrm>
          <a:noFill/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2400" dirty="0">
                <a:solidFill>
                  <a:schemeClr val="tx1"/>
                </a:solidFill>
              </a:rPr>
              <a:t>Know the difference between Relational (SQL) Databases and Non-relational (NoSQL) databases.</a:t>
            </a:r>
          </a:p>
          <a:p>
            <a:pPr marL="0" indent="0">
              <a:lnSpc>
                <a:spcPct val="120000"/>
              </a:lnSpc>
              <a:spcBef>
                <a:spcPct val="30000"/>
              </a:spcBef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2400" dirty="0">
                <a:solidFill>
                  <a:schemeClr val="tx1"/>
                </a:solidFill>
              </a:rPr>
              <a:t>Understand how to setup and work with MongoDB.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2400" dirty="0">
                <a:solidFill>
                  <a:schemeClr val="tx1"/>
                </a:solidFill>
              </a:rPr>
              <a:t>Perform CRUD operations on a MongoDB database.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4AD0D3-461A-4A25-BE93-1B6ABF62020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/>
              <a:t>Connecting the Parts of Knowledge</a:t>
            </a:r>
            <a:br>
              <a:rPr lang="en-US"/>
            </a:br>
            <a:r>
              <a:rPr lang="en-US"/>
              <a:t>With the Wholeness of Knowledge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/>
              <a:t>1. NoSQL Databases offer relatively better performance than Relational databases, but they trade-off some Data integrity features found in relational (SQL) databases.</a:t>
            </a:r>
          </a:p>
          <a:p>
            <a:pPr>
              <a:buFontTx/>
              <a:buNone/>
            </a:pPr>
            <a:r>
              <a:rPr lang="en-US" sz="1800" dirty="0"/>
              <a:t>2. MongoDB is arguably the predominant document-oriented NoSQL database currently in use in many real-world, high-performant applications.</a:t>
            </a:r>
          </a:p>
          <a:p>
            <a:pPr>
              <a:buFontTx/>
              <a:buNone/>
            </a:pPr>
            <a:r>
              <a:rPr lang="en-US" sz="1800" dirty="0"/>
              <a:t>___________________________________________________________</a:t>
            </a:r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r>
              <a:rPr lang="en-US" sz="1800" dirty="0"/>
              <a:t>3.</a:t>
            </a:r>
            <a:r>
              <a:rPr lang="en-US" sz="1800" b="1" dirty="0"/>
              <a:t> Transcendental consciousness </a:t>
            </a:r>
            <a:r>
              <a:rPr lang="en-US" sz="1800" dirty="0"/>
              <a:t>is the underlying basis of all levels of creation.</a:t>
            </a:r>
          </a:p>
          <a:p>
            <a:pPr>
              <a:buFontTx/>
              <a:buNone/>
            </a:pPr>
            <a:r>
              <a:rPr lang="en-US" sz="1800" dirty="0"/>
              <a:t>4. </a:t>
            </a:r>
            <a:r>
              <a:rPr lang="en-US" sz="1800" b="1" dirty="0"/>
              <a:t>Impulses within the Transcendental Field: </a:t>
            </a:r>
            <a:r>
              <a:rPr lang="en-US" sz="1800" dirty="0"/>
              <a:t>The performance benefit of NoSQL databases such as MongoDB, forms the basis of several high-throughput software applications, and this arises as an impulse of the Transcendental Field.</a:t>
            </a:r>
          </a:p>
          <a:p>
            <a:pPr>
              <a:buFontTx/>
              <a:buNone/>
            </a:pPr>
            <a:r>
              <a:rPr lang="en-US" sz="1800" dirty="0"/>
              <a:t>5. </a:t>
            </a:r>
            <a:r>
              <a:rPr lang="en-US" sz="1800" b="1" dirty="0"/>
              <a:t>Wholeness moving within itself</a:t>
            </a:r>
            <a:r>
              <a:rPr lang="en-US" sz="1800" dirty="0"/>
              <a:t>:  In Unity Consciousness, one directly perceives that all expressions and levels of creation are nothing more than one’s own Self – pure consciousness.</a:t>
            </a:r>
          </a:p>
          <a:p>
            <a:endParaRPr 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E9C81D-B837-4914-B343-B8D23177C13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4517" name="AutoShape 2"/>
          <p:cNvSpPr>
            <a:spLocks noChangeArrowheads="1"/>
          </p:cNvSpPr>
          <p:nvPr/>
        </p:nvSpPr>
        <p:spPr bwMode="auto">
          <a:xfrm rot="-5462464">
            <a:off x="6969919" y="3350419"/>
            <a:ext cx="3205163" cy="628650"/>
          </a:xfrm>
          <a:prstGeom prst="curvedUpArrow">
            <a:avLst>
              <a:gd name="adj1" fmla="val 63943"/>
              <a:gd name="adj2" fmla="val 127911"/>
              <a:gd name="adj3" fmla="val 33333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5000" y="1321345"/>
            <a:ext cx="55074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Overview of NoSQL Databases and MongoDB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66927" y="3340411"/>
            <a:ext cx="7980565" cy="1231589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CS415:</a:t>
            </a:r>
            <a:br>
              <a:rPr lang="en-US" sz="4000" b="1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US" sz="4000" b="1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Databases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A8FF700-47E1-48F9-9D17-3D205790F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56" y="971325"/>
            <a:ext cx="8644398" cy="1534379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42AED99-7FB4-404E-8A97-64753DCE42EC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53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25579</TotalTime>
  <Words>265</Words>
  <Application>Microsoft Office PowerPoint</Application>
  <PresentationFormat>On-screen Show (4:3)</PresentationFormat>
  <Paragraphs>29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CS415: Databases</vt:lpstr>
      <vt:lpstr>Lesson 10</vt:lpstr>
      <vt:lpstr>Wholeness</vt:lpstr>
      <vt:lpstr>Lesson 10 Objectives</vt:lpstr>
      <vt:lpstr>Connecting the Parts of Knowledge With the Wholeness of Knowledge</vt:lpstr>
      <vt:lpstr>CS415: 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CS418: Databases &amp; Software Development</dc:title>
  <dc:creator>Obinna Kalu</dc:creator>
  <cp:lastModifiedBy>Obinna Kalu</cp:lastModifiedBy>
  <cp:revision>22</cp:revision>
  <dcterms:created xsi:type="dcterms:W3CDTF">2021-01-07T21:32:26Z</dcterms:created>
  <dcterms:modified xsi:type="dcterms:W3CDTF">2021-08-02T06:54:54Z</dcterms:modified>
</cp:coreProperties>
</file>