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7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4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3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9C24-AE5A-4659-9031-345A44333ED2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0574"/>
            <a:ext cx="9144000" cy="1816046"/>
          </a:xfrm>
        </p:spPr>
        <p:txBody>
          <a:bodyPr anchor="ctr" anchorCtr="0"/>
          <a:lstStyle/>
          <a:p>
            <a:r>
              <a:rPr lang="en-US" dirty="0" smtClean="0">
                <a:solidFill>
                  <a:schemeClr val="bg1"/>
                </a:solidFill>
              </a:rPr>
              <a:t>Comparative Advantage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and Economic Growth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80797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Steven Suranovic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George Washington University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Sources of Economic Growth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Reemployment of Unemployed  Resources</a:t>
            </a:r>
          </a:p>
          <a:p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If Maria was unemployed, PPF is the lower boundary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If Maria returns to work, the PPF frontier is larger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Usually we would say if Maria is part of the labor force but does not work, then production occurs inside the efficient frontier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1339"/>
            <a:ext cx="5815054" cy="55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2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Sources of Economic Growth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Increase in productivity / technology improvement</a:t>
            </a:r>
          </a:p>
          <a:p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Diagram shows Olga’s productivity of oranges rising from 25 to 35 or/</a:t>
            </a:r>
            <a:r>
              <a:rPr 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hr</a:t>
            </a:r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Diagram shows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Irina’s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productivity of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apples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rising from 25 to 35 </a:t>
            </a:r>
            <a:r>
              <a:rPr 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ap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hr</a:t>
            </a:r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PPF shifts outward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369" y="1199663"/>
            <a:ext cx="5448880" cy="52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Sources of Economic Growth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Rearrange production on the basis of comparative advantage</a:t>
            </a:r>
          </a:p>
          <a:p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Diagram shows inefficient production when Olga and Irina produce the “wrong” good.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When they produce the “right” good (i.e. their CA good), they can reach the efficient frontier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280" y="1145402"/>
            <a:ext cx="5440821" cy="52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2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59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Assumptions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594"/>
            <a:ext cx="10515600" cy="4351338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Suppose there are 3 sisters named Olga, Maria and Irene in a household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Each sister can work to produce apples or oranges, with different productivities for each good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The sisters desire to produce as many apples and oranges as they can between them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3-person Production Possibility Frontier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Assume 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Maria can produce 15 oranges or 15 apples in a day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Olga can produce 25 oranges or 10 apples in a day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Irina can produce 10 oranges or 25 apples in a day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Who should produce what? 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170" y="1190188"/>
            <a:ext cx="5367712" cy="50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3-person Production Possibility Frontier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Starting from all apple and no orange production ….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Production of oranges should begin with the sister whose OC</a:t>
            </a:r>
            <a:r>
              <a:rPr lang="en-US" sz="1600" dirty="0" smtClean="0">
                <a:solidFill>
                  <a:schemeClr val="bg1"/>
                </a:solidFill>
              </a:rPr>
              <a:t>OR </a:t>
            </a:r>
            <a:r>
              <a:rPr lang="en-US" dirty="0" smtClean="0">
                <a:solidFill>
                  <a:schemeClr val="bg1"/>
                </a:solidFill>
              </a:rPr>
              <a:t>is the lowest (Olga), then the next lowest (Maria), and finally the highest (Irina)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yields a PPF that is farthest out towards the upper-right (towards more of both goods)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Producing on the PPF means producing based on Comparative Advantage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66" y="1102697"/>
            <a:ext cx="5046591" cy="48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3-person Production Possibility Frontier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 diagram to explain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Inefficient production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Efficient production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Feasible production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Infeasible production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66" y="1102697"/>
            <a:ext cx="5046591" cy="48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4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Maximizing Household Utility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Consider two different sets of household preferences represented by I1 and I2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I1 preferences have stronger desires for oranges than I2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I1 preferences would lead to point A as the utility maximum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Olga produces oranges, Irina apples, and Maria diversifies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I2 preferences would lead to point B as the utility maximum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Olga produces oranges, Maria </a:t>
            </a:r>
            <a:r>
              <a:rPr lang="en-US" dirty="0" smtClean="0">
                <a:solidFill>
                  <a:schemeClr val="bg1"/>
                </a:solidFill>
              </a:rPr>
              <a:t>and Irina produce apples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12" y="1174338"/>
            <a:ext cx="5254926" cy="52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5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Production Not Based on Comparative Advantage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Suppose Irina insists on being the first to produce oranges and Olga insists on being last producing oranges. 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Production at C has each sister working full time but Irina and Olga are not producing based on CA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Production is inefficient (inside the efficient frontier (PPF)), resources are wasted.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32" y="1148965"/>
            <a:ext cx="5440821" cy="52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8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 National Aggregate PPF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Suppose there are numerous individuals (resources) lined up along the PPF from lowest to highest OC for oranges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smooth continuous PPF </a:t>
            </a:r>
          </a:p>
          <a:p>
            <a:r>
              <a:rPr lang="en-US" smtClean="0">
                <a:solidFill>
                  <a:schemeClr val="bg1"/>
                </a:solidFill>
                <a:sym typeface="Wingdings" panose="05000000000000000000" pitchFamily="2" charset="2"/>
              </a:rPr>
              <a:t>Called </a:t>
            </a:r>
            <a:r>
              <a:rPr lang="en-US" smtClean="0">
                <a:solidFill>
                  <a:schemeClr val="bg1"/>
                </a:solidFill>
                <a:sym typeface="Wingdings" panose="05000000000000000000" pitchFamily="2" charset="2"/>
              </a:rPr>
              <a:t>an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increasing cost PPF, because the OC for oranges rises from left to right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Early resources are the most suitable for oranges, late resources are the least suitable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678" y="1303031"/>
            <a:ext cx="5413230" cy="518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2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Sources of Economic Growth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Increase in Resources</a:t>
            </a:r>
          </a:p>
          <a:p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If only Olga and Maria produce the PPF is lower.  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Add Maria (another productive resource) and the PPF shifts outward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Greater production of both goods is possible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1339"/>
            <a:ext cx="5815054" cy="55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0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551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Comparative Advantage and Economic Growth</vt:lpstr>
      <vt:lpstr>Model Assumptions</vt:lpstr>
      <vt:lpstr>A 3-person Production Possibility Frontier</vt:lpstr>
      <vt:lpstr>A 3-person Production Possibility Frontier</vt:lpstr>
      <vt:lpstr>A 3-person Production Possibility Frontier</vt:lpstr>
      <vt:lpstr>Maximizing Household Utility</vt:lpstr>
      <vt:lpstr>Production Not Based on Comparative Advantage</vt:lpstr>
      <vt:lpstr>A National Aggregate PPF</vt:lpstr>
      <vt:lpstr>Sources of Economic Growth</vt:lpstr>
      <vt:lpstr>Sources of Economic Growth</vt:lpstr>
      <vt:lpstr>Sources of Economic Growth</vt:lpstr>
      <vt:lpstr>Sources of Economic Growth</vt:lpstr>
      <vt:lpstr>PowerPoint Presentation</vt:lpstr>
    </vt:vector>
  </TitlesOfParts>
  <Company>GW Columbian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Suranovic</dc:creator>
  <cp:lastModifiedBy>Steven Suranovic</cp:lastModifiedBy>
  <cp:revision>22</cp:revision>
  <dcterms:created xsi:type="dcterms:W3CDTF">2020-09-15T18:35:56Z</dcterms:created>
  <dcterms:modified xsi:type="dcterms:W3CDTF">2022-09-20T21:26:28Z</dcterms:modified>
  <cp:contentStatus/>
</cp:coreProperties>
</file>