
<file path=[Content_Types].xml><?xml version="1.0" encoding="utf-8"?>
<Types xmlns="http://schemas.openxmlformats.org/package/2006/content-types">
  <Default Extension="jpeg" ContentType="image/jpeg"/>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3" r:id="rId3"/>
    <p:sldId id="267" r:id="rId5"/>
    <p:sldId id="260" r:id="rId6"/>
    <p:sldId id="262" r:id="rId7"/>
    <p:sldId id="275" r:id="rId8"/>
    <p:sldId id="290" r:id="rId9"/>
    <p:sldId id="297" r:id="rId10"/>
    <p:sldId id="295" r:id="rId11"/>
    <p:sldId id="292" r:id="rId12"/>
    <p:sldId id="293" r:id="rId13"/>
    <p:sldId id="294" r:id="rId14"/>
    <p:sldId id="28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FF3"/>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6" d="100"/>
          <a:sy n="116" d="100"/>
        </p:scale>
        <p:origin x="336" y="108"/>
      </p:cViewPr>
      <p:guideLst>
        <p:guide orient="horz" pos="2054"/>
        <p:guide pos="3798"/>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effectLst/>
          </c:spPr>
          <c:explosion val="0"/>
          <c:dPt>
            <c:idx val="0"/>
            <c:bubble3D val="0"/>
            <c:spPr>
              <a:solidFill>
                <a:schemeClr val="accent1"/>
              </a:solidFill>
              <a:ln w="38100" cmpd="sng">
                <a:solidFill>
                  <a:schemeClr val="bg1">
                    <a:lumMod val="95000"/>
                  </a:schemeClr>
                </a:solidFill>
              </a:ln>
              <a:effectLst/>
            </c:spPr>
          </c:dPt>
          <c:dPt>
            <c:idx val="1"/>
            <c:bubble3D val="0"/>
            <c:spPr>
              <a:solidFill>
                <a:schemeClr val="accent2"/>
              </a:solidFill>
              <a:ln w="38100" cmpd="sng">
                <a:solidFill>
                  <a:schemeClr val="bg1">
                    <a:lumMod val="95000"/>
                  </a:schemeClr>
                </a:solidFill>
              </a:ln>
              <a:effectLst/>
            </c:spPr>
          </c:dPt>
          <c:dPt>
            <c:idx val="2"/>
            <c:bubble3D val="0"/>
            <c:spPr>
              <a:solidFill>
                <a:schemeClr val="accent3"/>
              </a:solidFill>
              <a:ln w="38100" cmpd="sng">
                <a:solidFill>
                  <a:schemeClr val="bg1">
                    <a:lumMod val="95000"/>
                  </a:schemeClr>
                </a:solidFill>
              </a:ln>
              <a:effectLst/>
            </c:spPr>
          </c:dPt>
          <c:dPt>
            <c:idx val="3"/>
            <c:bubble3D val="0"/>
            <c:spPr>
              <a:solidFill>
                <a:schemeClr val="accent4"/>
              </a:solidFill>
              <a:ln w="38100" cmpd="sng">
                <a:solidFill>
                  <a:schemeClr val="bg1">
                    <a:lumMod val="95000"/>
                  </a:schemeClr>
                </a:solidFill>
              </a:ln>
              <a:effectLst/>
            </c:spPr>
          </c:dPt>
          <c:dLbls>
            <c:dLbl>
              <c:idx val="0"/>
              <c:layout>
                <c:manualLayout>
                  <c:x val="-0.256001159233708"/>
                  <c:y val="-0.00977656941323549"/>
                </c:manualLayout>
              </c:layout>
              <c:numFmt formatCode="General" sourceLinked="1"/>
              <c:spPr>
                <a:noFill/>
                <a:ln>
                  <a:noFill/>
                </a:ln>
                <a:effectLst/>
              </c:spPr>
              <c:txPr>
                <a:bodyPr rot="0" spcFirstLastPara="0" vertOverflow="ellipsis" horzOverflow="overflow" vert="horz" wrap="square" lIns="38100" tIns="19050" rIns="38100" bIns="19050" anchor="ctr" anchorCtr="1"/>
                <a:lstStyle/>
                <a:p>
                  <a:pPr>
                    <a:defRPr lang="zh-CN" sz="1000" b="0" i="0" u="none" strike="noStrike" kern="1200" baseline="0">
                      <a:solidFill>
                        <a:schemeClr val="bg1"/>
                      </a:solidFill>
                      <a:latin typeface="微软雅黑" panose="020B0503020204020204" charset="-122"/>
                      <a:ea typeface="微软雅黑" panose="020B0503020204020204" charset="-122"/>
                      <a:cs typeface="+mn-cs"/>
                    </a:defRPr>
                  </a:pPr>
                </a:p>
              </c:txPr>
              <c:dLblPos val="bestFit"/>
              <c:showLegendKey val="0"/>
              <c:showVal val="0"/>
              <c:showCatName val="0"/>
              <c:showSerName val="0"/>
              <c:showPercent val="1"/>
              <c:showBubbleSize val="0"/>
              <c:extLst>
                <c:ext xmlns:c15="http://schemas.microsoft.com/office/drawing/2012/chart" uri="{CE6537A1-D6FC-4f65-9D91-7224C49458BB}">
                  <c15:layout/>
                </c:ext>
              </c:extLst>
            </c:dLbl>
            <c:dLbl>
              <c:idx val="1"/>
              <c:layout>
                <c:manualLayout>
                  <c:x val="0.22178303937981"/>
                  <c:y val="-0.168338001715279"/>
                </c:manualLayout>
              </c:layout>
              <c:numFmt formatCode="General" sourceLinked="1"/>
              <c:spPr>
                <a:noFill/>
                <a:ln>
                  <a:noFill/>
                </a:ln>
                <a:effectLst/>
              </c:spPr>
              <c:txPr>
                <a:bodyPr rot="0" spcFirstLastPara="0" vertOverflow="ellipsis" horzOverflow="overflow" vert="horz" wrap="square" lIns="38100" tIns="19050" rIns="38100" bIns="19050" anchor="ctr" anchorCtr="1"/>
                <a:lstStyle/>
                <a:p>
                  <a:pPr>
                    <a:defRPr lang="zh-CN" sz="1000" b="0" i="0" u="none" strike="noStrike" kern="1200" baseline="0">
                      <a:solidFill>
                        <a:schemeClr val="bg1"/>
                      </a:solidFill>
                      <a:latin typeface="微软雅黑" panose="020B0503020204020204" charset="-122"/>
                      <a:ea typeface="微软雅黑" panose="020B0503020204020204" charset="-122"/>
                      <a:cs typeface="+mn-cs"/>
                    </a:defRPr>
                  </a:pPr>
                </a:p>
              </c:txPr>
              <c:dLblPos val="bestFit"/>
              <c:showLegendKey val="0"/>
              <c:showVal val="0"/>
              <c:showCatName val="0"/>
              <c:showSerName val="0"/>
              <c:showPercent val="1"/>
              <c:showBubbleSize val="0"/>
              <c:extLst>
                <c:ext xmlns:c15="http://schemas.microsoft.com/office/drawing/2012/chart" uri="{CE6537A1-D6FC-4f65-9D91-7224C49458BB}">
                  <c15:layout/>
                </c:ext>
              </c:extLst>
            </c:dLbl>
            <c:dLbl>
              <c:idx val="2"/>
              <c:layout>
                <c:manualLayout>
                  <c:x val="0.153878695667016"/>
                  <c:y val="0.10805366244562"/>
                </c:manualLayout>
              </c:layout>
              <c:numFmt formatCode="General" sourceLinked="1"/>
              <c:spPr>
                <a:noFill/>
                <a:ln>
                  <a:noFill/>
                </a:ln>
                <a:effectLst/>
              </c:spPr>
              <c:txPr>
                <a:bodyPr rot="0" spcFirstLastPara="0" vertOverflow="ellipsis" horzOverflow="overflow" vert="horz" wrap="square" lIns="38100" tIns="19050" rIns="38100" bIns="19050" anchor="ctr" anchorCtr="1"/>
                <a:lstStyle/>
                <a:p>
                  <a:pPr>
                    <a:defRPr lang="zh-CN" sz="1000" b="0" i="0" u="none" strike="noStrike" kern="1200" baseline="0">
                      <a:solidFill>
                        <a:schemeClr val="bg1"/>
                      </a:solidFill>
                      <a:latin typeface="微软雅黑" panose="020B0503020204020204" charset="-122"/>
                      <a:ea typeface="微软雅黑" panose="020B0503020204020204" charset="-122"/>
                      <a:cs typeface="+mn-cs"/>
                    </a:defRPr>
                  </a:pPr>
                </a:p>
              </c:txPr>
              <c:dLblPos val="bestFit"/>
              <c:showLegendKey val="0"/>
              <c:showVal val="0"/>
              <c:showCatName val="0"/>
              <c:showSerName val="0"/>
              <c:showPercent val="1"/>
              <c:showBubbleSize val="0"/>
              <c:extLst>
                <c:ext xmlns:c15="http://schemas.microsoft.com/office/drawing/2012/chart" uri="{CE6537A1-D6FC-4f65-9D91-7224C49458BB}">
                  <c15:layout/>
                </c:ext>
              </c:extLst>
            </c:dLbl>
            <c:dLbl>
              <c:idx val="3"/>
              <c:layout>
                <c:manualLayout>
                  <c:x val="0.0911071308896074"/>
                  <c:y val="0.151535159507576"/>
                </c:manualLayout>
              </c:layout>
              <c:numFmt formatCode="General" sourceLinked="1"/>
              <c:spPr>
                <a:noFill/>
                <a:ln>
                  <a:noFill/>
                </a:ln>
                <a:effectLst/>
              </c:spPr>
              <c:txPr>
                <a:bodyPr rot="0" spcFirstLastPara="0" vertOverflow="ellipsis" horzOverflow="overflow" vert="horz" wrap="square" lIns="38100" tIns="19050" rIns="38100" bIns="19050" anchor="ctr" anchorCtr="1"/>
                <a:lstStyle/>
                <a:p>
                  <a:pPr>
                    <a:defRPr lang="zh-CN" sz="1000" b="0" i="0" u="none" strike="noStrike" kern="1200" baseline="0">
                      <a:solidFill>
                        <a:schemeClr val="bg1"/>
                      </a:solidFill>
                      <a:latin typeface="微软雅黑" panose="020B0503020204020204" charset="-122"/>
                      <a:ea typeface="微软雅黑" panose="020B0503020204020204" charset="-122"/>
                      <a:cs typeface="+mn-cs"/>
                    </a:defRPr>
                  </a:pPr>
                </a:p>
              </c:txPr>
              <c:dLblPos val="bestFit"/>
              <c:showLegendKey val="0"/>
              <c:showVal val="0"/>
              <c:showCatName val="0"/>
              <c:showSerName val="0"/>
              <c:showPercent val="1"/>
              <c:showBubbleSize val="0"/>
              <c:extLst>
                <c:ext xmlns:c15="http://schemas.microsoft.com/office/drawing/2012/chart" uri="{CE6537A1-D6FC-4f65-9D91-7224C49458BB}">
                  <c15:layout/>
                </c:ext>
              </c:extLst>
            </c:dLbl>
            <c:spPr>
              <a:noFill/>
              <a:ln>
                <a:noFill/>
              </a:ln>
              <a:effectLst/>
            </c:spPr>
            <c:txPr>
              <a:bodyPr rot="0" spcFirstLastPara="0" vertOverflow="ellipsis" horzOverflow="overflow" vert="horz" wrap="square" lIns="38100" tIns="19050" rIns="38100" bIns="19050" anchor="ctr" anchorCtr="1"/>
              <a:lstStyle/>
              <a:p>
                <a:pPr>
                  <a:defRPr lang="zh-CN" sz="1000" b="0" i="0" u="none" strike="noStrike" kern="1200" baseline="0">
                    <a:solidFill>
                      <a:schemeClr val="tx1"/>
                    </a:solidFill>
                    <a:latin typeface="微软雅黑" panose="020B0503020204020204" charset="-122"/>
                    <a:ea typeface="微软雅黑" panose="020B0503020204020204" charset="-122"/>
                    <a:cs typeface="+mn-cs"/>
                  </a:defRPr>
                </a:pPr>
              </a:p>
            </c:txPr>
            <c:dLblPos val="bestFit"/>
            <c:showLegendKey val="0"/>
            <c:showVal val="0"/>
            <c:showCatName val="0"/>
            <c:showSerName val="0"/>
            <c:showPercent val="1"/>
            <c:showBubbleSize val="0"/>
            <c:showLeaderLines val="0"/>
            <c:extLst>
              <c:ext xmlns:c15="http://schemas.microsoft.com/office/drawing/2012/chart" uri="{CE6537A1-D6FC-4f65-9D91-7224C49458BB}">
                <c15:layout/>
                <c15:showLeaderLines val="0"/>
                <c15:leaderLines/>
              </c:ext>
            </c:extLst>
          </c:dLbls>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5</c:v>
                </c:pt>
                <c:pt idx="1">
                  <c:v>3</c:v>
                </c:pt>
                <c:pt idx="2">
                  <c:v>1</c:v>
                </c:pt>
                <c:pt idx="3">
                  <c:v>1</c:v>
                </c:pt>
              </c:numCache>
            </c:numRef>
          </c:val>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sz="1800"/>
      </a:pPr>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BB6AAD5-BB22-443A-B98E-11707CBE16C9}" type="doc">
      <dgm:prSet loTypeId="urn:microsoft.com/office/officeart/2005/8/layout/hProcess4" loCatId="process" qsTypeId="urn:microsoft.com/office/officeart/2005/8/quickstyle/simple1" qsCatId="simple" csTypeId="urn:microsoft.com/office/officeart/2005/8/colors/colorful1#4" csCatId="colorful" phldr="1"/>
      <dgm:spPr/>
      <dgm:t>
        <a:bodyPr/>
        <a:lstStyle/>
        <a:p>
          <a:endParaRPr lang="en-US"/>
        </a:p>
      </dgm:t>
    </dgm:pt>
    <dgm:pt modelId="{62F3A35F-EA2B-462C-89DA-224952DBD84B}">
      <dgm:prSet phldrT="[Text]" custT="1"/>
      <dgm:spPr>
        <a:solidFill>
          <a:schemeClr val="accent6"/>
        </a:solidFill>
        <a:ln>
          <a:noFill/>
        </a:ln>
      </dgm:spPr>
      <dgm:t>
        <a:bodyPr/>
        <a:lstStyle/>
        <a:p>
          <a:r>
            <a:rPr lang="en-US" sz="1200" b="1" dirty="0" smtClean="0">
              <a:solidFill>
                <a:schemeClr val="bg1"/>
              </a:solidFill>
            </a:rPr>
            <a:t>Brainstorm</a:t>
          </a:r>
          <a:endParaRPr lang="en-US" sz="1200" b="1" dirty="0">
            <a:solidFill>
              <a:schemeClr val="bg1"/>
            </a:solidFill>
          </a:endParaRPr>
        </a:p>
      </dgm:t>
    </dgm:pt>
    <dgm:pt modelId="{68C8E73F-A05A-4DC8-914A-C484D8568F55}" cxnId="{78D5CF50-3633-4A11-9FE0-D306D94A091D}" type="parTrans">
      <dgm:prSet/>
      <dgm:spPr/>
      <dgm:t>
        <a:bodyPr/>
        <a:lstStyle/>
        <a:p>
          <a:endParaRPr lang="en-US">
            <a:solidFill>
              <a:schemeClr val="bg1"/>
            </a:solidFill>
          </a:endParaRPr>
        </a:p>
      </dgm:t>
    </dgm:pt>
    <dgm:pt modelId="{12A631F8-73E8-4437-A632-1DA4C96C2081}" cxnId="{78D5CF50-3633-4A11-9FE0-D306D94A091D}" type="sibTrans">
      <dgm:prSet/>
      <dgm:spPr>
        <a:solidFill>
          <a:schemeClr val="accent6"/>
        </a:solidFill>
        <a:ln>
          <a:noFill/>
        </a:ln>
      </dgm:spPr>
      <dgm:t>
        <a:bodyPr/>
        <a:lstStyle/>
        <a:p>
          <a:endParaRPr lang="en-US">
            <a:solidFill>
              <a:schemeClr val="bg1"/>
            </a:solidFill>
          </a:endParaRPr>
        </a:p>
      </dgm:t>
    </dgm:pt>
    <dgm:pt modelId="{37FDA6AE-027B-4120-90CE-09301A415796}">
      <dgm:prSet phldrT="[Text]" custT="1"/>
      <dgm:spPr>
        <a:solidFill>
          <a:srgbClr val="FF0000"/>
        </a:solidFill>
        <a:ln>
          <a:noFill/>
        </a:ln>
      </dgm:spPr>
      <dgm:t>
        <a:bodyPr/>
        <a:lstStyle/>
        <a:p>
          <a:r>
            <a:rPr lang="en-US" sz="1200" b="1" dirty="0" smtClean="0">
              <a:solidFill>
                <a:schemeClr val="bg1"/>
              </a:solidFill>
            </a:rPr>
            <a:t>Conceptualization</a:t>
          </a:r>
          <a:endParaRPr lang="en-US" sz="1200" b="1" dirty="0">
            <a:solidFill>
              <a:schemeClr val="bg1"/>
            </a:solidFill>
          </a:endParaRPr>
        </a:p>
      </dgm:t>
    </dgm:pt>
    <dgm:pt modelId="{F547554B-51EF-4D52-BD83-B530786A53F6}" cxnId="{97371629-EAFB-49C5-8D4C-1C2CC8EF98DA}" type="parTrans">
      <dgm:prSet/>
      <dgm:spPr/>
      <dgm:t>
        <a:bodyPr/>
        <a:lstStyle/>
        <a:p>
          <a:endParaRPr lang="en-US">
            <a:solidFill>
              <a:schemeClr val="bg1"/>
            </a:solidFill>
          </a:endParaRPr>
        </a:p>
      </dgm:t>
    </dgm:pt>
    <dgm:pt modelId="{AACFA7FC-124D-47F0-AAB7-D837F03A13D6}" cxnId="{97371629-EAFB-49C5-8D4C-1C2CC8EF98DA}" type="sibTrans">
      <dgm:prSet/>
      <dgm:spPr>
        <a:solidFill>
          <a:srgbClr val="FF0000"/>
        </a:solidFill>
        <a:ln>
          <a:noFill/>
        </a:ln>
      </dgm:spPr>
      <dgm:t>
        <a:bodyPr/>
        <a:lstStyle/>
        <a:p>
          <a:endParaRPr lang="en-US">
            <a:solidFill>
              <a:schemeClr val="bg1"/>
            </a:solidFill>
          </a:endParaRPr>
        </a:p>
      </dgm:t>
    </dgm:pt>
    <dgm:pt modelId="{8C92A023-B595-4B7E-9FD1-86305B47363F}">
      <dgm:prSet phldrT="[Text]" custT="1"/>
      <dgm:spPr>
        <a:ln>
          <a:noFill/>
        </a:ln>
      </dgm:spPr>
      <dgm:t>
        <a:bodyPr/>
        <a:lstStyle/>
        <a:p>
          <a:r>
            <a:rPr lang="en-US" sz="1200" b="1" dirty="0" smtClean="0">
              <a:solidFill>
                <a:schemeClr val="bg1"/>
              </a:solidFill>
            </a:rPr>
            <a:t>Proposal</a:t>
          </a:r>
          <a:endParaRPr lang="en-US" sz="1200" b="1" dirty="0">
            <a:solidFill>
              <a:schemeClr val="bg1"/>
            </a:solidFill>
          </a:endParaRPr>
        </a:p>
      </dgm:t>
    </dgm:pt>
    <dgm:pt modelId="{126030B6-AD92-4139-8AC7-ED96A61FFA13}" cxnId="{6393EA77-6C35-4795-B9F8-BC384CEB01BB}" type="parTrans">
      <dgm:prSet/>
      <dgm:spPr/>
      <dgm:t>
        <a:bodyPr/>
        <a:lstStyle/>
        <a:p>
          <a:endParaRPr lang="en-US">
            <a:solidFill>
              <a:schemeClr val="bg1"/>
            </a:solidFill>
          </a:endParaRPr>
        </a:p>
      </dgm:t>
    </dgm:pt>
    <dgm:pt modelId="{45610BF7-B096-4636-A867-71803911F6BC}" cxnId="{6393EA77-6C35-4795-B9F8-BC384CEB01BB}" type="sibTrans">
      <dgm:prSet/>
      <dgm:spPr>
        <a:ln>
          <a:noFill/>
        </a:ln>
      </dgm:spPr>
      <dgm:t>
        <a:bodyPr/>
        <a:lstStyle/>
        <a:p>
          <a:endParaRPr lang="en-US">
            <a:solidFill>
              <a:schemeClr val="bg1"/>
            </a:solidFill>
          </a:endParaRPr>
        </a:p>
      </dgm:t>
    </dgm:pt>
    <dgm:pt modelId="{839B389E-0F3A-4E44-B6E2-13F1399C142F}">
      <dgm:prSet phldrT="[Text]" custT="1"/>
      <dgm:spPr>
        <a:ln>
          <a:noFill/>
        </a:ln>
      </dgm:spPr>
      <dgm:t>
        <a:bodyPr/>
        <a:lstStyle/>
        <a:p>
          <a:r>
            <a:rPr lang="en-US" sz="1200" b="1" dirty="0" smtClean="0">
              <a:solidFill>
                <a:schemeClr val="bg1"/>
              </a:solidFill>
            </a:rPr>
            <a:t>Revisions</a:t>
          </a:r>
          <a:endParaRPr lang="en-US" sz="1200" b="1" dirty="0">
            <a:solidFill>
              <a:schemeClr val="bg1"/>
            </a:solidFill>
          </a:endParaRPr>
        </a:p>
      </dgm:t>
    </dgm:pt>
    <dgm:pt modelId="{9C2D419A-4208-435A-8DFE-59E57C79B927}" cxnId="{E9F581C8-1891-4557-8FD4-140226A54CF9}" type="parTrans">
      <dgm:prSet/>
      <dgm:spPr/>
      <dgm:t>
        <a:bodyPr/>
        <a:lstStyle/>
        <a:p>
          <a:endParaRPr lang="en-US"/>
        </a:p>
      </dgm:t>
    </dgm:pt>
    <dgm:pt modelId="{8F45AFFE-9FF4-4A34-B11A-ED475E2D4999}" cxnId="{E9F581C8-1891-4557-8FD4-140226A54CF9}" type="sibTrans">
      <dgm:prSet/>
      <dgm:spPr/>
      <dgm:t>
        <a:bodyPr/>
        <a:lstStyle/>
        <a:p>
          <a:endParaRPr lang="en-US"/>
        </a:p>
      </dgm:t>
    </dgm:pt>
    <dgm:pt modelId="{329F22C9-55CE-4923-A3AD-2FFA227599C0}" type="pres">
      <dgm:prSet presAssocID="{ABB6AAD5-BB22-443A-B98E-11707CBE16C9}" presName="Name0" presStyleCnt="0">
        <dgm:presLayoutVars>
          <dgm:dir/>
          <dgm:animLvl val="lvl"/>
          <dgm:resizeHandles val="exact"/>
        </dgm:presLayoutVars>
      </dgm:prSet>
      <dgm:spPr/>
      <dgm:t>
        <a:bodyPr/>
        <a:lstStyle/>
        <a:p>
          <a:endParaRPr lang="en-US"/>
        </a:p>
      </dgm:t>
    </dgm:pt>
    <dgm:pt modelId="{872017F4-5903-43E5-A816-F3AC98CFF3B1}" type="pres">
      <dgm:prSet presAssocID="{ABB6AAD5-BB22-443A-B98E-11707CBE16C9}" presName="tSp" presStyleCnt="0"/>
      <dgm:spPr/>
    </dgm:pt>
    <dgm:pt modelId="{D9FC563C-D769-4101-9655-D8B5A1C6252F}" type="pres">
      <dgm:prSet presAssocID="{ABB6AAD5-BB22-443A-B98E-11707CBE16C9}" presName="bSp" presStyleCnt="0"/>
      <dgm:spPr/>
    </dgm:pt>
    <dgm:pt modelId="{ED6524A3-5A32-48CD-B667-DFB44CF40773}" type="pres">
      <dgm:prSet presAssocID="{ABB6AAD5-BB22-443A-B98E-11707CBE16C9}" presName="process" presStyleCnt="0"/>
      <dgm:spPr/>
    </dgm:pt>
    <dgm:pt modelId="{D2991228-8CF8-4943-9450-6060DB6B2D0D}" type="pres">
      <dgm:prSet presAssocID="{62F3A35F-EA2B-462C-89DA-224952DBD84B}" presName="composite1" presStyleCnt="0"/>
      <dgm:spPr/>
    </dgm:pt>
    <dgm:pt modelId="{0A6DDAA2-A8F8-4C83-A2A4-E718221F4F47}" type="pres">
      <dgm:prSet presAssocID="{62F3A35F-EA2B-462C-89DA-224952DBD84B}" presName="dummyNode1" presStyleLbl="node1" presStyleIdx="0" presStyleCnt="4"/>
      <dgm:spPr/>
    </dgm:pt>
    <dgm:pt modelId="{5CD9D2C4-CA47-4E2F-9386-15BF2C5BFCE9}" type="pres">
      <dgm:prSet presAssocID="{62F3A35F-EA2B-462C-89DA-224952DBD84B}" presName="childNode1" presStyleLbl="bgAcc1" presStyleIdx="0" presStyleCnt="4">
        <dgm:presLayoutVars>
          <dgm:bulletEnabled val="1"/>
        </dgm:presLayoutVars>
      </dgm:prSet>
      <dgm:spPr>
        <a:noFill/>
        <a:ln>
          <a:solidFill>
            <a:schemeClr val="accent6"/>
          </a:solidFill>
        </a:ln>
      </dgm:spPr>
      <dgm:t>
        <a:bodyPr/>
        <a:lstStyle/>
        <a:p>
          <a:endParaRPr lang="id-ID"/>
        </a:p>
      </dgm:t>
    </dgm:pt>
    <dgm:pt modelId="{0AA0795C-3E61-4B6C-BFBF-9678D7606329}" type="pres">
      <dgm:prSet presAssocID="{62F3A35F-EA2B-462C-89DA-224952DBD84B}" presName="childNode1tx" presStyleLbl="bgAcc1" presStyleIdx="0" presStyleCnt="4">
        <dgm:presLayoutVars>
          <dgm:bulletEnabled val="1"/>
        </dgm:presLayoutVars>
      </dgm:prSet>
      <dgm:spPr/>
    </dgm:pt>
    <dgm:pt modelId="{3B837679-D346-4EBB-AB0C-EE653ACF3C6C}" type="pres">
      <dgm:prSet presAssocID="{62F3A35F-EA2B-462C-89DA-224952DBD84B}" presName="parentNode1" presStyleLbl="node1" presStyleIdx="0" presStyleCnt="4">
        <dgm:presLayoutVars>
          <dgm:chMax val="1"/>
          <dgm:bulletEnabled val="1"/>
        </dgm:presLayoutVars>
      </dgm:prSet>
      <dgm:spPr/>
      <dgm:t>
        <a:bodyPr/>
        <a:lstStyle/>
        <a:p>
          <a:endParaRPr lang="en-US"/>
        </a:p>
      </dgm:t>
    </dgm:pt>
    <dgm:pt modelId="{89312213-4838-4C30-A681-20C663B3ED12}" type="pres">
      <dgm:prSet presAssocID="{62F3A35F-EA2B-462C-89DA-224952DBD84B}" presName="connSite1" presStyleCnt="0"/>
      <dgm:spPr/>
    </dgm:pt>
    <dgm:pt modelId="{1FE64DFD-23AF-4F50-BCBC-C27132FB3B0D}" type="pres">
      <dgm:prSet presAssocID="{12A631F8-73E8-4437-A632-1DA4C96C2081}" presName="Name9" presStyleLbl="sibTrans2D1" presStyleIdx="0" presStyleCnt="3" custLinFactNeighborY="-7560"/>
      <dgm:spPr/>
      <dgm:t>
        <a:bodyPr/>
        <a:lstStyle/>
        <a:p>
          <a:endParaRPr lang="en-US"/>
        </a:p>
      </dgm:t>
    </dgm:pt>
    <dgm:pt modelId="{3E192D9B-A9E7-40C2-8A43-829922D5ACBF}" type="pres">
      <dgm:prSet presAssocID="{37FDA6AE-027B-4120-90CE-09301A415796}" presName="composite2" presStyleCnt="0"/>
      <dgm:spPr/>
    </dgm:pt>
    <dgm:pt modelId="{C4A7D10B-4C13-456F-9E6C-9F9985127CE1}" type="pres">
      <dgm:prSet presAssocID="{37FDA6AE-027B-4120-90CE-09301A415796}" presName="dummyNode2" presStyleLbl="node1" presStyleIdx="0" presStyleCnt="4"/>
      <dgm:spPr/>
    </dgm:pt>
    <dgm:pt modelId="{B651F1CF-D429-4713-ABB8-9F7461E4F7F5}" type="pres">
      <dgm:prSet presAssocID="{37FDA6AE-027B-4120-90CE-09301A415796}" presName="childNode2" presStyleLbl="bgAcc1" presStyleIdx="1" presStyleCnt="4">
        <dgm:presLayoutVars>
          <dgm:bulletEnabled val="1"/>
        </dgm:presLayoutVars>
      </dgm:prSet>
      <dgm:spPr>
        <a:noFill/>
        <a:ln>
          <a:solidFill>
            <a:srgbClr val="FF0000"/>
          </a:solidFill>
        </a:ln>
      </dgm:spPr>
      <dgm:t>
        <a:bodyPr/>
        <a:lstStyle/>
        <a:p>
          <a:endParaRPr lang="id-ID"/>
        </a:p>
      </dgm:t>
    </dgm:pt>
    <dgm:pt modelId="{935188BB-FF57-4D09-84D9-19ECEEFAA612}" type="pres">
      <dgm:prSet presAssocID="{37FDA6AE-027B-4120-90CE-09301A415796}" presName="childNode2tx" presStyleLbl="bgAcc1" presStyleIdx="1" presStyleCnt="4">
        <dgm:presLayoutVars>
          <dgm:bulletEnabled val="1"/>
        </dgm:presLayoutVars>
      </dgm:prSet>
      <dgm:spPr/>
    </dgm:pt>
    <dgm:pt modelId="{D1957E8D-52E6-47CA-9E1F-B3BE7EB3E09B}" type="pres">
      <dgm:prSet presAssocID="{37FDA6AE-027B-4120-90CE-09301A415796}" presName="parentNode2" presStyleLbl="node1" presStyleIdx="1" presStyleCnt="4">
        <dgm:presLayoutVars>
          <dgm:chMax val="0"/>
          <dgm:bulletEnabled val="1"/>
        </dgm:presLayoutVars>
      </dgm:prSet>
      <dgm:spPr/>
      <dgm:t>
        <a:bodyPr/>
        <a:lstStyle/>
        <a:p>
          <a:endParaRPr lang="en-US"/>
        </a:p>
      </dgm:t>
    </dgm:pt>
    <dgm:pt modelId="{99CED883-7DB5-4B78-B4E7-386BDE96A531}" type="pres">
      <dgm:prSet presAssocID="{37FDA6AE-027B-4120-90CE-09301A415796}" presName="connSite2" presStyleCnt="0"/>
      <dgm:spPr/>
    </dgm:pt>
    <dgm:pt modelId="{BF198A36-C0C4-4E90-AC13-6C982ACE8400}" type="pres">
      <dgm:prSet presAssocID="{AACFA7FC-124D-47F0-AAB7-D837F03A13D6}" presName="Name18" presStyleLbl="sibTrans2D1" presStyleIdx="1" presStyleCnt="3" custLinFactNeighborY="4554"/>
      <dgm:spPr/>
      <dgm:t>
        <a:bodyPr/>
        <a:lstStyle/>
        <a:p>
          <a:endParaRPr lang="en-US"/>
        </a:p>
      </dgm:t>
    </dgm:pt>
    <dgm:pt modelId="{D6723E67-A432-4FEE-AC6B-8E6B17DEE5B7}" type="pres">
      <dgm:prSet presAssocID="{8C92A023-B595-4B7E-9FD1-86305B47363F}" presName="composite1" presStyleCnt="0"/>
      <dgm:spPr/>
    </dgm:pt>
    <dgm:pt modelId="{47D1E680-C156-4E6D-86C6-95E9E423BCC9}" type="pres">
      <dgm:prSet presAssocID="{8C92A023-B595-4B7E-9FD1-86305B47363F}" presName="dummyNode1" presStyleLbl="node1" presStyleIdx="1" presStyleCnt="4"/>
      <dgm:spPr/>
    </dgm:pt>
    <dgm:pt modelId="{C26DB7B9-FAD6-48DB-954D-A5E46F77BD6D}" type="pres">
      <dgm:prSet presAssocID="{8C92A023-B595-4B7E-9FD1-86305B47363F}" presName="childNode1" presStyleLbl="bgAcc1" presStyleIdx="2" presStyleCnt="4">
        <dgm:presLayoutVars>
          <dgm:bulletEnabled val="1"/>
        </dgm:presLayoutVars>
      </dgm:prSet>
      <dgm:spPr>
        <a:noFill/>
      </dgm:spPr>
    </dgm:pt>
    <dgm:pt modelId="{313EE525-068F-4B0D-B80F-E3D1A721A503}" type="pres">
      <dgm:prSet presAssocID="{8C92A023-B595-4B7E-9FD1-86305B47363F}" presName="childNode1tx" presStyleLbl="bgAcc1" presStyleIdx="2" presStyleCnt="4">
        <dgm:presLayoutVars>
          <dgm:bulletEnabled val="1"/>
        </dgm:presLayoutVars>
      </dgm:prSet>
      <dgm:spPr/>
    </dgm:pt>
    <dgm:pt modelId="{47A26F57-A010-4072-9EBD-86BD6484D91B}" type="pres">
      <dgm:prSet presAssocID="{8C92A023-B595-4B7E-9FD1-86305B47363F}" presName="parentNode1" presStyleLbl="node1" presStyleIdx="2" presStyleCnt="4">
        <dgm:presLayoutVars>
          <dgm:chMax val="1"/>
          <dgm:bulletEnabled val="1"/>
        </dgm:presLayoutVars>
      </dgm:prSet>
      <dgm:spPr/>
      <dgm:t>
        <a:bodyPr/>
        <a:lstStyle/>
        <a:p>
          <a:endParaRPr lang="en-US"/>
        </a:p>
      </dgm:t>
    </dgm:pt>
    <dgm:pt modelId="{48206F52-42E7-4248-B79E-9B1077913B20}" type="pres">
      <dgm:prSet presAssocID="{8C92A023-B595-4B7E-9FD1-86305B47363F}" presName="connSite1" presStyleCnt="0"/>
      <dgm:spPr/>
    </dgm:pt>
    <dgm:pt modelId="{2467359E-7225-4CFB-BBD2-900CCD5D7BDE}" type="pres">
      <dgm:prSet presAssocID="{45610BF7-B096-4636-A867-71803911F6BC}" presName="Name9" presStyleLbl="sibTrans2D1" presStyleIdx="2" presStyleCnt="3" custLinFactNeighborY="-7560"/>
      <dgm:spPr/>
      <dgm:t>
        <a:bodyPr/>
        <a:lstStyle/>
        <a:p>
          <a:endParaRPr lang="en-US"/>
        </a:p>
      </dgm:t>
    </dgm:pt>
    <dgm:pt modelId="{0F447C47-A4FF-407A-BC1F-16AC042D6327}" type="pres">
      <dgm:prSet presAssocID="{839B389E-0F3A-4E44-B6E2-13F1399C142F}" presName="composite2" presStyleCnt="0"/>
      <dgm:spPr/>
    </dgm:pt>
    <dgm:pt modelId="{21F77DA2-0E77-43BA-AFE7-885029D8FC3B}" type="pres">
      <dgm:prSet presAssocID="{839B389E-0F3A-4E44-B6E2-13F1399C142F}" presName="dummyNode2" presStyleLbl="node1" presStyleIdx="2" presStyleCnt="4"/>
      <dgm:spPr/>
    </dgm:pt>
    <dgm:pt modelId="{939DFC11-B217-40F1-B0EE-ADA1D5FE8FDC}" type="pres">
      <dgm:prSet presAssocID="{839B389E-0F3A-4E44-B6E2-13F1399C142F}" presName="childNode2" presStyleLbl="bgAcc1" presStyleIdx="3" presStyleCnt="4">
        <dgm:presLayoutVars>
          <dgm:bulletEnabled val="1"/>
        </dgm:presLayoutVars>
      </dgm:prSet>
      <dgm:spPr>
        <a:noFill/>
      </dgm:spPr>
    </dgm:pt>
    <dgm:pt modelId="{999DAA6F-B9C3-4EA2-A461-724C3FC87C73}" type="pres">
      <dgm:prSet presAssocID="{839B389E-0F3A-4E44-B6E2-13F1399C142F}" presName="childNode2tx" presStyleLbl="bgAcc1" presStyleIdx="3" presStyleCnt="4">
        <dgm:presLayoutVars>
          <dgm:bulletEnabled val="1"/>
        </dgm:presLayoutVars>
      </dgm:prSet>
      <dgm:spPr/>
    </dgm:pt>
    <dgm:pt modelId="{A9F63716-280D-4A8A-8AF8-9D84FEF36D8F}" type="pres">
      <dgm:prSet presAssocID="{839B389E-0F3A-4E44-B6E2-13F1399C142F}" presName="parentNode2" presStyleLbl="node1" presStyleIdx="3" presStyleCnt="4">
        <dgm:presLayoutVars>
          <dgm:chMax val="0"/>
          <dgm:bulletEnabled val="1"/>
        </dgm:presLayoutVars>
      </dgm:prSet>
      <dgm:spPr/>
      <dgm:t>
        <a:bodyPr/>
        <a:lstStyle/>
        <a:p>
          <a:endParaRPr lang="en-US"/>
        </a:p>
      </dgm:t>
    </dgm:pt>
    <dgm:pt modelId="{FCAE0843-F8C6-41B9-81A8-7C72B81CAA10}" type="pres">
      <dgm:prSet presAssocID="{839B389E-0F3A-4E44-B6E2-13F1399C142F}" presName="connSite2" presStyleCnt="0"/>
      <dgm:spPr/>
    </dgm:pt>
  </dgm:ptLst>
  <dgm:cxnLst>
    <dgm:cxn modelId="{75E7C060-8240-45DB-A1F7-9573564DDB60}" type="presOf" srcId="{62F3A35F-EA2B-462C-89DA-224952DBD84B}" destId="{3B837679-D346-4EBB-AB0C-EE653ACF3C6C}" srcOrd="0" destOrd="0" presId="urn:microsoft.com/office/officeart/2005/8/layout/hProcess4"/>
    <dgm:cxn modelId="{E9F581C8-1891-4557-8FD4-140226A54CF9}" srcId="{ABB6AAD5-BB22-443A-B98E-11707CBE16C9}" destId="{839B389E-0F3A-4E44-B6E2-13F1399C142F}" srcOrd="3" destOrd="0" parTransId="{9C2D419A-4208-435A-8DFE-59E57C79B927}" sibTransId="{8F45AFFE-9FF4-4A34-B11A-ED475E2D4999}"/>
    <dgm:cxn modelId="{6393EA77-6C35-4795-B9F8-BC384CEB01BB}" srcId="{ABB6AAD5-BB22-443A-B98E-11707CBE16C9}" destId="{8C92A023-B595-4B7E-9FD1-86305B47363F}" srcOrd="2" destOrd="0" parTransId="{126030B6-AD92-4139-8AC7-ED96A61FFA13}" sibTransId="{45610BF7-B096-4636-A867-71803911F6BC}"/>
    <dgm:cxn modelId="{6A1F3367-6ABD-4810-B9BB-3639AFCC5E61}" type="presOf" srcId="{ABB6AAD5-BB22-443A-B98E-11707CBE16C9}" destId="{329F22C9-55CE-4923-A3AD-2FFA227599C0}" srcOrd="0" destOrd="0" presId="urn:microsoft.com/office/officeart/2005/8/layout/hProcess4"/>
    <dgm:cxn modelId="{FFD78F8E-3376-4BD6-A3FD-F3C3F9ADFA6E}" type="presOf" srcId="{8C92A023-B595-4B7E-9FD1-86305B47363F}" destId="{47A26F57-A010-4072-9EBD-86BD6484D91B}" srcOrd="0" destOrd="0" presId="urn:microsoft.com/office/officeart/2005/8/layout/hProcess4"/>
    <dgm:cxn modelId="{12438E56-46FA-4B0A-8BBC-2F81799E95D1}" type="presOf" srcId="{37FDA6AE-027B-4120-90CE-09301A415796}" destId="{D1957E8D-52E6-47CA-9E1F-B3BE7EB3E09B}" srcOrd="0" destOrd="0" presId="urn:microsoft.com/office/officeart/2005/8/layout/hProcess4"/>
    <dgm:cxn modelId="{B4645CCE-D2CB-4A59-8806-E3C9686F4E32}" type="presOf" srcId="{12A631F8-73E8-4437-A632-1DA4C96C2081}" destId="{1FE64DFD-23AF-4F50-BCBC-C27132FB3B0D}" srcOrd="0" destOrd="0" presId="urn:microsoft.com/office/officeart/2005/8/layout/hProcess4"/>
    <dgm:cxn modelId="{08CB5A07-3198-4181-AAC2-E3EEDB2EE24D}" type="presOf" srcId="{AACFA7FC-124D-47F0-AAB7-D837F03A13D6}" destId="{BF198A36-C0C4-4E90-AC13-6C982ACE8400}" srcOrd="0" destOrd="0" presId="urn:microsoft.com/office/officeart/2005/8/layout/hProcess4"/>
    <dgm:cxn modelId="{66D38FF4-BD8C-4402-851D-2E0B78368BCD}" type="presOf" srcId="{45610BF7-B096-4636-A867-71803911F6BC}" destId="{2467359E-7225-4CFB-BBD2-900CCD5D7BDE}" srcOrd="0" destOrd="0" presId="urn:microsoft.com/office/officeart/2005/8/layout/hProcess4"/>
    <dgm:cxn modelId="{78D5CF50-3633-4A11-9FE0-D306D94A091D}" srcId="{ABB6AAD5-BB22-443A-B98E-11707CBE16C9}" destId="{62F3A35F-EA2B-462C-89DA-224952DBD84B}" srcOrd="0" destOrd="0" parTransId="{68C8E73F-A05A-4DC8-914A-C484D8568F55}" sibTransId="{12A631F8-73E8-4437-A632-1DA4C96C2081}"/>
    <dgm:cxn modelId="{083C7605-D030-4C94-9977-67B229BAD392}" type="presOf" srcId="{839B389E-0F3A-4E44-B6E2-13F1399C142F}" destId="{A9F63716-280D-4A8A-8AF8-9D84FEF36D8F}" srcOrd="0" destOrd="0" presId="urn:microsoft.com/office/officeart/2005/8/layout/hProcess4"/>
    <dgm:cxn modelId="{97371629-EAFB-49C5-8D4C-1C2CC8EF98DA}" srcId="{ABB6AAD5-BB22-443A-B98E-11707CBE16C9}" destId="{37FDA6AE-027B-4120-90CE-09301A415796}" srcOrd="1" destOrd="0" parTransId="{F547554B-51EF-4D52-BD83-B530786A53F6}" sibTransId="{AACFA7FC-124D-47F0-AAB7-D837F03A13D6}"/>
    <dgm:cxn modelId="{E1222F60-BCA8-47A9-8D1C-76E27B007CE7}" type="presParOf" srcId="{329F22C9-55CE-4923-A3AD-2FFA227599C0}" destId="{872017F4-5903-43E5-A816-F3AC98CFF3B1}" srcOrd="0" destOrd="0" presId="urn:microsoft.com/office/officeart/2005/8/layout/hProcess4"/>
    <dgm:cxn modelId="{04CDED98-1181-4289-976A-DC8239A9C928}" type="presParOf" srcId="{329F22C9-55CE-4923-A3AD-2FFA227599C0}" destId="{D9FC563C-D769-4101-9655-D8B5A1C6252F}" srcOrd="1" destOrd="0" presId="urn:microsoft.com/office/officeart/2005/8/layout/hProcess4"/>
    <dgm:cxn modelId="{431D0B59-CEFC-4854-BCC9-4AF3A9453B7C}" type="presParOf" srcId="{329F22C9-55CE-4923-A3AD-2FFA227599C0}" destId="{ED6524A3-5A32-48CD-B667-DFB44CF40773}" srcOrd="2" destOrd="0" presId="urn:microsoft.com/office/officeart/2005/8/layout/hProcess4"/>
    <dgm:cxn modelId="{C52599B0-CBF9-47E0-990A-7A154D7F3228}" type="presParOf" srcId="{ED6524A3-5A32-48CD-B667-DFB44CF40773}" destId="{D2991228-8CF8-4943-9450-6060DB6B2D0D}" srcOrd="0" destOrd="0" presId="urn:microsoft.com/office/officeart/2005/8/layout/hProcess4"/>
    <dgm:cxn modelId="{2D8899E2-96D4-4D2E-8F73-E1494B3010A9}" type="presParOf" srcId="{D2991228-8CF8-4943-9450-6060DB6B2D0D}" destId="{0A6DDAA2-A8F8-4C83-A2A4-E718221F4F47}" srcOrd="0" destOrd="0" presId="urn:microsoft.com/office/officeart/2005/8/layout/hProcess4"/>
    <dgm:cxn modelId="{00918516-42D2-4AAC-93DB-C82A0670D5F1}" type="presParOf" srcId="{D2991228-8CF8-4943-9450-6060DB6B2D0D}" destId="{5CD9D2C4-CA47-4E2F-9386-15BF2C5BFCE9}" srcOrd="1" destOrd="0" presId="urn:microsoft.com/office/officeart/2005/8/layout/hProcess4"/>
    <dgm:cxn modelId="{0E278918-E777-4883-A220-926AD6800176}" type="presParOf" srcId="{D2991228-8CF8-4943-9450-6060DB6B2D0D}" destId="{0AA0795C-3E61-4B6C-BFBF-9678D7606329}" srcOrd="2" destOrd="0" presId="urn:microsoft.com/office/officeart/2005/8/layout/hProcess4"/>
    <dgm:cxn modelId="{C4BB9101-9469-4920-B153-FA2CB1D03A43}" type="presParOf" srcId="{D2991228-8CF8-4943-9450-6060DB6B2D0D}" destId="{3B837679-D346-4EBB-AB0C-EE653ACF3C6C}" srcOrd="3" destOrd="0" presId="urn:microsoft.com/office/officeart/2005/8/layout/hProcess4"/>
    <dgm:cxn modelId="{E9154C3D-18E1-4115-91FC-0FA63E28BDB2}" type="presParOf" srcId="{D2991228-8CF8-4943-9450-6060DB6B2D0D}" destId="{89312213-4838-4C30-A681-20C663B3ED12}" srcOrd="4" destOrd="0" presId="urn:microsoft.com/office/officeart/2005/8/layout/hProcess4"/>
    <dgm:cxn modelId="{860386A1-B6EB-4E3D-BC8E-FB9C1393076E}" type="presParOf" srcId="{ED6524A3-5A32-48CD-B667-DFB44CF40773}" destId="{1FE64DFD-23AF-4F50-BCBC-C27132FB3B0D}" srcOrd="1" destOrd="0" presId="urn:microsoft.com/office/officeart/2005/8/layout/hProcess4"/>
    <dgm:cxn modelId="{E556BB0A-9E28-4231-8D43-89DF47889DFE}" type="presParOf" srcId="{ED6524A3-5A32-48CD-B667-DFB44CF40773}" destId="{3E192D9B-A9E7-40C2-8A43-829922D5ACBF}" srcOrd="2" destOrd="0" presId="urn:microsoft.com/office/officeart/2005/8/layout/hProcess4"/>
    <dgm:cxn modelId="{3CC9FA44-5E22-4B57-A5A9-CF7CA803D6BC}" type="presParOf" srcId="{3E192D9B-A9E7-40C2-8A43-829922D5ACBF}" destId="{C4A7D10B-4C13-456F-9E6C-9F9985127CE1}" srcOrd="0" destOrd="0" presId="urn:microsoft.com/office/officeart/2005/8/layout/hProcess4"/>
    <dgm:cxn modelId="{083BA4B9-4CB3-4401-9C7D-00DE46FA9AAA}" type="presParOf" srcId="{3E192D9B-A9E7-40C2-8A43-829922D5ACBF}" destId="{B651F1CF-D429-4713-ABB8-9F7461E4F7F5}" srcOrd="1" destOrd="0" presId="urn:microsoft.com/office/officeart/2005/8/layout/hProcess4"/>
    <dgm:cxn modelId="{62802DC7-D616-43A2-BB48-F104B097BE1D}" type="presParOf" srcId="{3E192D9B-A9E7-40C2-8A43-829922D5ACBF}" destId="{935188BB-FF57-4D09-84D9-19ECEEFAA612}" srcOrd="2" destOrd="0" presId="urn:microsoft.com/office/officeart/2005/8/layout/hProcess4"/>
    <dgm:cxn modelId="{3B46F0B6-E9D0-4784-94F2-7B1FE87C73F3}" type="presParOf" srcId="{3E192D9B-A9E7-40C2-8A43-829922D5ACBF}" destId="{D1957E8D-52E6-47CA-9E1F-B3BE7EB3E09B}" srcOrd="3" destOrd="0" presId="urn:microsoft.com/office/officeart/2005/8/layout/hProcess4"/>
    <dgm:cxn modelId="{A198CFD7-4643-40A0-BD2E-41922987BFFD}" type="presParOf" srcId="{3E192D9B-A9E7-40C2-8A43-829922D5ACBF}" destId="{99CED883-7DB5-4B78-B4E7-386BDE96A531}" srcOrd="4" destOrd="0" presId="urn:microsoft.com/office/officeart/2005/8/layout/hProcess4"/>
    <dgm:cxn modelId="{ACF8EA1D-A807-42D7-AC65-79785A29310C}" type="presParOf" srcId="{ED6524A3-5A32-48CD-B667-DFB44CF40773}" destId="{BF198A36-C0C4-4E90-AC13-6C982ACE8400}" srcOrd="3" destOrd="0" presId="urn:microsoft.com/office/officeart/2005/8/layout/hProcess4"/>
    <dgm:cxn modelId="{EE205F59-0670-4333-A5DB-28F78CD58949}" type="presParOf" srcId="{ED6524A3-5A32-48CD-B667-DFB44CF40773}" destId="{D6723E67-A432-4FEE-AC6B-8E6B17DEE5B7}" srcOrd="4" destOrd="0" presId="urn:microsoft.com/office/officeart/2005/8/layout/hProcess4"/>
    <dgm:cxn modelId="{E31B0CB7-0332-485B-91A8-AF5F562B2E42}" type="presParOf" srcId="{D6723E67-A432-4FEE-AC6B-8E6B17DEE5B7}" destId="{47D1E680-C156-4E6D-86C6-95E9E423BCC9}" srcOrd="0" destOrd="0" presId="urn:microsoft.com/office/officeart/2005/8/layout/hProcess4"/>
    <dgm:cxn modelId="{12814EF3-DA47-43F0-8E2F-629CF3E74957}" type="presParOf" srcId="{D6723E67-A432-4FEE-AC6B-8E6B17DEE5B7}" destId="{C26DB7B9-FAD6-48DB-954D-A5E46F77BD6D}" srcOrd="1" destOrd="0" presId="urn:microsoft.com/office/officeart/2005/8/layout/hProcess4"/>
    <dgm:cxn modelId="{5626CA09-A9D3-4382-B392-72C1555DE444}" type="presParOf" srcId="{D6723E67-A432-4FEE-AC6B-8E6B17DEE5B7}" destId="{313EE525-068F-4B0D-B80F-E3D1A721A503}" srcOrd="2" destOrd="0" presId="urn:microsoft.com/office/officeart/2005/8/layout/hProcess4"/>
    <dgm:cxn modelId="{39AB187F-832B-45D8-9FD8-989129C33358}" type="presParOf" srcId="{D6723E67-A432-4FEE-AC6B-8E6B17DEE5B7}" destId="{47A26F57-A010-4072-9EBD-86BD6484D91B}" srcOrd="3" destOrd="0" presId="urn:microsoft.com/office/officeart/2005/8/layout/hProcess4"/>
    <dgm:cxn modelId="{866C9FBC-41FF-453B-9722-EACBBA92B737}" type="presParOf" srcId="{D6723E67-A432-4FEE-AC6B-8E6B17DEE5B7}" destId="{48206F52-42E7-4248-B79E-9B1077913B20}" srcOrd="4" destOrd="0" presId="urn:microsoft.com/office/officeart/2005/8/layout/hProcess4"/>
    <dgm:cxn modelId="{E923D70E-4E42-4550-A5C2-FC22CD61EDDF}" type="presParOf" srcId="{ED6524A3-5A32-48CD-B667-DFB44CF40773}" destId="{2467359E-7225-4CFB-BBD2-900CCD5D7BDE}" srcOrd="5" destOrd="0" presId="urn:microsoft.com/office/officeart/2005/8/layout/hProcess4"/>
    <dgm:cxn modelId="{22AC90FF-A6E5-476B-946C-90E93DDFE871}" type="presParOf" srcId="{ED6524A3-5A32-48CD-B667-DFB44CF40773}" destId="{0F447C47-A4FF-407A-BC1F-16AC042D6327}" srcOrd="6" destOrd="0" presId="urn:microsoft.com/office/officeart/2005/8/layout/hProcess4"/>
    <dgm:cxn modelId="{BEE092B7-BA7F-4DA4-B171-5FEE1E8DDC2D}" type="presParOf" srcId="{0F447C47-A4FF-407A-BC1F-16AC042D6327}" destId="{21F77DA2-0E77-43BA-AFE7-885029D8FC3B}" srcOrd="0" destOrd="0" presId="urn:microsoft.com/office/officeart/2005/8/layout/hProcess4"/>
    <dgm:cxn modelId="{D8A3FBF2-C7ED-4AE6-AD6C-0188DCF0F429}" type="presParOf" srcId="{0F447C47-A4FF-407A-BC1F-16AC042D6327}" destId="{939DFC11-B217-40F1-B0EE-ADA1D5FE8FDC}" srcOrd="1" destOrd="0" presId="urn:microsoft.com/office/officeart/2005/8/layout/hProcess4"/>
    <dgm:cxn modelId="{6E0FF310-F86E-46ED-96FF-29D58B8C5D4A}" type="presParOf" srcId="{0F447C47-A4FF-407A-BC1F-16AC042D6327}" destId="{999DAA6F-B9C3-4EA2-A461-724C3FC87C73}" srcOrd="2" destOrd="0" presId="urn:microsoft.com/office/officeart/2005/8/layout/hProcess4"/>
    <dgm:cxn modelId="{62DCF4DB-B64C-4CC3-A742-AA39B715B647}" type="presParOf" srcId="{0F447C47-A4FF-407A-BC1F-16AC042D6327}" destId="{A9F63716-280D-4A8A-8AF8-9D84FEF36D8F}" srcOrd="3" destOrd="0" presId="urn:microsoft.com/office/officeart/2005/8/layout/hProcess4"/>
    <dgm:cxn modelId="{10225C4B-3208-468B-912E-91A5EE04F2A9}" type="presParOf" srcId="{0F447C47-A4FF-407A-BC1F-16AC042D6327}" destId="{FCAE0843-F8C6-41B9-81A8-7C72B81CAA10}" srcOrd="4" destOrd="0" presId="urn:microsoft.com/office/officeart/2005/8/layout/hProcess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D9D2C4-CA47-4E2F-9386-15BF2C5BFCE9}">
      <dsp:nvSpPr>
        <dsp:cNvPr id="0" name=""/>
        <dsp:cNvSpPr/>
      </dsp:nvSpPr>
      <dsp:spPr>
        <a:xfrm>
          <a:off x="3568" y="817999"/>
          <a:ext cx="1451329" cy="1197043"/>
        </a:xfrm>
        <a:prstGeom prst="roundRect">
          <a:avLst>
            <a:gd name="adj" fmla="val 10000"/>
          </a:avLst>
        </a:prstGeom>
        <a:no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dsp:style>
    </dsp:sp>
    <dsp:sp modelId="{1FE64DFD-23AF-4F50-BCBC-C27132FB3B0D}">
      <dsp:nvSpPr>
        <dsp:cNvPr id="0" name=""/>
        <dsp:cNvSpPr/>
      </dsp:nvSpPr>
      <dsp:spPr>
        <a:xfrm>
          <a:off x="795170" y="886242"/>
          <a:ext cx="1727925" cy="1727925"/>
        </a:xfrm>
        <a:prstGeom prst="leftCircularArrow">
          <a:avLst>
            <a:gd name="adj1" fmla="val 3886"/>
            <a:gd name="adj2" fmla="val 486698"/>
            <a:gd name="adj3" fmla="val 2262209"/>
            <a:gd name="adj4" fmla="val 9024489"/>
            <a:gd name="adj5" fmla="val 4534"/>
          </a:avLst>
        </a:prstGeom>
        <a:solidFill>
          <a:schemeClr val="accent6"/>
        </a:solidFill>
        <a:ln>
          <a:noFill/>
        </a:ln>
        <a:effectLst/>
      </dsp:spPr>
      <dsp:style>
        <a:lnRef idx="0">
          <a:scrgbClr r="0" g="0" b="0"/>
        </a:lnRef>
        <a:fillRef idx="1">
          <a:scrgbClr r="0" g="0" b="0"/>
        </a:fillRef>
        <a:effectRef idx="0">
          <a:scrgbClr r="0" g="0" b="0"/>
        </a:effectRef>
        <a:fontRef idx="minor">
          <a:schemeClr val="lt1"/>
        </a:fontRef>
      </dsp:style>
    </dsp:sp>
    <dsp:sp modelId="{3B837679-D346-4EBB-AB0C-EE653ACF3C6C}">
      <dsp:nvSpPr>
        <dsp:cNvPr id="0" name=""/>
        <dsp:cNvSpPr/>
      </dsp:nvSpPr>
      <dsp:spPr>
        <a:xfrm>
          <a:off x="326085" y="1758533"/>
          <a:ext cx="1290070" cy="513018"/>
        </a:xfrm>
        <a:prstGeom prst="roundRect">
          <a:avLst>
            <a:gd name="adj" fmla="val 10000"/>
          </a:avLst>
        </a:prstGeom>
        <a:solidFill>
          <a:schemeClr val="accent6"/>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b="1" kern="1200" dirty="0" smtClean="0">
              <a:solidFill>
                <a:schemeClr val="bg1"/>
              </a:solidFill>
            </a:rPr>
            <a:t>Brainstorm</a:t>
          </a:r>
          <a:endParaRPr lang="en-US" sz="1200" b="1" kern="1200" dirty="0">
            <a:solidFill>
              <a:schemeClr val="bg1"/>
            </a:solidFill>
          </a:endParaRPr>
        </a:p>
      </dsp:txBody>
      <dsp:txXfrm>
        <a:off x="341111" y="1773559"/>
        <a:ext cx="1260018" cy="482966"/>
      </dsp:txXfrm>
    </dsp:sp>
    <dsp:sp modelId="{B651F1CF-D429-4713-ABB8-9F7461E4F7F5}">
      <dsp:nvSpPr>
        <dsp:cNvPr id="0" name=""/>
        <dsp:cNvSpPr/>
      </dsp:nvSpPr>
      <dsp:spPr>
        <a:xfrm>
          <a:off x="1935934" y="817999"/>
          <a:ext cx="1451329" cy="1197043"/>
        </a:xfrm>
        <a:prstGeom prst="roundRect">
          <a:avLst>
            <a:gd name="adj" fmla="val 10000"/>
          </a:avLst>
        </a:prstGeom>
        <a:no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dsp:style>
    </dsp:sp>
    <dsp:sp modelId="{BF198A36-C0C4-4E90-AC13-6C982ACE8400}">
      <dsp:nvSpPr>
        <dsp:cNvPr id="0" name=""/>
        <dsp:cNvSpPr/>
      </dsp:nvSpPr>
      <dsp:spPr>
        <a:xfrm>
          <a:off x="2715441" y="128442"/>
          <a:ext cx="1913373" cy="1913373"/>
        </a:xfrm>
        <a:prstGeom prst="circularArrow">
          <a:avLst>
            <a:gd name="adj1" fmla="val 3510"/>
            <a:gd name="adj2" fmla="val 435572"/>
            <a:gd name="adj3" fmla="val 19388917"/>
            <a:gd name="adj4" fmla="val 12575511"/>
            <a:gd name="adj5" fmla="val 4095"/>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sp>
    <dsp:sp modelId="{D1957E8D-52E6-47CA-9E1F-B3BE7EB3E09B}">
      <dsp:nvSpPr>
        <dsp:cNvPr id="0" name=""/>
        <dsp:cNvSpPr/>
      </dsp:nvSpPr>
      <dsp:spPr>
        <a:xfrm>
          <a:off x="2258452" y="561490"/>
          <a:ext cx="1290070" cy="513018"/>
        </a:xfrm>
        <a:prstGeom prst="roundRect">
          <a:avLst>
            <a:gd name="adj" fmla="val 10000"/>
          </a:avLst>
        </a:prstGeom>
        <a:solidFill>
          <a:srgbClr val="FF000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b="1" kern="1200" dirty="0" smtClean="0">
              <a:solidFill>
                <a:schemeClr val="bg1"/>
              </a:solidFill>
            </a:rPr>
            <a:t>Conceptualization</a:t>
          </a:r>
          <a:endParaRPr lang="en-US" sz="1200" b="1" kern="1200" dirty="0">
            <a:solidFill>
              <a:schemeClr val="bg1"/>
            </a:solidFill>
          </a:endParaRPr>
        </a:p>
      </dsp:txBody>
      <dsp:txXfrm>
        <a:off x="2273478" y="576516"/>
        <a:ext cx="1260018" cy="482966"/>
      </dsp:txXfrm>
    </dsp:sp>
    <dsp:sp modelId="{C26DB7B9-FAD6-48DB-954D-A5E46F77BD6D}">
      <dsp:nvSpPr>
        <dsp:cNvPr id="0" name=""/>
        <dsp:cNvSpPr/>
      </dsp:nvSpPr>
      <dsp:spPr>
        <a:xfrm>
          <a:off x="3868301" y="817999"/>
          <a:ext cx="1451329" cy="1197043"/>
        </a:xfrm>
        <a:prstGeom prst="roundRect">
          <a:avLst>
            <a:gd name="adj" fmla="val 10000"/>
          </a:avLst>
        </a:prstGeom>
        <a:no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67359E-7225-4CFB-BBD2-900CCD5D7BDE}">
      <dsp:nvSpPr>
        <dsp:cNvPr id="0" name=""/>
        <dsp:cNvSpPr/>
      </dsp:nvSpPr>
      <dsp:spPr>
        <a:xfrm>
          <a:off x="4659902" y="886242"/>
          <a:ext cx="1727925" cy="1727925"/>
        </a:xfrm>
        <a:prstGeom prst="leftCircularArrow">
          <a:avLst>
            <a:gd name="adj1" fmla="val 3886"/>
            <a:gd name="adj2" fmla="val 486698"/>
            <a:gd name="adj3" fmla="val 2262209"/>
            <a:gd name="adj4" fmla="val 9024489"/>
            <a:gd name="adj5" fmla="val 4534"/>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A26F57-A010-4072-9EBD-86BD6484D91B}">
      <dsp:nvSpPr>
        <dsp:cNvPr id="0" name=""/>
        <dsp:cNvSpPr/>
      </dsp:nvSpPr>
      <dsp:spPr>
        <a:xfrm>
          <a:off x="4190818" y="1758533"/>
          <a:ext cx="1290070" cy="513018"/>
        </a:xfrm>
        <a:prstGeom prst="roundRect">
          <a:avLst>
            <a:gd name="adj" fmla="val 10000"/>
          </a:avLst>
        </a:prstGeom>
        <a:solidFill>
          <a:schemeClr val="accent4">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b="1" kern="1200" dirty="0" smtClean="0">
              <a:solidFill>
                <a:schemeClr val="bg1"/>
              </a:solidFill>
            </a:rPr>
            <a:t>Proposal</a:t>
          </a:r>
          <a:endParaRPr lang="en-US" sz="1200" b="1" kern="1200" dirty="0">
            <a:solidFill>
              <a:schemeClr val="bg1"/>
            </a:solidFill>
          </a:endParaRPr>
        </a:p>
      </dsp:txBody>
      <dsp:txXfrm>
        <a:off x="4205844" y="1773559"/>
        <a:ext cx="1260018" cy="482966"/>
      </dsp:txXfrm>
    </dsp:sp>
    <dsp:sp modelId="{939DFC11-B217-40F1-B0EE-ADA1D5FE8FDC}">
      <dsp:nvSpPr>
        <dsp:cNvPr id="0" name=""/>
        <dsp:cNvSpPr/>
      </dsp:nvSpPr>
      <dsp:spPr>
        <a:xfrm>
          <a:off x="5800667" y="817999"/>
          <a:ext cx="1451329" cy="1197043"/>
        </a:xfrm>
        <a:prstGeom prst="roundRect">
          <a:avLst>
            <a:gd name="adj" fmla="val 10000"/>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F63716-280D-4A8A-8AF8-9D84FEF36D8F}">
      <dsp:nvSpPr>
        <dsp:cNvPr id="0" name=""/>
        <dsp:cNvSpPr/>
      </dsp:nvSpPr>
      <dsp:spPr>
        <a:xfrm>
          <a:off x="6123185" y="561490"/>
          <a:ext cx="1290070" cy="513018"/>
        </a:xfrm>
        <a:prstGeom prst="roundRect">
          <a:avLst>
            <a:gd name="adj" fmla="val 10000"/>
          </a:avLst>
        </a:prstGeom>
        <a:solidFill>
          <a:schemeClr val="accent5">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b="1" kern="1200" dirty="0" smtClean="0">
              <a:solidFill>
                <a:schemeClr val="bg1"/>
              </a:solidFill>
            </a:rPr>
            <a:t>Revisions</a:t>
          </a:r>
          <a:endParaRPr lang="en-US" sz="1200" b="1" kern="1200" dirty="0">
            <a:solidFill>
              <a:schemeClr val="bg1"/>
            </a:solidFill>
          </a:endParaRPr>
        </a:p>
      </dsp:txBody>
      <dsp:txXfrm>
        <a:off x="6138211" y="576516"/>
        <a:ext cx="1260018" cy="48296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srcNode" val="parentNode1"/>
              <dgm:param type="dstNode" val="connSite2"/>
              <dgm:param type="connRout" val="curve"/>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srcNode" val="parentNode2"/>
                <dgm:param type="dstNode" val="connSite1"/>
                <dgm:param type="connRout" val="curve"/>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要表达两个意思：</a:t>
            </a:r>
            <a:endParaRPr lang="zh-CN" altLang="en-US" dirty="0"/>
          </a:p>
          <a:p>
            <a:r>
              <a:rPr lang="en-US" altLang="zh-CN" dirty="0"/>
              <a:t>1.</a:t>
            </a:r>
            <a:r>
              <a:rPr lang="zh-CN" altLang="en-US" dirty="0"/>
              <a:t>扶贫国家非常重视</a:t>
            </a:r>
            <a:endParaRPr lang="zh-CN" altLang="en-US" dirty="0"/>
          </a:p>
          <a:p>
            <a:r>
              <a:rPr lang="en-US" altLang="zh-CN" dirty="0"/>
              <a:t>2.</a:t>
            </a:r>
            <a:r>
              <a:rPr lang="zh-CN" altLang="en-US" dirty="0"/>
              <a:t>区块链非常火</a:t>
            </a:r>
            <a:endParaRPr lang="zh-CN" altLang="en-US" dirty="0"/>
          </a:p>
          <a:p>
            <a:r>
              <a:rPr lang="en-US" altLang="zh-CN" dirty="0"/>
              <a:t>3.</a:t>
            </a:r>
            <a:r>
              <a:rPr lang="zh-CN" altLang="en-US" dirty="0"/>
              <a:t>参与了贵州省扶贫项目，本论文就是在这个实际项目的基础上开展的研究</a:t>
            </a:r>
            <a:endParaRPr lang="zh-CN" altLang="en-US" dirty="0"/>
          </a:p>
          <a:p>
            <a:endParaRPr lang="en-US" altLang="zh-CN" dirty="0"/>
          </a:p>
        </p:txBody>
      </p:sp>
      <p:sp>
        <p:nvSpPr>
          <p:cNvPr id="4" name="灯片编号占位符 3"/>
          <p:cNvSpPr>
            <a:spLocks noGrp="1"/>
          </p:cNvSpPr>
          <p:nvPr>
            <p:ph type="sldNum" sz="quarter" idx="10"/>
          </p:nvPr>
        </p:nvSpPr>
        <p:spPr/>
        <p:txBody>
          <a:bodyPr/>
          <a:lstStyle/>
          <a:p>
            <a:fld id="{B2C74456-EB52-4577-819A-4B7EA6F602C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1" name="Slide Image Placeholder 1"/>
          <p:cNvSpPr>
            <a:spLocks noGrp="1" noRot="1" noChangeAspect="1" noTextEdit="1"/>
          </p:cNvSpPr>
          <p:nvPr>
            <p:ph type="sldImg"/>
          </p:nvPr>
        </p:nvSpPr>
        <p:spPr>
          <a:ln>
            <a:solidFill>
              <a:srgbClr val="000000"/>
            </a:solidFill>
            <a:miter/>
          </a:ln>
        </p:spPr>
      </p:sp>
      <p:sp>
        <p:nvSpPr>
          <p:cNvPr id="122882" name="Notes Placeholder 2"/>
          <p:cNvSpPr>
            <a:spLocks noGrp="1"/>
          </p:cNvSpPr>
          <p:nvPr>
            <p:ph type="body"/>
          </p:nvPr>
        </p:nvSpPr>
        <p:spPr/>
        <p:txBody>
          <a:bodyPr wrap="square" lIns="91440" tIns="45720" rIns="91440" bIns="45720" anchor="t"/>
          <a:p>
            <a:pPr lvl="0" eaLnBrk="1" hangingPunct="1">
              <a:spcBef>
                <a:spcPct val="0"/>
              </a:spcBef>
            </a:pPr>
            <a:endParaRPr lang="zh-CN" altLang="zh-CN" dirty="0">
              <a:ea typeface="宋体" panose="02010600030101010101" pitchFamily="2" charset="-122"/>
            </a:endParaRPr>
          </a:p>
        </p:txBody>
      </p:sp>
      <p:sp>
        <p:nvSpPr>
          <p:cNvPr id="122883" name="Slide Number Placeholder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id-ID" altLang="zh-CN" sz="1200" dirty="0">
                <a:ea typeface="宋体" panose="02010600030101010101" pitchFamily="2" charset="-122"/>
              </a:rPr>
            </a:fld>
            <a:endParaRPr lang="id-ID" altLang="zh-CN" sz="1200" dirty="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69" name="Slide Image Placeholder 1"/>
          <p:cNvSpPr>
            <a:spLocks noGrp="1" noRot="1" noChangeAspect="1" noTextEdit="1"/>
          </p:cNvSpPr>
          <p:nvPr>
            <p:ph type="sldImg"/>
          </p:nvPr>
        </p:nvSpPr>
        <p:spPr>
          <a:ln>
            <a:solidFill>
              <a:srgbClr val="000000"/>
            </a:solidFill>
            <a:miter/>
          </a:ln>
        </p:spPr>
      </p:sp>
      <p:sp>
        <p:nvSpPr>
          <p:cNvPr id="135170" name="Notes Placeholder 2"/>
          <p:cNvSpPr>
            <a:spLocks noGrp="1"/>
          </p:cNvSpPr>
          <p:nvPr>
            <p:ph type="body"/>
          </p:nvPr>
        </p:nvSpPr>
        <p:spPr/>
        <p:txBody>
          <a:bodyPr wrap="square" lIns="91440" tIns="45720" rIns="91440" bIns="45720" anchor="t"/>
          <a:p>
            <a:pPr lvl="0" eaLnBrk="1" hangingPunct="1">
              <a:spcBef>
                <a:spcPct val="0"/>
              </a:spcBef>
            </a:pPr>
            <a:endParaRPr lang="zh-CN" altLang="zh-CN" dirty="0">
              <a:ea typeface="宋体" panose="02010600030101010101" pitchFamily="2" charset="-122"/>
            </a:endParaRPr>
          </a:p>
        </p:txBody>
      </p:sp>
      <p:sp>
        <p:nvSpPr>
          <p:cNvPr id="135171" name="Slide Number Placeholder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id-ID" altLang="zh-CN" sz="1200" dirty="0">
                <a:ea typeface="宋体" panose="02010600030101010101" pitchFamily="2" charset="-122"/>
              </a:rPr>
            </a:fld>
            <a:endParaRPr lang="id-ID" altLang="zh-CN" sz="1200" dirty="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路由链中部署</a:t>
            </a:r>
            <a:r>
              <a:rPr lang="en-US" altLang="zh-CN" dirty="0"/>
              <a:t>3</a:t>
            </a:r>
            <a:r>
              <a:rPr lang="zh-CN" altLang="en-US" dirty="0"/>
              <a:t>个合约分别是：多个</a:t>
            </a:r>
            <a:r>
              <a:rPr lang="en-US" altLang="zh-CN" dirty="0"/>
              <a:t>node</a:t>
            </a:r>
            <a:r>
              <a:rPr lang="zh-CN" altLang="en-US" dirty="0"/>
              <a:t>合约（一个区块链中所有节点的信息，如</a:t>
            </a:r>
            <a:r>
              <a:rPr lang="en-US" altLang="zh-CN" dirty="0"/>
              <a:t>ip</a:t>
            </a:r>
            <a:r>
              <a:rPr lang="zh-CN" altLang="en-US" dirty="0"/>
              <a:t>，</a:t>
            </a:r>
            <a:r>
              <a:rPr lang="en-US" altLang="zh-CN" dirty="0"/>
              <a:t>p2p</a:t>
            </a:r>
            <a:r>
              <a:rPr lang="zh-CN" altLang="en-US" dirty="0"/>
              <a:t>端口，节点类型等），多个</a:t>
            </a:r>
            <a:r>
              <a:rPr lang="en-US" altLang="zh-CN" dirty="0"/>
              <a:t>set</a:t>
            </a:r>
            <a:r>
              <a:rPr lang="zh-CN" altLang="en-US" dirty="0"/>
              <a:t>合约这个合约有两个作用，一个是增加删除节点（即掌控了现在这个链是什么样的，有多少个怎么样的节点组成），第二个接收业务的注册，</a:t>
            </a:r>
            <a:r>
              <a:rPr lang="en-US" altLang="zh-CN" dirty="0"/>
              <a:t>1</a:t>
            </a:r>
            <a:r>
              <a:rPr lang="zh-CN" altLang="en-US" dirty="0"/>
              <a:t>个路由管理合约（这个是纯粹的针对业务涉及的，针对这个业务请求，我该怎么分配路由策略）。合约是很灵活的，我们不用动程序（</a:t>
            </a:r>
            <a:r>
              <a:rPr lang="en-US" altLang="zh-CN" dirty="0"/>
              <a:t>down</a:t>
            </a:r>
            <a:r>
              <a:rPr lang="zh-CN" altLang="en-US" dirty="0"/>
              <a:t>掉，该代码，再重新</a:t>
            </a:r>
            <a:r>
              <a:rPr lang="en-US" altLang="zh-CN" dirty="0"/>
              <a:t>up</a:t>
            </a:r>
            <a:r>
              <a:rPr lang="zh-CN" altLang="en-US" dirty="0"/>
              <a:t>服务</a:t>
            </a:r>
            <a:r>
              <a:rPr lang="zh-CN" altLang="en-US" dirty="0"/>
              <a:t>），我有新的业务，需要不同的路由分配策略，我只需要部署新的合约即可。</a:t>
            </a:r>
            <a:endParaRPr lang="zh-CN" altLang="en-US" dirty="0"/>
          </a:p>
          <a:p>
            <a:r>
              <a:rPr lang="zh-CN" altLang="en-US" dirty="0"/>
              <a:t>安全，举银行的例子，你现在需要我的银行流水，但是银行可能会对自己的数据的安全性有所顾虑，区块链的透明性，智能合约就好比法律合同，你的数据将如何处理，如何分配都很清楚，这样就消除了银行的顾虑。</a:t>
            </a:r>
            <a:endParaRPr lang="zh-CN" altLang="en-US" dirty="0"/>
          </a:p>
          <a:p>
            <a:r>
              <a:rPr lang="zh-CN" altLang="en-US" dirty="0"/>
              <a:t>另外，多链在扶贫业务的应用（拍脑袋版）：不同业务方会被分配到不同的链，如</a:t>
            </a:r>
            <a:r>
              <a:rPr lang="en-US" altLang="zh-CN" dirty="0"/>
              <a:t>SPV</a:t>
            </a:r>
            <a:r>
              <a:rPr lang="zh-CN" altLang="en-US" dirty="0"/>
              <a:t>的请求就是分配到</a:t>
            </a:r>
            <a:r>
              <a:rPr lang="en-US" altLang="zh-CN" dirty="0"/>
              <a:t>set1</a:t>
            </a:r>
            <a:r>
              <a:rPr lang="zh-CN" altLang="en-US" dirty="0"/>
              <a:t>来处理，</a:t>
            </a:r>
            <a:r>
              <a:rPr lang="en-US" altLang="zh-CN" dirty="0"/>
              <a:t>spv</a:t>
            </a:r>
            <a:r>
              <a:rPr lang="zh-CN" altLang="en-US" dirty="0"/>
              <a:t>拨款之后，会向平台提交流水号，这个请求时</a:t>
            </a:r>
            <a:r>
              <a:rPr lang="en-US" altLang="zh-CN" dirty="0"/>
              <a:t>SPV</a:t>
            </a:r>
            <a:r>
              <a:rPr lang="zh-CN" altLang="en-US" dirty="0"/>
              <a:t>发的，所以路由模块根据请求编号，将该请求转发至</a:t>
            </a:r>
            <a:r>
              <a:rPr lang="en-US" altLang="zh-CN" dirty="0"/>
              <a:t>set1</a:t>
            </a:r>
            <a:r>
              <a:rPr lang="zh-CN" altLang="en-US" dirty="0"/>
              <a:t>来处理，给请求进入</a:t>
            </a:r>
            <a:r>
              <a:rPr lang="en-US" altLang="zh-CN" dirty="0"/>
              <a:t>set1</a:t>
            </a:r>
            <a:r>
              <a:rPr lang="zh-CN" altLang="en-US" dirty="0"/>
              <a:t>之后，触发对账合约，对账合约又触发流水信息寻找合约，然后将寻找的结果</a:t>
            </a:r>
            <a:r>
              <a:rPr lang="en-US" altLang="zh-CN" dirty="0"/>
              <a:t>return</a:t>
            </a:r>
            <a:r>
              <a:rPr lang="zh-CN" altLang="en-US" dirty="0"/>
              <a:t>给对账合约，发起对账检查。对账完成后，异步返回给路由模块对账结果，将该请求转发至主链。</a:t>
            </a:r>
            <a:endParaRPr lang="zh-CN" altLang="en-US" dirty="0"/>
          </a:p>
        </p:txBody>
      </p:sp>
      <p:sp>
        <p:nvSpPr>
          <p:cNvPr id="4" name="灯片编号占位符 3"/>
          <p:cNvSpPr>
            <a:spLocks noGrp="1"/>
          </p:cNvSpPr>
          <p:nvPr>
            <p:ph type="sldNum" sz="quarter" idx="10"/>
          </p:nvPr>
        </p:nvSpPr>
        <p:spPr/>
        <p:txBody>
          <a:bodyPr/>
          <a:lstStyle/>
          <a:p>
            <a:fld id="{B2C74456-EB52-4577-819A-4B7EA6F602C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dirty="0"/>
              <a:t>这一页主要表达自己做了什么，分为两大块，四小小点</a:t>
            </a:r>
            <a:endParaRPr lang="zh-CN" dirty="0"/>
          </a:p>
          <a:p>
            <a:r>
              <a:rPr lang="zh-CN" dirty="0"/>
              <a:t>左边为第一大块：关键技术研究</a:t>
            </a:r>
            <a:endParaRPr lang="zh-CN" dirty="0"/>
          </a:p>
          <a:p>
            <a:r>
              <a:rPr lang="zh-CN" dirty="0"/>
              <a:t>右边为第二大块：平台设计</a:t>
            </a:r>
            <a:endParaRPr lang="zh-CN" dirty="0"/>
          </a:p>
        </p:txBody>
      </p:sp>
      <p:sp>
        <p:nvSpPr>
          <p:cNvPr id="4" name="灯片编号占位符 3"/>
          <p:cNvSpPr>
            <a:spLocks noGrp="1"/>
          </p:cNvSpPr>
          <p:nvPr>
            <p:ph type="sldNum" sz="quarter" idx="10"/>
          </p:nvPr>
        </p:nvSpPr>
        <p:spPr/>
        <p:txBody>
          <a:bodyPr/>
          <a:lstStyle/>
          <a:p>
            <a:fld id="{B2C74456-EB52-4577-819A-4B7EA6F602C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这一页简单介绍区块链是什么，从</a:t>
            </a:r>
            <a:r>
              <a:rPr lang="en-US" altLang="zh-CN" dirty="0"/>
              <a:t>1</a:t>
            </a:r>
            <a:r>
              <a:rPr lang="zh-CN" altLang="en-US" dirty="0"/>
              <a:t>到</a:t>
            </a:r>
            <a:r>
              <a:rPr lang="en-US" altLang="zh-CN" dirty="0"/>
              <a:t>4</a:t>
            </a:r>
            <a:r>
              <a:rPr lang="zh-CN" altLang="en-US" dirty="0"/>
              <a:t>是一环套一环的有逻辑的一步一步讲解什么是区块链</a:t>
            </a:r>
            <a:endParaRPr lang="zh-CN" altLang="en-US" dirty="0"/>
          </a:p>
        </p:txBody>
      </p:sp>
      <p:sp>
        <p:nvSpPr>
          <p:cNvPr id="4" name="灯片编号占位符 3"/>
          <p:cNvSpPr>
            <a:spLocks noGrp="1"/>
          </p:cNvSpPr>
          <p:nvPr>
            <p:ph type="sldNum" sz="quarter" idx="10"/>
          </p:nvPr>
        </p:nvSpPr>
        <p:spPr/>
        <p:txBody>
          <a:bodyPr/>
          <a:lstStyle/>
          <a:p>
            <a:fld id="{B2C74456-EB52-4577-819A-4B7EA6F602C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C74456-EB52-4577-819A-4B7EA6F602C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69" name="Slide Image Placeholder 1"/>
          <p:cNvSpPr>
            <a:spLocks noGrp="1" noRot="1" noChangeAspect="1" noTextEdit="1"/>
          </p:cNvSpPr>
          <p:nvPr>
            <p:ph type="sldImg"/>
          </p:nvPr>
        </p:nvSpPr>
        <p:spPr>
          <a:ln>
            <a:solidFill>
              <a:srgbClr val="000000"/>
            </a:solidFill>
            <a:miter/>
          </a:ln>
        </p:spPr>
      </p:sp>
      <p:sp>
        <p:nvSpPr>
          <p:cNvPr id="135170" name="Notes Placeholder 2"/>
          <p:cNvSpPr>
            <a:spLocks noGrp="1"/>
          </p:cNvSpPr>
          <p:nvPr>
            <p:ph type="body"/>
          </p:nvPr>
        </p:nvSpPr>
        <p:spPr/>
        <p:txBody>
          <a:bodyPr wrap="square" lIns="91440" tIns="45720" rIns="91440" bIns="45720" anchor="t"/>
          <a:p>
            <a:pPr lvl="0" eaLnBrk="1" hangingPunct="1">
              <a:spcBef>
                <a:spcPct val="0"/>
              </a:spcBef>
            </a:pPr>
            <a:r>
              <a:rPr lang="zh-CN" altLang="zh-CN" dirty="0">
                <a:ea typeface="宋体" panose="02010600030101010101" pitchFamily="2" charset="-122"/>
              </a:rPr>
              <a:t>简单介绍一下拜占庭将军问题</a:t>
            </a:r>
            <a:endParaRPr lang="zh-CN" altLang="zh-CN" dirty="0">
              <a:ea typeface="宋体" panose="02010600030101010101" pitchFamily="2" charset="-122"/>
            </a:endParaRPr>
          </a:p>
          <a:p>
            <a:pPr lvl="0" eaLnBrk="1" hangingPunct="1">
              <a:spcBef>
                <a:spcPct val="0"/>
              </a:spcBef>
            </a:pPr>
            <a:r>
              <a:rPr lang="zh-CN" altLang="zh-CN" dirty="0">
                <a:ea typeface="宋体" panose="02010600030101010101" pitchFamily="2" charset="-122"/>
              </a:rPr>
              <a:t>然后，由此引申出，共识算法是一个不破不立，自己相互对抗的问题，最锋利的矛和最坚固的盾的故事，因此共识算法一直在互相对抗中前进，发展。</a:t>
            </a:r>
            <a:endParaRPr lang="zh-CN" altLang="zh-CN" dirty="0">
              <a:ea typeface="宋体" panose="02010600030101010101" pitchFamily="2" charset="-122"/>
            </a:endParaRPr>
          </a:p>
          <a:p>
            <a:pPr lvl="0" eaLnBrk="1" hangingPunct="1">
              <a:spcBef>
                <a:spcPct val="0"/>
              </a:spcBef>
            </a:pPr>
            <a:r>
              <a:rPr lang="zh-CN" altLang="zh-CN" dirty="0">
                <a:ea typeface="宋体" panose="02010600030101010101" pitchFamily="2" charset="-122"/>
              </a:rPr>
              <a:t>先把主战场搭起来，然后在看看如何博弈</a:t>
            </a:r>
            <a:endParaRPr lang="zh-CN" altLang="zh-CN" dirty="0">
              <a:ea typeface="宋体" panose="02010600030101010101" pitchFamily="2" charset="-122"/>
            </a:endParaRPr>
          </a:p>
        </p:txBody>
      </p:sp>
      <p:sp>
        <p:nvSpPr>
          <p:cNvPr id="135171" name="Slide Number Placeholder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id-ID" altLang="zh-CN" sz="1200" dirty="0">
                <a:ea typeface="宋体" panose="02010600030101010101" pitchFamily="2" charset="-122"/>
              </a:rPr>
            </a:fld>
            <a:endParaRPr lang="id-ID" altLang="zh-CN" sz="1200" dirty="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Slide Image Placeholder 1"/>
          <p:cNvSpPr>
            <a:spLocks noGrp="1" noRot="1" noChangeAspect="1" noTextEdit="1"/>
          </p:cNvSpPr>
          <p:nvPr>
            <p:ph type="sldImg"/>
          </p:nvPr>
        </p:nvSpPr>
        <p:spPr>
          <a:ln>
            <a:solidFill>
              <a:srgbClr val="000000"/>
            </a:solidFill>
            <a:miter/>
          </a:ln>
        </p:spPr>
      </p:sp>
      <p:sp>
        <p:nvSpPr>
          <p:cNvPr id="75778" name="Notes Placeholder 2"/>
          <p:cNvSpPr>
            <a:spLocks noGrp="1"/>
          </p:cNvSpPr>
          <p:nvPr>
            <p:ph type="body"/>
          </p:nvPr>
        </p:nvSpPr>
        <p:spPr/>
        <p:txBody>
          <a:bodyPr wrap="square" lIns="91440" tIns="45720" rIns="91440" bIns="45720" anchor="t"/>
          <a:p>
            <a:pPr lvl="0" eaLnBrk="1" hangingPunct="1">
              <a:spcBef>
                <a:spcPct val="0"/>
              </a:spcBef>
            </a:pPr>
            <a:r>
              <a:rPr lang="zh-CN" dirty="0">
                <a:ea typeface="宋体" panose="02010600030101010101" pitchFamily="2" charset="-122"/>
              </a:rPr>
              <a:t>大流程说完之后，扣扣细节</a:t>
            </a:r>
            <a:endParaRPr lang="zh-CN" dirty="0">
              <a:ea typeface="宋体" panose="02010600030101010101" pitchFamily="2" charset="-122"/>
            </a:endParaRPr>
          </a:p>
          <a:p>
            <a:pPr lvl="0" eaLnBrk="1" hangingPunct="1">
              <a:spcBef>
                <a:spcPct val="0"/>
              </a:spcBef>
            </a:pPr>
            <a:r>
              <a:rPr lang="zh-CN" altLang="en-US" dirty="0">
                <a:ea typeface="宋体" panose="02010600030101010101" pitchFamily="2" charset="-122"/>
              </a:rPr>
              <a:t>第一条比较全局，主要还是限制备份节点的作恶</a:t>
            </a:r>
            <a:endParaRPr lang="zh-CN" altLang="en-US" dirty="0">
              <a:ea typeface="宋体" panose="02010600030101010101" pitchFamily="2" charset="-122"/>
            </a:endParaRPr>
          </a:p>
          <a:p>
            <a:pPr lvl="0" eaLnBrk="1" hangingPunct="1">
              <a:spcBef>
                <a:spcPct val="0"/>
              </a:spcBef>
            </a:pPr>
            <a:r>
              <a:rPr lang="zh-CN" altLang="en-US" dirty="0">
                <a:ea typeface="宋体" panose="02010600030101010101" pitchFamily="2" charset="-122"/>
              </a:rPr>
              <a:t>第二条和第三条主要针对主节点的作恶</a:t>
            </a:r>
            <a:endParaRPr lang="zh-CN" altLang="en-US" dirty="0">
              <a:ea typeface="宋体" panose="02010600030101010101" pitchFamily="2" charset="-122"/>
            </a:endParaRPr>
          </a:p>
          <a:p>
            <a:pPr lvl="0" eaLnBrk="1" hangingPunct="1">
              <a:spcBef>
                <a:spcPct val="0"/>
              </a:spcBef>
            </a:pPr>
            <a:r>
              <a:rPr lang="zh-CN" altLang="en-US" dirty="0">
                <a:ea typeface="宋体" panose="02010600030101010101" pitchFamily="2" charset="-122"/>
              </a:rPr>
              <a:t> </a:t>
            </a:r>
            <a:endParaRPr lang="zh-CN" altLang="en-US" dirty="0">
              <a:ea typeface="宋体" panose="02010600030101010101" pitchFamily="2" charset="-122"/>
            </a:endParaRPr>
          </a:p>
          <a:p>
            <a:pPr lvl="0" eaLnBrk="1" hangingPunct="1">
              <a:spcBef>
                <a:spcPct val="0"/>
              </a:spcBef>
            </a:pPr>
            <a:r>
              <a:rPr lang="zh-CN" altLang="en-US" dirty="0">
                <a:ea typeface="宋体" panose="02010600030101010101" pitchFamily="2" charset="-122"/>
              </a:rPr>
              <a:t>作恶方式有：</a:t>
            </a:r>
            <a:endParaRPr lang="zh-CN" altLang="en-US" dirty="0">
              <a:ea typeface="宋体" panose="02010600030101010101" pitchFamily="2" charset="-122"/>
            </a:endParaRPr>
          </a:p>
          <a:p>
            <a:pPr lvl="0" eaLnBrk="1" hangingPunct="1">
              <a:spcBef>
                <a:spcPct val="0"/>
              </a:spcBef>
            </a:pPr>
            <a:r>
              <a:rPr lang="en-US" altLang="zh-CN" dirty="0">
                <a:ea typeface="宋体" panose="02010600030101010101" pitchFamily="2" charset="-122"/>
              </a:rPr>
              <a:t>1.</a:t>
            </a:r>
            <a:endParaRPr lang="en-US" altLang="zh-CN" dirty="0">
              <a:ea typeface="宋体" panose="02010600030101010101" pitchFamily="2" charset="-122"/>
            </a:endParaRPr>
          </a:p>
          <a:p>
            <a:pPr lvl="0" eaLnBrk="1" hangingPunct="1">
              <a:spcBef>
                <a:spcPct val="0"/>
              </a:spcBef>
            </a:pPr>
            <a:r>
              <a:rPr lang="en-US" altLang="zh-CN" dirty="0">
                <a:ea typeface="宋体" panose="02010600030101010101" pitchFamily="2" charset="-122"/>
              </a:rPr>
              <a:t>2.</a:t>
            </a:r>
            <a:endParaRPr lang="en-US" altLang="zh-CN" dirty="0">
              <a:ea typeface="宋体" panose="02010600030101010101" pitchFamily="2" charset="-122"/>
            </a:endParaRPr>
          </a:p>
          <a:p>
            <a:pPr lvl="0" eaLnBrk="1" hangingPunct="1">
              <a:spcBef>
                <a:spcPct val="0"/>
              </a:spcBef>
            </a:pPr>
            <a:r>
              <a:rPr lang="en-US" altLang="zh-CN" dirty="0">
                <a:ea typeface="宋体" panose="02010600030101010101" pitchFamily="2" charset="-122"/>
              </a:rPr>
              <a:t>3.</a:t>
            </a:r>
            <a:endParaRPr lang="en-US" altLang="zh-CN" dirty="0">
              <a:ea typeface="宋体" panose="02010600030101010101" pitchFamily="2" charset="-122"/>
            </a:endParaRPr>
          </a:p>
          <a:p>
            <a:pPr lvl="0" eaLnBrk="1" hangingPunct="1">
              <a:spcBef>
                <a:spcPct val="0"/>
              </a:spcBef>
            </a:pPr>
            <a:r>
              <a:rPr lang="en-US" altLang="zh-CN" dirty="0">
                <a:ea typeface="宋体" panose="02010600030101010101" pitchFamily="2" charset="-122"/>
              </a:rPr>
              <a:t>4.</a:t>
            </a:r>
            <a:endParaRPr lang="en-US" altLang="zh-CN" dirty="0">
              <a:ea typeface="宋体" panose="02010600030101010101" pitchFamily="2" charset="-122"/>
            </a:endParaRPr>
          </a:p>
        </p:txBody>
      </p:sp>
      <p:sp>
        <p:nvSpPr>
          <p:cNvPr id="75779" name="Slide Number Placeholder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id-ID" altLang="zh-CN" sz="1200" dirty="0">
                <a:ea typeface="宋体" panose="02010600030101010101" pitchFamily="2" charset="-122"/>
              </a:rPr>
            </a:fld>
            <a:endParaRPr lang="id-ID" altLang="zh-CN" sz="1200" dirty="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C74456-EB52-4577-819A-4B7EA6F602C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endParaRPr lang="zh-CN" altLang="en-US" dirty="0"/>
          </a:p>
        </p:txBody>
      </p:sp>
      <p:sp>
        <p:nvSpPr>
          <p:cNvPr id="4" name="灯片编号占位符 3"/>
          <p:cNvSpPr>
            <a:spLocks noGrp="1"/>
          </p:cNvSpPr>
          <p:nvPr>
            <p:ph type="sldNum" sz="quarter" idx="10"/>
          </p:nvPr>
        </p:nvSpPr>
        <p:spPr/>
        <p:txBody>
          <a:bodyPr/>
          <a:lstStyle/>
          <a:p>
            <a:fld id="{B2C74456-EB52-4577-819A-4B7EA6F602C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Slide Image Placeholder 1"/>
          <p:cNvSpPr>
            <a:spLocks noGrp="1" noRot="1" noChangeAspect="1" noTextEdit="1"/>
          </p:cNvSpPr>
          <p:nvPr>
            <p:ph type="sldImg"/>
          </p:nvPr>
        </p:nvSpPr>
        <p:spPr>
          <a:ln>
            <a:solidFill>
              <a:srgbClr val="000000"/>
            </a:solidFill>
            <a:miter/>
          </a:ln>
        </p:spPr>
      </p:sp>
      <p:sp>
        <p:nvSpPr>
          <p:cNvPr id="108546" name="Notes Placeholder 2"/>
          <p:cNvSpPr>
            <a:spLocks noGrp="1"/>
          </p:cNvSpPr>
          <p:nvPr>
            <p:ph type="body"/>
          </p:nvPr>
        </p:nvSpPr>
        <p:spPr/>
        <p:txBody>
          <a:bodyPr wrap="square" lIns="91440" tIns="45720" rIns="91440" bIns="45720" anchor="t"/>
          <a:p>
            <a:pPr lvl="0" eaLnBrk="1" hangingPunct="1">
              <a:spcBef>
                <a:spcPct val="0"/>
              </a:spcBef>
            </a:pPr>
            <a:endParaRPr lang="zh-CN" altLang="zh-CN" dirty="0">
              <a:ea typeface="宋体" panose="02010600030101010101" pitchFamily="2" charset="-122"/>
            </a:endParaRPr>
          </a:p>
        </p:txBody>
      </p:sp>
      <p:sp>
        <p:nvSpPr>
          <p:cNvPr id="108547" name="Slide Number Placeholder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id-ID" altLang="zh-CN" sz="1200" dirty="0">
                <a:ea typeface="宋体" panose="02010600030101010101" pitchFamily="2" charset="-122"/>
              </a:rPr>
            </a:fld>
            <a:endParaRPr lang="id-ID" altLang="zh-CN" sz="1200" dirty="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pPr fontAlgn="base"/>
            <a:r>
              <a:rPr lang="en-US" strike="noStrike" noProof="1" smtClean="0"/>
              <a:t>Click to edit Master title style</a:t>
            </a:r>
            <a:endParaRPr lang="en-US" strike="noStrike" noProof="1"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en-US" strike="noStrike" noProof="1" smtClean="0"/>
              <a:t>Click to edit Master subtitle style</a:t>
            </a:r>
            <a:endParaRPr lang="en-US" strike="noStrike" noProof="1" dirty="0"/>
          </a:p>
        </p:txBody>
      </p:sp>
      <p:sp>
        <p:nvSpPr>
          <p:cNvPr id="4" name="日期占位符 3"/>
          <p:cNvSpPr>
            <a:spLocks noGrp="1"/>
          </p:cNvSpPr>
          <p:nvPr>
            <p:ph type="dt" sz="half" idx="10"/>
          </p:nvPr>
        </p:nvSpPr>
        <p:spPr>
          <a:xfrm>
            <a:off x="838200" y="6356350"/>
            <a:ext cx="2743200" cy="365125"/>
          </a:xfrm>
        </p:spPr>
        <p:txBody>
          <a:bodyPr/>
          <a:p>
            <a:pPr marL="0" marR="0" lvl="0" indent="0" algn="l" defTabSz="914400" rtl="0" eaLnBrk="1" fontAlgn="base" latinLnBrk="0" hangingPunct="1">
              <a:lnSpc>
                <a:spcPct val="100000"/>
              </a:lnSpc>
              <a:spcBef>
                <a:spcPct val="0"/>
              </a:spcBef>
              <a:spcAft>
                <a:spcPct val="0"/>
              </a:spcAft>
              <a:buClrTx/>
              <a:buSzTx/>
              <a:buFontTx/>
              <a:buNone/>
              <a:defRPr/>
            </a:pPr>
            <a:fld id="{2FCC1E48-C2E2-487B-A2DA-941BDCAC9EFE}" type="datetimeFigureOut">
              <a:rPr kumimoji="0" lang="id-ID" altLang="zh-CN" sz="1200" b="0" i="0" u="none" strike="noStrike" kern="1200" cap="none" spc="0" normalizeH="0" baseline="0" noProof="0">
                <a:ln>
                  <a:noFill/>
                </a:ln>
                <a:solidFill>
                  <a:srgbClr val="898989"/>
                </a:solidFill>
                <a:effectLst/>
                <a:uLnTx/>
                <a:uFillTx/>
                <a:latin typeface="Calibri" panose="020F0502020204030204" charset="0"/>
                <a:ea typeface="+mn-ea"/>
                <a:cs typeface="+mn-cs"/>
              </a:rPr>
            </a:fld>
            <a:endParaRPr kumimoji="0" lang="id-ID" altLang="zh-CN" sz="1200" b="0" i="0" u="none" strike="noStrike" kern="1200" cap="none" spc="0" normalizeH="0" baseline="0" noProof="0">
              <a:ln>
                <a:noFill/>
              </a:ln>
              <a:solidFill>
                <a:srgbClr val="898989"/>
              </a:solidFill>
              <a:effectLst/>
              <a:uLnTx/>
              <a:uFillTx/>
              <a:latin typeface="Calibri" panose="020F0502020204030204" charset="0"/>
              <a:ea typeface="+mn-ea"/>
              <a:cs typeface="+mn-cs"/>
            </a:endParaRPr>
          </a:p>
        </p:txBody>
      </p:sp>
      <p:sp>
        <p:nvSpPr>
          <p:cNvPr id="5" name="页脚占位符 4"/>
          <p:cNvSpPr>
            <a:spLocks noGrp="1"/>
          </p:cNvSpPr>
          <p:nvPr>
            <p:ph type="ftr" sz="quarter" idx="11"/>
          </p:nvPr>
        </p:nvSpPr>
        <p:spPr>
          <a:xfrm>
            <a:off x="4038600" y="6356350"/>
            <a:ext cx="4114800" cy="365125"/>
          </a:xfrm>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898989"/>
              </a:solidFill>
              <a:effectLst/>
              <a:uLnTx/>
              <a:uFillTx/>
              <a:latin typeface="Calibri" panose="020F0502020204030204" charset="0"/>
              <a:ea typeface="+mn-ea"/>
              <a:cs typeface="+mn-cs"/>
            </a:endParaRPr>
          </a:p>
        </p:txBody>
      </p:sp>
      <p:sp>
        <p:nvSpPr>
          <p:cNvPr id="6" name="灯片编号占位符 5"/>
          <p:cNvSpPr>
            <a:spLocks noGrp="1"/>
          </p:cNvSpPr>
          <p:nvPr>
            <p:ph type="sldNum" sz="quarter" idx="12"/>
          </p:nvPr>
        </p:nvSpPr>
        <p:spPr>
          <a:xfrm>
            <a:off x="8610600" y="6356350"/>
            <a:ext cx="2743200" cy="365125"/>
          </a:xfrm>
        </p:spPr>
        <p:txBody>
          <a:bodyPr/>
          <a:p>
            <a:pPr marL="0" marR="0" lvl="0" indent="0" algn="r" defTabSz="914400" rtl="0" eaLnBrk="1" fontAlgn="base" latinLnBrk="0" hangingPunct="1">
              <a:lnSpc>
                <a:spcPct val="100000"/>
              </a:lnSpc>
              <a:spcBef>
                <a:spcPct val="0"/>
              </a:spcBef>
              <a:spcAft>
                <a:spcPct val="0"/>
              </a:spcAft>
              <a:buClrTx/>
              <a:buSzTx/>
              <a:buFontTx/>
              <a:buNone/>
              <a:defRPr/>
            </a:pPr>
            <a:fld id="{B65EDEF1-4F36-4CB5-8A67-D7538BB9FB1B}" type="slidenum">
              <a:rPr kumimoji="0" lang="id-ID" altLang="zh-CN" sz="1200" b="0" i="0" u="none" strike="noStrike" kern="1200" cap="none" spc="0" normalizeH="0" baseline="0" noProof="0">
                <a:ln>
                  <a:noFill/>
                </a:ln>
                <a:solidFill>
                  <a:srgbClr val="898989"/>
                </a:solidFill>
                <a:effectLst/>
                <a:uLnTx/>
                <a:uFillTx/>
                <a:latin typeface="Calibri" panose="020F0502020204030204" charset="0"/>
                <a:ea typeface="+mn-ea"/>
                <a:cs typeface="+mn-cs"/>
              </a:rPr>
            </a:fld>
            <a:endParaRPr kumimoji="0" lang="id-ID" altLang="zh-CN" sz="1200" b="0" i="0" u="none" strike="noStrike" kern="1200" cap="none" spc="0" normalizeH="0" baseline="0" noProof="0">
              <a:ln>
                <a:noFill/>
              </a:ln>
              <a:solidFill>
                <a:srgbClr val="898989"/>
              </a:solidFill>
              <a:effectLst/>
              <a:uLnTx/>
              <a:uFillTx/>
              <a:latin typeface="Calibri" panose="020F0502020204030204" charset="0"/>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6_Пользовательский макет">
    <p:spTree>
      <p:nvGrpSpPr>
        <p:cNvPr id="1" name=""/>
        <p:cNvGrpSpPr/>
        <p:nvPr/>
      </p:nvGrpSpPr>
      <p:grpSpPr>
        <a:xfrm>
          <a:off x="0" y="0"/>
          <a:ext cx="0" cy="0"/>
          <a:chOff x="0" y="0"/>
          <a:chExt cx="0" cy="0"/>
        </a:xfrm>
      </p:grpSpPr>
      <p:sp>
        <p:nvSpPr>
          <p:cNvPr id="7" name="Рисунок 6"/>
          <p:cNvSpPr>
            <a:spLocks noGrp="1"/>
          </p:cNvSpPr>
          <p:nvPr>
            <p:ph type="pic" sz="quarter" idx="10"/>
          </p:nvPr>
        </p:nvSpPr>
        <p:spPr>
          <a:xfrm>
            <a:off x="0" y="0"/>
            <a:ext cx="3097499" cy="6858000"/>
          </a:xfrm>
        </p:spPr>
        <p:txBody>
          <a:bodyPr/>
          <a:lstStyle/>
          <a:p>
            <a:endParaRPr lang="ru-RU" dirty="0"/>
          </a:p>
        </p:txBody>
      </p:sp>
      <p:sp>
        <p:nvSpPr>
          <p:cNvPr id="8" name="Рисунок 6"/>
          <p:cNvSpPr>
            <a:spLocks noGrp="1"/>
          </p:cNvSpPr>
          <p:nvPr>
            <p:ph type="pic" sz="quarter" idx="11"/>
          </p:nvPr>
        </p:nvSpPr>
        <p:spPr>
          <a:xfrm>
            <a:off x="3097499" y="0"/>
            <a:ext cx="3001963" cy="6858000"/>
          </a:xfrm>
        </p:spPr>
        <p:txBody>
          <a:bodyPr/>
          <a:lstStyle/>
          <a:p>
            <a:endParaRPr lang="ru-RU" dirty="0"/>
          </a:p>
        </p:txBody>
      </p:sp>
      <p:sp>
        <p:nvSpPr>
          <p:cNvPr id="11" name="Рисунок 6"/>
          <p:cNvSpPr>
            <a:spLocks noGrp="1"/>
          </p:cNvSpPr>
          <p:nvPr>
            <p:ph type="pic" sz="quarter" idx="12"/>
          </p:nvPr>
        </p:nvSpPr>
        <p:spPr>
          <a:xfrm>
            <a:off x="6099462" y="0"/>
            <a:ext cx="3117871" cy="6858000"/>
          </a:xfrm>
        </p:spPr>
        <p:txBody>
          <a:bodyPr/>
          <a:lstStyle/>
          <a:p>
            <a:endParaRPr lang="ru-RU" dirty="0"/>
          </a:p>
        </p:txBody>
      </p:sp>
      <p:sp>
        <p:nvSpPr>
          <p:cNvPr id="12" name="Рисунок 6"/>
          <p:cNvSpPr>
            <a:spLocks noGrp="1"/>
          </p:cNvSpPr>
          <p:nvPr>
            <p:ph type="pic" sz="quarter" idx="13"/>
          </p:nvPr>
        </p:nvSpPr>
        <p:spPr>
          <a:xfrm>
            <a:off x="9217333" y="0"/>
            <a:ext cx="2974667" cy="6858000"/>
          </a:xfrm>
        </p:spPr>
        <p:txBody>
          <a:bodyPr/>
          <a:lstStyle/>
          <a:p>
            <a:endParaRPr lang="ru-RU"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EEFF3"/>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ts val="13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ts val="13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3.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chart" Target="../charts/char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1.vml"/><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原创设计师QQ598969553             _1"/>
          <p:cNvSpPr/>
          <p:nvPr/>
        </p:nvSpPr>
        <p:spPr>
          <a:xfrm>
            <a:off x="0" y="1269"/>
            <a:ext cx="12192000" cy="6855885"/>
          </a:xfrm>
          <a:prstGeom prst="rect">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8" name="Rectangle 24"/>
          <p:cNvSpPr/>
          <p:nvPr/>
        </p:nvSpPr>
        <p:spPr>
          <a:xfrm>
            <a:off x="0" y="3742055"/>
            <a:ext cx="12192000" cy="1920240"/>
          </a:xfrm>
          <a:prstGeom prst="rect">
            <a:avLst/>
          </a:prstGeom>
          <a:solidFill>
            <a:schemeClr val="tx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mn-lt"/>
              <a:ea typeface="+mn-ea"/>
              <a:cs typeface="+mn-cs"/>
            </a:endParaRPr>
          </a:p>
        </p:txBody>
      </p:sp>
      <p:sp>
        <p:nvSpPr>
          <p:cNvPr id="9" name="Title 1"/>
          <p:cNvSpPr txBox="1"/>
          <p:nvPr/>
        </p:nvSpPr>
        <p:spPr>
          <a:xfrm>
            <a:off x="1981200" y="5233988"/>
            <a:ext cx="8229600" cy="363537"/>
          </a:xfrm>
          <a:prstGeom prst="rect">
            <a:avLst/>
          </a:prstGeom>
          <a:noFill/>
          <a:ln w="9525">
            <a:noFill/>
          </a:ln>
        </p:spPr>
        <p:txBody>
          <a:bodyPr anchor="ctr"/>
          <a:p>
            <a:pPr algn="ctr">
              <a:lnSpc>
                <a:spcPct val="90000"/>
              </a:lnSpc>
              <a:buFont typeface="Arial" panose="020B0604020202020204" pitchFamily="34" charset="0"/>
              <a:buNone/>
            </a:pPr>
            <a:r>
              <a:rPr lang="zh-CN" altLang="id-ID" sz="1900" b="1" dirty="0">
                <a:solidFill>
                  <a:schemeClr val="bg1"/>
                </a:solidFill>
                <a:latin typeface="微软雅黑" panose="020B0503020204020204" charset="-122"/>
                <a:ea typeface="微软雅黑" panose="020B0503020204020204" charset="-122"/>
              </a:rPr>
              <a:t>导师： 马小峰           答辩人： 李一鸣</a:t>
            </a:r>
            <a:endParaRPr lang="zh-CN" altLang="en-US" sz="1900" b="1" dirty="0">
              <a:solidFill>
                <a:schemeClr val="bg1"/>
              </a:solidFill>
              <a:latin typeface="微软雅黑" panose="020B0503020204020204" charset="-122"/>
              <a:ea typeface="微软雅黑" panose="020B0503020204020204" charset="-122"/>
            </a:endParaRPr>
          </a:p>
        </p:txBody>
      </p:sp>
      <p:sp>
        <p:nvSpPr>
          <p:cNvPr id="12" name="Title 13"/>
          <p:cNvSpPr txBox="1"/>
          <p:nvPr/>
        </p:nvSpPr>
        <p:spPr>
          <a:xfrm>
            <a:off x="1976438" y="4273550"/>
            <a:ext cx="8229600" cy="857250"/>
          </a:xfrm>
          <a:prstGeom prst="rect">
            <a:avLst/>
          </a:prstGeom>
          <a:noFill/>
          <a:ln w="9525">
            <a:noFill/>
          </a:ln>
        </p:spPr>
        <p:txBody>
          <a:bodyPr anchor="b"/>
          <a:p>
            <a:pPr algn="ctr">
              <a:lnSpc>
                <a:spcPct val="90000"/>
              </a:lnSpc>
              <a:buFont typeface="Arial" panose="020B0604020202020204" pitchFamily="34" charset="0"/>
              <a:buNone/>
            </a:pPr>
            <a:r>
              <a:rPr lang="zh-CN" altLang="id-ID" sz="4000" b="1" dirty="0">
                <a:solidFill>
                  <a:schemeClr val="bg1"/>
                </a:solidFill>
                <a:latin typeface="微软雅黑" panose="020B0503020204020204" charset="-122"/>
                <a:ea typeface="微软雅黑" panose="020B0503020204020204" charset="-122"/>
              </a:rPr>
              <a:t>基于区块链的扶贫资金管理平台关键技术的研究与设计</a:t>
            </a:r>
            <a:endParaRPr lang="zh-CN" altLang="id-ID" sz="4000" b="1" dirty="0">
              <a:solidFill>
                <a:schemeClr val="bg1"/>
              </a:solidFill>
              <a:latin typeface="微软雅黑" panose="020B0503020204020204" charset="-122"/>
              <a:ea typeface="微软雅黑" panose="020B0503020204020204" charset="-122"/>
            </a:endParaRPr>
          </a:p>
        </p:txBody>
      </p:sp>
    </p:spTree>
  </p:cSld>
  <p:clrMapOvr>
    <a:overrideClrMapping bg1="lt1" tx1="dk1" bg2="lt2" tx2="dk2" accent1="accent1" accent2="accent2" accent3="accent3" accent4="accent4" accent5="accent5" accent6="accent6" hlink="hlink" folHlink="folHlink"/>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01" name="Straight Connector 40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nchor="t">
            <a:spAutoFit/>
          </a:bodyPr>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410" name="Subtitle 2"/>
          <p:cNvSpPr>
            <a:spLocks noGrp="1"/>
          </p:cNvSpPr>
          <p:nvPr>
            <p:ph type="subTitle" idx="1"/>
          </p:nvPr>
        </p:nvSpPr>
        <p:spPr>
          <a:xfrm>
            <a:off x="219075" y="6510338"/>
            <a:ext cx="1946275" cy="285750"/>
          </a:xfrm>
        </p:spPr>
        <p:txBody>
          <a:bodyPr wrap="square" lIns="91440" tIns="45720" rIns="91440" bIns="45720" anchor="t">
            <a:spAutoFit/>
          </a:bodyPr>
          <a:p>
            <a:pPr algn="l" eaLnBrk="1" hangingPunct="1"/>
            <a:r>
              <a:rPr lang="id-ID" altLang="zh-CN" sz="1400" kern="1200" dirty="0">
                <a:solidFill>
                  <a:srgbClr val="A6A6A6"/>
                </a:solidFill>
                <a:latin typeface="Calibri Light" panose="020F0302020204030204" pitchFamily="34" charset="0"/>
                <a:ea typeface="+mn-ea"/>
                <a:cs typeface="+mn-cs"/>
              </a:rPr>
              <a:t>www.uninemerdu.com</a:t>
            </a:r>
            <a:endParaRPr lang="en-US" altLang="zh-CN" sz="1400" kern="1200" dirty="0">
              <a:solidFill>
                <a:srgbClr val="A6A6A6"/>
              </a:solidFill>
              <a:latin typeface="Calibri Light" panose="020F0302020204030204" pitchFamily="34" charset="0"/>
              <a:ea typeface="+mn-ea"/>
              <a:cs typeface="+mn-cs"/>
            </a:endParaRPr>
          </a:p>
        </p:txBody>
      </p:sp>
      <p:sp>
        <p:nvSpPr>
          <p:cNvPr id="411" name="Content Placeholder 7"/>
          <p:cNvSpPr txBox="1"/>
          <p:nvPr/>
        </p:nvSpPr>
        <p:spPr>
          <a:xfrm>
            <a:off x="519113" y="330200"/>
            <a:ext cx="6034087" cy="923925"/>
          </a:xfrm>
          <a:prstGeom prst="rect">
            <a:avLst/>
          </a:prstGeom>
          <a:noFill/>
          <a:ln w="9525">
            <a:noFill/>
          </a:ln>
        </p:spPr>
        <p:txBody>
          <a:bodyPr anchor="t">
            <a:spAutoFit/>
          </a:bodyPr>
          <a:p>
            <a:pPr>
              <a:lnSpc>
                <a:spcPct val="150000"/>
              </a:lnSpc>
              <a:spcBef>
                <a:spcPct val="20000"/>
              </a:spcBef>
              <a:buFont typeface="Arial" panose="020B0604020202020204" pitchFamily="34" charset="0"/>
              <a:buNone/>
            </a:pPr>
            <a:r>
              <a:rPr lang="id-ID" altLang="zh-CN" sz="3600" dirty="0">
                <a:solidFill>
                  <a:srgbClr val="767171"/>
                </a:solidFill>
                <a:latin typeface="Calibri Light" panose="020F0302020204030204" pitchFamily="34" charset="0"/>
                <a:ea typeface="宋体" panose="02010600030101010101" pitchFamily="2" charset="-122"/>
              </a:rPr>
              <a:t>Alternatif Flow Chart</a:t>
            </a:r>
            <a:endParaRPr lang="en-US" altLang="zh-CN" sz="3600" dirty="0">
              <a:solidFill>
                <a:srgbClr val="767171"/>
              </a:solidFill>
              <a:latin typeface="Calibri Light" panose="020F0302020204030204" pitchFamily="34" charset="0"/>
              <a:ea typeface="宋体" panose="02010600030101010101" pitchFamily="2" charset="-122"/>
            </a:endParaRPr>
          </a:p>
        </p:txBody>
      </p:sp>
      <p:sp>
        <p:nvSpPr>
          <p:cNvPr id="412" name="Title 1"/>
          <p:cNvSpPr txBox="1"/>
          <p:nvPr/>
        </p:nvSpPr>
        <p:spPr>
          <a:xfrm>
            <a:off x="561975" y="1017588"/>
            <a:ext cx="2890838" cy="363538"/>
          </a:xfrm>
          <a:prstGeom prst="rect">
            <a:avLst/>
          </a:prstGeom>
        </p:spPr>
        <p:txBody>
          <a:bodyPr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1400" b="0" i="0" u="none" strike="noStrike" kern="1200" cap="none" spc="0" normalizeH="0" baseline="0" noProof="0" dirty="0" smtClean="0">
                <a:ln>
                  <a:noFill/>
                </a:ln>
                <a:solidFill>
                  <a:schemeClr val="bg2">
                    <a:lumMod val="75000"/>
                  </a:schemeClr>
                </a:solidFill>
                <a:effectLst/>
                <a:uLnTx/>
                <a:uFillTx/>
                <a:latin typeface="+mn-lt"/>
                <a:ea typeface="Roboto" pitchFamily="2" charset="0"/>
                <a:cs typeface="+mj-cs"/>
              </a:rPr>
              <a:t>Put a relevant subtitle </a:t>
            </a:r>
            <a:r>
              <a:rPr kumimoji="0" lang="en-US" sz="1400" b="0" i="0" u="none" strike="noStrike" kern="1200" cap="none" spc="0" normalizeH="0" baseline="0" noProof="0" dirty="0" smtClean="0">
                <a:ln>
                  <a:noFill/>
                </a:ln>
                <a:solidFill>
                  <a:schemeClr val="accent5">
                    <a:lumMod val="75000"/>
                  </a:schemeClr>
                </a:solidFill>
                <a:effectLst/>
                <a:uLnTx/>
                <a:uFillTx/>
                <a:latin typeface="+mn-lt"/>
                <a:ea typeface="Roboto" pitchFamily="2" charset="0"/>
                <a:cs typeface="+mj-cs"/>
              </a:rPr>
              <a:t>in this line</a:t>
            </a:r>
            <a:endParaRPr kumimoji="0" lang="en-US" sz="1400" b="0" i="0" u="none" strike="noStrike" kern="1200" cap="none" spc="0" normalizeH="0" baseline="0" noProof="0" dirty="0">
              <a:ln>
                <a:noFill/>
              </a:ln>
              <a:solidFill>
                <a:schemeClr val="accent5">
                  <a:lumMod val="75000"/>
                </a:schemeClr>
              </a:solidFill>
              <a:effectLst/>
              <a:uLnTx/>
              <a:uFillTx/>
              <a:latin typeface="+mn-lt"/>
              <a:ea typeface="Roboto" pitchFamily="2" charset="0"/>
              <a:cs typeface="+mj-cs"/>
            </a:endParaRPr>
          </a:p>
        </p:txBody>
      </p:sp>
      <p:graphicFrame>
        <p:nvGraphicFramePr>
          <p:cNvPr id="26" name="Diagram 25"/>
          <p:cNvGraphicFramePr/>
          <p:nvPr/>
        </p:nvGraphicFramePr>
        <p:xfrm>
          <a:off x="2330390" y="1698207"/>
          <a:ext cx="7416824" cy="283304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7" name="Freeform 6"/>
          <p:cNvSpPr>
            <a:spLocks noEditPoints="1"/>
          </p:cNvSpPr>
          <p:nvPr/>
        </p:nvSpPr>
        <p:spPr bwMode="auto">
          <a:xfrm>
            <a:off x="2762250" y="2722563"/>
            <a:ext cx="568325" cy="604838"/>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chemeClr val="accent6"/>
          </a:solidFill>
          <a:ln>
            <a:noFill/>
          </a:ln>
        </p:spPr>
        <p:txBody>
          <a:bodyPr/>
          <a:p>
            <a:pPr fontAlgn="base"/>
            <a:endParaRPr strike="noStrike" noProof="1">
              <a:latin typeface="Calibri" panose="020F0502020204030204" charset="0"/>
            </a:endParaRPr>
          </a:p>
        </p:txBody>
      </p:sp>
      <p:sp>
        <p:nvSpPr>
          <p:cNvPr id="28" name="Freeform 11"/>
          <p:cNvSpPr>
            <a:spLocks noEditPoints="1"/>
          </p:cNvSpPr>
          <p:nvPr/>
        </p:nvSpPr>
        <p:spPr>
          <a:xfrm>
            <a:off x="4633913" y="2838450"/>
            <a:ext cx="733425" cy="73342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rgbClr val="FF0000"/>
          </a:solidFill>
          <a:ln w="9525">
            <a:noFill/>
          </a:ln>
        </p:spPr>
        <p:txBody>
          <a:bodyPr/>
          <a:p>
            <a:endParaRPr lang="zh-CN" altLang="en-US"/>
          </a:p>
        </p:txBody>
      </p:sp>
      <p:sp>
        <p:nvSpPr>
          <p:cNvPr id="30" name="Freeform 21"/>
          <p:cNvSpPr>
            <a:spLocks noEditPoints="1"/>
          </p:cNvSpPr>
          <p:nvPr/>
        </p:nvSpPr>
        <p:spPr bwMode="auto">
          <a:xfrm>
            <a:off x="6580188" y="2711450"/>
            <a:ext cx="623888" cy="627063"/>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accent4"/>
          </a:solidFill>
          <a:ln>
            <a:noFill/>
          </a:ln>
        </p:spPr>
        <p:txBody>
          <a:bodyPr/>
          <a:p>
            <a:pPr fontAlgn="base"/>
            <a:endParaRPr strike="noStrike" noProof="1">
              <a:latin typeface="Calibri" panose="020F0502020204030204" charset="0"/>
            </a:endParaRPr>
          </a:p>
        </p:txBody>
      </p:sp>
      <p:sp>
        <p:nvSpPr>
          <p:cNvPr id="31" name="Freeform 26"/>
          <p:cNvSpPr/>
          <p:nvPr/>
        </p:nvSpPr>
        <p:spPr bwMode="auto">
          <a:xfrm>
            <a:off x="8667750" y="2876550"/>
            <a:ext cx="512763" cy="531813"/>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accent5"/>
          </a:solidFill>
          <a:ln>
            <a:noFill/>
          </a:ln>
        </p:spPr>
        <p:txBody>
          <a:bodyPr/>
          <a:p>
            <a:pPr fontAlgn="base"/>
            <a:endParaRPr strike="noStrike" noProof="1">
              <a:latin typeface="Calibri" panose="020F0502020204030204" charset="0"/>
            </a:endParaRPr>
          </a:p>
        </p:txBody>
      </p:sp>
      <p:sp>
        <p:nvSpPr>
          <p:cNvPr id="32" name="Content Placeholder 2"/>
          <p:cNvSpPr txBox="1"/>
          <p:nvPr/>
        </p:nvSpPr>
        <p:spPr>
          <a:xfrm>
            <a:off x="606425" y="4770438"/>
            <a:ext cx="10758488" cy="1085850"/>
          </a:xfrm>
          <a:prstGeom prst="rect">
            <a:avLst/>
          </a:prstGeom>
          <a:noFill/>
          <a:ln w="9525">
            <a:noFill/>
          </a:ln>
        </p:spPr>
        <p:txBody>
          <a:bodyPr anchor="t"/>
          <a:p>
            <a:pPr defTabSz="457200">
              <a:lnSpc>
                <a:spcPct val="150000"/>
              </a:lnSpc>
              <a:spcBef>
                <a:spcPct val="20000"/>
              </a:spcBef>
              <a:spcAft>
                <a:spcPts val="600"/>
              </a:spcAft>
              <a:buClr>
                <a:srgbClr val="2E75B6"/>
              </a:buClr>
              <a:buSzPct val="145000"/>
              <a:buFont typeface="Arial" panose="020B0604020202020204" pitchFamily="34" charset="0"/>
              <a:buNone/>
            </a:pPr>
            <a:r>
              <a:rPr lang="id-ID" altLang="zh-CN" b="1" dirty="0">
                <a:solidFill>
                  <a:srgbClr val="F2F2F2"/>
                </a:solidFill>
                <a:latin typeface="Calibri" panose="020F0502020204030204" charset="0"/>
              </a:rPr>
              <a:t>Simple Analisys</a:t>
            </a:r>
            <a:endParaRPr lang="id-ID" altLang="zh-CN" b="1" dirty="0">
              <a:solidFill>
                <a:srgbClr val="F2F2F2"/>
              </a:solidFill>
              <a:latin typeface="Calibri" panose="020F0502020204030204" charset="0"/>
            </a:endParaRPr>
          </a:p>
          <a:p>
            <a:pPr defTabSz="457200">
              <a:lnSpc>
                <a:spcPct val="150000"/>
              </a:lnSpc>
              <a:spcBef>
                <a:spcPct val="20000"/>
              </a:spcBef>
              <a:spcAft>
                <a:spcPts val="600"/>
              </a:spcAft>
              <a:buClr>
                <a:srgbClr val="2E75B6"/>
              </a:buClr>
              <a:buSzPct val="145000"/>
              <a:buFont typeface="Arial" panose="020B0604020202020204" pitchFamily="34" charset="0"/>
              <a:buNone/>
            </a:pPr>
            <a:r>
              <a:rPr lang="en-US" altLang="zh-CN" sz="1200" dirty="0">
                <a:solidFill>
                  <a:srgbClr val="7F7F7F"/>
                </a:solidFill>
                <a:latin typeface="Calibri" panose="020F0502020204030204" charset="0"/>
                <a:ea typeface="宋体" panose="02010600030101010101" pitchFamily="2" charset="-122"/>
              </a:rPr>
              <a:t>Lorem Ipsum has been the industry's standard dummy text ever since the 1500s</a:t>
            </a:r>
            <a:r>
              <a:rPr lang="id-ID" altLang="zh-CN" sz="1200" dirty="0">
                <a:solidFill>
                  <a:srgbClr val="7F7F7F"/>
                </a:solidFill>
                <a:latin typeface="Calibri" panose="020F0502020204030204" charset="0"/>
              </a:rPr>
              <a:t>. </a:t>
            </a:r>
            <a:r>
              <a:rPr lang="id-ID" altLang="zh-CN" sz="1200" b="1" dirty="0">
                <a:solidFill>
                  <a:srgbClr val="7F7F7F"/>
                </a:solidFill>
                <a:latin typeface="Calibri" panose="020F0502020204030204" charset="0"/>
              </a:rPr>
              <a:t>Fusce som libero topi sombrero bikinan meksiko</a:t>
            </a:r>
            <a:r>
              <a:rPr lang="en-US" altLang="zh-CN" sz="1200" dirty="0">
                <a:solidFill>
                  <a:srgbClr val="7F7F7F"/>
                </a:solidFill>
                <a:latin typeface="Calibri" panose="020F0502020204030204" charset="0"/>
                <a:ea typeface="宋体" panose="02010600030101010101" pitchFamily="2" charset="-122"/>
              </a:rPr>
              <a:t> when an unknown printer took a galley of type and scrambled it to make a type specimen book. It has survived not only five centuries, but also the leap into electronic typesetting</a:t>
            </a:r>
            <a:endParaRPr lang="id-ID" altLang="zh-CN" sz="1200" dirty="0">
              <a:solidFill>
                <a:srgbClr val="7F7F7F"/>
              </a:solidFill>
              <a:latin typeface="Calibri" panose="020F0502020204030204" charset="0"/>
              <a:ea typeface="Roboto" pitchFamily="2" charset="0"/>
            </a:endParaRPr>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heel(1)">
                                      <p:cBhvr>
                                        <p:cTn id="7" dur="2000"/>
                                        <p:tgtEl>
                                          <p:spTgt spid="29"/>
                                        </p:tgtEl>
                                      </p:cBhvr>
                                    </p:animEffect>
                                  </p:childTnLst>
                                </p:cTn>
                              </p:par>
                              <p:par>
                                <p:cTn id="8" presetID="22" presetClass="entr" presetSubtype="8" fill="hold" grpId="0" nodeType="withEffect">
                                  <p:stCondLst>
                                    <p:cond delay="2000"/>
                                  </p:stCondLst>
                                  <p:childTnLst>
                                    <p:set>
                                      <p:cBhvr>
                                        <p:cTn id="9" dur="1" fill="hold">
                                          <p:stCondLst>
                                            <p:cond delay="0"/>
                                          </p:stCondLst>
                                        </p:cTn>
                                        <p:tgtEl>
                                          <p:spTgt spid="40">
                                            <p:txEl>
                                              <p:charRg st="0" end="2"/>
                                            </p:txEl>
                                          </p:spTgt>
                                        </p:tgtEl>
                                        <p:attrNameLst>
                                          <p:attrName>style.visibility</p:attrName>
                                        </p:attrNameLst>
                                      </p:cBhvr>
                                      <p:to>
                                        <p:strVal val="visible"/>
                                      </p:to>
                                    </p:set>
                                    <p:animEffect transition="in" filter="wipe(left)">
                                      <p:cBhvr>
                                        <p:cTn id="10" dur="500"/>
                                        <p:tgtEl>
                                          <p:spTgt spid="40">
                                            <p:txEl>
                                              <p:charRg st="0" end="2"/>
                                            </p:txEl>
                                          </p:spTgt>
                                        </p:tgtEl>
                                      </p:cBhvr>
                                    </p:animEffect>
                                  </p:childTnLst>
                                </p:cTn>
                              </p:par>
                              <p:par>
                                <p:cTn id="11" presetID="2" presetClass="entr" presetSubtype="4" fill="hold" nodeType="withEffect">
                                  <p:stCondLst>
                                    <p:cond delay="3250"/>
                                  </p:stCondLst>
                                  <p:childTnLst>
                                    <p:set>
                                      <p:cBhvr>
                                        <p:cTn id="12" dur="1" fill="hold">
                                          <p:stCondLst>
                                            <p:cond delay="0"/>
                                          </p:stCondLst>
                                        </p:cTn>
                                        <p:tgtEl>
                                          <p:spTgt spid="401"/>
                                        </p:tgtEl>
                                        <p:attrNameLst>
                                          <p:attrName>style.visibility</p:attrName>
                                        </p:attrNameLst>
                                      </p:cBhvr>
                                      <p:to>
                                        <p:strVal val="visible"/>
                                      </p:to>
                                    </p:set>
                                    <p:anim calcmode="lin" valueType="num">
                                      <p:cBhvr additive="base">
                                        <p:cTn id="13" dur="500" fill="hold"/>
                                        <p:tgtEl>
                                          <p:spTgt spid="401"/>
                                        </p:tgtEl>
                                        <p:attrNameLst>
                                          <p:attrName>ppt_x</p:attrName>
                                        </p:attrNameLst>
                                      </p:cBhvr>
                                      <p:tavLst>
                                        <p:tav tm="0">
                                          <p:val>
                                            <p:strVal val="#ppt_x"/>
                                          </p:val>
                                        </p:tav>
                                        <p:tav tm="100000">
                                          <p:val>
                                            <p:strVal val="#ppt_x"/>
                                          </p:val>
                                        </p:tav>
                                      </p:tavLst>
                                    </p:anim>
                                    <p:anim calcmode="lin" valueType="num">
                                      <p:cBhvr additive="base">
                                        <p:cTn id="14" dur="500" fill="hold"/>
                                        <p:tgtEl>
                                          <p:spTgt spid="401"/>
                                        </p:tgtEl>
                                        <p:attrNameLst>
                                          <p:attrName>ppt_y</p:attrName>
                                        </p:attrNameLst>
                                      </p:cBhvr>
                                      <p:tavLst>
                                        <p:tav tm="0">
                                          <p:val>
                                            <p:strVal val="1+#ppt_h/2"/>
                                          </p:val>
                                        </p:tav>
                                        <p:tav tm="100000">
                                          <p:val>
                                            <p:strVal val="#ppt_y"/>
                                          </p:val>
                                        </p:tav>
                                      </p:tavLst>
                                    </p:anim>
                                  </p:childTnLst>
                                </p:cTn>
                              </p:par>
                              <p:par>
                                <p:cTn id="15" presetID="22" presetClass="entr" presetSubtype="8" fill="hold" nodeType="withEffect">
                                  <p:stCondLst>
                                    <p:cond delay="1500"/>
                                  </p:stCondLst>
                                  <p:childTnLst>
                                    <p:set>
                                      <p:cBhvr>
                                        <p:cTn id="16" dur="1" fill="hold">
                                          <p:stCondLst>
                                            <p:cond delay="0"/>
                                          </p:stCondLst>
                                        </p:cTn>
                                        <p:tgtEl>
                                          <p:spTgt spid="402"/>
                                        </p:tgtEl>
                                        <p:attrNameLst>
                                          <p:attrName>style.visibility</p:attrName>
                                        </p:attrNameLst>
                                      </p:cBhvr>
                                      <p:to>
                                        <p:strVal val="visible"/>
                                      </p:to>
                                    </p:set>
                                    <p:animEffect transition="in" filter="wipe(left)">
                                      <p:cBhvr>
                                        <p:cTn id="17" dur="500"/>
                                        <p:tgtEl>
                                          <p:spTgt spid="402"/>
                                        </p:tgtEl>
                                      </p:cBhvr>
                                    </p:animEffect>
                                  </p:childTnLst>
                                </p:cTn>
                              </p:par>
                              <p:par>
                                <p:cTn id="18" presetID="22" presetClass="entr" presetSubtype="8" fill="hold" grpId="0" nodeType="withEffect">
                                  <p:stCondLst>
                                    <p:cond delay="2000"/>
                                  </p:stCondLst>
                                  <p:childTnLst>
                                    <p:set>
                                      <p:cBhvr>
                                        <p:cTn id="19" dur="1" fill="hold">
                                          <p:stCondLst>
                                            <p:cond delay="0"/>
                                          </p:stCondLst>
                                        </p:cTn>
                                        <p:tgtEl>
                                          <p:spTgt spid="410">
                                            <p:txEl>
                                              <p:charRg st="0" end="19"/>
                                            </p:txEl>
                                          </p:spTgt>
                                        </p:tgtEl>
                                        <p:attrNameLst>
                                          <p:attrName>style.visibility</p:attrName>
                                        </p:attrNameLst>
                                      </p:cBhvr>
                                      <p:to>
                                        <p:strVal val="visible"/>
                                      </p:to>
                                    </p:set>
                                    <p:animEffect transition="in" filter="wipe(left)">
                                      <p:cBhvr>
                                        <p:cTn id="20" dur="500"/>
                                        <p:tgtEl>
                                          <p:spTgt spid="410">
                                            <p:txEl>
                                              <p:charRg st="0" end="19"/>
                                            </p:txEl>
                                          </p:spTgt>
                                        </p:tgtEl>
                                      </p:cBhvr>
                                    </p:animEffect>
                                  </p:childTnLst>
                                </p:cTn>
                              </p:par>
                              <p:par>
                                <p:cTn id="21" presetID="22" presetClass="entr" presetSubtype="1" fill="hold" grpId="0" nodeType="withEffect">
                                  <p:stCondLst>
                                    <p:cond delay="1000"/>
                                  </p:stCondLst>
                                  <p:childTnLst>
                                    <p:set>
                                      <p:cBhvr>
                                        <p:cTn id="22" dur="1" fill="hold">
                                          <p:stCondLst>
                                            <p:cond delay="0"/>
                                          </p:stCondLst>
                                        </p:cTn>
                                        <p:tgtEl>
                                          <p:spTgt spid="411"/>
                                        </p:tgtEl>
                                        <p:attrNameLst>
                                          <p:attrName>style.visibility</p:attrName>
                                        </p:attrNameLst>
                                      </p:cBhvr>
                                      <p:to>
                                        <p:strVal val="visible"/>
                                      </p:to>
                                    </p:set>
                                    <p:animEffect transition="in" filter="wipe(up)">
                                      <p:cBhvr>
                                        <p:cTn id="23" dur="1000"/>
                                        <p:tgtEl>
                                          <p:spTgt spid="411"/>
                                        </p:tgtEl>
                                      </p:cBhvr>
                                    </p:animEffect>
                                  </p:childTnLst>
                                </p:cTn>
                              </p:par>
                              <p:par>
                                <p:cTn id="24" presetID="22" presetClass="entr" presetSubtype="4" fill="hold" grpId="0" nodeType="withEffect">
                                  <p:stCondLst>
                                    <p:cond delay="1000"/>
                                  </p:stCondLst>
                                  <p:childTnLst>
                                    <p:set>
                                      <p:cBhvr>
                                        <p:cTn id="25" dur="1" fill="hold">
                                          <p:stCondLst>
                                            <p:cond delay="0"/>
                                          </p:stCondLst>
                                        </p:cTn>
                                        <p:tgtEl>
                                          <p:spTgt spid="412"/>
                                        </p:tgtEl>
                                        <p:attrNameLst>
                                          <p:attrName>style.visibility</p:attrName>
                                        </p:attrNameLst>
                                      </p:cBhvr>
                                      <p:to>
                                        <p:strVal val="visible"/>
                                      </p:to>
                                    </p:set>
                                    <p:animEffect transition="in" filter="wipe(down)">
                                      <p:cBhvr>
                                        <p:cTn id="26" dur="1000"/>
                                        <p:tgtEl>
                                          <p:spTgt spid="412"/>
                                        </p:tgtEl>
                                      </p:cBhvr>
                                    </p:animEffect>
                                  </p:childTnLst>
                                </p:cTn>
                              </p:par>
                            </p:childTnLst>
                          </p:cTn>
                        </p:par>
                        <p:par>
                          <p:cTn id="27" fill="hold">
                            <p:stCondLst>
                              <p:cond delay="2000"/>
                            </p:stCondLst>
                            <p:childTnLst>
                              <p:par>
                                <p:cTn id="28" presetID="10" presetClass="entr" presetSubtype="0" fill="hold"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childTnLst>
                          </p:cTn>
                        </p:par>
                        <p:par>
                          <p:cTn id="31" fill="hold">
                            <p:stCondLst>
                              <p:cond delay="2500"/>
                            </p:stCondLst>
                            <p:childTnLst>
                              <p:par>
                                <p:cTn id="32" presetID="10" presetClass="entr" presetSubtype="0" fill="hold" nodeType="after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childTnLst>
                          </p:cTn>
                        </p:par>
                        <p:par>
                          <p:cTn id="35" fill="hold">
                            <p:stCondLst>
                              <p:cond delay="3000"/>
                            </p:stCondLst>
                            <p:childTnLst>
                              <p:par>
                                <p:cTn id="36" presetID="10" presetClass="entr" presetSubtype="0" fill="hold" nodeType="after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childTnLst>
                          </p:cTn>
                        </p:par>
                        <p:par>
                          <p:cTn id="39" fill="hold">
                            <p:stCondLst>
                              <p:cond delay="3500"/>
                            </p:stCondLst>
                            <p:childTnLst>
                              <p:par>
                                <p:cTn id="40" presetID="10" presetClass="entr" presetSubtype="0" fill="hold" nodeType="after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par>
                                <p:cTn id="43" presetID="45" presetClass="entr" presetSubtype="0" fill="hold" grpId="0" nodeType="withEffect">
                                  <p:stCondLst>
                                    <p:cond delay="50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2000"/>
                                        <p:tgtEl>
                                          <p:spTgt spid="32"/>
                                        </p:tgtEl>
                                      </p:cBhvr>
                                    </p:animEffect>
                                    <p:anim calcmode="lin" valueType="num">
                                      <p:cBhvr>
                                        <p:cTn id="46" dur="2000" fill="hold"/>
                                        <p:tgtEl>
                                          <p:spTgt spid="32"/>
                                        </p:tgtEl>
                                        <p:attrNameLst>
                                          <p:attrName>ppt_w</p:attrName>
                                        </p:attrNameLst>
                                      </p:cBhvr>
                                      <p:tavLst>
                                        <p:tav tm="0" fmla="#ppt_w*sin(2.5*pi*$)">
                                          <p:val>
                                            <p:fltVal val="0.000000"/>
                                          </p:val>
                                        </p:tav>
                                        <p:tav tm="100000">
                                          <p:val>
                                            <p:fltVal val="1.000000"/>
                                          </p:val>
                                        </p:tav>
                                      </p:tavLst>
                                    </p:anim>
                                    <p:anim calcmode="lin" valueType="num">
                                      <p:cBhvr>
                                        <p:cTn id="47" dur="2000" fill="hold"/>
                                        <p:tgtEl>
                                          <p:spTgt spid="3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P spid="40" grpId="0" build="p"/>
      <p:bldP spid="410" grpId="0" build="p"/>
      <p:bldP spid="411" grpId="0"/>
      <p:bldP spid="412" grpId="0"/>
      <p:bldP spid="3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01" name="Straight Connector 40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nchor="t">
            <a:spAutoFit/>
          </a:bodyPr>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410" name="Subtitle 2"/>
          <p:cNvSpPr>
            <a:spLocks noGrp="1"/>
          </p:cNvSpPr>
          <p:nvPr>
            <p:ph type="subTitle" idx="1"/>
          </p:nvPr>
        </p:nvSpPr>
        <p:spPr>
          <a:xfrm>
            <a:off x="219075" y="6510338"/>
            <a:ext cx="1946275" cy="285750"/>
          </a:xfrm>
        </p:spPr>
        <p:txBody>
          <a:bodyPr wrap="square" lIns="91440" tIns="45720" rIns="91440" bIns="45720" anchor="t">
            <a:spAutoFit/>
          </a:bodyPr>
          <a:p>
            <a:pPr algn="l" eaLnBrk="1" hangingPunct="1"/>
            <a:r>
              <a:rPr lang="id-ID" altLang="zh-CN" sz="1400" kern="1200" dirty="0">
                <a:solidFill>
                  <a:srgbClr val="A6A6A6"/>
                </a:solidFill>
                <a:latin typeface="Calibri Light" panose="020F0302020204030204" pitchFamily="34" charset="0"/>
                <a:ea typeface="+mn-ea"/>
                <a:cs typeface="+mn-cs"/>
              </a:rPr>
              <a:t>www.uninemerdu.com</a:t>
            </a:r>
            <a:endParaRPr lang="en-US" altLang="zh-CN" sz="1400" kern="1200" dirty="0">
              <a:solidFill>
                <a:srgbClr val="A6A6A6"/>
              </a:solidFill>
              <a:latin typeface="Calibri Light" panose="020F0302020204030204" pitchFamily="34" charset="0"/>
              <a:ea typeface="+mn-ea"/>
              <a:cs typeface="+mn-cs"/>
            </a:endParaRPr>
          </a:p>
        </p:txBody>
      </p:sp>
      <p:sp>
        <p:nvSpPr>
          <p:cNvPr id="411" name="Content Placeholder 7"/>
          <p:cNvSpPr txBox="1"/>
          <p:nvPr/>
        </p:nvSpPr>
        <p:spPr>
          <a:xfrm>
            <a:off x="519113" y="330200"/>
            <a:ext cx="6034087" cy="923925"/>
          </a:xfrm>
          <a:prstGeom prst="rect">
            <a:avLst/>
          </a:prstGeom>
          <a:noFill/>
          <a:ln w="9525">
            <a:noFill/>
          </a:ln>
        </p:spPr>
        <p:txBody>
          <a:bodyPr anchor="t">
            <a:spAutoFit/>
          </a:bodyPr>
          <a:p>
            <a:pPr>
              <a:lnSpc>
                <a:spcPct val="150000"/>
              </a:lnSpc>
              <a:spcBef>
                <a:spcPct val="20000"/>
              </a:spcBef>
              <a:buFont typeface="Arial" panose="020B0604020202020204" pitchFamily="34" charset="0"/>
              <a:buNone/>
            </a:pPr>
            <a:r>
              <a:rPr lang="id-ID" altLang="zh-CN" sz="3600" dirty="0">
                <a:solidFill>
                  <a:srgbClr val="767171"/>
                </a:solidFill>
                <a:latin typeface="Calibri Light" panose="020F0302020204030204" pitchFamily="34" charset="0"/>
                <a:ea typeface="宋体" panose="02010600030101010101" pitchFamily="2" charset="-122"/>
              </a:rPr>
              <a:t>Basic Radial Sample</a:t>
            </a:r>
            <a:endParaRPr lang="en-US" altLang="zh-CN" sz="3600" dirty="0">
              <a:solidFill>
                <a:srgbClr val="767171"/>
              </a:solidFill>
              <a:latin typeface="Calibri Light" panose="020F0302020204030204" pitchFamily="34" charset="0"/>
              <a:ea typeface="宋体" panose="02010600030101010101" pitchFamily="2" charset="-122"/>
            </a:endParaRPr>
          </a:p>
        </p:txBody>
      </p:sp>
      <p:sp>
        <p:nvSpPr>
          <p:cNvPr id="412" name="Title 1"/>
          <p:cNvSpPr txBox="1"/>
          <p:nvPr/>
        </p:nvSpPr>
        <p:spPr>
          <a:xfrm>
            <a:off x="561975" y="1017588"/>
            <a:ext cx="2890838" cy="363538"/>
          </a:xfrm>
          <a:prstGeom prst="rect">
            <a:avLst/>
          </a:prstGeom>
        </p:spPr>
        <p:txBody>
          <a:bodyPr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1400" b="0" i="0" u="none" strike="noStrike" kern="1200" cap="none" spc="0" normalizeH="0" baseline="0" noProof="0" dirty="0" smtClean="0">
                <a:ln>
                  <a:noFill/>
                </a:ln>
                <a:solidFill>
                  <a:schemeClr val="bg2">
                    <a:lumMod val="75000"/>
                  </a:schemeClr>
                </a:solidFill>
                <a:effectLst/>
                <a:uLnTx/>
                <a:uFillTx/>
                <a:latin typeface="+mn-lt"/>
                <a:ea typeface="Roboto" pitchFamily="2" charset="0"/>
                <a:cs typeface="+mj-cs"/>
              </a:rPr>
              <a:t>Put a relevant subtitle </a:t>
            </a:r>
            <a:r>
              <a:rPr kumimoji="0" lang="en-US" sz="1400" b="0" i="0" u="none" strike="noStrike" kern="1200" cap="none" spc="0" normalizeH="0" baseline="0" noProof="0" dirty="0" smtClean="0">
                <a:ln>
                  <a:noFill/>
                </a:ln>
                <a:solidFill>
                  <a:schemeClr val="accent5">
                    <a:lumMod val="75000"/>
                  </a:schemeClr>
                </a:solidFill>
                <a:effectLst/>
                <a:uLnTx/>
                <a:uFillTx/>
                <a:latin typeface="+mn-lt"/>
                <a:ea typeface="Roboto" pitchFamily="2" charset="0"/>
                <a:cs typeface="+mj-cs"/>
              </a:rPr>
              <a:t>in this line</a:t>
            </a:r>
            <a:endParaRPr kumimoji="0" lang="en-US" sz="1400" b="0" i="0" u="none" strike="noStrike" kern="1200" cap="none" spc="0" normalizeH="0" baseline="0" noProof="0" dirty="0">
              <a:ln>
                <a:noFill/>
              </a:ln>
              <a:solidFill>
                <a:schemeClr val="accent5">
                  <a:lumMod val="75000"/>
                </a:schemeClr>
              </a:solidFill>
              <a:effectLst/>
              <a:uLnTx/>
              <a:uFillTx/>
              <a:latin typeface="+mn-lt"/>
              <a:ea typeface="Roboto" pitchFamily="2" charset="0"/>
              <a:cs typeface="+mj-cs"/>
            </a:endParaRPr>
          </a:p>
        </p:txBody>
      </p:sp>
      <p:grpSp>
        <p:nvGrpSpPr>
          <p:cNvPr id="16" name="Group 15"/>
          <p:cNvGrpSpPr/>
          <p:nvPr/>
        </p:nvGrpSpPr>
        <p:grpSpPr>
          <a:xfrm>
            <a:off x="4354513" y="1595438"/>
            <a:ext cx="3425825" cy="3425825"/>
            <a:chOff x="4353731" y="1972782"/>
            <a:chExt cx="3426480" cy="3426480"/>
          </a:xfrm>
        </p:grpSpPr>
        <p:sp>
          <p:nvSpPr>
            <p:cNvPr id="17" name="Freeform 16"/>
            <p:cNvSpPr/>
            <p:nvPr/>
          </p:nvSpPr>
          <p:spPr>
            <a:xfrm>
              <a:off x="5473132" y="3092183"/>
              <a:ext cx="1187677" cy="1187677"/>
            </a:xfrm>
            <a:custGeom>
              <a:avLst/>
              <a:gdLst>
                <a:gd name="connsiteX0" fmla="*/ 0 w 1188002"/>
                <a:gd name="connsiteY0" fmla="*/ 594001 h 1188002"/>
                <a:gd name="connsiteX1" fmla="*/ 594001 w 1188002"/>
                <a:gd name="connsiteY1" fmla="*/ 0 h 1188002"/>
                <a:gd name="connsiteX2" fmla="*/ 1188002 w 1188002"/>
                <a:gd name="connsiteY2" fmla="*/ 594001 h 1188002"/>
                <a:gd name="connsiteX3" fmla="*/ 594001 w 1188002"/>
                <a:gd name="connsiteY3" fmla="*/ 1188002 h 1188002"/>
                <a:gd name="connsiteX4" fmla="*/ 0 w 1188002"/>
                <a:gd name="connsiteY4" fmla="*/ 594001 h 118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002" h="1188002">
                  <a:moveTo>
                    <a:pt x="0" y="594001"/>
                  </a:moveTo>
                  <a:cubicBezTo>
                    <a:pt x="0" y="265943"/>
                    <a:pt x="265943" y="0"/>
                    <a:pt x="594001" y="0"/>
                  </a:cubicBezTo>
                  <a:cubicBezTo>
                    <a:pt x="922059" y="0"/>
                    <a:pt x="1188002" y="265943"/>
                    <a:pt x="1188002" y="594001"/>
                  </a:cubicBezTo>
                  <a:cubicBezTo>
                    <a:pt x="1188002" y="922059"/>
                    <a:pt x="922059" y="1188002"/>
                    <a:pt x="594001" y="1188002"/>
                  </a:cubicBezTo>
                  <a:cubicBezTo>
                    <a:pt x="265943" y="1188002"/>
                    <a:pt x="0" y="922059"/>
                    <a:pt x="0" y="594001"/>
                  </a:cubicBezTo>
                  <a:close/>
                </a:path>
              </a:pathLst>
            </a:custGeom>
            <a:solidFill>
              <a:schemeClr val="accent5"/>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08269" tIns="208269" rIns="208269" bIns="208269" spcCol="127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5pPr>
            </a:lstStyle>
            <a:p>
              <a:pPr fontAlgn="base"/>
              <a:endParaRPr strike="noStrike" noProof="1">
                <a:latin typeface="Calibri" panose="020F0502020204030204" charset="0"/>
              </a:endParaRPr>
            </a:p>
          </p:txBody>
        </p:sp>
        <p:sp>
          <p:nvSpPr>
            <p:cNvPr id="18" name="Freeform 17"/>
            <p:cNvSpPr/>
            <p:nvPr/>
          </p:nvSpPr>
          <p:spPr>
            <a:xfrm rot="16200000">
              <a:off x="5982814" y="2995325"/>
              <a:ext cx="168307" cy="25405"/>
            </a:xfrm>
            <a:custGeom>
              <a:avLst/>
              <a:gdLst>
                <a:gd name="connsiteX0" fmla="*/ 0 w 168273"/>
                <a:gd name="connsiteY0" fmla="*/ 12818 h 25637"/>
                <a:gd name="connsiteX1" fmla="*/ 168273 w 168273"/>
                <a:gd name="connsiteY1" fmla="*/ 12818 h 25637"/>
              </a:gdLst>
              <a:ahLst/>
              <a:cxnLst>
                <a:cxn ang="0">
                  <a:pos x="connsiteX0" y="connsiteY0"/>
                </a:cxn>
                <a:cxn ang="0">
                  <a:pos x="connsiteX1" y="connsiteY1"/>
                </a:cxn>
              </a:cxnLst>
              <a:rect l="l" t="t" r="r" b="b"/>
              <a:pathLst>
                <a:path w="168273" h="25637">
                  <a:moveTo>
                    <a:pt x="0" y="12818"/>
                  </a:moveTo>
                  <a:lnTo>
                    <a:pt x="168273" y="12818"/>
                  </a:lnTo>
                </a:path>
              </a:pathLst>
            </a:custGeom>
            <a:noFill/>
            <a:ln w="88900" cmpd="dbl">
              <a:solidFill>
                <a:srgbClr val="FF0000"/>
              </a:solidFill>
            </a:ln>
          </p:spPr>
          <p:style>
            <a:lnRef idx="2">
              <a:schemeClr val="accent3">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txBody>
            <a:bodyPr lIns="92628" tIns="8612" rIns="92631" bIns="8612" spcCol="127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5pPr>
            </a:lstStyle>
            <a:p>
              <a:pPr fontAlgn="base"/>
              <a:endParaRPr strike="noStrike" noProof="1">
                <a:latin typeface="Calibri" panose="020F0502020204030204" charset="0"/>
              </a:endParaRPr>
            </a:p>
          </p:txBody>
        </p:sp>
        <p:sp>
          <p:nvSpPr>
            <p:cNvPr id="19" name="Freeform 18"/>
            <p:cNvSpPr/>
            <p:nvPr/>
          </p:nvSpPr>
          <p:spPr>
            <a:xfrm>
              <a:off x="5592218" y="1972782"/>
              <a:ext cx="949507" cy="951094"/>
            </a:xfrm>
            <a:custGeom>
              <a:avLst/>
              <a:gdLst>
                <a:gd name="connsiteX0" fmla="*/ 0 w 950965"/>
                <a:gd name="connsiteY0" fmla="*/ 475483 h 950965"/>
                <a:gd name="connsiteX1" fmla="*/ 475483 w 950965"/>
                <a:gd name="connsiteY1" fmla="*/ 0 h 950965"/>
                <a:gd name="connsiteX2" fmla="*/ 950966 w 950965"/>
                <a:gd name="connsiteY2" fmla="*/ 475483 h 950965"/>
                <a:gd name="connsiteX3" fmla="*/ 475483 w 950965"/>
                <a:gd name="connsiteY3" fmla="*/ 950966 h 950965"/>
                <a:gd name="connsiteX4" fmla="*/ 0 w 950965"/>
                <a:gd name="connsiteY4" fmla="*/ 475483 h 95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965" h="950965">
                  <a:moveTo>
                    <a:pt x="0" y="475483"/>
                  </a:moveTo>
                  <a:cubicBezTo>
                    <a:pt x="0" y="212881"/>
                    <a:pt x="212881" y="0"/>
                    <a:pt x="475483" y="0"/>
                  </a:cubicBezTo>
                  <a:cubicBezTo>
                    <a:pt x="738085" y="0"/>
                    <a:pt x="950966" y="212881"/>
                    <a:pt x="950966" y="475483"/>
                  </a:cubicBezTo>
                  <a:cubicBezTo>
                    <a:pt x="950966" y="738085"/>
                    <a:pt x="738085" y="950966"/>
                    <a:pt x="475483" y="950966"/>
                  </a:cubicBezTo>
                  <a:cubicBezTo>
                    <a:pt x="212881" y="950966"/>
                    <a:pt x="0" y="738085"/>
                    <a:pt x="0" y="475483"/>
                  </a:cubicBezTo>
                  <a:close/>
                </a:path>
              </a:pathLst>
            </a:custGeom>
            <a:solidFill>
              <a:srgbClr val="FF0000"/>
            </a:solidFill>
            <a:ln>
              <a:noFill/>
            </a:ln>
          </p:spPr>
          <p:style>
            <a:lnRef idx="2">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lIns="153236" tIns="153236" rIns="153236" bIns="153236" spcCol="127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5pPr>
            </a:lstStyle>
            <a:p>
              <a:pPr fontAlgn="base"/>
              <a:endParaRPr strike="noStrike" noProof="1">
                <a:latin typeface="Calibri" panose="020F0502020204030204" charset="0"/>
              </a:endParaRPr>
            </a:p>
          </p:txBody>
        </p:sp>
        <p:sp>
          <p:nvSpPr>
            <p:cNvPr id="20" name="Freeform 19"/>
            <p:cNvSpPr/>
            <p:nvPr/>
          </p:nvSpPr>
          <p:spPr>
            <a:xfrm>
              <a:off x="6660809" y="3673319"/>
              <a:ext cx="168307" cy="25405"/>
            </a:xfrm>
            <a:custGeom>
              <a:avLst/>
              <a:gdLst>
                <a:gd name="connsiteX0" fmla="*/ 0 w 168273"/>
                <a:gd name="connsiteY0" fmla="*/ 12818 h 25637"/>
                <a:gd name="connsiteX1" fmla="*/ 168273 w 168273"/>
                <a:gd name="connsiteY1" fmla="*/ 12818 h 25637"/>
              </a:gdLst>
              <a:ahLst/>
              <a:cxnLst>
                <a:cxn ang="0">
                  <a:pos x="connsiteX0" y="connsiteY0"/>
                </a:cxn>
                <a:cxn ang="0">
                  <a:pos x="connsiteX1" y="connsiteY1"/>
                </a:cxn>
              </a:cxnLst>
              <a:rect l="l" t="t" r="r" b="b"/>
              <a:pathLst>
                <a:path w="168273" h="25637">
                  <a:moveTo>
                    <a:pt x="0" y="12818"/>
                  </a:moveTo>
                  <a:lnTo>
                    <a:pt x="168273" y="12818"/>
                  </a:lnTo>
                </a:path>
              </a:pathLst>
            </a:custGeom>
            <a:noFill/>
            <a:ln w="88900" cmpd="dbl">
              <a:solidFill>
                <a:schemeClr val="accent6"/>
              </a:solidFill>
            </a:ln>
          </p:spPr>
          <p:style>
            <a:lnRef idx="2">
              <a:schemeClr val="accent3">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txBody>
            <a:bodyPr lIns="92630" tIns="8612" rIns="92630" bIns="8612" spcCol="127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5pPr>
            </a:lstStyle>
            <a:p>
              <a:pPr fontAlgn="base"/>
              <a:endParaRPr strike="noStrike" noProof="1">
                <a:latin typeface="Calibri" panose="020F0502020204030204" charset="0"/>
              </a:endParaRPr>
            </a:p>
          </p:txBody>
        </p:sp>
        <p:sp>
          <p:nvSpPr>
            <p:cNvPr id="21" name="Freeform 20"/>
            <p:cNvSpPr/>
            <p:nvPr/>
          </p:nvSpPr>
          <p:spPr>
            <a:xfrm>
              <a:off x="6829116" y="3211269"/>
              <a:ext cx="951095" cy="949507"/>
            </a:xfrm>
            <a:custGeom>
              <a:avLst/>
              <a:gdLst>
                <a:gd name="connsiteX0" fmla="*/ 0 w 950965"/>
                <a:gd name="connsiteY0" fmla="*/ 475483 h 950965"/>
                <a:gd name="connsiteX1" fmla="*/ 475483 w 950965"/>
                <a:gd name="connsiteY1" fmla="*/ 0 h 950965"/>
                <a:gd name="connsiteX2" fmla="*/ 950966 w 950965"/>
                <a:gd name="connsiteY2" fmla="*/ 475483 h 950965"/>
                <a:gd name="connsiteX3" fmla="*/ 475483 w 950965"/>
                <a:gd name="connsiteY3" fmla="*/ 950966 h 950965"/>
                <a:gd name="connsiteX4" fmla="*/ 0 w 950965"/>
                <a:gd name="connsiteY4" fmla="*/ 475483 h 95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965" h="950965">
                  <a:moveTo>
                    <a:pt x="0" y="475483"/>
                  </a:moveTo>
                  <a:cubicBezTo>
                    <a:pt x="0" y="212881"/>
                    <a:pt x="212881" y="0"/>
                    <a:pt x="475483" y="0"/>
                  </a:cubicBezTo>
                  <a:cubicBezTo>
                    <a:pt x="738085" y="0"/>
                    <a:pt x="950966" y="212881"/>
                    <a:pt x="950966" y="475483"/>
                  </a:cubicBezTo>
                  <a:cubicBezTo>
                    <a:pt x="950966" y="738085"/>
                    <a:pt x="738085" y="950966"/>
                    <a:pt x="475483" y="950966"/>
                  </a:cubicBezTo>
                  <a:cubicBezTo>
                    <a:pt x="212881" y="950966"/>
                    <a:pt x="0" y="738085"/>
                    <a:pt x="0" y="475483"/>
                  </a:cubicBezTo>
                  <a:close/>
                </a:path>
              </a:pathLst>
            </a:custGeom>
            <a:solidFill>
              <a:schemeClr val="accent6"/>
            </a:solidFill>
            <a:ln>
              <a:noFill/>
            </a:ln>
          </p:spPr>
          <p:style>
            <a:lnRef idx="2">
              <a:scrgbClr r="0" g="0" b="0"/>
            </a:lnRef>
            <a:fillRef idx="1">
              <a:schemeClr val="accent2">
                <a:hueOff val="-477861"/>
                <a:satOff val="-11509"/>
                <a:lumOff val="-6922"/>
                <a:alphaOff val="0"/>
              </a:schemeClr>
            </a:fillRef>
            <a:effectRef idx="0">
              <a:schemeClr val="accent2">
                <a:hueOff val="-477861"/>
                <a:satOff val="-11509"/>
                <a:lumOff val="-6922"/>
                <a:alphaOff val="0"/>
              </a:schemeClr>
            </a:effectRef>
            <a:fontRef idx="minor">
              <a:schemeClr val="lt1"/>
            </a:fontRef>
          </p:style>
          <p:txBody>
            <a:bodyPr lIns="153236" tIns="153236" rIns="153236" bIns="153236" spcCol="127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5pPr>
            </a:lstStyle>
            <a:p>
              <a:pPr fontAlgn="base"/>
              <a:endParaRPr strike="noStrike" noProof="1">
                <a:latin typeface="Calibri" panose="020F0502020204030204" charset="0"/>
              </a:endParaRPr>
            </a:p>
          </p:txBody>
        </p:sp>
        <p:sp>
          <p:nvSpPr>
            <p:cNvPr id="22" name="Freeform 21"/>
            <p:cNvSpPr/>
            <p:nvPr/>
          </p:nvSpPr>
          <p:spPr>
            <a:xfrm rot="5400000">
              <a:off x="5982814" y="4351310"/>
              <a:ext cx="168307" cy="25405"/>
            </a:xfrm>
            <a:custGeom>
              <a:avLst/>
              <a:gdLst>
                <a:gd name="connsiteX0" fmla="*/ 0 w 168273"/>
                <a:gd name="connsiteY0" fmla="*/ 12818 h 25637"/>
                <a:gd name="connsiteX1" fmla="*/ 168273 w 168273"/>
                <a:gd name="connsiteY1" fmla="*/ 12818 h 25637"/>
              </a:gdLst>
              <a:ahLst/>
              <a:cxnLst>
                <a:cxn ang="0">
                  <a:pos x="connsiteX0" y="connsiteY0"/>
                </a:cxn>
                <a:cxn ang="0">
                  <a:pos x="connsiteX1" y="connsiteY1"/>
                </a:cxn>
              </a:cxnLst>
              <a:rect l="l" t="t" r="r" b="b"/>
              <a:pathLst>
                <a:path w="168273" h="25637">
                  <a:moveTo>
                    <a:pt x="0" y="12818"/>
                  </a:moveTo>
                  <a:lnTo>
                    <a:pt x="168273" y="12818"/>
                  </a:lnTo>
                </a:path>
              </a:pathLst>
            </a:custGeom>
            <a:noFill/>
            <a:ln w="88900" cmpd="dbl">
              <a:solidFill>
                <a:schemeClr val="accent4"/>
              </a:solidFill>
            </a:ln>
          </p:spPr>
          <p:style>
            <a:lnRef idx="2">
              <a:schemeClr val="accent3">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txBody>
            <a:bodyPr lIns="92630" tIns="8611" rIns="92630" bIns="8613" spcCol="127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5pPr>
            </a:lstStyle>
            <a:p>
              <a:pPr fontAlgn="base"/>
              <a:endParaRPr strike="noStrike" noProof="1">
                <a:latin typeface="Calibri" panose="020F0502020204030204" charset="0"/>
              </a:endParaRPr>
            </a:p>
          </p:txBody>
        </p:sp>
        <p:sp>
          <p:nvSpPr>
            <p:cNvPr id="23" name="Freeform 22"/>
            <p:cNvSpPr/>
            <p:nvPr/>
          </p:nvSpPr>
          <p:spPr>
            <a:xfrm>
              <a:off x="5592218" y="4448167"/>
              <a:ext cx="949507" cy="951095"/>
            </a:xfrm>
            <a:custGeom>
              <a:avLst/>
              <a:gdLst>
                <a:gd name="connsiteX0" fmla="*/ 0 w 950965"/>
                <a:gd name="connsiteY0" fmla="*/ 475483 h 950965"/>
                <a:gd name="connsiteX1" fmla="*/ 475483 w 950965"/>
                <a:gd name="connsiteY1" fmla="*/ 0 h 950965"/>
                <a:gd name="connsiteX2" fmla="*/ 950966 w 950965"/>
                <a:gd name="connsiteY2" fmla="*/ 475483 h 950965"/>
                <a:gd name="connsiteX3" fmla="*/ 475483 w 950965"/>
                <a:gd name="connsiteY3" fmla="*/ 950966 h 950965"/>
                <a:gd name="connsiteX4" fmla="*/ 0 w 950965"/>
                <a:gd name="connsiteY4" fmla="*/ 475483 h 95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965" h="950965">
                  <a:moveTo>
                    <a:pt x="0" y="475483"/>
                  </a:moveTo>
                  <a:cubicBezTo>
                    <a:pt x="0" y="212881"/>
                    <a:pt x="212881" y="0"/>
                    <a:pt x="475483" y="0"/>
                  </a:cubicBezTo>
                  <a:cubicBezTo>
                    <a:pt x="738085" y="0"/>
                    <a:pt x="950966" y="212881"/>
                    <a:pt x="950966" y="475483"/>
                  </a:cubicBezTo>
                  <a:cubicBezTo>
                    <a:pt x="950966" y="738085"/>
                    <a:pt x="738085" y="950966"/>
                    <a:pt x="475483" y="950966"/>
                  </a:cubicBezTo>
                  <a:cubicBezTo>
                    <a:pt x="212881" y="950966"/>
                    <a:pt x="0" y="738085"/>
                    <a:pt x="0" y="475483"/>
                  </a:cubicBezTo>
                  <a:close/>
                </a:path>
              </a:pathLst>
            </a:custGeom>
            <a:solidFill>
              <a:schemeClr val="accent4"/>
            </a:solidFill>
            <a:ln>
              <a:noFill/>
            </a:ln>
          </p:spPr>
          <p:style>
            <a:lnRef idx="2">
              <a:scrgbClr r="0" g="0" b="0"/>
            </a:lnRef>
            <a:fillRef idx="1">
              <a:schemeClr val="accent2">
                <a:hueOff val="-955721"/>
                <a:satOff val="-23023"/>
                <a:lumOff val="-13851"/>
                <a:alphaOff val="0"/>
              </a:schemeClr>
            </a:fillRef>
            <a:effectRef idx="0">
              <a:schemeClr val="accent2">
                <a:hueOff val="-955721"/>
                <a:satOff val="-23023"/>
                <a:lumOff val="-13851"/>
                <a:alphaOff val="0"/>
              </a:schemeClr>
            </a:effectRef>
            <a:fontRef idx="minor">
              <a:schemeClr val="lt1"/>
            </a:fontRef>
          </p:style>
          <p:txBody>
            <a:bodyPr lIns="153236" tIns="153236" rIns="153236" bIns="153236" spcCol="127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5pPr>
            </a:lstStyle>
            <a:p>
              <a:pPr fontAlgn="base"/>
              <a:endParaRPr strike="noStrike" noProof="1">
                <a:latin typeface="Calibri" panose="020F0502020204030204" charset="0"/>
              </a:endParaRPr>
            </a:p>
          </p:txBody>
        </p:sp>
        <p:sp>
          <p:nvSpPr>
            <p:cNvPr id="24" name="Freeform 23"/>
            <p:cNvSpPr/>
            <p:nvPr/>
          </p:nvSpPr>
          <p:spPr>
            <a:xfrm rot="21600000">
              <a:off x="5304825" y="3673319"/>
              <a:ext cx="168307" cy="25405"/>
            </a:xfrm>
            <a:custGeom>
              <a:avLst/>
              <a:gdLst>
                <a:gd name="connsiteX0" fmla="*/ 0 w 168273"/>
                <a:gd name="connsiteY0" fmla="*/ 12818 h 25637"/>
                <a:gd name="connsiteX1" fmla="*/ 168273 w 168273"/>
                <a:gd name="connsiteY1" fmla="*/ 12818 h 25637"/>
              </a:gdLst>
              <a:ahLst/>
              <a:cxnLst>
                <a:cxn ang="0">
                  <a:pos x="connsiteX0" y="connsiteY0"/>
                </a:cxn>
                <a:cxn ang="0">
                  <a:pos x="connsiteX1" y="connsiteY1"/>
                </a:cxn>
              </a:cxnLst>
              <a:rect l="l" t="t" r="r" b="b"/>
              <a:pathLst>
                <a:path w="168273" h="25637">
                  <a:moveTo>
                    <a:pt x="168273" y="12819"/>
                  </a:moveTo>
                  <a:lnTo>
                    <a:pt x="0" y="12819"/>
                  </a:lnTo>
                </a:path>
              </a:pathLst>
            </a:custGeom>
            <a:noFill/>
            <a:ln w="88900" cmpd="dbl">
              <a:solidFill>
                <a:srgbClr val="7030A0"/>
              </a:solidFill>
            </a:ln>
          </p:spPr>
          <p:style>
            <a:lnRef idx="2">
              <a:schemeClr val="accent3">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txBody>
            <a:bodyPr lIns="92630" tIns="8613" rIns="92630" bIns="8612" spcCol="127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5pPr>
            </a:lstStyle>
            <a:p>
              <a:pPr fontAlgn="base"/>
              <a:endParaRPr strike="noStrike" noProof="1">
                <a:latin typeface="Calibri" panose="020F0502020204030204" charset="0"/>
              </a:endParaRPr>
            </a:p>
          </p:txBody>
        </p:sp>
        <p:sp>
          <p:nvSpPr>
            <p:cNvPr id="25" name="Freeform 24"/>
            <p:cNvSpPr/>
            <p:nvPr/>
          </p:nvSpPr>
          <p:spPr>
            <a:xfrm>
              <a:off x="4353731" y="3211269"/>
              <a:ext cx="951094" cy="949507"/>
            </a:xfrm>
            <a:custGeom>
              <a:avLst/>
              <a:gdLst>
                <a:gd name="connsiteX0" fmla="*/ 0 w 950965"/>
                <a:gd name="connsiteY0" fmla="*/ 475483 h 950965"/>
                <a:gd name="connsiteX1" fmla="*/ 475483 w 950965"/>
                <a:gd name="connsiteY1" fmla="*/ 0 h 950965"/>
                <a:gd name="connsiteX2" fmla="*/ 950966 w 950965"/>
                <a:gd name="connsiteY2" fmla="*/ 475483 h 950965"/>
                <a:gd name="connsiteX3" fmla="*/ 475483 w 950965"/>
                <a:gd name="connsiteY3" fmla="*/ 950966 h 950965"/>
                <a:gd name="connsiteX4" fmla="*/ 0 w 950965"/>
                <a:gd name="connsiteY4" fmla="*/ 475483 h 95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965" h="950965">
                  <a:moveTo>
                    <a:pt x="0" y="475483"/>
                  </a:moveTo>
                  <a:cubicBezTo>
                    <a:pt x="0" y="212881"/>
                    <a:pt x="212881" y="0"/>
                    <a:pt x="475483" y="0"/>
                  </a:cubicBezTo>
                  <a:cubicBezTo>
                    <a:pt x="738085" y="0"/>
                    <a:pt x="950966" y="212881"/>
                    <a:pt x="950966" y="475483"/>
                  </a:cubicBezTo>
                  <a:cubicBezTo>
                    <a:pt x="950966" y="738085"/>
                    <a:pt x="738085" y="950966"/>
                    <a:pt x="475483" y="950966"/>
                  </a:cubicBezTo>
                  <a:cubicBezTo>
                    <a:pt x="212881" y="950966"/>
                    <a:pt x="0" y="738085"/>
                    <a:pt x="0" y="475483"/>
                  </a:cubicBezTo>
                  <a:close/>
                </a:path>
              </a:pathLst>
            </a:custGeom>
            <a:solidFill>
              <a:srgbClr val="7030A0"/>
            </a:solidFill>
            <a:ln>
              <a:noFill/>
            </a:ln>
          </p:spPr>
          <p:style>
            <a:lnRef idx="2">
              <a:scrgbClr r="0" g="0" b="0"/>
            </a:lnRef>
            <a:fillRef idx="1">
              <a:schemeClr val="accent2">
                <a:hueOff val="-1433582"/>
                <a:satOff val="-34538"/>
                <a:lumOff val="-20779"/>
                <a:alphaOff val="0"/>
              </a:schemeClr>
            </a:fillRef>
            <a:effectRef idx="0">
              <a:schemeClr val="accent2">
                <a:hueOff val="-1433582"/>
                <a:satOff val="-34538"/>
                <a:lumOff val="-20779"/>
                <a:alphaOff val="0"/>
              </a:schemeClr>
            </a:effectRef>
            <a:fontRef idx="minor">
              <a:schemeClr val="lt1"/>
            </a:fontRef>
          </p:style>
          <p:txBody>
            <a:bodyPr lIns="153236" tIns="153236" rIns="153236" bIns="153236" spcCol="127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5pPr>
            </a:lstStyle>
            <a:p>
              <a:pPr fontAlgn="base"/>
              <a:endParaRPr strike="noStrike" noProof="1">
                <a:latin typeface="Calibri" panose="020F0502020204030204" charset="0"/>
              </a:endParaRPr>
            </a:p>
          </p:txBody>
        </p:sp>
      </p:grpSp>
      <p:grpSp>
        <p:nvGrpSpPr>
          <p:cNvPr id="30" name="Group 29"/>
          <p:cNvGrpSpPr/>
          <p:nvPr/>
        </p:nvGrpSpPr>
        <p:grpSpPr>
          <a:xfrm>
            <a:off x="5695950" y="4087813"/>
            <a:ext cx="936625" cy="785812"/>
            <a:chOff x="1528975" y="2340984"/>
            <a:chExt cx="715909" cy="600221"/>
          </a:xfrm>
        </p:grpSpPr>
        <p:sp>
          <p:nvSpPr>
            <p:cNvPr id="31" name="Oval 4"/>
            <p:cNvSpPr/>
            <p:nvPr/>
          </p:nvSpPr>
          <p:spPr>
            <a:xfrm>
              <a:off x="1528975" y="2340984"/>
              <a:ext cx="577581" cy="577183"/>
            </a:xfrm>
            <a:prstGeom prst="rect">
              <a:avLst/>
            </a:prstGeom>
          </p:spPr>
          <p:style>
            <a:lnRef idx="0">
              <a:scrgbClr r="0" g="0" b="0"/>
            </a:lnRef>
            <a:fillRef idx="0">
              <a:scrgbClr r="0" g="0" b="0"/>
            </a:fillRef>
            <a:effectRef idx="0">
              <a:scrgbClr r="0" g="0" b="0"/>
            </a:effectRef>
            <a:fontRef idx="minor">
              <a:schemeClr val="tx1"/>
            </a:fontRef>
          </p:style>
          <p:txBody>
            <a:bodyPr lIns="143061" tIns="55880" rIns="143061" bIns="55880" anchor="ctr"/>
            <a:lstStyle/>
            <a:p>
              <a:pPr marL="0" marR="0" lvl="0" indent="0" algn="ctr" defTabSz="1955800" rtl="0" eaLnBrk="1" fontAlgn="base" latinLnBrk="0" hangingPunct="1">
                <a:lnSpc>
                  <a:spcPct val="90000"/>
                </a:lnSpc>
                <a:spcBef>
                  <a:spcPct val="0"/>
                </a:spcBef>
                <a:spcAft>
                  <a:spcPct val="35000"/>
                </a:spcAft>
                <a:buClrTx/>
                <a:buSzTx/>
                <a:buFontTx/>
                <a:buNone/>
                <a:defRPr/>
              </a:pPr>
              <a:r>
                <a:rPr kumimoji="0" lang="id-ID" altLang="zh-CN" sz="2800" b="0" i="0" u="none" strike="noStrike" kern="1200" cap="none" spc="0" normalizeH="0" baseline="0" noProof="0">
                  <a:ln>
                    <a:noFill/>
                  </a:ln>
                  <a:solidFill>
                    <a:srgbClr val="F2F2F2"/>
                  </a:solidFill>
                  <a:effectLst/>
                  <a:uLnTx/>
                  <a:uFillTx/>
                  <a:latin typeface="FontAwesome" pitchFamily="2" charset="0"/>
                  <a:ea typeface="+mn-ea"/>
                  <a:cs typeface="+mn-cs"/>
                </a:rPr>
                <a:t></a:t>
              </a:r>
              <a:endParaRPr kumimoji="0" lang="id-ID" altLang="zh-CN" sz="3600" b="0" i="0" u="none" strike="noStrike" kern="1200" cap="none" spc="0" normalizeH="0" baseline="0" noProof="0">
                <a:ln>
                  <a:noFill/>
                </a:ln>
                <a:solidFill>
                  <a:srgbClr val="F2F2F2"/>
                </a:solidFill>
                <a:effectLst/>
                <a:uLnTx/>
                <a:uFillTx/>
                <a:latin typeface="FontAwesome" pitchFamily="2" charset="0"/>
                <a:ea typeface="+mn-ea"/>
                <a:cs typeface="+mn-cs"/>
              </a:endParaRPr>
            </a:p>
          </p:txBody>
        </p:sp>
        <p:sp>
          <p:nvSpPr>
            <p:cNvPr id="134171" name="TextBox 31"/>
            <p:cNvSpPr txBox="1"/>
            <p:nvPr/>
          </p:nvSpPr>
          <p:spPr>
            <a:xfrm>
              <a:off x="1599352" y="2729006"/>
              <a:ext cx="645532" cy="212199"/>
            </a:xfrm>
            <a:prstGeom prst="rect">
              <a:avLst/>
            </a:prstGeom>
            <a:noFill/>
            <a:ln w="9525">
              <a:noFill/>
            </a:ln>
          </p:spPr>
          <p:txBody>
            <a:bodyPr anchor="t">
              <a:spAutoFit/>
            </a:bodyPr>
            <a:p>
              <a:pPr>
                <a:buFont typeface="Arial" panose="020B0604020202020204" pitchFamily="34" charset="0"/>
                <a:buNone/>
              </a:pPr>
              <a:r>
                <a:rPr lang="id-ID" altLang="zh-CN" sz="1200" dirty="0">
                  <a:solidFill>
                    <a:srgbClr val="F2F2F2"/>
                  </a:solidFill>
                  <a:latin typeface="Calibri" panose="020F0502020204030204" charset="0"/>
                </a:rPr>
                <a:t>Audio</a:t>
              </a:r>
              <a:endParaRPr lang="id-ID" altLang="zh-CN" sz="1600" dirty="0">
                <a:solidFill>
                  <a:srgbClr val="F2F2F2"/>
                </a:solidFill>
                <a:latin typeface="Calibri" panose="020F0502020204030204" charset="0"/>
                <a:ea typeface="Roboto" pitchFamily="2" charset="0"/>
              </a:endParaRPr>
            </a:p>
          </p:txBody>
        </p:sp>
      </p:grpSp>
      <p:grpSp>
        <p:nvGrpSpPr>
          <p:cNvPr id="33" name="Group 32"/>
          <p:cNvGrpSpPr/>
          <p:nvPr/>
        </p:nvGrpSpPr>
        <p:grpSpPr>
          <a:xfrm>
            <a:off x="6940550" y="2838450"/>
            <a:ext cx="931863" cy="773113"/>
            <a:chOff x="1528976" y="3367138"/>
            <a:chExt cx="712397" cy="591331"/>
          </a:xfrm>
        </p:grpSpPr>
        <p:sp>
          <p:nvSpPr>
            <p:cNvPr id="34" name="Oval 4"/>
            <p:cNvSpPr/>
            <p:nvPr/>
          </p:nvSpPr>
          <p:spPr>
            <a:xfrm>
              <a:off x="1528976" y="3367138"/>
              <a:ext cx="576471" cy="576760"/>
            </a:xfrm>
            <a:prstGeom prst="rect">
              <a:avLst/>
            </a:prstGeom>
          </p:spPr>
          <p:style>
            <a:lnRef idx="0">
              <a:scrgbClr r="0" g="0" b="0"/>
            </a:lnRef>
            <a:fillRef idx="0">
              <a:scrgbClr r="0" g="0" b="0"/>
            </a:fillRef>
            <a:effectRef idx="0">
              <a:scrgbClr r="0" g="0" b="0"/>
            </a:effectRef>
            <a:fontRef idx="minor">
              <a:schemeClr val="tx1"/>
            </a:fontRef>
          </p:style>
          <p:txBody>
            <a:bodyPr lIns="143061" tIns="55880" rIns="143061" bIns="5588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id-ID" altLang="zh-CN" sz="2400" b="0" i="0" u="none" strike="noStrike" kern="1200" cap="none" spc="0" normalizeH="0" baseline="0" noProof="0">
                  <a:ln>
                    <a:noFill/>
                  </a:ln>
                  <a:solidFill>
                    <a:srgbClr val="F2F2F2"/>
                  </a:solidFill>
                  <a:effectLst/>
                  <a:uLnTx/>
                  <a:uFillTx/>
                  <a:latin typeface="FontAwesome" pitchFamily="2" charset="0"/>
                  <a:ea typeface="+mn-ea"/>
                  <a:cs typeface="+mn-cs"/>
                </a:rPr>
                <a:t></a:t>
              </a:r>
              <a:endParaRPr kumimoji="0" lang="id-ID" altLang="zh-CN" sz="3200" b="0" i="0" u="none" strike="noStrike" kern="1200" cap="none" spc="0" normalizeH="0" baseline="0" noProof="0">
                <a:ln>
                  <a:noFill/>
                </a:ln>
                <a:solidFill>
                  <a:srgbClr val="F2F2F2"/>
                </a:solidFill>
                <a:effectLst/>
                <a:uLnTx/>
                <a:uFillTx/>
                <a:latin typeface="FontAwesome" pitchFamily="2" charset="0"/>
                <a:ea typeface="+mn-ea"/>
                <a:cs typeface="+mn-cs"/>
              </a:endParaRPr>
            </a:p>
          </p:txBody>
        </p:sp>
        <p:sp>
          <p:nvSpPr>
            <p:cNvPr id="134174" name="TextBox 34"/>
            <p:cNvSpPr txBox="1"/>
            <p:nvPr/>
          </p:nvSpPr>
          <p:spPr>
            <a:xfrm>
              <a:off x="1595726" y="3745978"/>
              <a:ext cx="645647" cy="212491"/>
            </a:xfrm>
            <a:prstGeom prst="rect">
              <a:avLst/>
            </a:prstGeom>
            <a:noFill/>
            <a:ln w="9525">
              <a:noFill/>
            </a:ln>
          </p:spPr>
          <p:txBody>
            <a:bodyPr anchor="t">
              <a:spAutoFit/>
            </a:bodyPr>
            <a:p>
              <a:pPr>
                <a:buFont typeface="Arial" panose="020B0604020202020204" pitchFamily="34" charset="0"/>
                <a:buNone/>
              </a:pPr>
              <a:r>
                <a:rPr lang="id-ID" altLang="zh-CN" sz="1200" dirty="0">
                  <a:solidFill>
                    <a:srgbClr val="F2F2F2"/>
                  </a:solidFill>
                  <a:latin typeface="Calibri" panose="020F0502020204030204" charset="0"/>
                </a:rPr>
                <a:t>Video</a:t>
              </a:r>
              <a:endParaRPr lang="id-ID" altLang="zh-CN" sz="1600" dirty="0">
                <a:solidFill>
                  <a:srgbClr val="F2F2F2"/>
                </a:solidFill>
                <a:latin typeface="Calibri" panose="020F0502020204030204" charset="0"/>
                <a:ea typeface="Roboto" pitchFamily="2" charset="0"/>
              </a:endParaRPr>
            </a:p>
          </p:txBody>
        </p:sp>
      </p:grpSp>
      <p:grpSp>
        <p:nvGrpSpPr>
          <p:cNvPr id="36" name="Group 35"/>
          <p:cNvGrpSpPr/>
          <p:nvPr/>
        </p:nvGrpSpPr>
        <p:grpSpPr>
          <a:xfrm>
            <a:off x="5673725" y="1622425"/>
            <a:ext cx="927100" cy="798513"/>
            <a:chOff x="2588163" y="3348539"/>
            <a:chExt cx="709463" cy="609930"/>
          </a:xfrm>
        </p:grpSpPr>
        <p:sp>
          <p:nvSpPr>
            <p:cNvPr id="37" name="Oval 4"/>
            <p:cNvSpPr/>
            <p:nvPr/>
          </p:nvSpPr>
          <p:spPr>
            <a:xfrm>
              <a:off x="2588163" y="3348539"/>
              <a:ext cx="577046" cy="577190"/>
            </a:xfrm>
            <a:prstGeom prst="rect">
              <a:avLst/>
            </a:prstGeom>
          </p:spPr>
          <p:style>
            <a:lnRef idx="0">
              <a:scrgbClr r="0" g="0" b="0"/>
            </a:lnRef>
            <a:fillRef idx="0">
              <a:scrgbClr r="0" g="0" b="0"/>
            </a:fillRef>
            <a:effectRef idx="0">
              <a:scrgbClr r="0" g="0" b="0"/>
            </a:effectRef>
            <a:fontRef idx="minor">
              <a:schemeClr val="tx1"/>
            </a:fontRef>
          </p:style>
          <p:txBody>
            <a:bodyPr lIns="143061" tIns="55880" rIns="143061" bIns="55880" anchor="ctr"/>
            <a:lstStyle/>
            <a:p>
              <a:pPr marL="0" marR="0" lvl="0" indent="0" algn="ctr" defTabSz="1955800" rtl="0" eaLnBrk="1" fontAlgn="base" latinLnBrk="0" hangingPunct="1">
                <a:lnSpc>
                  <a:spcPct val="90000"/>
                </a:lnSpc>
                <a:spcBef>
                  <a:spcPct val="0"/>
                </a:spcBef>
                <a:spcAft>
                  <a:spcPct val="35000"/>
                </a:spcAft>
                <a:buClrTx/>
                <a:buSzTx/>
                <a:buFontTx/>
                <a:buNone/>
                <a:defRPr/>
              </a:pPr>
              <a:r>
                <a:rPr kumimoji="0" lang="id-ID" altLang="zh-CN" sz="2800" b="0" i="0" u="none" strike="noStrike" kern="1200" cap="none" spc="0" normalizeH="0" baseline="0" noProof="0">
                  <a:ln>
                    <a:noFill/>
                  </a:ln>
                  <a:solidFill>
                    <a:srgbClr val="F2F2F2"/>
                  </a:solidFill>
                  <a:effectLst/>
                  <a:uLnTx/>
                  <a:uFillTx/>
                  <a:latin typeface="FontAwesome" pitchFamily="2" charset="0"/>
                  <a:ea typeface="+mn-ea"/>
                  <a:cs typeface="+mn-cs"/>
                </a:rPr>
                <a:t></a:t>
              </a:r>
              <a:endParaRPr kumimoji="0" lang="id-ID" altLang="zh-CN" sz="3600" b="0" i="0" u="none" strike="noStrike" kern="1200" cap="none" spc="0" normalizeH="0" baseline="0" noProof="0">
                <a:ln>
                  <a:noFill/>
                </a:ln>
                <a:solidFill>
                  <a:srgbClr val="F2F2F2"/>
                </a:solidFill>
                <a:effectLst/>
                <a:uLnTx/>
                <a:uFillTx/>
                <a:latin typeface="FontAwesome" pitchFamily="2" charset="0"/>
                <a:ea typeface="+mn-ea"/>
                <a:cs typeface="+mn-cs"/>
              </a:endParaRPr>
            </a:p>
          </p:txBody>
        </p:sp>
        <p:sp>
          <p:nvSpPr>
            <p:cNvPr id="134177" name="TextBox 37"/>
            <p:cNvSpPr txBox="1"/>
            <p:nvPr/>
          </p:nvSpPr>
          <p:spPr>
            <a:xfrm>
              <a:off x="2651334" y="3746266"/>
              <a:ext cx="646292" cy="212203"/>
            </a:xfrm>
            <a:prstGeom prst="rect">
              <a:avLst/>
            </a:prstGeom>
            <a:noFill/>
            <a:ln w="9525">
              <a:noFill/>
            </a:ln>
          </p:spPr>
          <p:txBody>
            <a:bodyPr anchor="t">
              <a:spAutoFit/>
            </a:bodyPr>
            <a:p>
              <a:pPr>
                <a:buFont typeface="Arial" panose="020B0604020202020204" pitchFamily="34" charset="0"/>
                <a:buNone/>
              </a:pPr>
              <a:r>
                <a:rPr lang="id-ID" altLang="zh-CN" sz="1200" dirty="0">
                  <a:solidFill>
                    <a:srgbClr val="F2F2F2"/>
                  </a:solidFill>
                  <a:latin typeface="Calibri" panose="020F0502020204030204" charset="0"/>
                </a:rPr>
                <a:t>Design</a:t>
              </a:r>
              <a:endParaRPr lang="id-ID" altLang="zh-CN" sz="1600" dirty="0">
                <a:solidFill>
                  <a:srgbClr val="F2F2F2"/>
                </a:solidFill>
                <a:latin typeface="Calibri" panose="020F0502020204030204" charset="0"/>
                <a:ea typeface="Roboto" pitchFamily="2" charset="0"/>
              </a:endParaRPr>
            </a:p>
          </p:txBody>
        </p:sp>
      </p:grpSp>
      <p:sp>
        <p:nvSpPr>
          <p:cNvPr id="39" name="Freeform 6"/>
          <p:cNvSpPr>
            <a:spLocks noEditPoints="1"/>
          </p:cNvSpPr>
          <p:nvPr/>
        </p:nvSpPr>
        <p:spPr>
          <a:xfrm>
            <a:off x="5797550" y="3038475"/>
            <a:ext cx="539750" cy="53975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368" h="368">
                <a:moveTo>
                  <a:pt x="89" y="122"/>
                </a:moveTo>
                <a:cubicBezTo>
                  <a:pt x="93" y="122"/>
                  <a:pt x="97" y="123"/>
                  <a:pt x="101" y="124"/>
                </a:cubicBezTo>
                <a:cubicBezTo>
                  <a:pt x="115" y="108"/>
                  <a:pt x="130" y="94"/>
                  <a:pt x="146" y="82"/>
                </a:cubicBezTo>
                <a:cubicBezTo>
                  <a:pt x="146" y="79"/>
                  <a:pt x="145" y="76"/>
                  <a:pt x="145" y="73"/>
                </a:cubicBezTo>
                <a:cubicBezTo>
                  <a:pt x="145" y="68"/>
                  <a:pt x="146" y="64"/>
                  <a:pt x="147" y="60"/>
                </a:cubicBezTo>
                <a:cubicBezTo>
                  <a:pt x="129" y="47"/>
                  <a:pt x="109" y="36"/>
                  <a:pt x="87" y="27"/>
                </a:cubicBezTo>
                <a:cubicBezTo>
                  <a:pt x="67" y="40"/>
                  <a:pt x="50" y="56"/>
                  <a:pt x="36" y="75"/>
                </a:cubicBezTo>
                <a:cubicBezTo>
                  <a:pt x="46" y="93"/>
                  <a:pt x="58" y="110"/>
                  <a:pt x="72" y="126"/>
                </a:cubicBezTo>
                <a:cubicBezTo>
                  <a:pt x="77" y="124"/>
                  <a:pt x="83" y="122"/>
                  <a:pt x="89" y="122"/>
                </a:cubicBezTo>
                <a:close/>
                <a:moveTo>
                  <a:pt x="50" y="161"/>
                </a:moveTo>
                <a:cubicBezTo>
                  <a:pt x="50" y="156"/>
                  <a:pt x="51" y="151"/>
                  <a:pt x="53" y="146"/>
                </a:cubicBezTo>
                <a:cubicBezTo>
                  <a:pt x="41" y="132"/>
                  <a:pt x="29" y="117"/>
                  <a:pt x="19" y="101"/>
                </a:cubicBezTo>
                <a:cubicBezTo>
                  <a:pt x="7" y="126"/>
                  <a:pt x="0" y="154"/>
                  <a:pt x="0" y="184"/>
                </a:cubicBezTo>
                <a:cubicBezTo>
                  <a:pt x="0" y="218"/>
                  <a:pt x="9" y="250"/>
                  <a:pt x="26" y="278"/>
                </a:cubicBezTo>
                <a:cubicBezTo>
                  <a:pt x="32" y="245"/>
                  <a:pt x="43" y="214"/>
                  <a:pt x="58" y="185"/>
                </a:cubicBezTo>
                <a:cubicBezTo>
                  <a:pt x="53" y="178"/>
                  <a:pt x="50" y="170"/>
                  <a:pt x="50" y="161"/>
                </a:cubicBezTo>
                <a:close/>
                <a:moveTo>
                  <a:pt x="184" y="34"/>
                </a:moveTo>
                <a:cubicBezTo>
                  <a:pt x="195" y="34"/>
                  <a:pt x="204" y="38"/>
                  <a:pt x="211" y="44"/>
                </a:cubicBezTo>
                <a:cubicBezTo>
                  <a:pt x="232" y="35"/>
                  <a:pt x="253" y="29"/>
                  <a:pt x="275" y="24"/>
                </a:cubicBezTo>
                <a:cubicBezTo>
                  <a:pt x="248" y="9"/>
                  <a:pt x="217" y="0"/>
                  <a:pt x="184" y="0"/>
                </a:cubicBezTo>
                <a:cubicBezTo>
                  <a:pt x="161" y="0"/>
                  <a:pt x="139" y="4"/>
                  <a:pt x="119" y="12"/>
                </a:cubicBezTo>
                <a:cubicBezTo>
                  <a:pt x="135" y="20"/>
                  <a:pt x="150" y="29"/>
                  <a:pt x="165" y="39"/>
                </a:cubicBezTo>
                <a:cubicBezTo>
                  <a:pt x="170" y="36"/>
                  <a:pt x="177" y="34"/>
                  <a:pt x="184" y="34"/>
                </a:cubicBezTo>
                <a:close/>
                <a:moveTo>
                  <a:pt x="243" y="218"/>
                </a:moveTo>
                <a:cubicBezTo>
                  <a:pt x="245" y="213"/>
                  <a:pt x="249" y="208"/>
                  <a:pt x="253" y="205"/>
                </a:cubicBezTo>
                <a:cubicBezTo>
                  <a:pt x="242" y="169"/>
                  <a:pt x="223" y="137"/>
                  <a:pt x="200" y="109"/>
                </a:cubicBezTo>
                <a:cubicBezTo>
                  <a:pt x="195" y="111"/>
                  <a:pt x="190" y="112"/>
                  <a:pt x="184" y="112"/>
                </a:cubicBezTo>
                <a:cubicBezTo>
                  <a:pt x="176" y="112"/>
                  <a:pt x="168" y="109"/>
                  <a:pt x="162" y="105"/>
                </a:cubicBezTo>
                <a:cubicBezTo>
                  <a:pt x="148" y="115"/>
                  <a:pt x="134" y="128"/>
                  <a:pt x="122" y="141"/>
                </a:cubicBezTo>
                <a:cubicBezTo>
                  <a:pt x="126" y="147"/>
                  <a:pt x="128" y="154"/>
                  <a:pt x="128" y="161"/>
                </a:cubicBezTo>
                <a:cubicBezTo>
                  <a:pt x="128" y="165"/>
                  <a:pt x="128" y="169"/>
                  <a:pt x="127" y="173"/>
                </a:cubicBezTo>
                <a:cubicBezTo>
                  <a:pt x="161" y="196"/>
                  <a:pt x="200" y="212"/>
                  <a:pt x="243" y="218"/>
                </a:cubicBezTo>
                <a:close/>
                <a:moveTo>
                  <a:pt x="294" y="271"/>
                </a:moveTo>
                <a:cubicBezTo>
                  <a:pt x="294" y="278"/>
                  <a:pt x="295" y="286"/>
                  <a:pt x="295" y="293"/>
                </a:cubicBezTo>
                <a:cubicBezTo>
                  <a:pt x="295" y="307"/>
                  <a:pt x="294" y="320"/>
                  <a:pt x="292" y="333"/>
                </a:cubicBezTo>
                <a:cubicBezTo>
                  <a:pt x="323" y="310"/>
                  <a:pt x="347" y="277"/>
                  <a:pt x="359" y="240"/>
                </a:cubicBezTo>
                <a:cubicBezTo>
                  <a:pt x="345" y="243"/>
                  <a:pt x="330" y="246"/>
                  <a:pt x="315" y="247"/>
                </a:cubicBezTo>
                <a:cubicBezTo>
                  <a:pt x="312" y="258"/>
                  <a:pt x="304" y="266"/>
                  <a:pt x="294" y="271"/>
                </a:cubicBezTo>
                <a:close/>
                <a:moveTo>
                  <a:pt x="234" y="244"/>
                </a:moveTo>
                <a:cubicBezTo>
                  <a:pt x="188" y="237"/>
                  <a:pt x="146" y="220"/>
                  <a:pt x="110" y="195"/>
                </a:cubicBezTo>
                <a:cubicBezTo>
                  <a:pt x="104" y="198"/>
                  <a:pt x="97" y="200"/>
                  <a:pt x="89" y="200"/>
                </a:cubicBezTo>
                <a:cubicBezTo>
                  <a:pt x="86" y="200"/>
                  <a:pt x="84" y="200"/>
                  <a:pt x="81" y="200"/>
                </a:cubicBezTo>
                <a:cubicBezTo>
                  <a:pt x="64" y="233"/>
                  <a:pt x="52" y="270"/>
                  <a:pt x="49" y="309"/>
                </a:cubicBezTo>
                <a:cubicBezTo>
                  <a:pt x="67" y="328"/>
                  <a:pt x="88" y="343"/>
                  <a:pt x="112" y="353"/>
                </a:cubicBezTo>
                <a:cubicBezTo>
                  <a:pt x="142" y="308"/>
                  <a:pt x="184" y="270"/>
                  <a:pt x="234" y="244"/>
                </a:cubicBezTo>
                <a:close/>
                <a:moveTo>
                  <a:pt x="307" y="48"/>
                </a:moveTo>
                <a:cubicBezTo>
                  <a:pt x="278" y="50"/>
                  <a:pt x="250" y="58"/>
                  <a:pt x="223" y="69"/>
                </a:cubicBezTo>
                <a:cubicBezTo>
                  <a:pt x="224" y="70"/>
                  <a:pt x="224" y="71"/>
                  <a:pt x="224" y="73"/>
                </a:cubicBezTo>
                <a:cubicBezTo>
                  <a:pt x="224" y="79"/>
                  <a:pt x="222" y="85"/>
                  <a:pt x="220" y="90"/>
                </a:cubicBezTo>
                <a:cubicBezTo>
                  <a:pt x="246" y="121"/>
                  <a:pt x="266" y="157"/>
                  <a:pt x="279" y="196"/>
                </a:cubicBezTo>
                <a:cubicBezTo>
                  <a:pt x="295" y="196"/>
                  <a:pt x="309" y="206"/>
                  <a:pt x="314" y="220"/>
                </a:cubicBezTo>
                <a:cubicBezTo>
                  <a:pt x="332" y="218"/>
                  <a:pt x="349" y="215"/>
                  <a:pt x="366" y="210"/>
                </a:cubicBezTo>
                <a:cubicBezTo>
                  <a:pt x="367" y="201"/>
                  <a:pt x="368" y="193"/>
                  <a:pt x="368" y="184"/>
                </a:cubicBezTo>
                <a:cubicBezTo>
                  <a:pt x="368" y="130"/>
                  <a:pt x="344" y="81"/>
                  <a:pt x="307" y="48"/>
                </a:cubicBezTo>
                <a:close/>
                <a:moveTo>
                  <a:pt x="254" y="265"/>
                </a:moveTo>
                <a:cubicBezTo>
                  <a:pt x="207" y="287"/>
                  <a:pt x="167" y="321"/>
                  <a:pt x="139" y="362"/>
                </a:cubicBezTo>
                <a:cubicBezTo>
                  <a:pt x="153" y="366"/>
                  <a:pt x="168" y="368"/>
                  <a:pt x="184" y="368"/>
                </a:cubicBezTo>
                <a:cubicBezTo>
                  <a:pt x="212" y="368"/>
                  <a:pt x="238" y="362"/>
                  <a:pt x="261" y="351"/>
                </a:cubicBezTo>
                <a:cubicBezTo>
                  <a:pt x="265" y="332"/>
                  <a:pt x="267" y="313"/>
                  <a:pt x="267" y="293"/>
                </a:cubicBezTo>
                <a:cubicBezTo>
                  <a:pt x="267" y="286"/>
                  <a:pt x="267" y="279"/>
                  <a:pt x="266" y="272"/>
                </a:cubicBezTo>
                <a:cubicBezTo>
                  <a:pt x="262" y="271"/>
                  <a:pt x="257" y="268"/>
                  <a:pt x="254" y="265"/>
                </a:cubicBezTo>
                <a:close/>
              </a:path>
            </a:pathLst>
          </a:custGeom>
          <a:solidFill>
            <a:schemeClr val="bg1"/>
          </a:solidFill>
          <a:ln w="9525">
            <a:noFill/>
          </a:ln>
        </p:spPr>
        <p:txBody>
          <a:bodyPr/>
          <a:p>
            <a:endParaRPr lang="zh-CN" altLang="en-US"/>
          </a:p>
        </p:txBody>
      </p:sp>
      <p:cxnSp>
        <p:nvCxnSpPr>
          <p:cNvPr id="41" name="Elbow Connector 40"/>
          <p:cNvCxnSpPr/>
          <p:nvPr/>
        </p:nvCxnSpPr>
        <p:spPr>
          <a:xfrm flipV="1">
            <a:off x="6537325" y="3902075"/>
            <a:ext cx="1925638" cy="671513"/>
          </a:xfrm>
          <a:prstGeom prst="bentConnector3">
            <a:avLst/>
          </a:prstGeom>
          <a:ln w="12700">
            <a:solidFill>
              <a:schemeClr val="accent4"/>
            </a:solidFill>
            <a:prstDash val="solid"/>
            <a:tailEnd type="oval"/>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rot="10800000" flipV="1">
            <a:off x="3687763" y="2078038"/>
            <a:ext cx="1917700" cy="342900"/>
          </a:xfrm>
          <a:prstGeom prst="bentConnector3">
            <a:avLst/>
          </a:prstGeom>
          <a:ln w="12700">
            <a:solidFill>
              <a:srgbClr val="FF0000"/>
            </a:solidFill>
            <a:prstDash val="solid"/>
            <a:tailEnd type="oval"/>
          </a:ln>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3644900" y="3770313"/>
            <a:ext cx="1187450" cy="398462"/>
            <a:chOff x="3672114" y="2961703"/>
            <a:chExt cx="1188615" cy="398829"/>
          </a:xfrm>
        </p:grpSpPr>
        <p:cxnSp>
          <p:nvCxnSpPr>
            <p:cNvPr id="44" name="Straight Connector 43"/>
            <p:cNvCxnSpPr/>
            <p:nvPr/>
          </p:nvCxnSpPr>
          <p:spPr>
            <a:xfrm flipH="1">
              <a:off x="4412615" y="2961703"/>
              <a:ext cx="448114" cy="398829"/>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3672114" y="3352588"/>
              <a:ext cx="740501" cy="0"/>
            </a:xfrm>
            <a:prstGeom prst="line">
              <a:avLst/>
            </a:prstGeom>
            <a:ln w="12700">
              <a:solidFill>
                <a:srgbClr val="7030A0"/>
              </a:solidFill>
              <a:tailEnd type="oval" w="med" len="med"/>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flipH="1" flipV="1">
            <a:off x="7318375" y="2428875"/>
            <a:ext cx="1187450" cy="403225"/>
            <a:chOff x="3672114" y="2961702"/>
            <a:chExt cx="1188615" cy="403792"/>
          </a:xfrm>
        </p:grpSpPr>
        <p:cxnSp>
          <p:nvCxnSpPr>
            <p:cNvPr id="47" name="Straight Connector 46"/>
            <p:cNvCxnSpPr/>
            <p:nvPr/>
          </p:nvCxnSpPr>
          <p:spPr>
            <a:xfrm flipH="1">
              <a:off x="4398313" y="2961702"/>
              <a:ext cx="462416" cy="40379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3672114" y="3365494"/>
              <a:ext cx="740501" cy="0"/>
            </a:xfrm>
            <a:prstGeom prst="line">
              <a:avLst/>
            </a:prstGeom>
            <a:ln w="12700">
              <a:solidFill>
                <a:schemeClr val="accent6"/>
              </a:solidFill>
              <a:tailEnd type="oval" w="med" len="med"/>
            </a:ln>
          </p:spPr>
          <p:style>
            <a:lnRef idx="1">
              <a:schemeClr val="accent1"/>
            </a:lnRef>
            <a:fillRef idx="0">
              <a:schemeClr val="accent1"/>
            </a:fillRef>
            <a:effectRef idx="0">
              <a:schemeClr val="accent1"/>
            </a:effectRef>
            <a:fontRef idx="minor">
              <a:schemeClr val="tx1"/>
            </a:fontRef>
          </p:style>
        </p:cxnSp>
      </p:grpSp>
      <p:sp>
        <p:nvSpPr>
          <p:cNvPr id="49" name="Content Placeholder 2"/>
          <p:cNvSpPr txBox="1"/>
          <p:nvPr/>
        </p:nvSpPr>
        <p:spPr>
          <a:xfrm>
            <a:off x="8569325" y="2262188"/>
            <a:ext cx="2913063" cy="939800"/>
          </a:xfrm>
          <a:prstGeom prst="rect">
            <a:avLst/>
          </a:prstGeom>
          <a:noFill/>
          <a:ln w="9525">
            <a:noFill/>
          </a:ln>
        </p:spPr>
        <p:txBody>
          <a:bodyPr anchor="t"/>
          <a:p>
            <a:pPr defTabSz="457200">
              <a:spcBef>
                <a:spcPct val="20000"/>
              </a:spcBef>
              <a:spcAft>
                <a:spcPts val="600"/>
              </a:spcAft>
              <a:buClr>
                <a:srgbClr val="2E75B6"/>
              </a:buClr>
              <a:buSzPct val="145000"/>
              <a:buFont typeface="Arial" panose="020B0604020202020204" pitchFamily="34" charset="0"/>
              <a:buNone/>
            </a:pPr>
            <a:r>
              <a:rPr lang="id-ID" altLang="zh-CN" sz="1600" b="1" dirty="0">
                <a:solidFill>
                  <a:srgbClr val="70AD47"/>
                </a:solidFill>
                <a:latin typeface="Calibri" panose="020F0502020204030204" charset="0"/>
              </a:rPr>
              <a:t>Description</a:t>
            </a:r>
            <a:endParaRPr lang="id-ID" altLang="zh-CN" sz="1600" b="1" dirty="0">
              <a:solidFill>
                <a:srgbClr val="70AD47"/>
              </a:solidFill>
              <a:latin typeface="Calibri" panose="020F0502020204030204" charset="0"/>
            </a:endParaRPr>
          </a:p>
          <a:p>
            <a:pPr defTabSz="457200">
              <a:spcBef>
                <a:spcPct val="20000"/>
              </a:spcBef>
              <a:spcAft>
                <a:spcPts val="600"/>
              </a:spcAft>
              <a:buClr>
                <a:srgbClr val="2E75B6"/>
              </a:buClr>
              <a:buSzPct val="145000"/>
              <a:buFont typeface="Arial" panose="020B0604020202020204" pitchFamily="34" charset="0"/>
              <a:buNone/>
            </a:pPr>
            <a:r>
              <a:rPr lang="en-US" altLang="zh-CN" sz="1100" dirty="0">
                <a:solidFill>
                  <a:srgbClr val="A6A6A6"/>
                </a:solidFill>
                <a:latin typeface="Calibri" panose="020F0502020204030204" charset="0"/>
              </a:rPr>
              <a:t>Lorem Ipsum has been the industry's standard dummy text ever since the 1500</a:t>
            </a:r>
            <a:r>
              <a:rPr lang="id-ID" altLang="zh-CN" sz="1100" dirty="0">
                <a:solidFill>
                  <a:srgbClr val="A6A6A6"/>
                </a:solidFill>
                <a:latin typeface="Calibri" panose="020F0502020204030204" charset="0"/>
              </a:rPr>
              <a:t>s.</a:t>
            </a:r>
            <a:endParaRPr lang="en-US" altLang="zh-CN" sz="1100" b="1" dirty="0">
              <a:solidFill>
                <a:srgbClr val="A6A6A6"/>
              </a:solidFill>
              <a:latin typeface="Calibri" panose="020F0502020204030204" charset="0"/>
              <a:ea typeface="Roboto" pitchFamily="2" charset="0"/>
            </a:endParaRPr>
          </a:p>
        </p:txBody>
      </p:sp>
      <p:sp>
        <p:nvSpPr>
          <p:cNvPr id="50" name="Content Placeholder 2"/>
          <p:cNvSpPr txBox="1"/>
          <p:nvPr/>
        </p:nvSpPr>
        <p:spPr>
          <a:xfrm>
            <a:off x="606425" y="2236788"/>
            <a:ext cx="3052763" cy="938212"/>
          </a:xfrm>
          <a:prstGeom prst="rect">
            <a:avLst/>
          </a:prstGeom>
          <a:noFill/>
          <a:ln w="9525">
            <a:noFill/>
          </a:ln>
        </p:spPr>
        <p:txBody>
          <a:bodyPr anchor="t"/>
          <a:p>
            <a:pPr algn="r" defTabSz="457200">
              <a:spcBef>
                <a:spcPct val="20000"/>
              </a:spcBef>
              <a:spcAft>
                <a:spcPts val="600"/>
              </a:spcAft>
              <a:buClr>
                <a:srgbClr val="2E75B6"/>
              </a:buClr>
              <a:buSzPct val="145000"/>
              <a:buFont typeface="Arial" panose="020B0604020202020204" pitchFamily="34" charset="0"/>
              <a:buNone/>
            </a:pPr>
            <a:r>
              <a:rPr lang="id-ID" altLang="zh-CN" sz="1600" b="1" dirty="0">
                <a:solidFill>
                  <a:srgbClr val="FF0000"/>
                </a:solidFill>
                <a:latin typeface="Calibri" panose="020F0502020204030204" charset="0"/>
              </a:rPr>
              <a:t>Description</a:t>
            </a:r>
            <a:endParaRPr lang="id-ID" altLang="zh-CN" sz="1600" b="1" dirty="0">
              <a:solidFill>
                <a:srgbClr val="FF0000"/>
              </a:solidFill>
              <a:latin typeface="Calibri" panose="020F0502020204030204" charset="0"/>
            </a:endParaRPr>
          </a:p>
          <a:p>
            <a:pPr algn="r" defTabSz="457200">
              <a:spcBef>
                <a:spcPct val="20000"/>
              </a:spcBef>
              <a:spcAft>
                <a:spcPts val="600"/>
              </a:spcAft>
              <a:buClr>
                <a:srgbClr val="2E75B6"/>
              </a:buClr>
              <a:buSzPct val="145000"/>
              <a:buFont typeface="Arial" panose="020B0604020202020204" pitchFamily="34" charset="0"/>
              <a:buNone/>
            </a:pPr>
            <a:r>
              <a:rPr lang="en-US" altLang="zh-CN" sz="1100" dirty="0">
                <a:solidFill>
                  <a:srgbClr val="A6A6A6"/>
                </a:solidFill>
                <a:latin typeface="Calibri" panose="020F0502020204030204" charset="0"/>
              </a:rPr>
              <a:t>Lorem Ipsum has been the industry's standard dummy text ever since the 1500</a:t>
            </a:r>
            <a:r>
              <a:rPr lang="id-ID" altLang="zh-CN" sz="1100" dirty="0">
                <a:solidFill>
                  <a:srgbClr val="A6A6A6"/>
                </a:solidFill>
                <a:latin typeface="Calibri" panose="020F0502020204030204" charset="0"/>
              </a:rPr>
              <a:t>s.</a:t>
            </a:r>
            <a:endParaRPr lang="en-US" altLang="zh-CN" sz="1100" b="1" dirty="0">
              <a:solidFill>
                <a:srgbClr val="A6A6A6"/>
              </a:solidFill>
              <a:latin typeface="Calibri" panose="020F0502020204030204" charset="0"/>
              <a:ea typeface="Roboto" pitchFamily="2" charset="0"/>
            </a:endParaRPr>
          </a:p>
        </p:txBody>
      </p:sp>
      <p:sp>
        <p:nvSpPr>
          <p:cNvPr id="51" name="Content Placeholder 2"/>
          <p:cNvSpPr txBox="1"/>
          <p:nvPr/>
        </p:nvSpPr>
        <p:spPr>
          <a:xfrm>
            <a:off x="8518525" y="3735388"/>
            <a:ext cx="2919413" cy="939800"/>
          </a:xfrm>
          <a:prstGeom prst="rect">
            <a:avLst/>
          </a:prstGeom>
          <a:noFill/>
          <a:ln w="9525">
            <a:noFill/>
          </a:ln>
        </p:spPr>
        <p:txBody>
          <a:bodyPr anchor="t"/>
          <a:p>
            <a:pPr defTabSz="457200">
              <a:spcBef>
                <a:spcPct val="20000"/>
              </a:spcBef>
              <a:spcAft>
                <a:spcPts val="600"/>
              </a:spcAft>
              <a:buClr>
                <a:srgbClr val="2E75B6"/>
              </a:buClr>
              <a:buSzPct val="145000"/>
              <a:buFont typeface="Arial" panose="020B0604020202020204" pitchFamily="34" charset="0"/>
              <a:buNone/>
            </a:pPr>
            <a:r>
              <a:rPr lang="id-ID" altLang="zh-CN" sz="1600" b="1" dirty="0">
                <a:solidFill>
                  <a:srgbClr val="FFC000"/>
                </a:solidFill>
                <a:latin typeface="Calibri" panose="020F0502020204030204" charset="0"/>
              </a:rPr>
              <a:t>Description</a:t>
            </a:r>
            <a:endParaRPr lang="id-ID" altLang="zh-CN" sz="1600" b="1" dirty="0">
              <a:solidFill>
                <a:srgbClr val="FFC000"/>
              </a:solidFill>
              <a:latin typeface="Calibri" panose="020F0502020204030204" charset="0"/>
            </a:endParaRPr>
          </a:p>
          <a:p>
            <a:pPr defTabSz="457200">
              <a:spcBef>
                <a:spcPct val="20000"/>
              </a:spcBef>
              <a:spcAft>
                <a:spcPts val="600"/>
              </a:spcAft>
              <a:buClr>
                <a:srgbClr val="2E75B6"/>
              </a:buClr>
              <a:buSzPct val="145000"/>
              <a:buFont typeface="Arial" panose="020B0604020202020204" pitchFamily="34" charset="0"/>
              <a:buNone/>
            </a:pPr>
            <a:r>
              <a:rPr lang="en-US" altLang="zh-CN" sz="1100" dirty="0">
                <a:solidFill>
                  <a:srgbClr val="A6A6A6"/>
                </a:solidFill>
                <a:latin typeface="Calibri" panose="020F0502020204030204" charset="0"/>
              </a:rPr>
              <a:t>Lorem Ipsum has been the industry's standard dummy text ever since the 1500</a:t>
            </a:r>
            <a:r>
              <a:rPr lang="id-ID" altLang="zh-CN" sz="1100" dirty="0">
                <a:solidFill>
                  <a:srgbClr val="A6A6A6"/>
                </a:solidFill>
                <a:latin typeface="Calibri" panose="020F0502020204030204" charset="0"/>
              </a:rPr>
              <a:t>s.</a:t>
            </a:r>
            <a:endParaRPr lang="en-US" altLang="zh-CN" sz="1100" b="1" dirty="0">
              <a:solidFill>
                <a:srgbClr val="A6A6A6"/>
              </a:solidFill>
              <a:latin typeface="Calibri" panose="020F0502020204030204" charset="0"/>
              <a:ea typeface="Roboto" pitchFamily="2" charset="0"/>
            </a:endParaRPr>
          </a:p>
        </p:txBody>
      </p:sp>
      <p:sp>
        <p:nvSpPr>
          <p:cNvPr id="52" name="Content Placeholder 2"/>
          <p:cNvSpPr txBox="1"/>
          <p:nvPr/>
        </p:nvSpPr>
        <p:spPr>
          <a:xfrm>
            <a:off x="561975" y="3970338"/>
            <a:ext cx="3046413" cy="938212"/>
          </a:xfrm>
          <a:prstGeom prst="rect">
            <a:avLst/>
          </a:prstGeom>
          <a:noFill/>
          <a:ln w="9525">
            <a:noFill/>
          </a:ln>
        </p:spPr>
        <p:txBody>
          <a:bodyPr anchor="t"/>
          <a:p>
            <a:pPr algn="r" defTabSz="457200">
              <a:spcBef>
                <a:spcPct val="20000"/>
              </a:spcBef>
              <a:spcAft>
                <a:spcPts val="600"/>
              </a:spcAft>
              <a:buClr>
                <a:srgbClr val="2E75B6"/>
              </a:buClr>
              <a:buSzPct val="145000"/>
              <a:buFont typeface="Arial" panose="020B0604020202020204" pitchFamily="34" charset="0"/>
              <a:buNone/>
            </a:pPr>
            <a:r>
              <a:rPr lang="id-ID" altLang="zh-CN" sz="1600" b="1" dirty="0">
                <a:solidFill>
                  <a:srgbClr val="7030A0"/>
                </a:solidFill>
                <a:latin typeface="Calibri" panose="020F0502020204030204" charset="0"/>
              </a:rPr>
              <a:t>Description</a:t>
            </a:r>
            <a:endParaRPr lang="id-ID" altLang="zh-CN" sz="1600" b="1" dirty="0">
              <a:solidFill>
                <a:srgbClr val="7030A0"/>
              </a:solidFill>
              <a:latin typeface="Calibri" panose="020F0502020204030204" charset="0"/>
            </a:endParaRPr>
          </a:p>
          <a:p>
            <a:pPr algn="r" defTabSz="457200">
              <a:spcBef>
                <a:spcPct val="20000"/>
              </a:spcBef>
              <a:spcAft>
                <a:spcPts val="600"/>
              </a:spcAft>
              <a:buClr>
                <a:srgbClr val="2E75B6"/>
              </a:buClr>
              <a:buSzPct val="145000"/>
              <a:buFont typeface="Arial" panose="020B0604020202020204" pitchFamily="34" charset="0"/>
              <a:buNone/>
            </a:pPr>
            <a:r>
              <a:rPr lang="en-US" altLang="zh-CN" sz="1100" dirty="0">
                <a:solidFill>
                  <a:srgbClr val="A6A6A6"/>
                </a:solidFill>
                <a:latin typeface="Calibri" panose="020F0502020204030204" charset="0"/>
              </a:rPr>
              <a:t>Lorem Ipsum has been the industry's standard dummy text ever since the 1500</a:t>
            </a:r>
            <a:r>
              <a:rPr lang="id-ID" altLang="zh-CN" sz="1100" dirty="0">
                <a:solidFill>
                  <a:srgbClr val="A6A6A6"/>
                </a:solidFill>
                <a:latin typeface="Calibri" panose="020F0502020204030204" charset="0"/>
              </a:rPr>
              <a:t>s.</a:t>
            </a:r>
            <a:endParaRPr lang="en-US" altLang="zh-CN" sz="1100" b="1" dirty="0">
              <a:solidFill>
                <a:srgbClr val="A6A6A6"/>
              </a:solidFill>
              <a:latin typeface="Calibri" panose="020F0502020204030204" charset="0"/>
              <a:ea typeface="Roboto" pitchFamily="2" charset="0"/>
            </a:endParaRPr>
          </a:p>
        </p:txBody>
      </p:sp>
      <p:sp>
        <p:nvSpPr>
          <p:cNvPr id="55" name="Content Placeholder 2"/>
          <p:cNvSpPr txBox="1"/>
          <p:nvPr/>
        </p:nvSpPr>
        <p:spPr>
          <a:xfrm>
            <a:off x="606425" y="5424488"/>
            <a:ext cx="10758488" cy="655637"/>
          </a:xfrm>
          <a:prstGeom prst="rect">
            <a:avLst/>
          </a:prstGeom>
          <a:noFill/>
          <a:ln w="9525">
            <a:noFill/>
          </a:ln>
        </p:spPr>
        <p:txBody>
          <a:bodyPr anchor="t"/>
          <a:p>
            <a:pPr defTabSz="457200">
              <a:spcBef>
                <a:spcPct val="20000"/>
              </a:spcBef>
              <a:spcAft>
                <a:spcPts val="600"/>
              </a:spcAft>
              <a:buClr>
                <a:srgbClr val="2E75B6"/>
              </a:buClr>
              <a:buSzPct val="145000"/>
              <a:buFont typeface="Arial" panose="020B0604020202020204" pitchFamily="34" charset="0"/>
              <a:buNone/>
            </a:pPr>
            <a:r>
              <a:rPr lang="en-US" altLang="zh-CN" sz="1200" dirty="0">
                <a:solidFill>
                  <a:srgbClr val="F2F2F2"/>
                </a:solidFill>
                <a:latin typeface="Calibri" panose="020F0502020204030204" charset="0"/>
                <a:ea typeface="宋体" panose="02010600030101010101" pitchFamily="2" charset="-122"/>
              </a:rPr>
              <a:t>Lorem Ipsum has been the industry's standard dummy text ever since the 1500s</a:t>
            </a:r>
            <a:r>
              <a:rPr lang="id-ID" altLang="zh-CN" sz="1200" dirty="0">
                <a:solidFill>
                  <a:srgbClr val="F2F2F2"/>
                </a:solidFill>
                <a:latin typeface="Calibri" panose="020F0502020204030204" charset="0"/>
              </a:rPr>
              <a:t>. </a:t>
            </a:r>
            <a:r>
              <a:rPr lang="id-ID" altLang="zh-CN" sz="1200" b="1" dirty="0">
                <a:solidFill>
                  <a:srgbClr val="F2F2F2"/>
                </a:solidFill>
                <a:latin typeface="Calibri" panose="020F0502020204030204" charset="0"/>
              </a:rPr>
              <a:t>Fusce som libero topi sombrero bikinan meksiko</a:t>
            </a:r>
            <a:r>
              <a:rPr lang="en-US" altLang="zh-CN" sz="1200" dirty="0">
                <a:solidFill>
                  <a:srgbClr val="F2F2F2"/>
                </a:solidFill>
                <a:latin typeface="Calibri" panose="020F0502020204030204" charset="0"/>
                <a:ea typeface="宋体" panose="02010600030101010101" pitchFamily="2" charset="-122"/>
              </a:rPr>
              <a:t> when an unknown printer took a galley of type and scrambled it to make a type specimen book. It has survived not only five centuries, but also the leap into electronic typesetting</a:t>
            </a:r>
            <a:endParaRPr lang="id-ID" altLang="zh-CN" sz="1200" dirty="0">
              <a:solidFill>
                <a:srgbClr val="F2F2F2"/>
              </a:solidFill>
              <a:latin typeface="Calibri" panose="020F0502020204030204" charset="0"/>
              <a:ea typeface="Roboto" pitchFamily="2" charset="0"/>
            </a:endParaRPr>
          </a:p>
        </p:txBody>
      </p:sp>
      <p:grpSp>
        <p:nvGrpSpPr>
          <p:cNvPr id="53" name="Group 52"/>
          <p:cNvGrpSpPr/>
          <p:nvPr/>
        </p:nvGrpSpPr>
        <p:grpSpPr>
          <a:xfrm>
            <a:off x="4498975" y="3100388"/>
            <a:ext cx="844550" cy="569912"/>
            <a:chOff x="4718467" y="3882524"/>
            <a:chExt cx="844286" cy="571177"/>
          </a:xfrm>
        </p:grpSpPr>
        <p:sp>
          <p:nvSpPr>
            <p:cNvPr id="134193" name="TextBox 53"/>
            <p:cNvSpPr txBox="1"/>
            <p:nvPr/>
          </p:nvSpPr>
          <p:spPr>
            <a:xfrm>
              <a:off x="4718467" y="4146634"/>
              <a:ext cx="844286" cy="307067"/>
            </a:xfrm>
            <a:prstGeom prst="rect">
              <a:avLst/>
            </a:prstGeom>
            <a:noFill/>
            <a:ln w="9525">
              <a:noFill/>
            </a:ln>
          </p:spPr>
          <p:txBody>
            <a:bodyPr anchor="t">
              <a:spAutoFit/>
            </a:bodyPr>
            <a:p>
              <a:pPr>
                <a:buFont typeface="Arial" panose="020B0604020202020204" pitchFamily="34" charset="0"/>
                <a:buNone/>
              </a:pPr>
              <a:r>
                <a:rPr lang="id-ID" altLang="zh-CN" sz="1400" dirty="0">
                  <a:solidFill>
                    <a:srgbClr val="F2F2F2"/>
                  </a:solidFill>
                  <a:latin typeface="Calibri" panose="020F0502020204030204" charset="0"/>
                </a:rPr>
                <a:t>Photo</a:t>
              </a:r>
              <a:endParaRPr lang="id-ID" altLang="zh-CN" sz="1600" dirty="0">
                <a:solidFill>
                  <a:srgbClr val="F2F2F2"/>
                </a:solidFill>
                <a:latin typeface="Calibri" panose="020F0502020204030204" charset="0"/>
                <a:ea typeface="Roboto" pitchFamily="2" charset="0"/>
              </a:endParaRPr>
            </a:p>
          </p:txBody>
        </p:sp>
        <p:grpSp>
          <p:nvGrpSpPr>
            <p:cNvPr id="56" name="Group 55"/>
            <p:cNvGrpSpPr>
              <a:grpSpLocks noChangeAspect="1"/>
            </p:cNvGrpSpPr>
            <p:nvPr/>
          </p:nvGrpSpPr>
          <p:grpSpPr>
            <a:xfrm>
              <a:off x="4845001" y="3882524"/>
              <a:ext cx="363113" cy="309618"/>
              <a:chOff x="5838825" y="2538413"/>
              <a:chExt cx="490538" cy="396874"/>
            </a:xfrm>
            <a:solidFill>
              <a:schemeClr val="bg1"/>
            </a:solidFill>
          </p:grpSpPr>
          <p:sp>
            <p:nvSpPr>
              <p:cNvPr id="57" name="Freeform 35"/>
              <p:cNvSpPr>
                <a:spLocks noEditPoints="1"/>
              </p:cNvSpPr>
              <p:nvPr/>
            </p:nvSpPr>
            <p:spPr bwMode="auto">
              <a:xfrm>
                <a:off x="5838825" y="2587625"/>
                <a:ext cx="490538" cy="347662"/>
              </a:xfrm>
              <a:custGeom>
                <a:avLst/>
                <a:gdLst>
                  <a:gd name="T0" fmla="*/ 121 w 130"/>
                  <a:gd name="T1" fmla="*/ 0 h 92"/>
                  <a:gd name="T2" fmla="*/ 9 w 130"/>
                  <a:gd name="T3" fmla="*/ 0 h 92"/>
                  <a:gd name="T4" fmla="*/ 0 w 130"/>
                  <a:gd name="T5" fmla="*/ 9 h 92"/>
                  <a:gd name="T6" fmla="*/ 0 w 130"/>
                  <a:gd name="T7" fmla="*/ 83 h 92"/>
                  <a:gd name="T8" fmla="*/ 9 w 130"/>
                  <a:gd name="T9" fmla="*/ 92 h 92"/>
                  <a:gd name="T10" fmla="*/ 121 w 130"/>
                  <a:gd name="T11" fmla="*/ 92 h 92"/>
                  <a:gd name="T12" fmla="*/ 130 w 130"/>
                  <a:gd name="T13" fmla="*/ 83 h 92"/>
                  <a:gd name="T14" fmla="*/ 130 w 130"/>
                  <a:gd name="T15" fmla="*/ 9 h 92"/>
                  <a:gd name="T16" fmla="*/ 121 w 130"/>
                  <a:gd name="T17" fmla="*/ 0 h 92"/>
                  <a:gd name="T18" fmla="*/ 47 w 130"/>
                  <a:gd name="T19" fmla="*/ 81 h 92"/>
                  <a:gd name="T20" fmla="*/ 12 w 130"/>
                  <a:gd name="T21" fmla="*/ 46 h 92"/>
                  <a:gd name="T22" fmla="*/ 47 w 130"/>
                  <a:gd name="T23" fmla="*/ 11 h 92"/>
                  <a:gd name="T24" fmla="*/ 82 w 130"/>
                  <a:gd name="T25" fmla="*/ 46 h 92"/>
                  <a:gd name="T26" fmla="*/ 47 w 130"/>
                  <a:gd name="T27" fmla="*/ 81 h 92"/>
                  <a:gd name="T28" fmla="*/ 116 w 130"/>
                  <a:gd name="T29" fmla="*/ 19 h 92"/>
                  <a:gd name="T30" fmla="*/ 105 w 130"/>
                  <a:gd name="T31" fmla="*/ 19 h 92"/>
                  <a:gd name="T32" fmla="*/ 99 w 130"/>
                  <a:gd name="T33" fmla="*/ 13 h 92"/>
                  <a:gd name="T34" fmla="*/ 105 w 130"/>
                  <a:gd name="T35" fmla="*/ 7 h 92"/>
                  <a:gd name="T36" fmla="*/ 116 w 130"/>
                  <a:gd name="T37" fmla="*/ 7 h 92"/>
                  <a:gd name="T38" fmla="*/ 122 w 130"/>
                  <a:gd name="T39" fmla="*/ 13 h 92"/>
                  <a:gd name="T40" fmla="*/ 116 w 130"/>
                  <a:gd name="T41" fmla="*/ 1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0" h="92">
                    <a:moveTo>
                      <a:pt x="121" y="0"/>
                    </a:moveTo>
                    <a:cubicBezTo>
                      <a:pt x="9" y="0"/>
                      <a:pt x="9" y="0"/>
                      <a:pt x="9" y="0"/>
                    </a:cubicBezTo>
                    <a:cubicBezTo>
                      <a:pt x="4" y="0"/>
                      <a:pt x="0" y="4"/>
                      <a:pt x="0" y="9"/>
                    </a:cubicBezTo>
                    <a:cubicBezTo>
                      <a:pt x="0" y="83"/>
                      <a:pt x="0" y="83"/>
                      <a:pt x="0" y="83"/>
                    </a:cubicBezTo>
                    <a:cubicBezTo>
                      <a:pt x="0" y="88"/>
                      <a:pt x="4" y="92"/>
                      <a:pt x="9" y="92"/>
                    </a:cubicBezTo>
                    <a:cubicBezTo>
                      <a:pt x="121" y="92"/>
                      <a:pt x="121" y="92"/>
                      <a:pt x="121" y="92"/>
                    </a:cubicBezTo>
                    <a:cubicBezTo>
                      <a:pt x="126" y="92"/>
                      <a:pt x="130" y="88"/>
                      <a:pt x="130" y="83"/>
                    </a:cubicBezTo>
                    <a:cubicBezTo>
                      <a:pt x="130" y="9"/>
                      <a:pt x="130" y="9"/>
                      <a:pt x="130" y="9"/>
                    </a:cubicBezTo>
                    <a:cubicBezTo>
                      <a:pt x="130" y="4"/>
                      <a:pt x="126" y="0"/>
                      <a:pt x="121" y="0"/>
                    </a:cubicBezTo>
                    <a:close/>
                    <a:moveTo>
                      <a:pt x="47" y="81"/>
                    </a:moveTo>
                    <a:cubicBezTo>
                      <a:pt x="28" y="81"/>
                      <a:pt x="12" y="66"/>
                      <a:pt x="12" y="46"/>
                    </a:cubicBezTo>
                    <a:cubicBezTo>
                      <a:pt x="12" y="27"/>
                      <a:pt x="28" y="11"/>
                      <a:pt x="47" y="11"/>
                    </a:cubicBezTo>
                    <a:cubicBezTo>
                      <a:pt x="67" y="11"/>
                      <a:pt x="82" y="27"/>
                      <a:pt x="82" y="46"/>
                    </a:cubicBezTo>
                    <a:cubicBezTo>
                      <a:pt x="82" y="66"/>
                      <a:pt x="67" y="81"/>
                      <a:pt x="47" y="81"/>
                    </a:cubicBezTo>
                    <a:close/>
                    <a:moveTo>
                      <a:pt x="116" y="19"/>
                    </a:moveTo>
                    <a:cubicBezTo>
                      <a:pt x="105" y="19"/>
                      <a:pt x="105" y="19"/>
                      <a:pt x="105" y="19"/>
                    </a:cubicBezTo>
                    <a:cubicBezTo>
                      <a:pt x="101" y="19"/>
                      <a:pt x="99" y="17"/>
                      <a:pt x="99" y="13"/>
                    </a:cubicBezTo>
                    <a:cubicBezTo>
                      <a:pt x="99" y="10"/>
                      <a:pt x="101" y="7"/>
                      <a:pt x="105" y="7"/>
                    </a:cubicBezTo>
                    <a:cubicBezTo>
                      <a:pt x="116" y="7"/>
                      <a:pt x="116" y="7"/>
                      <a:pt x="116" y="7"/>
                    </a:cubicBezTo>
                    <a:cubicBezTo>
                      <a:pt x="119" y="7"/>
                      <a:pt x="122" y="10"/>
                      <a:pt x="122" y="13"/>
                    </a:cubicBezTo>
                    <a:cubicBezTo>
                      <a:pt x="122" y="17"/>
                      <a:pt x="119" y="19"/>
                      <a:pt x="116"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8" name="Rectangle 36"/>
              <p:cNvSpPr>
                <a:spLocks noChangeArrowheads="1"/>
              </p:cNvSpPr>
              <p:nvPr/>
            </p:nvSpPr>
            <p:spPr bwMode="auto">
              <a:xfrm>
                <a:off x="5888038" y="2538413"/>
                <a:ext cx="101600"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9" name="Oval 37"/>
              <p:cNvSpPr>
                <a:spLocks noChangeArrowheads="1"/>
              </p:cNvSpPr>
              <p:nvPr/>
            </p:nvSpPr>
            <p:spPr bwMode="auto">
              <a:xfrm>
                <a:off x="5951538" y="2697163"/>
                <a:ext cx="128588" cy="12858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heel(1)">
                                      <p:cBhvr>
                                        <p:cTn id="7" dur="2000"/>
                                        <p:tgtEl>
                                          <p:spTgt spid="29"/>
                                        </p:tgtEl>
                                      </p:cBhvr>
                                    </p:animEffect>
                                  </p:childTnLst>
                                </p:cTn>
                              </p:par>
                              <p:par>
                                <p:cTn id="8" presetID="22" presetClass="entr" presetSubtype="8" fill="hold" grpId="0" nodeType="withEffect">
                                  <p:stCondLst>
                                    <p:cond delay="2000"/>
                                  </p:stCondLst>
                                  <p:childTnLst>
                                    <p:set>
                                      <p:cBhvr>
                                        <p:cTn id="9" dur="1" fill="hold">
                                          <p:stCondLst>
                                            <p:cond delay="0"/>
                                          </p:stCondLst>
                                        </p:cTn>
                                        <p:tgtEl>
                                          <p:spTgt spid="40">
                                            <p:txEl>
                                              <p:charRg st="0" end="2"/>
                                            </p:txEl>
                                          </p:spTgt>
                                        </p:tgtEl>
                                        <p:attrNameLst>
                                          <p:attrName>style.visibility</p:attrName>
                                        </p:attrNameLst>
                                      </p:cBhvr>
                                      <p:to>
                                        <p:strVal val="visible"/>
                                      </p:to>
                                    </p:set>
                                    <p:animEffect transition="in" filter="wipe(left)">
                                      <p:cBhvr>
                                        <p:cTn id="10" dur="500"/>
                                        <p:tgtEl>
                                          <p:spTgt spid="40">
                                            <p:txEl>
                                              <p:charRg st="0" end="2"/>
                                            </p:txEl>
                                          </p:spTgt>
                                        </p:tgtEl>
                                      </p:cBhvr>
                                    </p:animEffect>
                                  </p:childTnLst>
                                </p:cTn>
                              </p:par>
                              <p:par>
                                <p:cTn id="11" presetID="2" presetClass="entr" presetSubtype="4" fill="hold" nodeType="withEffect">
                                  <p:stCondLst>
                                    <p:cond delay="3250"/>
                                  </p:stCondLst>
                                  <p:childTnLst>
                                    <p:set>
                                      <p:cBhvr>
                                        <p:cTn id="12" dur="1" fill="hold">
                                          <p:stCondLst>
                                            <p:cond delay="0"/>
                                          </p:stCondLst>
                                        </p:cTn>
                                        <p:tgtEl>
                                          <p:spTgt spid="401"/>
                                        </p:tgtEl>
                                        <p:attrNameLst>
                                          <p:attrName>style.visibility</p:attrName>
                                        </p:attrNameLst>
                                      </p:cBhvr>
                                      <p:to>
                                        <p:strVal val="visible"/>
                                      </p:to>
                                    </p:set>
                                    <p:anim calcmode="lin" valueType="num">
                                      <p:cBhvr additive="base">
                                        <p:cTn id="13" dur="500" fill="hold"/>
                                        <p:tgtEl>
                                          <p:spTgt spid="401"/>
                                        </p:tgtEl>
                                        <p:attrNameLst>
                                          <p:attrName>ppt_x</p:attrName>
                                        </p:attrNameLst>
                                      </p:cBhvr>
                                      <p:tavLst>
                                        <p:tav tm="0">
                                          <p:val>
                                            <p:strVal val="#ppt_x"/>
                                          </p:val>
                                        </p:tav>
                                        <p:tav tm="100000">
                                          <p:val>
                                            <p:strVal val="#ppt_x"/>
                                          </p:val>
                                        </p:tav>
                                      </p:tavLst>
                                    </p:anim>
                                    <p:anim calcmode="lin" valueType="num">
                                      <p:cBhvr additive="base">
                                        <p:cTn id="14" dur="500" fill="hold"/>
                                        <p:tgtEl>
                                          <p:spTgt spid="401"/>
                                        </p:tgtEl>
                                        <p:attrNameLst>
                                          <p:attrName>ppt_y</p:attrName>
                                        </p:attrNameLst>
                                      </p:cBhvr>
                                      <p:tavLst>
                                        <p:tav tm="0">
                                          <p:val>
                                            <p:strVal val="1+#ppt_h/2"/>
                                          </p:val>
                                        </p:tav>
                                        <p:tav tm="100000">
                                          <p:val>
                                            <p:strVal val="#ppt_y"/>
                                          </p:val>
                                        </p:tav>
                                      </p:tavLst>
                                    </p:anim>
                                  </p:childTnLst>
                                </p:cTn>
                              </p:par>
                              <p:par>
                                <p:cTn id="15" presetID="22" presetClass="entr" presetSubtype="8" fill="hold" nodeType="withEffect">
                                  <p:stCondLst>
                                    <p:cond delay="1500"/>
                                  </p:stCondLst>
                                  <p:childTnLst>
                                    <p:set>
                                      <p:cBhvr>
                                        <p:cTn id="16" dur="1" fill="hold">
                                          <p:stCondLst>
                                            <p:cond delay="0"/>
                                          </p:stCondLst>
                                        </p:cTn>
                                        <p:tgtEl>
                                          <p:spTgt spid="402"/>
                                        </p:tgtEl>
                                        <p:attrNameLst>
                                          <p:attrName>style.visibility</p:attrName>
                                        </p:attrNameLst>
                                      </p:cBhvr>
                                      <p:to>
                                        <p:strVal val="visible"/>
                                      </p:to>
                                    </p:set>
                                    <p:animEffect transition="in" filter="wipe(left)">
                                      <p:cBhvr>
                                        <p:cTn id="17" dur="500"/>
                                        <p:tgtEl>
                                          <p:spTgt spid="402"/>
                                        </p:tgtEl>
                                      </p:cBhvr>
                                    </p:animEffect>
                                  </p:childTnLst>
                                </p:cTn>
                              </p:par>
                              <p:par>
                                <p:cTn id="18" presetID="22" presetClass="entr" presetSubtype="8" fill="hold" grpId="0" nodeType="withEffect">
                                  <p:stCondLst>
                                    <p:cond delay="2000"/>
                                  </p:stCondLst>
                                  <p:childTnLst>
                                    <p:set>
                                      <p:cBhvr>
                                        <p:cTn id="19" dur="1" fill="hold">
                                          <p:stCondLst>
                                            <p:cond delay="0"/>
                                          </p:stCondLst>
                                        </p:cTn>
                                        <p:tgtEl>
                                          <p:spTgt spid="410">
                                            <p:txEl>
                                              <p:charRg st="0" end="19"/>
                                            </p:txEl>
                                          </p:spTgt>
                                        </p:tgtEl>
                                        <p:attrNameLst>
                                          <p:attrName>style.visibility</p:attrName>
                                        </p:attrNameLst>
                                      </p:cBhvr>
                                      <p:to>
                                        <p:strVal val="visible"/>
                                      </p:to>
                                    </p:set>
                                    <p:animEffect transition="in" filter="wipe(left)">
                                      <p:cBhvr>
                                        <p:cTn id="20" dur="500"/>
                                        <p:tgtEl>
                                          <p:spTgt spid="410">
                                            <p:txEl>
                                              <p:charRg st="0" end="19"/>
                                            </p:txEl>
                                          </p:spTgt>
                                        </p:tgtEl>
                                      </p:cBhvr>
                                    </p:animEffect>
                                  </p:childTnLst>
                                </p:cTn>
                              </p:par>
                              <p:par>
                                <p:cTn id="21" presetID="22" presetClass="entr" presetSubtype="1" fill="hold" grpId="0" nodeType="withEffect">
                                  <p:stCondLst>
                                    <p:cond delay="1000"/>
                                  </p:stCondLst>
                                  <p:childTnLst>
                                    <p:set>
                                      <p:cBhvr>
                                        <p:cTn id="22" dur="1" fill="hold">
                                          <p:stCondLst>
                                            <p:cond delay="0"/>
                                          </p:stCondLst>
                                        </p:cTn>
                                        <p:tgtEl>
                                          <p:spTgt spid="411"/>
                                        </p:tgtEl>
                                        <p:attrNameLst>
                                          <p:attrName>style.visibility</p:attrName>
                                        </p:attrNameLst>
                                      </p:cBhvr>
                                      <p:to>
                                        <p:strVal val="visible"/>
                                      </p:to>
                                    </p:set>
                                    <p:animEffect transition="in" filter="wipe(up)">
                                      <p:cBhvr>
                                        <p:cTn id="23" dur="1000"/>
                                        <p:tgtEl>
                                          <p:spTgt spid="411"/>
                                        </p:tgtEl>
                                      </p:cBhvr>
                                    </p:animEffect>
                                  </p:childTnLst>
                                </p:cTn>
                              </p:par>
                              <p:par>
                                <p:cTn id="24" presetID="22" presetClass="entr" presetSubtype="4" fill="hold" grpId="0" nodeType="withEffect">
                                  <p:stCondLst>
                                    <p:cond delay="1000"/>
                                  </p:stCondLst>
                                  <p:childTnLst>
                                    <p:set>
                                      <p:cBhvr>
                                        <p:cTn id="25" dur="1" fill="hold">
                                          <p:stCondLst>
                                            <p:cond delay="0"/>
                                          </p:stCondLst>
                                        </p:cTn>
                                        <p:tgtEl>
                                          <p:spTgt spid="412"/>
                                        </p:tgtEl>
                                        <p:attrNameLst>
                                          <p:attrName>style.visibility</p:attrName>
                                        </p:attrNameLst>
                                      </p:cBhvr>
                                      <p:to>
                                        <p:strVal val="visible"/>
                                      </p:to>
                                    </p:set>
                                    <p:animEffect transition="in" filter="wipe(down)">
                                      <p:cBhvr>
                                        <p:cTn id="26" dur="1000"/>
                                        <p:tgtEl>
                                          <p:spTgt spid="412"/>
                                        </p:tgtEl>
                                      </p:cBhvr>
                                    </p:animEffect>
                                  </p:childTnLst>
                                </p:cTn>
                              </p:par>
                              <p:par>
                                <p:cTn id="27" presetID="31" presetClass="entr" presetSubtype="0" fill="hold" nodeType="withEffect">
                                  <p:stCondLst>
                                    <p:cond delay="2800"/>
                                  </p:stCondLst>
                                  <p:childTnLst>
                                    <p:set>
                                      <p:cBhvr>
                                        <p:cTn id="28" dur="1" fill="hold">
                                          <p:stCondLst>
                                            <p:cond delay="0"/>
                                          </p:stCondLst>
                                        </p:cTn>
                                        <p:tgtEl>
                                          <p:spTgt spid="16"/>
                                        </p:tgtEl>
                                        <p:attrNameLst>
                                          <p:attrName>style.visibility</p:attrName>
                                        </p:attrNameLst>
                                      </p:cBhvr>
                                      <p:to>
                                        <p:strVal val="visible"/>
                                      </p:to>
                                    </p:set>
                                    <p:anim calcmode="lin" valueType="num">
                                      <p:cBhvr>
                                        <p:cTn id="29" dur="1000" fill="hold"/>
                                        <p:tgtEl>
                                          <p:spTgt spid="16"/>
                                        </p:tgtEl>
                                        <p:attrNameLst>
                                          <p:attrName>ppt_w</p:attrName>
                                        </p:attrNameLst>
                                      </p:cBhvr>
                                      <p:tavLst>
                                        <p:tav tm="0">
                                          <p:val>
                                            <p:fltVal val="0.000000"/>
                                          </p:val>
                                        </p:tav>
                                        <p:tav tm="100000">
                                          <p:val>
                                            <p:strVal val="#ppt_w"/>
                                          </p:val>
                                        </p:tav>
                                      </p:tavLst>
                                    </p:anim>
                                    <p:anim calcmode="lin" valueType="num">
                                      <p:cBhvr>
                                        <p:cTn id="30" dur="1000" fill="hold"/>
                                        <p:tgtEl>
                                          <p:spTgt spid="16"/>
                                        </p:tgtEl>
                                        <p:attrNameLst>
                                          <p:attrName>ppt_h</p:attrName>
                                        </p:attrNameLst>
                                      </p:cBhvr>
                                      <p:tavLst>
                                        <p:tav tm="0">
                                          <p:val>
                                            <p:fltVal val="0.000000"/>
                                          </p:val>
                                        </p:tav>
                                        <p:tav tm="100000">
                                          <p:val>
                                            <p:strVal val="#ppt_h"/>
                                          </p:val>
                                        </p:tav>
                                      </p:tavLst>
                                    </p:anim>
                                    <p:anim calcmode="lin" valueType="num">
                                      <p:cBhvr>
                                        <p:cTn id="31" dur="1000" fill="hold"/>
                                        <p:tgtEl>
                                          <p:spTgt spid="16"/>
                                        </p:tgtEl>
                                        <p:attrNameLst>
                                          <p:attrName>style.rotation</p:attrName>
                                        </p:attrNameLst>
                                      </p:cBhvr>
                                      <p:tavLst>
                                        <p:tav tm="0">
                                          <p:val>
                                            <p:fltVal val="90.000000"/>
                                          </p:val>
                                        </p:tav>
                                        <p:tav tm="100000">
                                          <p:val>
                                            <p:fltVal val="0.000000"/>
                                          </p:val>
                                        </p:tav>
                                      </p:tavLst>
                                    </p:anim>
                                    <p:animEffect transition="in" filter="fade">
                                      <p:cBhvr>
                                        <p:cTn id="32" dur="1000"/>
                                        <p:tgtEl>
                                          <p:spTgt spid="16"/>
                                        </p:tgtEl>
                                      </p:cBhvr>
                                    </p:animEffect>
                                  </p:childTnLst>
                                </p:cTn>
                              </p:par>
                              <p:par>
                                <p:cTn id="33" presetID="53" presetClass="entr" presetSubtype="16" fill="hold" nodeType="withEffect">
                                  <p:stCondLst>
                                    <p:cond delay="3800"/>
                                  </p:stCondLst>
                                  <p:childTnLst>
                                    <p:set>
                                      <p:cBhvr>
                                        <p:cTn id="34" dur="1" fill="hold">
                                          <p:stCondLst>
                                            <p:cond delay="0"/>
                                          </p:stCondLst>
                                        </p:cTn>
                                        <p:tgtEl>
                                          <p:spTgt spid="36"/>
                                        </p:tgtEl>
                                        <p:attrNameLst>
                                          <p:attrName>style.visibility</p:attrName>
                                        </p:attrNameLst>
                                      </p:cBhvr>
                                      <p:to>
                                        <p:strVal val="visible"/>
                                      </p:to>
                                    </p:set>
                                    <p:anim calcmode="lin" valueType="num">
                                      <p:cBhvr>
                                        <p:cTn id="35" dur="500" fill="hold"/>
                                        <p:tgtEl>
                                          <p:spTgt spid="36"/>
                                        </p:tgtEl>
                                        <p:attrNameLst>
                                          <p:attrName>ppt_w</p:attrName>
                                        </p:attrNameLst>
                                      </p:cBhvr>
                                      <p:tavLst>
                                        <p:tav tm="0">
                                          <p:val>
                                            <p:fltVal val="0.000000"/>
                                          </p:val>
                                        </p:tav>
                                        <p:tav tm="100000">
                                          <p:val>
                                            <p:strVal val="#ppt_w"/>
                                          </p:val>
                                        </p:tav>
                                      </p:tavLst>
                                    </p:anim>
                                    <p:anim calcmode="lin" valueType="num">
                                      <p:cBhvr>
                                        <p:cTn id="36" dur="500" fill="hold"/>
                                        <p:tgtEl>
                                          <p:spTgt spid="36"/>
                                        </p:tgtEl>
                                        <p:attrNameLst>
                                          <p:attrName>ppt_h</p:attrName>
                                        </p:attrNameLst>
                                      </p:cBhvr>
                                      <p:tavLst>
                                        <p:tav tm="0">
                                          <p:val>
                                            <p:fltVal val="0.000000"/>
                                          </p:val>
                                        </p:tav>
                                        <p:tav tm="100000">
                                          <p:val>
                                            <p:strVal val="#ppt_h"/>
                                          </p:val>
                                        </p:tav>
                                      </p:tavLst>
                                    </p:anim>
                                    <p:animEffect transition="in" filter="fade">
                                      <p:cBhvr>
                                        <p:cTn id="37" dur="500"/>
                                        <p:tgtEl>
                                          <p:spTgt spid="36"/>
                                        </p:tgtEl>
                                      </p:cBhvr>
                                    </p:animEffect>
                                  </p:childTnLst>
                                </p:cTn>
                              </p:par>
                              <p:par>
                                <p:cTn id="38" presetID="53" presetClass="entr" presetSubtype="16" fill="hold" nodeType="withEffect">
                                  <p:stCondLst>
                                    <p:cond delay="3800"/>
                                  </p:stCondLst>
                                  <p:childTnLst>
                                    <p:set>
                                      <p:cBhvr>
                                        <p:cTn id="39" dur="1" fill="hold">
                                          <p:stCondLst>
                                            <p:cond delay="0"/>
                                          </p:stCondLst>
                                        </p:cTn>
                                        <p:tgtEl>
                                          <p:spTgt spid="30"/>
                                        </p:tgtEl>
                                        <p:attrNameLst>
                                          <p:attrName>style.visibility</p:attrName>
                                        </p:attrNameLst>
                                      </p:cBhvr>
                                      <p:to>
                                        <p:strVal val="visible"/>
                                      </p:to>
                                    </p:set>
                                    <p:anim calcmode="lin" valueType="num">
                                      <p:cBhvr>
                                        <p:cTn id="40" dur="500" fill="hold"/>
                                        <p:tgtEl>
                                          <p:spTgt spid="30"/>
                                        </p:tgtEl>
                                        <p:attrNameLst>
                                          <p:attrName>ppt_w</p:attrName>
                                        </p:attrNameLst>
                                      </p:cBhvr>
                                      <p:tavLst>
                                        <p:tav tm="0">
                                          <p:val>
                                            <p:fltVal val="0.000000"/>
                                          </p:val>
                                        </p:tav>
                                        <p:tav tm="100000">
                                          <p:val>
                                            <p:strVal val="#ppt_w"/>
                                          </p:val>
                                        </p:tav>
                                      </p:tavLst>
                                    </p:anim>
                                    <p:anim calcmode="lin" valueType="num">
                                      <p:cBhvr>
                                        <p:cTn id="41" dur="500" fill="hold"/>
                                        <p:tgtEl>
                                          <p:spTgt spid="30"/>
                                        </p:tgtEl>
                                        <p:attrNameLst>
                                          <p:attrName>ppt_h</p:attrName>
                                        </p:attrNameLst>
                                      </p:cBhvr>
                                      <p:tavLst>
                                        <p:tav tm="0">
                                          <p:val>
                                            <p:fltVal val="0.000000"/>
                                          </p:val>
                                        </p:tav>
                                        <p:tav tm="100000">
                                          <p:val>
                                            <p:strVal val="#ppt_h"/>
                                          </p:val>
                                        </p:tav>
                                      </p:tavLst>
                                    </p:anim>
                                    <p:animEffect transition="in" filter="fade">
                                      <p:cBhvr>
                                        <p:cTn id="42" dur="500"/>
                                        <p:tgtEl>
                                          <p:spTgt spid="30"/>
                                        </p:tgtEl>
                                      </p:cBhvr>
                                    </p:animEffect>
                                  </p:childTnLst>
                                </p:cTn>
                              </p:par>
                              <p:par>
                                <p:cTn id="43" presetID="53" presetClass="entr" presetSubtype="16" fill="hold" nodeType="withEffect">
                                  <p:stCondLst>
                                    <p:cond delay="3800"/>
                                  </p:stCondLst>
                                  <p:childTnLst>
                                    <p:set>
                                      <p:cBhvr>
                                        <p:cTn id="44" dur="1" fill="hold">
                                          <p:stCondLst>
                                            <p:cond delay="0"/>
                                          </p:stCondLst>
                                        </p:cTn>
                                        <p:tgtEl>
                                          <p:spTgt spid="33"/>
                                        </p:tgtEl>
                                        <p:attrNameLst>
                                          <p:attrName>style.visibility</p:attrName>
                                        </p:attrNameLst>
                                      </p:cBhvr>
                                      <p:to>
                                        <p:strVal val="visible"/>
                                      </p:to>
                                    </p:set>
                                    <p:anim calcmode="lin" valueType="num">
                                      <p:cBhvr>
                                        <p:cTn id="45" dur="500" fill="hold"/>
                                        <p:tgtEl>
                                          <p:spTgt spid="33"/>
                                        </p:tgtEl>
                                        <p:attrNameLst>
                                          <p:attrName>ppt_w</p:attrName>
                                        </p:attrNameLst>
                                      </p:cBhvr>
                                      <p:tavLst>
                                        <p:tav tm="0">
                                          <p:val>
                                            <p:fltVal val="0.000000"/>
                                          </p:val>
                                        </p:tav>
                                        <p:tav tm="100000">
                                          <p:val>
                                            <p:strVal val="#ppt_w"/>
                                          </p:val>
                                        </p:tav>
                                      </p:tavLst>
                                    </p:anim>
                                    <p:anim calcmode="lin" valueType="num">
                                      <p:cBhvr>
                                        <p:cTn id="46" dur="500" fill="hold"/>
                                        <p:tgtEl>
                                          <p:spTgt spid="33"/>
                                        </p:tgtEl>
                                        <p:attrNameLst>
                                          <p:attrName>ppt_h</p:attrName>
                                        </p:attrNameLst>
                                      </p:cBhvr>
                                      <p:tavLst>
                                        <p:tav tm="0">
                                          <p:val>
                                            <p:fltVal val="0.000000"/>
                                          </p:val>
                                        </p:tav>
                                        <p:tav tm="100000">
                                          <p:val>
                                            <p:strVal val="#ppt_h"/>
                                          </p:val>
                                        </p:tav>
                                      </p:tavLst>
                                    </p:anim>
                                    <p:animEffect transition="in" filter="fade">
                                      <p:cBhvr>
                                        <p:cTn id="47" dur="500"/>
                                        <p:tgtEl>
                                          <p:spTgt spid="33"/>
                                        </p:tgtEl>
                                      </p:cBhvr>
                                    </p:animEffect>
                                  </p:childTnLst>
                                </p:cTn>
                              </p:par>
                              <p:par>
                                <p:cTn id="48" presetID="53" presetClass="entr" presetSubtype="16" fill="hold" nodeType="withEffect">
                                  <p:stCondLst>
                                    <p:cond delay="3800"/>
                                  </p:stCondLst>
                                  <p:childTnLst>
                                    <p:set>
                                      <p:cBhvr>
                                        <p:cTn id="49" dur="1" fill="hold">
                                          <p:stCondLst>
                                            <p:cond delay="0"/>
                                          </p:stCondLst>
                                        </p:cTn>
                                        <p:tgtEl>
                                          <p:spTgt spid="39"/>
                                        </p:tgtEl>
                                        <p:attrNameLst>
                                          <p:attrName>style.visibility</p:attrName>
                                        </p:attrNameLst>
                                      </p:cBhvr>
                                      <p:to>
                                        <p:strVal val="visible"/>
                                      </p:to>
                                    </p:set>
                                    <p:anim calcmode="lin" valueType="num">
                                      <p:cBhvr>
                                        <p:cTn id="50" dur="500" fill="hold"/>
                                        <p:tgtEl>
                                          <p:spTgt spid="39"/>
                                        </p:tgtEl>
                                        <p:attrNameLst>
                                          <p:attrName>ppt_w</p:attrName>
                                        </p:attrNameLst>
                                      </p:cBhvr>
                                      <p:tavLst>
                                        <p:tav tm="0">
                                          <p:val>
                                            <p:fltVal val="0.000000"/>
                                          </p:val>
                                        </p:tav>
                                        <p:tav tm="100000">
                                          <p:val>
                                            <p:strVal val="#ppt_w"/>
                                          </p:val>
                                        </p:tav>
                                      </p:tavLst>
                                    </p:anim>
                                    <p:anim calcmode="lin" valueType="num">
                                      <p:cBhvr>
                                        <p:cTn id="51" dur="500" fill="hold"/>
                                        <p:tgtEl>
                                          <p:spTgt spid="39"/>
                                        </p:tgtEl>
                                        <p:attrNameLst>
                                          <p:attrName>ppt_h</p:attrName>
                                        </p:attrNameLst>
                                      </p:cBhvr>
                                      <p:tavLst>
                                        <p:tav tm="0">
                                          <p:val>
                                            <p:fltVal val="0.000000"/>
                                          </p:val>
                                        </p:tav>
                                        <p:tav tm="100000">
                                          <p:val>
                                            <p:strVal val="#ppt_h"/>
                                          </p:val>
                                        </p:tav>
                                      </p:tavLst>
                                    </p:anim>
                                    <p:animEffect transition="in" filter="fade">
                                      <p:cBhvr>
                                        <p:cTn id="52" dur="500"/>
                                        <p:tgtEl>
                                          <p:spTgt spid="39"/>
                                        </p:tgtEl>
                                      </p:cBhvr>
                                    </p:animEffect>
                                  </p:childTnLst>
                                </p:cTn>
                              </p:par>
                              <p:par>
                                <p:cTn id="53" presetID="53" presetClass="entr" presetSubtype="16" fill="hold" nodeType="withEffect">
                                  <p:stCondLst>
                                    <p:cond delay="3800"/>
                                  </p:stCondLst>
                                  <p:childTnLst>
                                    <p:set>
                                      <p:cBhvr>
                                        <p:cTn id="54" dur="1" fill="hold">
                                          <p:stCondLst>
                                            <p:cond delay="0"/>
                                          </p:stCondLst>
                                        </p:cTn>
                                        <p:tgtEl>
                                          <p:spTgt spid="53"/>
                                        </p:tgtEl>
                                        <p:attrNameLst>
                                          <p:attrName>style.visibility</p:attrName>
                                        </p:attrNameLst>
                                      </p:cBhvr>
                                      <p:to>
                                        <p:strVal val="visible"/>
                                      </p:to>
                                    </p:set>
                                    <p:anim calcmode="lin" valueType="num">
                                      <p:cBhvr>
                                        <p:cTn id="55" dur="500" fill="hold"/>
                                        <p:tgtEl>
                                          <p:spTgt spid="53"/>
                                        </p:tgtEl>
                                        <p:attrNameLst>
                                          <p:attrName>ppt_w</p:attrName>
                                        </p:attrNameLst>
                                      </p:cBhvr>
                                      <p:tavLst>
                                        <p:tav tm="0">
                                          <p:val>
                                            <p:fltVal val="0.000000"/>
                                          </p:val>
                                        </p:tav>
                                        <p:tav tm="100000">
                                          <p:val>
                                            <p:strVal val="#ppt_w"/>
                                          </p:val>
                                        </p:tav>
                                      </p:tavLst>
                                    </p:anim>
                                    <p:anim calcmode="lin" valueType="num">
                                      <p:cBhvr>
                                        <p:cTn id="56" dur="500" fill="hold"/>
                                        <p:tgtEl>
                                          <p:spTgt spid="53"/>
                                        </p:tgtEl>
                                        <p:attrNameLst>
                                          <p:attrName>ppt_h</p:attrName>
                                        </p:attrNameLst>
                                      </p:cBhvr>
                                      <p:tavLst>
                                        <p:tav tm="0">
                                          <p:val>
                                            <p:fltVal val="0.000000"/>
                                          </p:val>
                                        </p:tav>
                                        <p:tav tm="100000">
                                          <p:val>
                                            <p:strVal val="#ppt_h"/>
                                          </p:val>
                                        </p:tav>
                                      </p:tavLst>
                                    </p:anim>
                                    <p:animEffect transition="in" filter="fade">
                                      <p:cBhvr>
                                        <p:cTn id="57" dur="500"/>
                                        <p:tgtEl>
                                          <p:spTgt spid="53"/>
                                        </p:tgtEl>
                                      </p:cBhvr>
                                    </p:animEffect>
                                  </p:childTnLst>
                                </p:cTn>
                              </p:par>
                            </p:childTnLst>
                          </p:cTn>
                        </p:par>
                        <p:par>
                          <p:cTn id="58" fill="hold">
                            <p:stCondLst>
                              <p:cond delay="2000"/>
                            </p:stCondLst>
                            <p:childTnLst>
                              <p:par>
                                <p:cTn id="59" presetID="22" presetClass="entr" presetSubtype="2" fill="hold" nodeType="afterEffect">
                                  <p:stCondLst>
                                    <p:cond delay="0"/>
                                  </p:stCondLst>
                                  <p:childTnLst>
                                    <p:set>
                                      <p:cBhvr>
                                        <p:cTn id="60" dur="1" fill="hold">
                                          <p:stCondLst>
                                            <p:cond delay="0"/>
                                          </p:stCondLst>
                                        </p:cTn>
                                        <p:tgtEl>
                                          <p:spTgt spid="42"/>
                                        </p:tgtEl>
                                        <p:attrNameLst>
                                          <p:attrName>style.visibility</p:attrName>
                                        </p:attrNameLst>
                                      </p:cBhvr>
                                      <p:to>
                                        <p:strVal val="visible"/>
                                      </p:to>
                                    </p:set>
                                    <p:animEffect transition="in" filter="wipe(right)">
                                      <p:cBhvr>
                                        <p:cTn id="61" dur="500"/>
                                        <p:tgtEl>
                                          <p:spTgt spid="42"/>
                                        </p:tgtEl>
                                      </p:cBhvr>
                                    </p:animEffect>
                                  </p:childTnLst>
                                </p:cTn>
                              </p:par>
                            </p:childTnLst>
                          </p:cTn>
                        </p:par>
                        <p:par>
                          <p:cTn id="62" fill="hold">
                            <p:stCondLst>
                              <p:cond delay="2500"/>
                            </p:stCondLst>
                            <p:childTnLst>
                              <p:par>
                                <p:cTn id="63" presetID="22" presetClass="entr" presetSubtype="8" fill="hold" nodeType="afterEffect">
                                  <p:stCondLst>
                                    <p:cond delay="0"/>
                                  </p:stCondLst>
                                  <p:childTnLst>
                                    <p:set>
                                      <p:cBhvr>
                                        <p:cTn id="64" dur="1" fill="hold">
                                          <p:stCondLst>
                                            <p:cond delay="0"/>
                                          </p:stCondLst>
                                        </p:cTn>
                                        <p:tgtEl>
                                          <p:spTgt spid="41"/>
                                        </p:tgtEl>
                                        <p:attrNameLst>
                                          <p:attrName>style.visibility</p:attrName>
                                        </p:attrNameLst>
                                      </p:cBhvr>
                                      <p:to>
                                        <p:strVal val="visible"/>
                                      </p:to>
                                    </p:set>
                                    <p:animEffect transition="in" filter="wipe(left)">
                                      <p:cBhvr>
                                        <p:cTn id="65" dur="500"/>
                                        <p:tgtEl>
                                          <p:spTgt spid="41"/>
                                        </p:tgtEl>
                                      </p:cBhvr>
                                    </p:animEffect>
                                  </p:childTnLst>
                                </p:cTn>
                              </p:par>
                              <p:par>
                                <p:cTn id="66" presetID="22" presetClass="entr" presetSubtype="1" fill="hold" nodeType="withEffect">
                                  <p:stCondLst>
                                    <p:cond delay="500"/>
                                  </p:stCondLst>
                                  <p:childTnLst>
                                    <p:set>
                                      <p:cBhvr>
                                        <p:cTn id="67" dur="1" fill="hold">
                                          <p:stCondLst>
                                            <p:cond delay="0"/>
                                          </p:stCondLst>
                                        </p:cTn>
                                        <p:tgtEl>
                                          <p:spTgt spid="43"/>
                                        </p:tgtEl>
                                        <p:attrNameLst>
                                          <p:attrName>style.visibility</p:attrName>
                                        </p:attrNameLst>
                                      </p:cBhvr>
                                      <p:to>
                                        <p:strVal val="visible"/>
                                      </p:to>
                                    </p:set>
                                    <p:animEffect transition="in" filter="wipe(up)">
                                      <p:cBhvr>
                                        <p:cTn id="68" dur="500"/>
                                        <p:tgtEl>
                                          <p:spTgt spid="43"/>
                                        </p:tgtEl>
                                      </p:cBhvr>
                                    </p:animEffect>
                                  </p:childTnLst>
                                </p:cTn>
                              </p:par>
                              <p:par>
                                <p:cTn id="69" presetID="22" presetClass="entr" presetSubtype="1" fill="hold" nodeType="withEffect">
                                  <p:stCondLst>
                                    <p:cond delay="1000"/>
                                  </p:stCondLst>
                                  <p:childTnLst>
                                    <p:set>
                                      <p:cBhvr>
                                        <p:cTn id="70" dur="1" fill="hold">
                                          <p:stCondLst>
                                            <p:cond delay="0"/>
                                          </p:stCondLst>
                                        </p:cTn>
                                        <p:tgtEl>
                                          <p:spTgt spid="46"/>
                                        </p:tgtEl>
                                        <p:attrNameLst>
                                          <p:attrName>style.visibility</p:attrName>
                                        </p:attrNameLst>
                                      </p:cBhvr>
                                      <p:to>
                                        <p:strVal val="visible"/>
                                      </p:to>
                                    </p:set>
                                    <p:animEffect transition="in" filter="wipe(up)">
                                      <p:cBhvr>
                                        <p:cTn id="71" dur="500"/>
                                        <p:tgtEl>
                                          <p:spTgt spid="46"/>
                                        </p:tgtEl>
                                      </p:cBhvr>
                                    </p:animEffect>
                                  </p:childTnLst>
                                </p:cTn>
                              </p:par>
                              <p:par>
                                <p:cTn id="72" presetID="22" presetClass="entr" presetSubtype="1" fill="hold" grpId="0" nodeType="withEffect">
                                  <p:stCondLst>
                                    <p:cond delay="1500"/>
                                  </p:stCondLst>
                                  <p:childTnLst>
                                    <p:set>
                                      <p:cBhvr>
                                        <p:cTn id="73" dur="1" fill="hold">
                                          <p:stCondLst>
                                            <p:cond delay="0"/>
                                          </p:stCondLst>
                                        </p:cTn>
                                        <p:tgtEl>
                                          <p:spTgt spid="49"/>
                                        </p:tgtEl>
                                        <p:attrNameLst>
                                          <p:attrName>style.visibility</p:attrName>
                                        </p:attrNameLst>
                                      </p:cBhvr>
                                      <p:to>
                                        <p:strVal val="visible"/>
                                      </p:to>
                                    </p:set>
                                    <p:animEffect transition="in" filter="wipe(up)">
                                      <p:cBhvr>
                                        <p:cTn id="74" dur="1000"/>
                                        <p:tgtEl>
                                          <p:spTgt spid="49"/>
                                        </p:tgtEl>
                                      </p:cBhvr>
                                    </p:animEffect>
                                  </p:childTnLst>
                                </p:cTn>
                              </p:par>
                              <p:par>
                                <p:cTn id="75" presetID="22" presetClass="entr" presetSubtype="1" fill="hold" grpId="0" nodeType="withEffect">
                                  <p:stCondLst>
                                    <p:cond delay="1500"/>
                                  </p:stCondLst>
                                  <p:childTnLst>
                                    <p:set>
                                      <p:cBhvr>
                                        <p:cTn id="76" dur="1" fill="hold">
                                          <p:stCondLst>
                                            <p:cond delay="0"/>
                                          </p:stCondLst>
                                        </p:cTn>
                                        <p:tgtEl>
                                          <p:spTgt spid="50"/>
                                        </p:tgtEl>
                                        <p:attrNameLst>
                                          <p:attrName>style.visibility</p:attrName>
                                        </p:attrNameLst>
                                      </p:cBhvr>
                                      <p:to>
                                        <p:strVal val="visible"/>
                                      </p:to>
                                    </p:set>
                                    <p:animEffect transition="in" filter="wipe(up)">
                                      <p:cBhvr>
                                        <p:cTn id="77" dur="1000"/>
                                        <p:tgtEl>
                                          <p:spTgt spid="50"/>
                                        </p:tgtEl>
                                      </p:cBhvr>
                                    </p:animEffect>
                                  </p:childTnLst>
                                </p:cTn>
                              </p:par>
                              <p:par>
                                <p:cTn id="78" presetID="22" presetClass="entr" presetSubtype="1" fill="hold" grpId="0" nodeType="withEffect">
                                  <p:stCondLst>
                                    <p:cond delay="1500"/>
                                  </p:stCondLst>
                                  <p:childTnLst>
                                    <p:set>
                                      <p:cBhvr>
                                        <p:cTn id="79" dur="1" fill="hold">
                                          <p:stCondLst>
                                            <p:cond delay="0"/>
                                          </p:stCondLst>
                                        </p:cTn>
                                        <p:tgtEl>
                                          <p:spTgt spid="51"/>
                                        </p:tgtEl>
                                        <p:attrNameLst>
                                          <p:attrName>style.visibility</p:attrName>
                                        </p:attrNameLst>
                                      </p:cBhvr>
                                      <p:to>
                                        <p:strVal val="visible"/>
                                      </p:to>
                                    </p:set>
                                    <p:animEffect transition="in" filter="wipe(up)">
                                      <p:cBhvr>
                                        <p:cTn id="80" dur="1000"/>
                                        <p:tgtEl>
                                          <p:spTgt spid="51"/>
                                        </p:tgtEl>
                                      </p:cBhvr>
                                    </p:animEffect>
                                  </p:childTnLst>
                                </p:cTn>
                              </p:par>
                              <p:par>
                                <p:cTn id="81" presetID="22" presetClass="entr" presetSubtype="1" fill="hold" grpId="0" nodeType="withEffect">
                                  <p:stCondLst>
                                    <p:cond delay="1500"/>
                                  </p:stCondLst>
                                  <p:childTnLst>
                                    <p:set>
                                      <p:cBhvr>
                                        <p:cTn id="82" dur="1" fill="hold">
                                          <p:stCondLst>
                                            <p:cond delay="0"/>
                                          </p:stCondLst>
                                        </p:cTn>
                                        <p:tgtEl>
                                          <p:spTgt spid="52"/>
                                        </p:tgtEl>
                                        <p:attrNameLst>
                                          <p:attrName>style.visibility</p:attrName>
                                        </p:attrNameLst>
                                      </p:cBhvr>
                                      <p:to>
                                        <p:strVal val="visible"/>
                                      </p:to>
                                    </p:set>
                                    <p:animEffect transition="in" filter="wipe(up)">
                                      <p:cBhvr>
                                        <p:cTn id="83" dur="1000"/>
                                        <p:tgtEl>
                                          <p:spTgt spid="52"/>
                                        </p:tgtEl>
                                      </p:cBhvr>
                                    </p:animEffect>
                                  </p:childTnLst>
                                </p:cTn>
                              </p:par>
                              <p:par>
                                <p:cTn id="84" presetID="45" presetClass="entr" presetSubtype="0" fill="hold" grpId="0" nodeType="withEffect">
                                  <p:stCondLst>
                                    <p:cond delay="500"/>
                                  </p:stCondLst>
                                  <p:childTnLst>
                                    <p:set>
                                      <p:cBhvr>
                                        <p:cTn id="85" dur="1" fill="hold">
                                          <p:stCondLst>
                                            <p:cond delay="0"/>
                                          </p:stCondLst>
                                        </p:cTn>
                                        <p:tgtEl>
                                          <p:spTgt spid="55"/>
                                        </p:tgtEl>
                                        <p:attrNameLst>
                                          <p:attrName>style.visibility</p:attrName>
                                        </p:attrNameLst>
                                      </p:cBhvr>
                                      <p:to>
                                        <p:strVal val="visible"/>
                                      </p:to>
                                    </p:set>
                                    <p:animEffect transition="in" filter="fade">
                                      <p:cBhvr>
                                        <p:cTn id="86" dur="2000"/>
                                        <p:tgtEl>
                                          <p:spTgt spid="55"/>
                                        </p:tgtEl>
                                      </p:cBhvr>
                                    </p:animEffect>
                                    <p:anim calcmode="lin" valueType="num">
                                      <p:cBhvr>
                                        <p:cTn id="87" dur="2000" fill="hold"/>
                                        <p:tgtEl>
                                          <p:spTgt spid="55"/>
                                        </p:tgtEl>
                                        <p:attrNameLst>
                                          <p:attrName>ppt_w</p:attrName>
                                        </p:attrNameLst>
                                      </p:cBhvr>
                                      <p:tavLst>
                                        <p:tav tm="0" fmla="#ppt_w*sin(2.5*pi*$)">
                                          <p:val>
                                            <p:fltVal val="0.000000"/>
                                          </p:val>
                                        </p:tav>
                                        <p:tav tm="100000">
                                          <p:val>
                                            <p:fltVal val="1.000000"/>
                                          </p:val>
                                        </p:tav>
                                      </p:tavLst>
                                    </p:anim>
                                    <p:anim calcmode="lin" valueType="num">
                                      <p:cBhvr>
                                        <p:cTn id="88" dur="2000" fill="hold"/>
                                        <p:tgtEl>
                                          <p:spTgt spid="5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P spid="40" grpId="0" build="p"/>
      <p:bldP spid="410" grpId="0" build="p"/>
      <p:bldP spid="411" grpId="0"/>
      <p:bldP spid="412" grpId="0"/>
      <p:bldP spid="49" grpId="0"/>
      <p:bldP spid="50" grpId="0"/>
      <p:bldP spid="51" grpId="0"/>
      <p:bldP spid="52" grpId="0"/>
      <p:bldP spid="5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lstStyle/>
          <a:p>
            <a:endParaRPr lang="zh-CN" altLang="en-US" sz="2400"/>
          </a:p>
        </p:txBody>
      </p:sp>
      <p:sp>
        <p:nvSpPr>
          <p:cNvPr id="13"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lstStyle/>
          <a:p>
            <a:endParaRPr lang="zh-CN" altLang="en-US" sz="2400"/>
          </a:p>
        </p:txBody>
      </p:sp>
      <p:sp>
        <p:nvSpPr>
          <p:cNvPr id="14" name="原创设计师QQ598969553             _3"/>
          <p:cNvSpPr>
            <a:spLocks noChangeArrowheads="1"/>
          </p:cNvSpPr>
          <p:nvPr/>
        </p:nvSpPr>
        <p:spPr bwMode="auto">
          <a:xfrm>
            <a:off x="618067" y="260859"/>
            <a:ext cx="2035175"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数据图</a:t>
            </a:r>
            <a:r>
              <a:rPr lang="en-US" altLang="zh-CN" sz="2665" b="1" dirty="0">
                <a:solidFill>
                  <a:schemeClr val="accent1"/>
                </a:solidFill>
                <a:latin typeface="Impact" panose="020B0806030902050204" pitchFamily="34" charset="0"/>
                <a:ea typeface="微软雅黑" panose="020B0503020204020204" charset="-122"/>
                <a:cs typeface="宋体" panose="02010600030101010101" pitchFamily="2" charset="-122"/>
              </a:rPr>
              <a:t>—</a:t>
            </a:r>
            <a:r>
              <a:rPr lang="zh-CN" altLang="en-US" sz="2665" b="1" dirty="0">
                <a:solidFill>
                  <a:schemeClr val="accent2"/>
                </a:solidFill>
                <a:latin typeface="Impact" panose="020B0806030902050204" pitchFamily="34" charset="0"/>
                <a:ea typeface="微软雅黑" panose="020B0503020204020204" charset="-122"/>
                <a:cs typeface="宋体" panose="02010600030101010101" pitchFamily="2" charset="-122"/>
              </a:rPr>
              <a:t>饼图</a:t>
            </a:r>
            <a:endParaRPr lang="en-US" altLang="zh-CN" sz="2665" b="1" dirty="0">
              <a:solidFill>
                <a:schemeClr val="accent2"/>
              </a:solidFill>
              <a:latin typeface="Impact" panose="020B0806030902050204" pitchFamily="34" charset="0"/>
              <a:ea typeface="微软雅黑" panose="020B0503020204020204" charset="-122"/>
              <a:cs typeface="宋体" panose="02010600030101010101" pitchFamily="2" charset="-122"/>
            </a:endParaRPr>
          </a:p>
        </p:txBody>
      </p:sp>
      <p:sp>
        <p:nvSpPr>
          <p:cNvPr id="15" name="原创设计师QQ598969553             _4"/>
          <p:cNvSpPr>
            <a:spLocks noChangeArrowheads="1"/>
          </p:cNvSpPr>
          <p:nvPr/>
        </p:nvSpPr>
        <p:spPr bwMode="auto">
          <a:xfrm>
            <a:off x="623392" y="721863"/>
            <a:ext cx="2400808" cy="163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anose="020B0604020202020204" pitchFamily="34" charset="0"/>
              <a:buNone/>
            </a:pPr>
            <a:r>
              <a:rPr lang="en-US" altLang="zh-CN" sz="1065" dirty="0">
                <a:solidFill>
                  <a:srgbClr val="53585E"/>
                </a:solidFill>
                <a:latin typeface="Arial" panose="020B0604020202020204" pitchFamily="34" charset="0"/>
                <a:cs typeface="Arial" panose="020B0604020202020204" pitchFamily="34" charset="0"/>
              </a:rPr>
              <a:t>This is a subtitle for your presentation</a:t>
            </a:r>
            <a:endParaRPr lang="zh-CN" altLang="en-US" sz="1065" dirty="0">
              <a:solidFill>
                <a:srgbClr val="53585E"/>
              </a:solidFill>
              <a:latin typeface="Arial" panose="020B0604020202020204" pitchFamily="34" charset="0"/>
              <a:cs typeface="Arial" panose="020B0604020202020204" pitchFamily="34" charset="0"/>
            </a:endParaRPr>
          </a:p>
        </p:txBody>
      </p:sp>
      <p:graphicFrame>
        <p:nvGraphicFramePr>
          <p:cNvPr id="6" name="原创设计师QQ598969553             _5"/>
          <p:cNvGraphicFramePr/>
          <p:nvPr/>
        </p:nvGraphicFramePr>
        <p:xfrm>
          <a:off x="911424" y="1872719"/>
          <a:ext cx="3827816" cy="3600581"/>
        </p:xfrm>
        <a:graphic>
          <a:graphicData uri="http://schemas.openxmlformats.org/drawingml/2006/chart">
            <c:chart xmlns:c="http://schemas.openxmlformats.org/drawingml/2006/chart" xmlns:r="http://schemas.openxmlformats.org/officeDocument/2006/relationships" r:id="rId1"/>
          </a:graphicData>
        </a:graphic>
      </p:graphicFrame>
      <p:sp>
        <p:nvSpPr>
          <p:cNvPr id="7" name="原创设计师QQ598969553             _6"/>
          <p:cNvSpPr>
            <a:spLocks noChangeArrowheads="1"/>
          </p:cNvSpPr>
          <p:nvPr/>
        </p:nvSpPr>
        <p:spPr bwMode="auto">
          <a:xfrm>
            <a:off x="6672064" y="1846149"/>
            <a:ext cx="4608512" cy="68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335" b="1" dirty="0">
                <a:solidFill>
                  <a:schemeClr val="tx1">
                    <a:lumMod val="75000"/>
                    <a:lumOff val="25000"/>
                  </a:schemeClr>
                </a:solidFill>
              </a:rPr>
              <a:t>TOPIC HEADER HERE</a:t>
            </a:r>
            <a:endParaRPr lang="zh-CN" altLang="en-US" sz="1335" dirty="0">
              <a:solidFill>
                <a:schemeClr val="tx1">
                  <a:lumMod val="75000"/>
                  <a:lumOff val="25000"/>
                </a:schemeClr>
              </a:solidFill>
            </a:endParaRPr>
          </a:p>
          <a:p>
            <a:pPr>
              <a:lnSpc>
                <a:spcPct val="120000"/>
              </a:lnSpc>
              <a:spcBef>
                <a:spcPts val="300"/>
              </a:spcBef>
            </a:pPr>
            <a:r>
              <a:rPr lang="en-US" altLang="zh-CN" sz="1065" dirty="0">
                <a:solidFill>
                  <a:schemeClr val="bg1">
                    <a:lumMod val="50000"/>
                  </a:schemeClr>
                </a:solidFill>
              </a:rPr>
              <a:t>We have many PowerPoint templates that has been specifically designed to help anyone that is stepping into the world of PowerPoint for the very first time. </a:t>
            </a:r>
            <a:endParaRPr lang="en-US" altLang="zh-CN" sz="1065" dirty="0">
              <a:solidFill>
                <a:schemeClr val="bg1">
                  <a:lumMod val="50000"/>
                </a:schemeClr>
              </a:solidFill>
            </a:endParaRPr>
          </a:p>
        </p:txBody>
      </p:sp>
      <p:sp>
        <p:nvSpPr>
          <p:cNvPr id="8" name="原创设计师QQ598969553             _7"/>
          <p:cNvSpPr/>
          <p:nvPr/>
        </p:nvSpPr>
        <p:spPr>
          <a:xfrm>
            <a:off x="5812385" y="1908270"/>
            <a:ext cx="567229" cy="567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01</a:t>
            </a:r>
            <a:endParaRPr lang="zh-CN" altLang="en-US" sz="2400" dirty="0"/>
          </a:p>
        </p:txBody>
      </p:sp>
      <p:sp>
        <p:nvSpPr>
          <p:cNvPr id="9" name="原创设计师QQ598969553             _8"/>
          <p:cNvSpPr>
            <a:spLocks noChangeArrowheads="1"/>
          </p:cNvSpPr>
          <p:nvPr/>
        </p:nvSpPr>
        <p:spPr bwMode="auto">
          <a:xfrm>
            <a:off x="6672064" y="2853313"/>
            <a:ext cx="4608512" cy="68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335" b="1" dirty="0">
                <a:solidFill>
                  <a:schemeClr val="tx1">
                    <a:lumMod val="75000"/>
                    <a:lumOff val="25000"/>
                  </a:schemeClr>
                </a:solidFill>
              </a:rPr>
              <a:t>TOPIC HEADER HERE</a:t>
            </a:r>
            <a:endParaRPr lang="zh-CN" altLang="en-US" sz="1335" dirty="0">
              <a:solidFill>
                <a:schemeClr val="tx1">
                  <a:lumMod val="75000"/>
                  <a:lumOff val="25000"/>
                </a:schemeClr>
              </a:solidFill>
            </a:endParaRPr>
          </a:p>
          <a:p>
            <a:pPr>
              <a:lnSpc>
                <a:spcPct val="120000"/>
              </a:lnSpc>
              <a:spcBef>
                <a:spcPts val="300"/>
              </a:spcBef>
            </a:pPr>
            <a:r>
              <a:rPr lang="en-US" altLang="zh-CN" sz="1065" dirty="0">
                <a:solidFill>
                  <a:schemeClr val="bg1">
                    <a:lumMod val="50000"/>
                  </a:schemeClr>
                </a:solidFill>
              </a:rPr>
              <a:t>We have many PowerPoint templates that has been specifically designed to help anyone that is stepping into the world of PowerPoint for the very first time. </a:t>
            </a:r>
            <a:endParaRPr lang="en-US" altLang="zh-CN" sz="1065" dirty="0">
              <a:solidFill>
                <a:schemeClr val="bg1">
                  <a:lumMod val="50000"/>
                </a:schemeClr>
              </a:solidFill>
            </a:endParaRPr>
          </a:p>
        </p:txBody>
      </p:sp>
      <p:sp>
        <p:nvSpPr>
          <p:cNvPr id="10" name="原创设计师QQ598969553             _9"/>
          <p:cNvSpPr/>
          <p:nvPr/>
        </p:nvSpPr>
        <p:spPr>
          <a:xfrm>
            <a:off x="5812385" y="2915434"/>
            <a:ext cx="567229" cy="567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02</a:t>
            </a:r>
            <a:endParaRPr lang="zh-CN" altLang="en-US" sz="2400" dirty="0"/>
          </a:p>
        </p:txBody>
      </p:sp>
      <p:sp>
        <p:nvSpPr>
          <p:cNvPr id="11" name="原创设计师QQ598969553             _10"/>
          <p:cNvSpPr>
            <a:spLocks noChangeArrowheads="1"/>
          </p:cNvSpPr>
          <p:nvPr/>
        </p:nvSpPr>
        <p:spPr bwMode="auto">
          <a:xfrm>
            <a:off x="6672064" y="3842810"/>
            <a:ext cx="4608512" cy="68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335" b="1" dirty="0">
                <a:solidFill>
                  <a:schemeClr val="tx1">
                    <a:lumMod val="75000"/>
                    <a:lumOff val="25000"/>
                  </a:schemeClr>
                </a:solidFill>
              </a:rPr>
              <a:t>TOPIC HEADER HERE</a:t>
            </a:r>
            <a:endParaRPr lang="zh-CN" altLang="en-US" sz="1335" dirty="0">
              <a:solidFill>
                <a:schemeClr val="tx1">
                  <a:lumMod val="75000"/>
                  <a:lumOff val="25000"/>
                </a:schemeClr>
              </a:solidFill>
            </a:endParaRPr>
          </a:p>
          <a:p>
            <a:pPr>
              <a:lnSpc>
                <a:spcPct val="120000"/>
              </a:lnSpc>
              <a:spcBef>
                <a:spcPts val="300"/>
              </a:spcBef>
            </a:pPr>
            <a:r>
              <a:rPr lang="en-US" altLang="zh-CN" sz="1065" dirty="0">
                <a:solidFill>
                  <a:schemeClr val="bg1">
                    <a:lumMod val="50000"/>
                  </a:schemeClr>
                </a:solidFill>
              </a:rPr>
              <a:t>We have many PowerPoint templates that has been specifically designed to help anyone that is stepping into the world of PowerPoint for the very first time. </a:t>
            </a:r>
            <a:endParaRPr lang="en-US" altLang="zh-CN" sz="1065" dirty="0">
              <a:solidFill>
                <a:schemeClr val="bg1">
                  <a:lumMod val="50000"/>
                </a:schemeClr>
              </a:solidFill>
            </a:endParaRPr>
          </a:p>
        </p:txBody>
      </p:sp>
      <p:sp>
        <p:nvSpPr>
          <p:cNvPr id="16" name="原创设计师QQ598969553             _11"/>
          <p:cNvSpPr/>
          <p:nvPr/>
        </p:nvSpPr>
        <p:spPr>
          <a:xfrm>
            <a:off x="5812385" y="3904931"/>
            <a:ext cx="567229" cy="56722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03</a:t>
            </a:r>
            <a:endParaRPr lang="zh-CN" altLang="en-US" sz="2400" dirty="0"/>
          </a:p>
        </p:txBody>
      </p:sp>
      <p:sp>
        <p:nvSpPr>
          <p:cNvPr id="17" name="原创设计师QQ598969553             _12"/>
          <p:cNvSpPr>
            <a:spLocks noChangeArrowheads="1"/>
          </p:cNvSpPr>
          <p:nvPr/>
        </p:nvSpPr>
        <p:spPr bwMode="auto">
          <a:xfrm>
            <a:off x="6672064" y="4849974"/>
            <a:ext cx="4608512" cy="68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335" b="1" dirty="0">
                <a:solidFill>
                  <a:schemeClr val="tx1">
                    <a:lumMod val="75000"/>
                    <a:lumOff val="25000"/>
                  </a:schemeClr>
                </a:solidFill>
              </a:rPr>
              <a:t>TOPIC HEADER HERE</a:t>
            </a:r>
            <a:endParaRPr lang="zh-CN" altLang="en-US" sz="1335" dirty="0">
              <a:solidFill>
                <a:schemeClr val="tx1">
                  <a:lumMod val="75000"/>
                  <a:lumOff val="25000"/>
                </a:schemeClr>
              </a:solidFill>
            </a:endParaRPr>
          </a:p>
          <a:p>
            <a:pPr>
              <a:lnSpc>
                <a:spcPct val="120000"/>
              </a:lnSpc>
              <a:spcBef>
                <a:spcPts val="300"/>
              </a:spcBef>
            </a:pPr>
            <a:r>
              <a:rPr lang="en-US" altLang="zh-CN" sz="1065" dirty="0">
                <a:solidFill>
                  <a:schemeClr val="bg1">
                    <a:lumMod val="50000"/>
                  </a:schemeClr>
                </a:solidFill>
              </a:rPr>
              <a:t>We have many PowerPoint templates that has been specifically designed to help anyone that is stepping into the world of PowerPoint for the very first time. </a:t>
            </a:r>
            <a:endParaRPr lang="en-US" altLang="zh-CN" sz="1065" dirty="0">
              <a:solidFill>
                <a:schemeClr val="bg1">
                  <a:lumMod val="50000"/>
                </a:schemeClr>
              </a:solidFill>
            </a:endParaRPr>
          </a:p>
        </p:txBody>
      </p:sp>
      <p:sp>
        <p:nvSpPr>
          <p:cNvPr id="18" name="原创设计师QQ598969553             _13"/>
          <p:cNvSpPr/>
          <p:nvPr/>
        </p:nvSpPr>
        <p:spPr>
          <a:xfrm>
            <a:off x="5812385" y="4912095"/>
            <a:ext cx="567229" cy="56722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04</a:t>
            </a:r>
            <a:endParaRPr lang="zh-CN" altLang="en-US" sz="2400" dirty="0"/>
          </a:p>
        </p:txBody>
      </p:sp>
      <p:pic>
        <p:nvPicPr>
          <p:cNvPr id="19" name="Picture 64"/>
          <p:cNvPicPr>
            <a:picLocks noGrp="1" noSelect="1" noRot="1" noChangeAspect="1" noMove="1" noResize="1" noChangeShapeType="1"/>
          </p:cNvPicPr>
          <p:nvPr/>
        </p:nvPicPr>
        <p:blipFill>
          <a:blip r:embed="rId2" cstate="screen"/>
          <a:srcRect/>
          <a:stretch>
            <a:fillRect/>
          </a:stretch>
        </p:blipFill>
        <p:spPr bwMode="auto">
          <a:xfrm>
            <a:off x="4777317" y="23608454"/>
            <a:ext cx="2637367" cy="681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35" presetClass="emph" presetSubtype="0" repeatCount="3000" fill="hold" grpId="1" nodeType="withEffect">
                                  <p:stCondLst>
                                    <p:cond delay="400"/>
                                  </p:stCondLst>
                                  <p:childTnLst>
                                    <p:anim calcmode="discrete" valueType="str">
                                      <p:cBhvr>
                                        <p:cTn id="10" dur="100" fill="hold"/>
                                        <p:tgtEl>
                                          <p:spTgt spid="13"/>
                                        </p:tgtEl>
                                        <p:attrNameLst>
                                          <p:attrName>style.visibility</p:attrName>
                                        </p:attrNameLst>
                                      </p:cBhvr>
                                      <p:tavLst>
                                        <p:tav tm="0">
                                          <p:val>
                                            <p:strVal val="hidden"/>
                                          </p:val>
                                        </p:tav>
                                        <p:tav tm="50000">
                                          <p:val>
                                            <p:strVal val="visible"/>
                                          </p:val>
                                        </p:tav>
                                      </p:tavLst>
                                    </p:anim>
                                  </p:childTnLst>
                                </p:cTn>
                              </p:par>
                              <p:par>
                                <p:cTn id="11" presetID="2" presetClass="entr" presetSubtype="8" fill="hold" grpId="0" nodeType="withEffect">
                                  <p:stCondLst>
                                    <p:cond delay="20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0-#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par>
                                <p:cTn id="15" presetID="35" presetClass="emph" presetSubtype="0" repeatCount="3000" fill="hold" grpId="1" nodeType="withEffect">
                                  <p:stCondLst>
                                    <p:cond delay="600"/>
                                  </p:stCondLst>
                                  <p:childTnLst>
                                    <p:anim calcmode="discrete" valueType="str">
                                      <p:cBhvr>
                                        <p:cTn id="16" dur="100" fill="hold"/>
                                        <p:tgtEl>
                                          <p:spTgt spid="12"/>
                                        </p:tgtEl>
                                        <p:attrNameLst>
                                          <p:attrName>style.visibility</p:attrName>
                                        </p:attrNameLst>
                                      </p:cBhvr>
                                      <p:tavLst>
                                        <p:tav tm="0">
                                          <p:val>
                                            <p:strVal val="hidden"/>
                                          </p:val>
                                        </p:tav>
                                        <p:tav tm="50000">
                                          <p:val>
                                            <p:strVal val="visible"/>
                                          </p:val>
                                        </p:tav>
                                      </p:tavLst>
                                    </p:anim>
                                  </p:childTnLst>
                                </p:cTn>
                              </p:par>
                              <p:par>
                                <p:cTn id="17" presetID="47" presetClass="entr" presetSubtype="0" fill="hold" grpId="0" nodeType="withEffect">
                                  <p:stCondLst>
                                    <p:cond delay="70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300"/>
                                        <p:tgtEl>
                                          <p:spTgt spid="14"/>
                                        </p:tgtEl>
                                      </p:cBhvr>
                                    </p:animEffect>
                                    <p:anim calcmode="lin" valueType="num">
                                      <p:cBhvr>
                                        <p:cTn id="20" dur="300" fill="hold"/>
                                        <p:tgtEl>
                                          <p:spTgt spid="14"/>
                                        </p:tgtEl>
                                        <p:attrNameLst>
                                          <p:attrName>ppt_x</p:attrName>
                                        </p:attrNameLst>
                                      </p:cBhvr>
                                      <p:tavLst>
                                        <p:tav tm="0">
                                          <p:val>
                                            <p:strVal val="#ppt_x"/>
                                          </p:val>
                                        </p:tav>
                                        <p:tav tm="100000">
                                          <p:val>
                                            <p:strVal val="#ppt_x"/>
                                          </p:val>
                                        </p:tav>
                                      </p:tavLst>
                                    </p:anim>
                                    <p:anim calcmode="lin" valueType="num">
                                      <p:cBhvr>
                                        <p:cTn id="21" dur="300" fill="hold"/>
                                        <p:tgtEl>
                                          <p:spTgt spid="14"/>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70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300"/>
                                        <p:tgtEl>
                                          <p:spTgt spid="15"/>
                                        </p:tgtEl>
                                      </p:cBhvr>
                                    </p:animEffect>
                                    <p:anim calcmode="lin" valueType="num">
                                      <p:cBhvr>
                                        <p:cTn id="25" dur="300" fill="hold"/>
                                        <p:tgtEl>
                                          <p:spTgt spid="15"/>
                                        </p:tgtEl>
                                        <p:attrNameLst>
                                          <p:attrName>ppt_x</p:attrName>
                                        </p:attrNameLst>
                                      </p:cBhvr>
                                      <p:tavLst>
                                        <p:tav tm="0">
                                          <p:val>
                                            <p:strVal val="#ppt_x"/>
                                          </p:val>
                                        </p:tav>
                                        <p:tav tm="100000">
                                          <p:val>
                                            <p:strVal val="#ppt_x"/>
                                          </p:val>
                                        </p:tav>
                                      </p:tavLst>
                                    </p:anim>
                                    <p:anim calcmode="lin" valueType="num">
                                      <p:cBhvr>
                                        <p:cTn id="26" dur="3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140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Effect transition="in" filter="fade">
                                      <p:cBhvr>
                                        <p:cTn id="33" dur="500"/>
                                        <p:tgtEl>
                                          <p:spTgt spid="8"/>
                                        </p:tgtEl>
                                      </p:cBhvr>
                                    </p:animEffect>
                                  </p:childTnLst>
                                </p:cTn>
                              </p:par>
                              <p:par>
                                <p:cTn id="34" presetID="2" presetClass="entr" presetSubtype="2" fill="hold" grpId="0" nodeType="withEffect">
                                  <p:stCondLst>
                                    <p:cond delay="140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1+#ppt_w/2"/>
                                          </p:val>
                                        </p:tav>
                                        <p:tav tm="100000">
                                          <p:val>
                                            <p:strVal val="#ppt_x"/>
                                          </p:val>
                                        </p:tav>
                                      </p:tavLst>
                                    </p:anim>
                                    <p:anim calcmode="lin" valueType="num">
                                      <p:cBhvr additive="base">
                                        <p:cTn id="37" dur="500" fill="hold"/>
                                        <p:tgtEl>
                                          <p:spTgt spid="7"/>
                                        </p:tgtEl>
                                        <p:attrNameLst>
                                          <p:attrName>ppt_y</p:attrName>
                                        </p:attrNameLst>
                                      </p:cBhvr>
                                      <p:tavLst>
                                        <p:tav tm="0">
                                          <p:val>
                                            <p:strVal val="#ppt_y"/>
                                          </p:val>
                                        </p:tav>
                                        <p:tav tm="100000">
                                          <p:val>
                                            <p:strVal val="#ppt_y"/>
                                          </p:val>
                                        </p:tav>
                                      </p:tavLst>
                                    </p:anim>
                                  </p:childTnLst>
                                </p:cTn>
                              </p:par>
                              <p:par>
                                <p:cTn id="38" presetID="53" presetClass="entr" presetSubtype="16" fill="hold" grpId="0" nodeType="withEffect">
                                  <p:stCondLst>
                                    <p:cond delay="1900"/>
                                  </p:stCondLst>
                                  <p:childTnLst>
                                    <p:set>
                                      <p:cBhvr>
                                        <p:cTn id="39" dur="1" fill="hold">
                                          <p:stCondLst>
                                            <p:cond delay="0"/>
                                          </p:stCondLst>
                                        </p:cTn>
                                        <p:tgtEl>
                                          <p:spTgt spid="10"/>
                                        </p:tgtEl>
                                        <p:attrNameLst>
                                          <p:attrName>style.visibility</p:attrName>
                                        </p:attrNameLst>
                                      </p:cBhvr>
                                      <p:to>
                                        <p:strVal val="visible"/>
                                      </p:to>
                                    </p:set>
                                    <p:anim calcmode="lin" valueType="num">
                                      <p:cBhvr>
                                        <p:cTn id="40" dur="500" fill="hold"/>
                                        <p:tgtEl>
                                          <p:spTgt spid="10"/>
                                        </p:tgtEl>
                                        <p:attrNameLst>
                                          <p:attrName>ppt_w</p:attrName>
                                        </p:attrNameLst>
                                      </p:cBhvr>
                                      <p:tavLst>
                                        <p:tav tm="0">
                                          <p:val>
                                            <p:fltVal val="0"/>
                                          </p:val>
                                        </p:tav>
                                        <p:tav tm="100000">
                                          <p:val>
                                            <p:strVal val="#ppt_w"/>
                                          </p:val>
                                        </p:tav>
                                      </p:tavLst>
                                    </p:anim>
                                    <p:anim calcmode="lin" valueType="num">
                                      <p:cBhvr>
                                        <p:cTn id="41" dur="500" fill="hold"/>
                                        <p:tgtEl>
                                          <p:spTgt spid="10"/>
                                        </p:tgtEl>
                                        <p:attrNameLst>
                                          <p:attrName>ppt_h</p:attrName>
                                        </p:attrNameLst>
                                      </p:cBhvr>
                                      <p:tavLst>
                                        <p:tav tm="0">
                                          <p:val>
                                            <p:fltVal val="0"/>
                                          </p:val>
                                        </p:tav>
                                        <p:tav tm="100000">
                                          <p:val>
                                            <p:strVal val="#ppt_h"/>
                                          </p:val>
                                        </p:tav>
                                      </p:tavLst>
                                    </p:anim>
                                    <p:animEffect transition="in" filter="fade">
                                      <p:cBhvr>
                                        <p:cTn id="42" dur="500"/>
                                        <p:tgtEl>
                                          <p:spTgt spid="10"/>
                                        </p:tgtEl>
                                      </p:cBhvr>
                                    </p:animEffect>
                                  </p:childTnLst>
                                </p:cTn>
                              </p:par>
                              <p:par>
                                <p:cTn id="43" presetID="2" presetClass="entr" presetSubtype="2" fill="hold" grpId="0" nodeType="withEffect">
                                  <p:stCondLst>
                                    <p:cond delay="1900"/>
                                  </p:stCondLst>
                                  <p:childTnLst>
                                    <p:set>
                                      <p:cBhvr>
                                        <p:cTn id="44" dur="1" fill="hold">
                                          <p:stCondLst>
                                            <p:cond delay="0"/>
                                          </p:stCondLst>
                                        </p:cTn>
                                        <p:tgtEl>
                                          <p:spTgt spid="9"/>
                                        </p:tgtEl>
                                        <p:attrNameLst>
                                          <p:attrName>style.visibility</p:attrName>
                                        </p:attrNameLst>
                                      </p:cBhvr>
                                      <p:to>
                                        <p:strVal val="visible"/>
                                      </p:to>
                                    </p:set>
                                    <p:anim calcmode="lin" valueType="num">
                                      <p:cBhvr additive="base">
                                        <p:cTn id="45" dur="500" fill="hold"/>
                                        <p:tgtEl>
                                          <p:spTgt spid="9"/>
                                        </p:tgtEl>
                                        <p:attrNameLst>
                                          <p:attrName>ppt_x</p:attrName>
                                        </p:attrNameLst>
                                      </p:cBhvr>
                                      <p:tavLst>
                                        <p:tav tm="0">
                                          <p:val>
                                            <p:strVal val="1+#ppt_w/2"/>
                                          </p:val>
                                        </p:tav>
                                        <p:tav tm="100000">
                                          <p:val>
                                            <p:strVal val="#ppt_x"/>
                                          </p:val>
                                        </p:tav>
                                      </p:tavLst>
                                    </p:anim>
                                    <p:anim calcmode="lin" valueType="num">
                                      <p:cBhvr additive="base">
                                        <p:cTn id="46" dur="500" fill="hold"/>
                                        <p:tgtEl>
                                          <p:spTgt spid="9"/>
                                        </p:tgtEl>
                                        <p:attrNameLst>
                                          <p:attrName>ppt_y</p:attrName>
                                        </p:attrNameLst>
                                      </p:cBhvr>
                                      <p:tavLst>
                                        <p:tav tm="0">
                                          <p:val>
                                            <p:strVal val="#ppt_y"/>
                                          </p:val>
                                        </p:tav>
                                        <p:tav tm="100000">
                                          <p:val>
                                            <p:strVal val="#ppt_y"/>
                                          </p:val>
                                        </p:tav>
                                      </p:tavLst>
                                    </p:anim>
                                  </p:childTnLst>
                                </p:cTn>
                              </p:par>
                              <p:par>
                                <p:cTn id="47" presetID="53" presetClass="entr" presetSubtype="16" fill="hold" grpId="0" nodeType="withEffect">
                                  <p:stCondLst>
                                    <p:cond delay="2400"/>
                                  </p:stCondLst>
                                  <p:childTnLst>
                                    <p:set>
                                      <p:cBhvr>
                                        <p:cTn id="48" dur="1" fill="hold">
                                          <p:stCondLst>
                                            <p:cond delay="0"/>
                                          </p:stCondLst>
                                        </p:cTn>
                                        <p:tgtEl>
                                          <p:spTgt spid="16"/>
                                        </p:tgtEl>
                                        <p:attrNameLst>
                                          <p:attrName>style.visibility</p:attrName>
                                        </p:attrNameLst>
                                      </p:cBhvr>
                                      <p:to>
                                        <p:strVal val="visible"/>
                                      </p:to>
                                    </p:set>
                                    <p:anim calcmode="lin" valueType="num">
                                      <p:cBhvr>
                                        <p:cTn id="49" dur="500" fill="hold"/>
                                        <p:tgtEl>
                                          <p:spTgt spid="16"/>
                                        </p:tgtEl>
                                        <p:attrNameLst>
                                          <p:attrName>ppt_w</p:attrName>
                                        </p:attrNameLst>
                                      </p:cBhvr>
                                      <p:tavLst>
                                        <p:tav tm="0">
                                          <p:val>
                                            <p:fltVal val="0"/>
                                          </p:val>
                                        </p:tav>
                                        <p:tav tm="100000">
                                          <p:val>
                                            <p:strVal val="#ppt_w"/>
                                          </p:val>
                                        </p:tav>
                                      </p:tavLst>
                                    </p:anim>
                                    <p:anim calcmode="lin" valueType="num">
                                      <p:cBhvr>
                                        <p:cTn id="50" dur="500" fill="hold"/>
                                        <p:tgtEl>
                                          <p:spTgt spid="16"/>
                                        </p:tgtEl>
                                        <p:attrNameLst>
                                          <p:attrName>ppt_h</p:attrName>
                                        </p:attrNameLst>
                                      </p:cBhvr>
                                      <p:tavLst>
                                        <p:tav tm="0">
                                          <p:val>
                                            <p:fltVal val="0"/>
                                          </p:val>
                                        </p:tav>
                                        <p:tav tm="100000">
                                          <p:val>
                                            <p:strVal val="#ppt_h"/>
                                          </p:val>
                                        </p:tav>
                                      </p:tavLst>
                                    </p:anim>
                                    <p:animEffect transition="in" filter="fade">
                                      <p:cBhvr>
                                        <p:cTn id="51" dur="500"/>
                                        <p:tgtEl>
                                          <p:spTgt spid="16"/>
                                        </p:tgtEl>
                                      </p:cBhvr>
                                    </p:animEffect>
                                  </p:childTnLst>
                                </p:cTn>
                              </p:par>
                              <p:par>
                                <p:cTn id="52" presetID="2" presetClass="entr" presetSubtype="2" fill="hold" grpId="0" nodeType="withEffect">
                                  <p:stCondLst>
                                    <p:cond delay="240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500" fill="hold"/>
                                        <p:tgtEl>
                                          <p:spTgt spid="11"/>
                                        </p:tgtEl>
                                        <p:attrNameLst>
                                          <p:attrName>ppt_x</p:attrName>
                                        </p:attrNameLst>
                                      </p:cBhvr>
                                      <p:tavLst>
                                        <p:tav tm="0">
                                          <p:val>
                                            <p:strVal val="1+#ppt_w/2"/>
                                          </p:val>
                                        </p:tav>
                                        <p:tav tm="100000">
                                          <p:val>
                                            <p:strVal val="#ppt_x"/>
                                          </p:val>
                                        </p:tav>
                                      </p:tavLst>
                                    </p:anim>
                                    <p:anim calcmode="lin" valueType="num">
                                      <p:cBhvr additive="base">
                                        <p:cTn id="55" dur="500" fill="hold"/>
                                        <p:tgtEl>
                                          <p:spTgt spid="11"/>
                                        </p:tgtEl>
                                        <p:attrNameLst>
                                          <p:attrName>ppt_y</p:attrName>
                                        </p:attrNameLst>
                                      </p:cBhvr>
                                      <p:tavLst>
                                        <p:tav tm="0">
                                          <p:val>
                                            <p:strVal val="#ppt_y"/>
                                          </p:val>
                                        </p:tav>
                                        <p:tav tm="100000">
                                          <p:val>
                                            <p:strVal val="#ppt_y"/>
                                          </p:val>
                                        </p:tav>
                                      </p:tavLst>
                                    </p:anim>
                                  </p:childTnLst>
                                </p:cTn>
                              </p:par>
                              <p:par>
                                <p:cTn id="56" presetID="53" presetClass="entr" presetSubtype="16" fill="hold" grpId="0" nodeType="withEffect">
                                  <p:stCondLst>
                                    <p:cond delay="2900"/>
                                  </p:stCondLst>
                                  <p:childTnLst>
                                    <p:set>
                                      <p:cBhvr>
                                        <p:cTn id="57" dur="1" fill="hold">
                                          <p:stCondLst>
                                            <p:cond delay="0"/>
                                          </p:stCondLst>
                                        </p:cTn>
                                        <p:tgtEl>
                                          <p:spTgt spid="18"/>
                                        </p:tgtEl>
                                        <p:attrNameLst>
                                          <p:attrName>style.visibility</p:attrName>
                                        </p:attrNameLst>
                                      </p:cBhvr>
                                      <p:to>
                                        <p:strVal val="visible"/>
                                      </p:to>
                                    </p:set>
                                    <p:anim calcmode="lin" valueType="num">
                                      <p:cBhvr>
                                        <p:cTn id="58" dur="500" fill="hold"/>
                                        <p:tgtEl>
                                          <p:spTgt spid="18"/>
                                        </p:tgtEl>
                                        <p:attrNameLst>
                                          <p:attrName>ppt_w</p:attrName>
                                        </p:attrNameLst>
                                      </p:cBhvr>
                                      <p:tavLst>
                                        <p:tav tm="0">
                                          <p:val>
                                            <p:fltVal val="0"/>
                                          </p:val>
                                        </p:tav>
                                        <p:tav tm="100000">
                                          <p:val>
                                            <p:strVal val="#ppt_w"/>
                                          </p:val>
                                        </p:tav>
                                      </p:tavLst>
                                    </p:anim>
                                    <p:anim calcmode="lin" valueType="num">
                                      <p:cBhvr>
                                        <p:cTn id="59" dur="500" fill="hold"/>
                                        <p:tgtEl>
                                          <p:spTgt spid="18"/>
                                        </p:tgtEl>
                                        <p:attrNameLst>
                                          <p:attrName>ppt_h</p:attrName>
                                        </p:attrNameLst>
                                      </p:cBhvr>
                                      <p:tavLst>
                                        <p:tav tm="0">
                                          <p:val>
                                            <p:fltVal val="0"/>
                                          </p:val>
                                        </p:tav>
                                        <p:tav tm="100000">
                                          <p:val>
                                            <p:strVal val="#ppt_h"/>
                                          </p:val>
                                        </p:tav>
                                      </p:tavLst>
                                    </p:anim>
                                    <p:animEffect transition="in" filter="fade">
                                      <p:cBhvr>
                                        <p:cTn id="60" dur="500"/>
                                        <p:tgtEl>
                                          <p:spTgt spid="18"/>
                                        </p:tgtEl>
                                      </p:cBhvr>
                                    </p:animEffect>
                                  </p:childTnLst>
                                </p:cTn>
                              </p:par>
                              <p:par>
                                <p:cTn id="61" presetID="2" presetClass="entr" presetSubtype="2" fill="hold" grpId="0" nodeType="withEffect">
                                  <p:stCondLst>
                                    <p:cond delay="2900"/>
                                  </p:stCondLst>
                                  <p:childTnLst>
                                    <p:set>
                                      <p:cBhvr>
                                        <p:cTn id="62" dur="1" fill="hold">
                                          <p:stCondLst>
                                            <p:cond delay="0"/>
                                          </p:stCondLst>
                                        </p:cTn>
                                        <p:tgtEl>
                                          <p:spTgt spid="17"/>
                                        </p:tgtEl>
                                        <p:attrNameLst>
                                          <p:attrName>style.visibility</p:attrName>
                                        </p:attrNameLst>
                                      </p:cBhvr>
                                      <p:to>
                                        <p:strVal val="visible"/>
                                      </p:to>
                                    </p:set>
                                    <p:anim calcmode="lin" valueType="num">
                                      <p:cBhvr additive="base">
                                        <p:cTn id="63" dur="500" fill="hold"/>
                                        <p:tgtEl>
                                          <p:spTgt spid="17"/>
                                        </p:tgtEl>
                                        <p:attrNameLst>
                                          <p:attrName>ppt_x</p:attrName>
                                        </p:attrNameLst>
                                      </p:cBhvr>
                                      <p:tavLst>
                                        <p:tav tm="0">
                                          <p:val>
                                            <p:strVal val="1+#ppt_w/2"/>
                                          </p:val>
                                        </p:tav>
                                        <p:tav tm="100000">
                                          <p:val>
                                            <p:strVal val="#ppt_x"/>
                                          </p:val>
                                        </p:tav>
                                      </p:tavLst>
                                    </p:anim>
                                    <p:anim calcmode="lin" valueType="num">
                                      <p:cBhvr additive="base">
                                        <p:cTn id="64"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2" grpId="1" bldLvl="0" animBg="1"/>
      <p:bldP spid="13" grpId="0" bldLvl="0" animBg="1"/>
      <p:bldP spid="13" grpId="1" bldLvl="0" animBg="1"/>
      <p:bldP spid="14" grpId="0"/>
      <p:bldP spid="15" grpId="0"/>
      <p:bldGraphic spid="6" grpId="0">
        <p:bldAsOne/>
      </p:bldGraphic>
      <p:bldP spid="7" grpId="0"/>
      <p:bldP spid="8" grpId="0" bldLvl="0" animBg="1"/>
      <p:bldP spid="9" grpId="0"/>
      <p:bldP spid="10" grpId="0" bldLvl="0" animBg="1"/>
      <p:bldP spid="11" grpId="0"/>
      <p:bldP spid="16" grpId="0" bldLvl="0" animBg="1"/>
      <p:bldP spid="17" grpId="0"/>
      <p:bldP spid="18"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原创设计师QQ598969553             _15"/>
          <p:cNvSpPr>
            <a:spLocks noChangeArrowheads="1"/>
          </p:cNvSpPr>
          <p:nvPr/>
        </p:nvSpPr>
        <p:spPr bwMode="auto">
          <a:xfrm>
            <a:off x="7146290" y="3855085"/>
            <a:ext cx="675005" cy="681990"/>
          </a:xfrm>
          <a:prstGeom prst="ellipse">
            <a:avLst/>
          </a:prstGeom>
          <a:solidFill>
            <a:schemeClr val="accent2"/>
          </a:solidFill>
          <a:ln>
            <a:noFill/>
          </a:ln>
        </p:spPr>
        <p:txBody>
          <a:bodyPr vert="horz" wrap="square" lIns="91440" tIns="45720" rIns="91440" bIns="45720" numCol="1" anchor="t" anchorCtr="0" compatLnSpc="1"/>
          <a:p>
            <a:endParaRPr lang="zh-CN" altLang="en-US"/>
          </a:p>
        </p:txBody>
      </p:sp>
      <p:sp>
        <p:nvSpPr>
          <p:cNvPr id="4" name="原创设计师QQ598969553             _10"/>
          <p:cNvSpPr>
            <a:spLocks noChangeArrowheads="1"/>
          </p:cNvSpPr>
          <p:nvPr/>
        </p:nvSpPr>
        <p:spPr bwMode="auto">
          <a:xfrm>
            <a:off x="1186815" y="3855085"/>
            <a:ext cx="675005" cy="675005"/>
          </a:xfrm>
          <a:prstGeom prst="ellipse">
            <a:avLst/>
          </a:prstGeom>
          <a:solidFill>
            <a:schemeClr val="accent1"/>
          </a:solidFill>
          <a:ln>
            <a:noFill/>
          </a:ln>
        </p:spPr>
        <p:txBody>
          <a:bodyPr vert="horz" wrap="square" lIns="91440" tIns="45720" rIns="91440" bIns="45720" numCol="1" anchor="t" anchorCtr="0" compatLnSpc="1"/>
          <a:p>
            <a:endParaRPr lang="zh-CN" altLang="en-US"/>
          </a:p>
        </p:txBody>
      </p:sp>
      <p:sp>
        <p:nvSpPr>
          <p:cNvPr id="20" name="原创设计师QQ598969553             _15"/>
          <p:cNvSpPr>
            <a:spLocks noChangeArrowheads="1"/>
          </p:cNvSpPr>
          <p:nvPr/>
        </p:nvSpPr>
        <p:spPr bwMode="auto">
          <a:xfrm>
            <a:off x="7146290" y="1671320"/>
            <a:ext cx="675005" cy="681990"/>
          </a:xfrm>
          <a:prstGeom prst="ellipse">
            <a:avLst/>
          </a:prstGeom>
          <a:solidFill>
            <a:schemeClr val="accent2"/>
          </a:solidFill>
          <a:ln>
            <a:noFill/>
          </a:ln>
        </p:spPr>
        <p:txBody>
          <a:bodyPr vert="horz" wrap="square" lIns="91440" tIns="45720" rIns="91440" bIns="45720" numCol="1" anchor="t" anchorCtr="0" compatLnSpc="1"/>
          <a:p>
            <a:endParaRPr lang="zh-CN" altLang="en-US"/>
          </a:p>
        </p:txBody>
      </p:sp>
      <p:sp>
        <p:nvSpPr>
          <p:cNvPr id="11" name="原创设计师QQ598969553             _10"/>
          <p:cNvSpPr>
            <a:spLocks noChangeArrowheads="1"/>
          </p:cNvSpPr>
          <p:nvPr/>
        </p:nvSpPr>
        <p:spPr bwMode="auto">
          <a:xfrm>
            <a:off x="1186815" y="1671320"/>
            <a:ext cx="675005" cy="675005"/>
          </a:xfrm>
          <a:prstGeom prst="ellipse">
            <a:avLst/>
          </a:prstGeom>
          <a:solidFill>
            <a:schemeClr val="accent1"/>
          </a:solidFill>
          <a:ln>
            <a:noFill/>
          </a:ln>
        </p:spPr>
        <p:txBody>
          <a:bodyPr vert="horz" wrap="square" lIns="91440" tIns="45720" rIns="91440" bIns="45720" numCol="1" anchor="t" anchorCtr="0" compatLnSpc="1"/>
          <a:p>
            <a:endParaRPr lang="zh-CN" altLang="en-US"/>
          </a:p>
        </p:txBody>
      </p:sp>
      <p:sp>
        <p:nvSpPr>
          <p:cNvPr id="12"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lstStyle/>
          <a:p>
            <a:endParaRPr lang="zh-CN" altLang="en-US" sz="2400"/>
          </a:p>
        </p:txBody>
      </p:sp>
      <p:sp>
        <p:nvSpPr>
          <p:cNvPr id="13"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lstStyle/>
          <a:p>
            <a:endParaRPr lang="zh-CN" altLang="en-US" sz="2400"/>
          </a:p>
        </p:txBody>
      </p:sp>
      <p:sp>
        <p:nvSpPr>
          <p:cNvPr id="14" name="原创设计师QQ598969553             _3"/>
          <p:cNvSpPr>
            <a:spLocks noChangeArrowheads="1"/>
          </p:cNvSpPr>
          <p:nvPr/>
        </p:nvSpPr>
        <p:spPr bwMode="auto">
          <a:xfrm>
            <a:off x="618067" y="260859"/>
            <a:ext cx="67818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目录</a:t>
            </a:r>
            <a:endParaRPr lang="en-US" altLang="zh-CN" sz="2665" b="1" dirty="0">
              <a:solidFill>
                <a:schemeClr val="accent2"/>
              </a:solidFill>
              <a:latin typeface="Impact" panose="020B0806030902050204" pitchFamily="34" charset="0"/>
              <a:ea typeface="微软雅黑" panose="020B0503020204020204" charset="-122"/>
              <a:cs typeface="宋体" panose="02010600030101010101" pitchFamily="2" charset="-122"/>
            </a:endParaRPr>
          </a:p>
        </p:txBody>
      </p:sp>
      <p:sp>
        <p:nvSpPr>
          <p:cNvPr id="15" name="原创设计师QQ598969553             _4"/>
          <p:cNvSpPr>
            <a:spLocks noChangeArrowheads="1"/>
          </p:cNvSpPr>
          <p:nvPr/>
        </p:nvSpPr>
        <p:spPr bwMode="auto">
          <a:xfrm>
            <a:off x="623392" y="721863"/>
            <a:ext cx="2400808" cy="163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anose="020B0604020202020204" pitchFamily="34" charset="0"/>
              <a:buNone/>
            </a:pPr>
            <a:r>
              <a:rPr lang="en-US" sz="1065" dirty="0">
                <a:solidFill>
                  <a:srgbClr val="53585E"/>
                </a:solidFill>
                <a:latin typeface="Arial" panose="020B0604020202020204" pitchFamily="34" charset="0"/>
                <a:cs typeface="Arial" panose="020B0604020202020204" pitchFamily="34" charset="0"/>
              </a:rPr>
              <a:t>Contents</a:t>
            </a:r>
            <a:endParaRPr lang="en-US" sz="1065" dirty="0">
              <a:solidFill>
                <a:srgbClr val="53585E"/>
              </a:solidFill>
              <a:latin typeface="Arial" panose="020B0604020202020204" pitchFamily="34" charset="0"/>
              <a:cs typeface="Arial" panose="020B0604020202020204" pitchFamily="34" charset="0"/>
            </a:endParaRPr>
          </a:p>
        </p:txBody>
      </p:sp>
      <p:sp>
        <p:nvSpPr>
          <p:cNvPr id="51" name="原创设计师QQ598969553             _16"/>
          <p:cNvSpPr>
            <a:spLocks noEditPoints="1"/>
          </p:cNvSpPr>
          <p:nvPr/>
        </p:nvSpPr>
        <p:spPr bwMode="auto">
          <a:xfrm>
            <a:off x="1241425" y="1710055"/>
            <a:ext cx="565785" cy="596900"/>
          </a:xfrm>
          <a:custGeom>
            <a:avLst/>
            <a:gdLst>
              <a:gd name="T0" fmla="*/ 108 w 123"/>
              <a:gd name="T1" fmla="*/ 62 h 130"/>
              <a:gd name="T2" fmla="*/ 84 w 123"/>
              <a:gd name="T3" fmla="*/ 26 h 130"/>
              <a:gd name="T4" fmla="*/ 41 w 123"/>
              <a:gd name="T5" fmla="*/ 23 h 130"/>
              <a:gd name="T6" fmla="*/ 37 w 123"/>
              <a:gd name="T7" fmla="*/ 26 h 130"/>
              <a:gd name="T8" fmla="*/ 17 w 123"/>
              <a:gd name="T9" fmla="*/ 65 h 130"/>
              <a:gd name="T10" fmla="*/ 37 w 123"/>
              <a:gd name="T11" fmla="*/ 103 h 130"/>
              <a:gd name="T12" fmla="*/ 41 w 123"/>
              <a:gd name="T13" fmla="*/ 106 h 130"/>
              <a:gd name="T14" fmla="*/ 84 w 123"/>
              <a:gd name="T15" fmla="*/ 103 h 130"/>
              <a:gd name="T16" fmla="*/ 108 w 123"/>
              <a:gd name="T17" fmla="*/ 67 h 130"/>
              <a:gd name="T18" fmla="*/ 88 w 123"/>
              <a:gd name="T19" fmla="*/ 32 h 130"/>
              <a:gd name="T20" fmla="*/ 103 w 123"/>
              <a:gd name="T21" fmla="*/ 59 h 130"/>
              <a:gd name="T22" fmla="*/ 90 w 123"/>
              <a:gd name="T23" fmla="*/ 49 h 130"/>
              <a:gd name="T24" fmla="*/ 88 w 123"/>
              <a:gd name="T25" fmla="*/ 32 h 130"/>
              <a:gd name="T26" fmla="*/ 99 w 123"/>
              <a:gd name="T27" fmla="*/ 65 h 130"/>
              <a:gd name="T28" fmla="*/ 90 w 123"/>
              <a:gd name="T29" fmla="*/ 56 h 130"/>
              <a:gd name="T30" fmla="*/ 83 w 123"/>
              <a:gd name="T31" fmla="*/ 44 h 130"/>
              <a:gd name="T32" fmla="*/ 69 w 123"/>
              <a:gd name="T33" fmla="*/ 36 h 130"/>
              <a:gd name="T34" fmla="*/ 83 w 123"/>
              <a:gd name="T35" fmla="*/ 44 h 130"/>
              <a:gd name="T36" fmla="*/ 46 w 123"/>
              <a:gd name="T37" fmla="*/ 26 h 130"/>
              <a:gd name="T38" fmla="*/ 78 w 123"/>
              <a:gd name="T39" fmla="*/ 27 h 130"/>
              <a:gd name="T40" fmla="*/ 45 w 123"/>
              <a:gd name="T41" fmla="*/ 27 h 130"/>
              <a:gd name="T42" fmla="*/ 43 w 123"/>
              <a:gd name="T43" fmla="*/ 33 h 130"/>
              <a:gd name="T44" fmla="*/ 55 w 123"/>
              <a:gd name="T45" fmla="*/ 36 h 130"/>
              <a:gd name="T46" fmla="*/ 43 w 123"/>
              <a:gd name="T47" fmla="*/ 33 h 130"/>
              <a:gd name="T48" fmla="*/ 36 w 123"/>
              <a:gd name="T49" fmla="*/ 98 h 130"/>
              <a:gd name="T50" fmla="*/ 21 w 123"/>
              <a:gd name="T51" fmla="*/ 69 h 130"/>
              <a:gd name="T52" fmla="*/ 38 w 123"/>
              <a:gd name="T53" fmla="*/ 98 h 130"/>
              <a:gd name="T54" fmla="*/ 25 w 123"/>
              <a:gd name="T55" fmla="*/ 65 h 130"/>
              <a:gd name="T56" fmla="*/ 33 w 123"/>
              <a:gd name="T57" fmla="*/ 56 h 130"/>
              <a:gd name="T58" fmla="*/ 25 w 123"/>
              <a:gd name="T59" fmla="*/ 65 h 130"/>
              <a:gd name="T60" fmla="*/ 34 w 123"/>
              <a:gd name="T61" fmla="*/ 49 h 130"/>
              <a:gd name="T62" fmla="*/ 20 w 123"/>
              <a:gd name="T63" fmla="*/ 59 h 130"/>
              <a:gd name="T64" fmla="*/ 38 w 123"/>
              <a:gd name="T65" fmla="*/ 32 h 130"/>
              <a:gd name="T66" fmla="*/ 41 w 123"/>
              <a:gd name="T67" fmla="*/ 85 h 130"/>
              <a:gd name="T68" fmla="*/ 55 w 123"/>
              <a:gd name="T69" fmla="*/ 93 h 130"/>
              <a:gd name="T70" fmla="*/ 41 w 123"/>
              <a:gd name="T71" fmla="*/ 85 h 130"/>
              <a:gd name="T72" fmla="*/ 78 w 123"/>
              <a:gd name="T73" fmla="*/ 104 h 130"/>
              <a:gd name="T74" fmla="*/ 45 w 123"/>
              <a:gd name="T75" fmla="*/ 102 h 130"/>
              <a:gd name="T76" fmla="*/ 78 w 123"/>
              <a:gd name="T77" fmla="*/ 102 h 130"/>
              <a:gd name="T78" fmla="*/ 80 w 123"/>
              <a:gd name="T79" fmla="*/ 97 h 130"/>
              <a:gd name="T80" fmla="*/ 69 w 123"/>
              <a:gd name="T81" fmla="*/ 93 h 130"/>
              <a:gd name="T82" fmla="*/ 80 w 123"/>
              <a:gd name="T83" fmla="*/ 97 h 130"/>
              <a:gd name="T84" fmla="*/ 84 w 123"/>
              <a:gd name="T85" fmla="*/ 78 h 130"/>
              <a:gd name="T86" fmla="*/ 39 w 123"/>
              <a:gd name="T87" fmla="*/ 78 h 130"/>
              <a:gd name="T88" fmla="*/ 62 w 123"/>
              <a:gd name="T89" fmla="*/ 39 h 130"/>
              <a:gd name="T90" fmla="*/ 84 w 123"/>
              <a:gd name="T91" fmla="*/ 78 h 130"/>
              <a:gd name="T92" fmla="*/ 88 w 123"/>
              <a:gd name="T93" fmla="*/ 98 h 130"/>
              <a:gd name="T94" fmla="*/ 90 w 123"/>
              <a:gd name="T95" fmla="*/ 81 h 130"/>
              <a:gd name="T96" fmla="*/ 103 w 123"/>
              <a:gd name="T97" fmla="*/ 70 h 130"/>
              <a:gd name="T98" fmla="*/ 62 w 123"/>
              <a:gd name="T99" fmla="*/ 47 h 130"/>
              <a:gd name="T100" fmla="*/ 44 w 123"/>
              <a:gd name="T101" fmla="*/ 65 h 130"/>
              <a:gd name="T102" fmla="*/ 79 w 123"/>
              <a:gd name="T103" fmla="*/ 65 h 130"/>
              <a:gd name="T104" fmla="*/ 62 w 123"/>
              <a:gd name="T105" fmla="*/ 73 h 130"/>
              <a:gd name="T106" fmla="*/ 54 w 123"/>
              <a:gd name="T107" fmla="*/ 65 h 130"/>
              <a:gd name="T108" fmla="*/ 70 w 123"/>
              <a:gd name="T109" fmla="*/ 6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3" h="130">
                <a:moveTo>
                  <a:pt x="106" y="65"/>
                </a:moveTo>
                <a:cubicBezTo>
                  <a:pt x="107" y="64"/>
                  <a:pt x="107" y="63"/>
                  <a:pt x="108" y="62"/>
                </a:cubicBezTo>
                <a:cubicBezTo>
                  <a:pt x="123" y="41"/>
                  <a:pt x="113" y="23"/>
                  <a:pt x="87" y="26"/>
                </a:cubicBezTo>
                <a:cubicBezTo>
                  <a:pt x="86" y="26"/>
                  <a:pt x="85" y="26"/>
                  <a:pt x="84" y="26"/>
                </a:cubicBezTo>
                <a:cubicBezTo>
                  <a:pt x="84" y="25"/>
                  <a:pt x="83" y="24"/>
                  <a:pt x="83" y="23"/>
                </a:cubicBezTo>
                <a:cubicBezTo>
                  <a:pt x="72" y="0"/>
                  <a:pt x="52" y="0"/>
                  <a:pt x="41" y="23"/>
                </a:cubicBezTo>
                <a:cubicBezTo>
                  <a:pt x="40" y="24"/>
                  <a:pt x="40" y="25"/>
                  <a:pt x="40" y="26"/>
                </a:cubicBezTo>
                <a:cubicBezTo>
                  <a:pt x="39" y="26"/>
                  <a:pt x="37" y="26"/>
                  <a:pt x="37" y="26"/>
                </a:cubicBezTo>
                <a:cubicBezTo>
                  <a:pt x="10" y="23"/>
                  <a:pt x="0" y="40"/>
                  <a:pt x="16" y="62"/>
                </a:cubicBezTo>
                <a:cubicBezTo>
                  <a:pt x="16" y="63"/>
                  <a:pt x="17" y="64"/>
                  <a:pt x="17" y="65"/>
                </a:cubicBezTo>
                <a:cubicBezTo>
                  <a:pt x="17" y="66"/>
                  <a:pt x="16" y="66"/>
                  <a:pt x="16" y="67"/>
                </a:cubicBezTo>
                <a:cubicBezTo>
                  <a:pt x="1" y="88"/>
                  <a:pt x="11" y="106"/>
                  <a:pt x="37" y="103"/>
                </a:cubicBezTo>
                <a:cubicBezTo>
                  <a:pt x="37" y="103"/>
                  <a:pt x="39" y="103"/>
                  <a:pt x="40" y="103"/>
                </a:cubicBezTo>
                <a:cubicBezTo>
                  <a:pt x="40" y="104"/>
                  <a:pt x="40" y="105"/>
                  <a:pt x="41" y="106"/>
                </a:cubicBezTo>
                <a:cubicBezTo>
                  <a:pt x="52" y="130"/>
                  <a:pt x="72" y="130"/>
                  <a:pt x="83" y="106"/>
                </a:cubicBezTo>
                <a:cubicBezTo>
                  <a:pt x="83" y="105"/>
                  <a:pt x="84" y="104"/>
                  <a:pt x="84" y="103"/>
                </a:cubicBezTo>
                <a:cubicBezTo>
                  <a:pt x="85" y="103"/>
                  <a:pt x="86" y="103"/>
                  <a:pt x="87" y="103"/>
                </a:cubicBezTo>
                <a:cubicBezTo>
                  <a:pt x="113" y="106"/>
                  <a:pt x="123" y="88"/>
                  <a:pt x="108" y="67"/>
                </a:cubicBezTo>
                <a:cubicBezTo>
                  <a:pt x="107" y="66"/>
                  <a:pt x="107" y="66"/>
                  <a:pt x="106" y="65"/>
                </a:cubicBezTo>
                <a:close/>
                <a:moveTo>
                  <a:pt x="88" y="32"/>
                </a:moveTo>
                <a:cubicBezTo>
                  <a:pt x="88" y="32"/>
                  <a:pt x="88" y="32"/>
                  <a:pt x="88" y="32"/>
                </a:cubicBezTo>
                <a:cubicBezTo>
                  <a:pt x="109" y="29"/>
                  <a:pt x="116" y="41"/>
                  <a:pt x="103" y="59"/>
                </a:cubicBezTo>
                <a:cubicBezTo>
                  <a:pt x="102" y="60"/>
                  <a:pt x="102" y="60"/>
                  <a:pt x="102" y="60"/>
                </a:cubicBezTo>
                <a:cubicBezTo>
                  <a:pt x="99" y="56"/>
                  <a:pt x="95" y="52"/>
                  <a:pt x="90" y="49"/>
                </a:cubicBezTo>
                <a:cubicBezTo>
                  <a:pt x="89" y="43"/>
                  <a:pt x="88" y="37"/>
                  <a:pt x="86" y="32"/>
                </a:cubicBezTo>
                <a:cubicBezTo>
                  <a:pt x="88" y="32"/>
                  <a:pt x="88" y="32"/>
                  <a:pt x="88" y="32"/>
                </a:cubicBezTo>
                <a:close/>
                <a:moveTo>
                  <a:pt x="99" y="65"/>
                </a:moveTo>
                <a:cubicBezTo>
                  <a:pt x="99" y="65"/>
                  <a:pt x="99" y="65"/>
                  <a:pt x="99" y="65"/>
                </a:cubicBezTo>
                <a:cubicBezTo>
                  <a:pt x="96" y="67"/>
                  <a:pt x="93" y="70"/>
                  <a:pt x="90" y="73"/>
                </a:cubicBezTo>
                <a:cubicBezTo>
                  <a:pt x="91" y="67"/>
                  <a:pt x="91" y="62"/>
                  <a:pt x="90" y="56"/>
                </a:cubicBezTo>
                <a:cubicBezTo>
                  <a:pt x="93" y="59"/>
                  <a:pt x="96" y="62"/>
                  <a:pt x="99" y="65"/>
                </a:cubicBezTo>
                <a:close/>
                <a:moveTo>
                  <a:pt x="83" y="44"/>
                </a:moveTo>
                <a:cubicBezTo>
                  <a:pt x="83" y="44"/>
                  <a:pt x="83" y="44"/>
                  <a:pt x="83" y="44"/>
                </a:cubicBezTo>
                <a:cubicBezTo>
                  <a:pt x="79" y="41"/>
                  <a:pt x="74" y="38"/>
                  <a:pt x="69" y="36"/>
                </a:cubicBezTo>
                <a:cubicBezTo>
                  <a:pt x="73" y="35"/>
                  <a:pt x="77" y="33"/>
                  <a:pt x="80" y="33"/>
                </a:cubicBezTo>
                <a:cubicBezTo>
                  <a:pt x="81" y="36"/>
                  <a:pt x="82" y="40"/>
                  <a:pt x="83" y="44"/>
                </a:cubicBezTo>
                <a:close/>
                <a:moveTo>
                  <a:pt x="46" y="26"/>
                </a:moveTo>
                <a:cubicBezTo>
                  <a:pt x="46" y="26"/>
                  <a:pt x="46" y="26"/>
                  <a:pt x="46" y="26"/>
                </a:cubicBezTo>
                <a:cubicBezTo>
                  <a:pt x="55" y="7"/>
                  <a:pt x="69" y="7"/>
                  <a:pt x="78" y="26"/>
                </a:cubicBezTo>
                <a:cubicBezTo>
                  <a:pt x="78" y="26"/>
                  <a:pt x="78" y="27"/>
                  <a:pt x="78" y="27"/>
                </a:cubicBezTo>
                <a:cubicBezTo>
                  <a:pt x="73" y="28"/>
                  <a:pt x="68" y="30"/>
                  <a:pt x="62" y="33"/>
                </a:cubicBezTo>
                <a:cubicBezTo>
                  <a:pt x="56" y="30"/>
                  <a:pt x="51" y="28"/>
                  <a:pt x="45" y="27"/>
                </a:cubicBezTo>
                <a:cubicBezTo>
                  <a:pt x="46" y="26"/>
                  <a:pt x="46" y="26"/>
                  <a:pt x="46" y="26"/>
                </a:cubicBezTo>
                <a:close/>
                <a:moveTo>
                  <a:pt x="43" y="33"/>
                </a:moveTo>
                <a:cubicBezTo>
                  <a:pt x="43" y="33"/>
                  <a:pt x="43" y="33"/>
                  <a:pt x="43" y="33"/>
                </a:cubicBezTo>
                <a:cubicBezTo>
                  <a:pt x="47" y="33"/>
                  <a:pt x="51" y="35"/>
                  <a:pt x="55" y="36"/>
                </a:cubicBezTo>
                <a:cubicBezTo>
                  <a:pt x="50" y="38"/>
                  <a:pt x="45" y="41"/>
                  <a:pt x="41" y="44"/>
                </a:cubicBezTo>
                <a:cubicBezTo>
                  <a:pt x="41" y="40"/>
                  <a:pt x="42" y="36"/>
                  <a:pt x="43" y="33"/>
                </a:cubicBezTo>
                <a:close/>
                <a:moveTo>
                  <a:pt x="36" y="98"/>
                </a:moveTo>
                <a:cubicBezTo>
                  <a:pt x="36" y="98"/>
                  <a:pt x="36" y="98"/>
                  <a:pt x="36" y="98"/>
                </a:cubicBezTo>
                <a:cubicBezTo>
                  <a:pt x="15" y="100"/>
                  <a:pt x="8" y="88"/>
                  <a:pt x="20" y="70"/>
                </a:cubicBezTo>
                <a:cubicBezTo>
                  <a:pt x="20" y="70"/>
                  <a:pt x="21" y="70"/>
                  <a:pt x="21" y="69"/>
                </a:cubicBezTo>
                <a:cubicBezTo>
                  <a:pt x="25" y="73"/>
                  <a:pt x="29" y="77"/>
                  <a:pt x="34" y="81"/>
                </a:cubicBezTo>
                <a:cubicBezTo>
                  <a:pt x="35" y="87"/>
                  <a:pt x="36" y="92"/>
                  <a:pt x="38" y="98"/>
                </a:cubicBezTo>
                <a:cubicBezTo>
                  <a:pt x="36" y="98"/>
                  <a:pt x="36" y="98"/>
                  <a:pt x="36" y="98"/>
                </a:cubicBezTo>
                <a:close/>
                <a:moveTo>
                  <a:pt x="25" y="65"/>
                </a:moveTo>
                <a:cubicBezTo>
                  <a:pt x="25" y="65"/>
                  <a:pt x="25" y="65"/>
                  <a:pt x="25" y="65"/>
                </a:cubicBezTo>
                <a:cubicBezTo>
                  <a:pt x="27" y="62"/>
                  <a:pt x="30" y="59"/>
                  <a:pt x="33" y="56"/>
                </a:cubicBezTo>
                <a:cubicBezTo>
                  <a:pt x="33" y="62"/>
                  <a:pt x="33" y="67"/>
                  <a:pt x="33" y="73"/>
                </a:cubicBezTo>
                <a:cubicBezTo>
                  <a:pt x="30" y="70"/>
                  <a:pt x="27" y="67"/>
                  <a:pt x="25" y="65"/>
                </a:cubicBezTo>
                <a:close/>
                <a:moveTo>
                  <a:pt x="34" y="49"/>
                </a:moveTo>
                <a:cubicBezTo>
                  <a:pt x="34" y="49"/>
                  <a:pt x="34" y="49"/>
                  <a:pt x="34" y="49"/>
                </a:cubicBezTo>
                <a:cubicBezTo>
                  <a:pt x="29" y="52"/>
                  <a:pt x="25" y="56"/>
                  <a:pt x="21" y="60"/>
                </a:cubicBezTo>
                <a:cubicBezTo>
                  <a:pt x="20" y="59"/>
                  <a:pt x="20" y="59"/>
                  <a:pt x="20" y="59"/>
                </a:cubicBezTo>
                <a:cubicBezTo>
                  <a:pt x="8" y="41"/>
                  <a:pt x="15" y="29"/>
                  <a:pt x="36" y="32"/>
                </a:cubicBezTo>
                <a:cubicBezTo>
                  <a:pt x="38" y="32"/>
                  <a:pt x="38" y="32"/>
                  <a:pt x="38" y="32"/>
                </a:cubicBezTo>
                <a:cubicBezTo>
                  <a:pt x="36" y="37"/>
                  <a:pt x="35" y="43"/>
                  <a:pt x="34" y="49"/>
                </a:cubicBezTo>
                <a:close/>
                <a:moveTo>
                  <a:pt x="41" y="85"/>
                </a:moveTo>
                <a:cubicBezTo>
                  <a:pt x="41" y="85"/>
                  <a:pt x="41" y="85"/>
                  <a:pt x="41" y="85"/>
                </a:cubicBezTo>
                <a:cubicBezTo>
                  <a:pt x="45" y="88"/>
                  <a:pt x="50" y="91"/>
                  <a:pt x="55" y="93"/>
                </a:cubicBezTo>
                <a:cubicBezTo>
                  <a:pt x="51" y="95"/>
                  <a:pt x="47" y="96"/>
                  <a:pt x="43" y="97"/>
                </a:cubicBezTo>
                <a:cubicBezTo>
                  <a:pt x="42" y="93"/>
                  <a:pt x="41" y="89"/>
                  <a:pt x="41" y="85"/>
                </a:cubicBezTo>
                <a:close/>
                <a:moveTo>
                  <a:pt x="78" y="104"/>
                </a:moveTo>
                <a:cubicBezTo>
                  <a:pt x="78" y="104"/>
                  <a:pt x="78" y="104"/>
                  <a:pt x="78" y="104"/>
                </a:cubicBezTo>
                <a:cubicBezTo>
                  <a:pt x="69" y="123"/>
                  <a:pt x="55" y="123"/>
                  <a:pt x="46" y="104"/>
                </a:cubicBezTo>
                <a:cubicBezTo>
                  <a:pt x="45" y="102"/>
                  <a:pt x="45" y="102"/>
                  <a:pt x="45" y="102"/>
                </a:cubicBezTo>
                <a:cubicBezTo>
                  <a:pt x="51" y="101"/>
                  <a:pt x="56" y="99"/>
                  <a:pt x="62" y="97"/>
                </a:cubicBezTo>
                <a:cubicBezTo>
                  <a:pt x="68" y="99"/>
                  <a:pt x="73" y="101"/>
                  <a:pt x="78" y="102"/>
                </a:cubicBezTo>
                <a:cubicBezTo>
                  <a:pt x="78" y="103"/>
                  <a:pt x="78" y="103"/>
                  <a:pt x="78" y="104"/>
                </a:cubicBezTo>
                <a:close/>
                <a:moveTo>
                  <a:pt x="80" y="97"/>
                </a:moveTo>
                <a:cubicBezTo>
                  <a:pt x="80" y="97"/>
                  <a:pt x="80" y="97"/>
                  <a:pt x="80" y="97"/>
                </a:cubicBezTo>
                <a:cubicBezTo>
                  <a:pt x="77" y="96"/>
                  <a:pt x="73" y="95"/>
                  <a:pt x="69" y="93"/>
                </a:cubicBezTo>
                <a:cubicBezTo>
                  <a:pt x="74" y="91"/>
                  <a:pt x="79" y="88"/>
                  <a:pt x="83" y="85"/>
                </a:cubicBezTo>
                <a:cubicBezTo>
                  <a:pt x="82" y="89"/>
                  <a:pt x="81" y="93"/>
                  <a:pt x="80" y="97"/>
                </a:cubicBezTo>
                <a:close/>
                <a:moveTo>
                  <a:pt x="84" y="78"/>
                </a:moveTo>
                <a:cubicBezTo>
                  <a:pt x="84" y="78"/>
                  <a:pt x="84" y="78"/>
                  <a:pt x="84" y="78"/>
                </a:cubicBezTo>
                <a:cubicBezTo>
                  <a:pt x="77" y="83"/>
                  <a:pt x="70" y="87"/>
                  <a:pt x="62" y="91"/>
                </a:cubicBezTo>
                <a:cubicBezTo>
                  <a:pt x="54" y="87"/>
                  <a:pt x="46" y="83"/>
                  <a:pt x="39" y="78"/>
                </a:cubicBezTo>
                <a:cubicBezTo>
                  <a:pt x="38" y="69"/>
                  <a:pt x="38" y="60"/>
                  <a:pt x="39" y="52"/>
                </a:cubicBezTo>
                <a:cubicBezTo>
                  <a:pt x="46" y="47"/>
                  <a:pt x="54" y="42"/>
                  <a:pt x="62" y="39"/>
                </a:cubicBezTo>
                <a:cubicBezTo>
                  <a:pt x="70" y="42"/>
                  <a:pt x="77" y="47"/>
                  <a:pt x="84" y="52"/>
                </a:cubicBezTo>
                <a:cubicBezTo>
                  <a:pt x="85" y="60"/>
                  <a:pt x="85" y="69"/>
                  <a:pt x="84" y="78"/>
                </a:cubicBezTo>
                <a:close/>
                <a:moveTo>
                  <a:pt x="88" y="98"/>
                </a:moveTo>
                <a:cubicBezTo>
                  <a:pt x="88" y="98"/>
                  <a:pt x="88" y="98"/>
                  <a:pt x="88" y="98"/>
                </a:cubicBezTo>
                <a:cubicBezTo>
                  <a:pt x="86" y="98"/>
                  <a:pt x="86" y="98"/>
                  <a:pt x="86" y="98"/>
                </a:cubicBezTo>
                <a:cubicBezTo>
                  <a:pt x="88" y="92"/>
                  <a:pt x="89" y="87"/>
                  <a:pt x="90" y="81"/>
                </a:cubicBezTo>
                <a:cubicBezTo>
                  <a:pt x="95" y="77"/>
                  <a:pt x="99" y="73"/>
                  <a:pt x="102" y="69"/>
                </a:cubicBezTo>
                <a:cubicBezTo>
                  <a:pt x="103" y="70"/>
                  <a:pt x="103" y="70"/>
                  <a:pt x="103" y="70"/>
                </a:cubicBezTo>
                <a:cubicBezTo>
                  <a:pt x="116" y="88"/>
                  <a:pt x="109" y="100"/>
                  <a:pt x="88" y="98"/>
                </a:cubicBezTo>
                <a:close/>
                <a:moveTo>
                  <a:pt x="62" y="47"/>
                </a:moveTo>
                <a:cubicBezTo>
                  <a:pt x="62" y="47"/>
                  <a:pt x="62" y="47"/>
                  <a:pt x="62" y="47"/>
                </a:cubicBezTo>
                <a:cubicBezTo>
                  <a:pt x="52" y="47"/>
                  <a:pt x="44" y="55"/>
                  <a:pt x="44" y="65"/>
                </a:cubicBezTo>
                <a:cubicBezTo>
                  <a:pt x="44" y="74"/>
                  <a:pt x="52" y="82"/>
                  <a:pt x="62" y="82"/>
                </a:cubicBezTo>
                <a:cubicBezTo>
                  <a:pt x="71" y="82"/>
                  <a:pt x="79" y="74"/>
                  <a:pt x="79" y="65"/>
                </a:cubicBezTo>
                <a:cubicBezTo>
                  <a:pt x="79" y="55"/>
                  <a:pt x="71" y="47"/>
                  <a:pt x="62" y="47"/>
                </a:cubicBezTo>
                <a:close/>
                <a:moveTo>
                  <a:pt x="62" y="73"/>
                </a:moveTo>
                <a:cubicBezTo>
                  <a:pt x="62" y="73"/>
                  <a:pt x="62" y="73"/>
                  <a:pt x="62" y="73"/>
                </a:cubicBezTo>
                <a:cubicBezTo>
                  <a:pt x="57" y="73"/>
                  <a:pt x="54" y="69"/>
                  <a:pt x="54" y="65"/>
                </a:cubicBezTo>
                <a:cubicBezTo>
                  <a:pt x="54" y="60"/>
                  <a:pt x="57" y="57"/>
                  <a:pt x="62" y="57"/>
                </a:cubicBezTo>
                <a:cubicBezTo>
                  <a:pt x="66" y="57"/>
                  <a:pt x="70" y="60"/>
                  <a:pt x="70" y="65"/>
                </a:cubicBezTo>
                <a:cubicBezTo>
                  <a:pt x="70" y="69"/>
                  <a:pt x="66" y="73"/>
                  <a:pt x="62" y="73"/>
                </a:cubicBezTo>
                <a:close/>
              </a:path>
            </a:pathLst>
          </a:custGeom>
          <a:solidFill>
            <a:schemeClr val="bg1"/>
          </a:solidFill>
          <a:ln>
            <a:noFill/>
          </a:ln>
        </p:spPr>
        <p:txBody>
          <a:bodyPr vert="horz" wrap="square" lIns="121920" tIns="60960" rIns="121920" bIns="60960" numCol="1" anchor="t" anchorCtr="0" compatLnSpc="1"/>
          <a:lstStyle/>
          <a:p>
            <a:endParaRPr lang="zh-CN" altLang="en-US" sz="2400"/>
          </a:p>
        </p:txBody>
      </p:sp>
      <p:sp>
        <p:nvSpPr>
          <p:cNvPr id="53" name="原创设计师QQ598969553             _18"/>
          <p:cNvSpPr>
            <a:spLocks noChangeArrowheads="1"/>
          </p:cNvSpPr>
          <p:nvPr/>
        </p:nvSpPr>
        <p:spPr bwMode="auto">
          <a:xfrm>
            <a:off x="7923285" y="1691828"/>
            <a:ext cx="2988733" cy="1145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spcBef>
                <a:spcPts val="300"/>
              </a:spcBef>
            </a:pPr>
            <a:r>
              <a:rPr lang="en-US" altLang="zh-CN" sz="2400" b="1" dirty="0">
                <a:solidFill>
                  <a:schemeClr val="tx1">
                    <a:lumMod val="75000"/>
                    <a:lumOff val="25000"/>
                  </a:schemeClr>
                </a:solidFill>
                <a:latin typeface="微软雅黑" panose="020B0503020204020204" charset="-122"/>
                <a:ea typeface="微软雅黑" panose="020B0503020204020204" charset="-122"/>
              </a:rPr>
              <a:t>3.</a:t>
            </a:r>
            <a:r>
              <a:rPr lang="zh-CN" altLang="en-US" sz="2400" b="1" dirty="0">
                <a:solidFill>
                  <a:schemeClr val="tx1">
                    <a:lumMod val="75000"/>
                    <a:lumOff val="25000"/>
                  </a:schemeClr>
                </a:solidFill>
                <a:latin typeface="微软雅黑" panose="020B0503020204020204" charset="-122"/>
                <a:ea typeface="微软雅黑" panose="020B0503020204020204" charset="-122"/>
              </a:rPr>
              <a:t>数字汇票体系</a:t>
            </a:r>
            <a:endParaRPr lang="en-US" altLang="zh-CN" sz="2400" b="1" dirty="0">
              <a:solidFill>
                <a:schemeClr val="tx1">
                  <a:lumMod val="75000"/>
                  <a:lumOff val="25000"/>
                </a:schemeClr>
              </a:solidFill>
              <a:latin typeface="微软雅黑" panose="020B0503020204020204" charset="-122"/>
              <a:ea typeface="微软雅黑" panose="020B0503020204020204" charset="-122"/>
            </a:endParaRPr>
          </a:p>
          <a:p>
            <a:pPr algn="just">
              <a:lnSpc>
                <a:spcPct val="120000"/>
              </a:lnSpc>
              <a:spcBef>
                <a:spcPts val="300"/>
              </a:spcBef>
            </a:pPr>
            <a:r>
              <a:rPr lang="en-US" altLang="zh-CN" dirty="0">
                <a:solidFill>
                  <a:schemeClr val="bg1">
                    <a:lumMod val="50000"/>
                  </a:schemeClr>
                </a:solidFill>
                <a:latin typeface="微软雅黑" panose="020B0503020204020204" charset="-122"/>
                <a:ea typeface="微软雅黑" panose="020B0503020204020204" charset="-122"/>
              </a:rPr>
              <a:t>——</a:t>
            </a:r>
            <a:r>
              <a:rPr lang="zh-CN" altLang="en-US" dirty="0">
                <a:solidFill>
                  <a:schemeClr val="bg1">
                    <a:lumMod val="50000"/>
                  </a:schemeClr>
                </a:solidFill>
                <a:latin typeface="微软雅黑" panose="020B0503020204020204" charset="-122"/>
                <a:ea typeface="微软雅黑" panose="020B0503020204020204" charset="-122"/>
              </a:rPr>
              <a:t>保障扶贫资金的权威性和信用可达性</a:t>
            </a:r>
            <a:r>
              <a:rPr lang="en-US" altLang="zh-CN" sz="1065" dirty="0">
                <a:solidFill>
                  <a:schemeClr val="bg1">
                    <a:lumMod val="50000"/>
                  </a:schemeClr>
                </a:solidFill>
                <a:latin typeface="微软雅黑" panose="020B0503020204020204" charset="-122"/>
                <a:ea typeface="微软雅黑" panose="020B0503020204020204" charset="-122"/>
              </a:rPr>
              <a:t> </a:t>
            </a:r>
            <a:endParaRPr lang="en-US" altLang="zh-CN" sz="1065" dirty="0">
              <a:solidFill>
                <a:schemeClr val="bg1">
                  <a:lumMod val="50000"/>
                </a:schemeClr>
              </a:solidFill>
              <a:latin typeface="微软雅黑" panose="020B0503020204020204" charset="-122"/>
              <a:ea typeface="微软雅黑" panose="020B0503020204020204" charset="-122"/>
            </a:endParaRPr>
          </a:p>
        </p:txBody>
      </p:sp>
      <p:sp>
        <p:nvSpPr>
          <p:cNvPr id="54" name="原创设计师QQ598969553             _19"/>
          <p:cNvSpPr>
            <a:spLocks noChangeArrowheads="1"/>
          </p:cNvSpPr>
          <p:nvPr/>
        </p:nvSpPr>
        <p:spPr bwMode="auto">
          <a:xfrm>
            <a:off x="7923285" y="3923222"/>
            <a:ext cx="2988733" cy="1145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spcBef>
                <a:spcPts val="300"/>
              </a:spcBef>
            </a:pPr>
            <a:r>
              <a:rPr lang="en-US" altLang="zh-CN" sz="2400" b="1" dirty="0">
                <a:solidFill>
                  <a:schemeClr val="tx1">
                    <a:lumMod val="75000"/>
                    <a:lumOff val="25000"/>
                  </a:schemeClr>
                </a:solidFill>
                <a:latin typeface="微软雅黑" panose="020B0503020204020204" charset="-122"/>
                <a:ea typeface="微软雅黑" panose="020B0503020204020204" charset="-122"/>
              </a:rPr>
              <a:t>4.</a:t>
            </a:r>
            <a:r>
              <a:rPr lang="zh-CN" altLang="en-US" sz="2400" b="1" dirty="0">
                <a:solidFill>
                  <a:schemeClr val="tx1">
                    <a:lumMod val="75000"/>
                    <a:lumOff val="25000"/>
                  </a:schemeClr>
                </a:solidFill>
                <a:latin typeface="微软雅黑" panose="020B0503020204020204" charset="-122"/>
                <a:ea typeface="微软雅黑" panose="020B0503020204020204" charset="-122"/>
              </a:rPr>
              <a:t>实时对账系统</a:t>
            </a:r>
            <a:endParaRPr lang="zh-CN" altLang="en-US" sz="2400" b="1" dirty="0">
              <a:solidFill>
                <a:schemeClr val="tx1">
                  <a:lumMod val="75000"/>
                  <a:lumOff val="25000"/>
                </a:schemeClr>
              </a:solidFill>
              <a:latin typeface="微软雅黑" panose="020B0503020204020204" charset="-122"/>
              <a:ea typeface="微软雅黑" panose="020B0503020204020204" charset="-122"/>
            </a:endParaRPr>
          </a:p>
          <a:p>
            <a:pPr algn="just">
              <a:lnSpc>
                <a:spcPct val="120000"/>
              </a:lnSpc>
              <a:spcBef>
                <a:spcPts val="300"/>
              </a:spcBef>
            </a:pPr>
            <a:r>
              <a:rPr lang="en-US" altLang="zh-CN" dirty="0">
                <a:solidFill>
                  <a:schemeClr val="bg1">
                    <a:lumMod val="50000"/>
                  </a:schemeClr>
                </a:solidFill>
                <a:latin typeface="微软雅黑" panose="020B0503020204020204" charset="-122"/>
                <a:ea typeface="微软雅黑" panose="020B0503020204020204" charset="-122"/>
              </a:rPr>
              <a:t>——</a:t>
            </a:r>
            <a:r>
              <a:rPr lang="zh-CN" altLang="en-US" dirty="0">
                <a:solidFill>
                  <a:schemeClr val="bg1">
                    <a:lumMod val="50000"/>
                  </a:schemeClr>
                </a:solidFill>
                <a:latin typeface="微软雅黑" panose="020B0503020204020204" charset="-122"/>
                <a:ea typeface="微软雅黑" panose="020B0503020204020204" charset="-122"/>
              </a:rPr>
              <a:t>实时流水对账，及时发现对账差异</a:t>
            </a:r>
            <a:r>
              <a:rPr lang="en-US" altLang="zh-CN" dirty="0">
                <a:solidFill>
                  <a:schemeClr val="bg1">
                    <a:lumMod val="50000"/>
                  </a:schemeClr>
                </a:solidFill>
                <a:latin typeface="微软雅黑" panose="020B0503020204020204" charset="-122"/>
                <a:ea typeface="微软雅黑" panose="020B0503020204020204" charset="-122"/>
              </a:rPr>
              <a:t>.</a:t>
            </a:r>
            <a:endParaRPr lang="en-US" altLang="zh-CN" dirty="0">
              <a:solidFill>
                <a:schemeClr val="bg1">
                  <a:lumMod val="50000"/>
                </a:schemeClr>
              </a:solidFill>
              <a:latin typeface="微软雅黑" panose="020B0503020204020204" charset="-122"/>
              <a:ea typeface="微软雅黑" panose="020B0503020204020204" charset="-122"/>
            </a:endParaRPr>
          </a:p>
        </p:txBody>
      </p:sp>
      <p:sp>
        <p:nvSpPr>
          <p:cNvPr id="56" name="原创设计师QQ598969553             _21"/>
          <p:cNvSpPr>
            <a:spLocks noChangeArrowheads="1"/>
          </p:cNvSpPr>
          <p:nvPr/>
        </p:nvSpPr>
        <p:spPr bwMode="auto">
          <a:xfrm>
            <a:off x="1990691" y="1691828"/>
            <a:ext cx="2988733" cy="1145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spcBef>
                <a:spcPts val="300"/>
              </a:spcBef>
            </a:pPr>
            <a:r>
              <a:rPr lang="en-US" altLang="zh-CN" sz="2400" b="1" dirty="0">
                <a:solidFill>
                  <a:schemeClr val="tx1">
                    <a:lumMod val="75000"/>
                    <a:lumOff val="25000"/>
                  </a:schemeClr>
                </a:solidFill>
                <a:latin typeface="微软雅黑" panose="020B0503020204020204" charset="-122"/>
                <a:ea typeface="微软雅黑" panose="020B0503020204020204" charset="-122"/>
              </a:rPr>
              <a:t>1.</a:t>
            </a:r>
            <a:r>
              <a:rPr lang="zh-CN" altLang="en-US" sz="2400" b="1" dirty="0">
                <a:solidFill>
                  <a:schemeClr val="tx1">
                    <a:lumMod val="75000"/>
                    <a:lumOff val="25000"/>
                  </a:schemeClr>
                </a:solidFill>
                <a:latin typeface="微软雅黑" panose="020B0503020204020204" charset="-122"/>
                <a:ea typeface="微软雅黑" panose="020B0503020204020204" charset="-122"/>
              </a:rPr>
              <a:t>共识机制</a:t>
            </a:r>
            <a:endParaRPr lang="zh-CN" altLang="en-US" sz="2400" b="1" dirty="0">
              <a:solidFill>
                <a:schemeClr val="tx1">
                  <a:lumMod val="75000"/>
                  <a:lumOff val="25000"/>
                </a:schemeClr>
              </a:solidFill>
              <a:latin typeface="微软雅黑" panose="020B0503020204020204" charset="-122"/>
              <a:ea typeface="微软雅黑" panose="020B0503020204020204" charset="-122"/>
            </a:endParaRPr>
          </a:p>
          <a:p>
            <a:pPr algn="just">
              <a:lnSpc>
                <a:spcPct val="120000"/>
              </a:lnSpc>
              <a:spcBef>
                <a:spcPts val="300"/>
              </a:spcBef>
            </a:pPr>
            <a:r>
              <a:rPr lang="en-US" altLang="zh-CN" dirty="0">
                <a:solidFill>
                  <a:schemeClr val="bg1">
                    <a:lumMod val="50000"/>
                  </a:schemeClr>
                </a:solidFill>
                <a:latin typeface="微软雅黑" panose="020B0503020204020204" charset="-122"/>
                <a:ea typeface="微软雅黑" panose="020B0503020204020204" charset="-122"/>
              </a:rPr>
              <a:t>——</a:t>
            </a:r>
            <a:r>
              <a:rPr lang="zh-CN" altLang="en-US" dirty="0">
                <a:solidFill>
                  <a:schemeClr val="bg1">
                    <a:lumMod val="50000"/>
                  </a:schemeClr>
                </a:solidFill>
                <a:latin typeface="微软雅黑" panose="020B0503020204020204" charset="-122"/>
                <a:ea typeface="微软雅黑" panose="020B0503020204020204" charset="-122"/>
              </a:rPr>
              <a:t>基于信用评分的主节点切换协议的</a:t>
            </a:r>
            <a:r>
              <a:rPr lang="en-US" altLang="zh-CN" dirty="0">
                <a:solidFill>
                  <a:schemeClr val="bg1">
                    <a:lumMod val="50000"/>
                  </a:schemeClr>
                </a:solidFill>
                <a:latin typeface="微软雅黑" panose="020B0503020204020204" charset="-122"/>
                <a:ea typeface="微软雅黑" panose="020B0503020204020204" charset="-122"/>
              </a:rPr>
              <a:t>CBFT</a:t>
            </a:r>
            <a:r>
              <a:rPr lang="zh-CN" altLang="en-US" dirty="0">
                <a:solidFill>
                  <a:schemeClr val="bg1">
                    <a:lumMod val="50000"/>
                  </a:schemeClr>
                </a:solidFill>
                <a:latin typeface="微软雅黑" panose="020B0503020204020204" charset="-122"/>
                <a:ea typeface="微软雅黑" panose="020B0503020204020204" charset="-122"/>
              </a:rPr>
              <a:t>共识算法</a:t>
            </a:r>
            <a:r>
              <a:rPr lang="en-US" altLang="zh-CN" sz="1065" dirty="0">
                <a:solidFill>
                  <a:schemeClr val="bg1">
                    <a:lumMod val="50000"/>
                  </a:schemeClr>
                </a:solidFill>
                <a:latin typeface="微软雅黑" panose="020B0503020204020204" charset="-122"/>
                <a:ea typeface="微软雅黑" panose="020B0503020204020204" charset="-122"/>
              </a:rPr>
              <a:t> </a:t>
            </a:r>
            <a:endParaRPr lang="en-US" altLang="zh-CN" sz="1065" dirty="0">
              <a:solidFill>
                <a:schemeClr val="bg1">
                  <a:lumMod val="50000"/>
                </a:schemeClr>
              </a:solidFill>
              <a:latin typeface="微软雅黑" panose="020B0503020204020204" charset="-122"/>
              <a:ea typeface="微软雅黑" panose="020B0503020204020204" charset="-122"/>
            </a:endParaRPr>
          </a:p>
        </p:txBody>
      </p:sp>
      <p:sp>
        <p:nvSpPr>
          <p:cNvPr id="57" name="原创设计师QQ598969553             _22"/>
          <p:cNvSpPr>
            <a:spLocks noChangeArrowheads="1"/>
          </p:cNvSpPr>
          <p:nvPr/>
        </p:nvSpPr>
        <p:spPr bwMode="auto">
          <a:xfrm>
            <a:off x="1990691" y="3923222"/>
            <a:ext cx="2988733" cy="1145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spcBef>
                <a:spcPts val="300"/>
              </a:spcBef>
            </a:pPr>
            <a:r>
              <a:rPr lang="en-US" altLang="zh-CN" sz="2400" b="1" dirty="0">
                <a:solidFill>
                  <a:schemeClr val="tx1">
                    <a:lumMod val="75000"/>
                    <a:lumOff val="25000"/>
                  </a:schemeClr>
                </a:solidFill>
                <a:latin typeface="微软雅黑" panose="020B0503020204020204" charset="-122"/>
                <a:ea typeface="微软雅黑" panose="020B0503020204020204" charset="-122"/>
              </a:rPr>
              <a:t>2.</a:t>
            </a:r>
            <a:r>
              <a:rPr lang="zh-CN" altLang="en-US" sz="2400" b="1" dirty="0">
                <a:solidFill>
                  <a:schemeClr val="tx1">
                    <a:lumMod val="75000"/>
                    <a:lumOff val="25000"/>
                  </a:schemeClr>
                </a:solidFill>
                <a:latin typeface="微软雅黑" panose="020B0503020204020204" charset="-122"/>
                <a:ea typeface="微软雅黑" panose="020B0503020204020204" charset="-122"/>
              </a:rPr>
              <a:t>多链架构</a:t>
            </a:r>
            <a:endParaRPr lang="zh-CN" altLang="en-US" sz="2400" b="1" dirty="0">
              <a:solidFill>
                <a:schemeClr val="tx1">
                  <a:lumMod val="75000"/>
                  <a:lumOff val="25000"/>
                </a:schemeClr>
              </a:solidFill>
              <a:latin typeface="微软雅黑" panose="020B0503020204020204" charset="-122"/>
              <a:ea typeface="微软雅黑" panose="020B0503020204020204" charset="-122"/>
            </a:endParaRPr>
          </a:p>
          <a:p>
            <a:pPr algn="just">
              <a:lnSpc>
                <a:spcPct val="120000"/>
              </a:lnSpc>
              <a:spcBef>
                <a:spcPts val="300"/>
              </a:spcBef>
            </a:pPr>
            <a:r>
              <a:rPr lang="en-US" altLang="zh-CN" dirty="0">
                <a:solidFill>
                  <a:schemeClr val="bg1">
                    <a:lumMod val="50000"/>
                  </a:schemeClr>
                </a:solidFill>
                <a:latin typeface="微软雅黑" panose="020B0503020204020204" charset="-122"/>
                <a:ea typeface="微软雅黑" panose="020B0503020204020204" charset="-122"/>
              </a:rPr>
              <a:t>——</a:t>
            </a:r>
            <a:r>
              <a:rPr lang="zh-CN" altLang="en-US" dirty="0">
                <a:solidFill>
                  <a:schemeClr val="bg1">
                    <a:lumMod val="50000"/>
                  </a:schemeClr>
                </a:solidFill>
                <a:latin typeface="微软雅黑" panose="020B0503020204020204" charset="-122"/>
                <a:ea typeface="微软雅黑" panose="020B0503020204020204" charset="-122"/>
              </a:rPr>
              <a:t>多链架构，提高区块链的系统吞吐量</a:t>
            </a:r>
            <a:endParaRPr lang="zh-CN" altLang="en-US" dirty="0">
              <a:solidFill>
                <a:schemeClr val="bg1">
                  <a:lumMod val="50000"/>
                </a:schemeClr>
              </a:solidFill>
              <a:latin typeface="微软雅黑" panose="020B0503020204020204" charset="-122"/>
              <a:ea typeface="微软雅黑" panose="020B0503020204020204" charset="-122"/>
            </a:endParaRPr>
          </a:p>
        </p:txBody>
      </p:sp>
      <p:cxnSp>
        <p:nvCxnSpPr>
          <p:cNvPr id="401" name="Straight Connector 400"/>
          <p:cNvCxnSpPr/>
          <p:nvPr/>
        </p:nvCxnSpPr>
        <p:spPr>
          <a:xfrm>
            <a:off x="328295" y="645858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2" name="Subtitle 2"/>
          <p:cNvSpPr txBox="1"/>
          <p:nvPr/>
        </p:nvSpPr>
        <p:spPr>
          <a:xfrm>
            <a:off x="11507788" y="6289675"/>
            <a:ext cx="538162" cy="314325"/>
          </a:xfrm>
          <a:prstGeom prst="rect">
            <a:avLst/>
          </a:prstGeom>
          <a:noFill/>
          <a:ln w="9525">
            <a:noFill/>
          </a:ln>
        </p:spPr>
        <p:txBody>
          <a:bodyPr anchor="t">
            <a:spAutoFit/>
          </a:bodyPr>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61" name="原创设计师QQ598969553             _60"/>
          <p:cNvSpPr>
            <a:spLocks noEditPoints="1"/>
          </p:cNvSpPr>
          <p:nvPr/>
        </p:nvSpPr>
        <p:spPr bwMode="auto">
          <a:xfrm>
            <a:off x="1259840" y="3976370"/>
            <a:ext cx="528955" cy="432435"/>
          </a:xfrm>
          <a:custGeom>
            <a:avLst/>
            <a:gdLst>
              <a:gd name="T0" fmla="*/ 0 w 632"/>
              <a:gd name="T1" fmla="*/ 410 h 516"/>
              <a:gd name="T2" fmla="*/ 62 w 632"/>
              <a:gd name="T3" fmla="*/ 383 h 516"/>
              <a:gd name="T4" fmla="*/ 220 w 632"/>
              <a:gd name="T5" fmla="*/ 279 h 516"/>
              <a:gd name="T6" fmla="*/ 253 w 632"/>
              <a:gd name="T7" fmla="*/ 323 h 516"/>
              <a:gd name="T8" fmla="*/ 62 w 632"/>
              <a:gd name="T9" fmla="*/ 437 h 516"/>
              <a:gd name="T10" fmla="*/ 626 w 632"/>
              <a:gd name="T11" fmla="*/ 116 h 516"/>
              <a:gd name="T12" fmla="*/ 582 w 632"/>
              <a:gd name="T13" fmla="*/ 160 h 516"/>
              <a:gd name="T14" fmla="*/ 515 w 632"/>
              <a:gd name="T15" fmla="*/ 205 h 516"/>
              <a:gd name="T16" fmla="*/ 510 w 632"/>
              <a:gd name="T17" fmla="*/ 132 h 516"/>
              <a:gd name="T18" fmla="*/ 444 w 632"/>
              <a:gd name="T19" fmla="*/ 132 h 516"/>
              <a:gd name="T20" fmla="*/ 313 w 632"/>
              <a:gd name="T21" fmla="*/ 225 h 516"/>
              <a:gd name="T22" fmla="*/ 444 w 632"/>
              <a:gd name="T23" fmla="*/ 78 h 516"/>
              <a:gd name="T24" fmla="*/ 510 w 632"/>
              <a:gd name="T25" fmla="*/ 78 h 516"/>
              <a:gd name="T26" fmla="*/ 526 w 632"/>
              <a:gd name="T27" fmla="*/ 0 h 516"/>
              <a:gd name="T28" fmla="*/ 582 w 632"/>
              <a:gd name="T29" fmla="*/ 49 h 516"/>
              <a:gd name="T30" fmla="*/ 626 w 632"/>
              <a:gd name="T31" fmla="*/ 116 h 516"/>
              <a:gd name="T32" fmla="*/ 592 w 632"/>
              <a:gd name="T33" fmla="*/ 105 h 516"/>
              <a:gd name="T34" fmla="*/ 542 w 632"/>
              <a:gd name="T35" fmla="*/ 55 h 516"/>
              <a:gd name="T36" fmla="*/ 592 w 632"/>
              <a:gd name="T37" fmla="*/ 105 h 516"/>
              <a:gd name="T38" fmla="*/ 626 w 632"/>
              <a:gd name="T39" fmla="*/ 422 h 516"/>
              <a:gd name="T40" fmla="*/ 537 w 632"/>
              <a:gd name="T41" fmla="*/ 510 h 516"/>
              <a:gd name="T42" fmla="*/ 510 w 632"/>
              <a:gd name="T43" fmla="*/ 497 h 516"/>
              <a:gd name="T44" fmla="*/ 479 w 632"/>
              <a:gd name="T45" fmla="*/ 437 h 516"/>
              <a:gd name="T46" fmla="*/ 249 w 632"/>
              <a:gd name="T47" fmla="*/ 274 h 516"/>
              <a:gd name="T48" fmla="*/ 62 w 632"/>
              <a:gd name="T49" fmla="*/ 132 h 516"/>
              <a:gd name="T50" fmla="*/ 0 w 632"/>
              <a:gd name="T51" fmla="*/ 105 h 516"/>
              <a:gd name="T52" fmla="*/ 62 w 632"/>
              <a:gd name="T53" fmla="*/ 78 h 516"/>
              <a:gd name="T54" fmla="*/ 292 w 632"/>
              <a:gd name="T55" fmla="*/ 241 h 516"/>
              <a:gd name="T56" fmla="*/ 479 w 632"/>
              <a:gd name="T57" fmla="*/ 383 h 516"/>
              <a:gd name="T58" fmla="*/ 510 w 632"/>
              <a:gd name="T59" fmla="*/ 322 h 516"/>
              <a:gd name="T60" fmla="*/ 537 w 632"/>
              <a:gd name="T61" fmla="*/ 310 h 516"/>
              <a:gd name="T62" fmla="*/ 626 w 632"/>
              <a:gd name="T63" fmla="*/ 399 h 516"/>
              <a:gd name="T64" fmla="*/ 626 w 632"/>
              <a:gd name="T65" fmla="*/ 422 h 516"/>
              <a:gd name="T66" fmla="*/ 592 w 632"/>
              <a:gd name="T67" fmla="*/ 410 h 516"/>
              <a:gd name="T68" fmla="*/ 542 w 632"/>
              <a:gd name="T69" fmla="*/ 360 h 516"/>
              <a:gd name="T70" fmla="*/ 592 w 632"/>
              <a:gd name="T71" fmla="*/ 410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32" h="516">
                <a:moveTo>
                  <a:pt x="27" y="437"/>
                </a:moveTo>
                <a:cubicBezTo>
                  <a:pt x="13" y="437"/>
                  <a:pt x="0" y="425"/>
                  <a:pt x="0" y="410"/>
                </a:cubicBezTo>
                <a:cubicBezTo>
                  <a:pt x="0" y="395"/>
                  <a:pt x="13" y="383"/>
                  <a:pt x="27" y="383"/>
                </a:cubicBezTo>
                <a:cubicBezTo>
                  <a:pt x="62" y="383"/>
                  <a:pt x="62" y="383"/>
                  <a:pt x="62" y="383"/>
                </a:cubicBezTo>
                <a:cubicBezTo>
                  <a:pt x="97" y="383"/>
                  <a:pt x="97" y="383"/>
                  <a:pt x="97" y="383"/>
                </a:cubicBezTo>
                <a:cubicBezTo>
                  <a:pt x="133" y="383"/>
                  <a:pt x="176" y="336"/>
                  <a:pt x="220" y="279"/>
                </a:cubicBezTo>
                <a:cubicBezTo>
                  <a:pt x="228" y="290"/>
                  <a:pt x="228" y="290"/>
                  <a:pt x="228" y="290"/>
                </a:cubicBezTo>
                <a:cubicBezTo>
                  <a:pt x="236" y="301"/>
                  <a:pt x="245" y="312"/>
                  <a:pt x="253" y="323"/>
                </a:cubicBezTo>
                <a:cubicBezTo>
                  <a:pt x="204" y="385"/>
                  <a:pt x="153" y="437"/>
                  <a:pt x="97" y="437"/>
                </a:cubicBezTo>
                <a:cubicBezTo>
                  <a:pt x="62" y="437"/>
                  <a:pt x="62" y="437"/>
                  <a:pt x="62" y="437"/>
                </a:cubicBezTo>
                <a:cubicBezTo>
                  <a:pt x="27" y="437"/>
                  <a:pt x="27" y="437"/>
                  <a:pt x="27" y="437"/>
                </a:cubicBezTo>
                <a:close/>
                <a:moveTo>
                  <a:pt x="626" y="116"/>
                </a:moveTo>
                <a:cubicBezTo>
                  <a:pt x="626" y="116"/>
                  <a:pt x="626" y="116"/>
                  <a:pt x="626" y="116"/>
                </a:cubicBezTo>
                <a:cubicBezTo>
                  <a:pt x="582" y="160"/>
                  <a:pt x="582" y="160"/>
                  <a:pt x="582" y="160"/>
                </a:cubicBezTo>
                <a:cubicBezTo>
                  <a:pt x="537" y="205"/>
                  <a:pt x="537" y="205"/>
                  <a:pt x="537" y="205"/>
                </a:cubicBezTo>
                <a:cubicBezTo>
                  <a:pt x="531" y="211"/>
                  <a:pt x="521" y="211"/>
                  <a:pt x="515" y="205"/>
                </a:cubicBezTo>
                <a:cubicBezTo>
                  <a:pt x="511" y="201"/>
                  <a:pt x="510" y="197"/>
                  <a:pt x="510" y="192"/>
                </a:cubicBezTo>
                <a:cubicBezTo>
                  <a:pt x="510" y="132"/>
                  <a:pt x="510" y="132"/>
                  <a:pt x="510" y="132"/>
                </a:cubicBezTo>
                <a:cubicBezTo>
                  <a:pt x="479" y="132"/>
                  <a:pt x="479" y="132"/>
                  <a:pt x="479" y="132"/>
                </a:cubicBezTo>
                <a:cubicBezTo>
                  <a:pt x="444" y="132"/>
                  <a:pt x="444" y="132"/>
                  <a:pt x="444" y="132"/>
                </a:cubicBezTo>
                <a:cubicBezTo>
                  <a:pt x="408" y="132"/>
                  <a:pt x="365" y="180"/>
                  <a:pt x="321" y="235"/>
                </a:cubicBezTo>
                <a:cubicBezTo>
                  <a:pt x="313" y="225"/>
                  <a:pt x="313" y="225"/>
                  <a:pt x="313" y="225"/>
                </a:cubicBezTo>
                <a:cubicBezTo>
                  <a:pt x="304" y="214"/>
                  <a:pt x="296" y="203"/>
                  <a:pt x="287" y="192"/>
                </a:cubicBezTo>
                <a:cubicBezTo>
                  <a:pt x="337" y="130"/>
                  <a:pt x="388" y="78"/>
                  <a:pt x="444" y="78"/>
                </a:cubicBezTo>
                <a:cubicBezTo>
                  <a:pt x="479" y="78"/>
                  <a:pt x="479" y="78"/>
                  <a:pt x="479" y="78"/>
                </a:cubicBezTo>
                <a:cubicBezTo>
                  <a:pt x="510" y="78"/>
                  <a:pt x="510" y="78"/>
                  <a:pt x="510" y="78"/>
                </a:cubicBezTo>
                <a:cubicBezTo>
                  <a:pt x="510" y="16"/>
                  <a:pt x="510" y="16"/>
                  <a:pt x="510" y="16"/>
                </a:cubicBezTo>
                <a:cubicBezTo>
                  <a:pt x="510" y="7"/>
                  <a:pt x="517" y="0"/>
                  <a:pt x="526" y="0"/>
                </a:cubicBezTo>
                <a:cubicBezTo>
                  <a:pt x="530" y="0"/>
                  <a:pt x="534" y="2"/>
                  <a:pt x="537" y="5"/>
                </a:cubicBezTo>
                <a:cubicBezTo>
                  <a:pt x="582" y="49"/>
                  <a:pt x="582" y="49"/>
                  <a:pt x="582" y="49"/>
                </a:cubicBezTo>
                <a:cubicBezTo>
                  <a:pt x="626" y="93"/>
                  <a:pt x="626" y="93"/>
                  <a:pt x="626" y="93"/>
                </a:cubicBezTo>
                <a:cubicBezTo>
                  <a:pt x="632" y="100"/>
                  <a:pt x="632" y="110"/>
                  <a:pt x="626" y="116"/>
                </a:cubicBezTo>
                <a:cubicBezTo>
                  <a:pt x="626" y="116"/>
                  <a:pt x="626" y="116"/>
                  <a:pt x="626" y="116"/>
                </a:cubicBezTo>
                <a:close/>
                <a:moveTo>
                  <a:pt x="592" y="105"/>
                </a:moveTo>
                <a:cubicBezTo>
                  <a:pt x="592" y="105"/>
                  <a:pt x="592" y="105"/>
                  <a:pt x="592" y="105"/>
                </a:cubicBezTo>
                <a:cubicBezTo>
                  <a:pt x="575" y="88"/>
                  <a:pt x="559" y="72"/>
                  <a:pt x="542" y="55"/>
                </a:cubicBezTo>
                <a:cubicBezTo>
                  <a:pt x="542" y="154"/>
                  <a:pt x="542" y="154"/>
                  <a:pt x="542" y="154"/>
                </a:cubicBezTo>
                <a:cubicBezTo>
                  <a:pt x="559" y="138"/>
                  <a:pt x="575" y="121"/>
                  <a:pt x="592" y="105"/>
                </a:cubicBezTo>
                <a:close/>
                <a:moveTo>
                  <a:pt x="626" y="422"/>
                </a:moveTo>
                <a:cubicBezTo>
                  <a:pt x="626" y="422"/>
                  <a:pt x="626" y="422"/>
                  <a:pt x="626" y="422"/>
                </a:cubicBezTo>
                <a:cubicBezTo>
                  <a:pt x="582" y="466"/>
                  <a:pt x="582" y="466"/>
                  <a:pt x="582" y="466"/>
                </a:cubicBezTo>
                <a:cubicBezTo>
                  <a:pt x="537" y="510"/>
                  <a:pt x="537" y="510"/>
                  <a:pt x="537" y="510"/>
                </a:cubicBezTo>
                <a:cubicBezTo>
                  <a:pt x="531" y="516"/>
                  <a:pt x="521" y="516"/>
                  <a:pt x="515" y="510"/>
                </a:cubicBezTo>
                <a:cubicBezTo>
                  <a:pt x="511" y="507"/>
                  <a:pt x="510" y="502"/>
                  <a:pt x="510" y="497"/>
                </a:cubicBezTo>
                <a:cubicBezTo>
                  <a:pt x="510" y="437"/>
                  <a:pt x="510" y="437"/>
                  <a:pt x="510" y="437"/>
                </a:cubicBezTo>
                <a:cubicBezTo>
                  <a:pt x="479" y="437"/>
                  <a:pt x="479" y="437"/>
                  <a:pt x="479" y="437"/>
                </a:cubicBezTo>
                <a:cubicBezTo>
                  <a:pt x="444" y="437"/>
                  <a:pt x="444" y="437"/>
                  <a:pt x="444" y="437"/>
                </a:cubicBezTo>
                <a:cubicBezTo>
                  <a:pt x="373" y="437"/>
                  <a:pt x="311" y="355"/>
                  <a:pt x="249" y="274"/>
                </a:cubicBezTo>
                <a:cubicBezTo>
                  <a:pt x="195" y="203"/>
                  <a:pt x="141" y="132"/>
                  <a:pt x="97" y="132"/>
                </a:cubicBezTo>
                <a:cubicBezTo>
                  <a:pt x="62" y="132"/>
                  <a:pt x="62" y="132"/>
                  <a:pt x="62" y="132"/>
                </a:cubicBezTo>
                <a:cubicBezTo>
                  <a:pt x="27" y="132"/>
                  <a:pt x="27" y="132"/>
                  <a:pt x="27" y="132"/>
                </a:cubicBezTo>
                <a:cubicBezTo>
                  <a:pt x="13" y="132"/>
                  <a:pt x="0" y="120"/>
                  <a:pt x="0" y="105"/>
                </a:cubicBezTo>
                <a:cubicBezTo>
                  <a:pt x="0" y="90"/>
                  <a:pt x="13" y="78"/>
                  <a:pt x="27" y="78"/>
                </a:cubicBezTo>
                <a:cubicBezTo>
                  <a:pt x="62" y="78"/>
                  <a:pt x="62" y="78"/>
                  <a:pt x="62" y="78"/>
                </a:cubicBezTo>
                <a:cubicBezTo>
                  <a:pt x="97" y="78"/>
                  <a:pt x="97" y="78"/>
                  <a:pt x="97" y="78"/>
                </a:cubicBezTo>
                <a:cubicBezTo>
                  <a:pt x="168" y="78"/>
                  <a:pt x="230" y="160"/>
                  <a:pt x="292" y="241"/>
                </a:cubicBezTo>
                <a:cubicBezTo>
                  <a:pt x="346" y="312"/>
                  <a:pt x="399" y="383"/>
                  <a:pt x="444" y="383"/>
                </a:cubicBezTo>
                <a:cubicBezTo>
                  <a:pt x="479" y="383"/>
                  <a:pt x="479" y="383"/>
                  <a:pt x="479" y="383"/>
                </a:cubicBezTo>
                <a:cubicBezTo>
                  <a:pt x="510" y="383"/>
                  <a:pt x="510" y="383"/>
                  <a:pt x="510" y="383"/>
                </a:cubicBezTo>
                <a:cubicBezTo>
                  <a:pt x="510" y="322"/>
                  <a:pt x="510" y="322"/>
                  <a:pt x="510" y="322"/>
                </a:cubicBezTo>
                <a:cubicBezTo>
                  <a:pt x="510" y="313"/>
                  <a:pt x="517" y="305"/>
                  <a:pt x="526" y="305"/>
                </a:cubicBezTo>
                <a:cubicBezTo>
                  <a:pt x="530" y="305"/>
                  <a:pt x="534" y="307"/>
                  <a:pt x="537" y="310"/>
                </a:cubicBezTo>
                <a:cubicBezTo>
                  <a:pt x="582" y="354"/>
                  <a:pt x="582" y="354"/>
                  <a:pt x="582" y="354"/>
                </a:cubicBezTo>
                <a:cubicBezTo>
                  <a:pt x="626" y="399"/>
                  <a:pt x="626" y="399"/>
                  <a:pt x="626" y="399"/>
                </a:cubicBezTo>
                <a:cubicBezTo>
                  <a:pt x="632" y="405"/>
                  <a:pt x="632" y="415"/>
                  <a:pt x="626" y="422"/>
                </a:cubicBezTo>
                <a:cubicBezTo>
                  <a:pt x="626" y="422"/>
                  <a:pt x="626" y="422"/>
                  <a:pt x="626" y="422"/>
                </a:cubicBezTo>
                <a:close/>
                <a:moveTo>
                  <a:pt x="592" y="410"/>
                </a:moveTo>
                <a:cubicBezTo>
                  <a:pt x="592" y="410"/>
                  <a:pt x="592" y="410"/>
                  <a:pt x="592" y="410"/>
                </a:cubicBezTo>
                <a:cubicBezTo>
                  <a:pt x="559" y="377"/>
                  <a:pt x="559" y="377"/>
                  <a:pt x="559" y="377"/>
                </a:cubicBezTo>
                <a:cubicBezTo>
                  <a:pt x="542" y="360"/>
                  <a:pt x="542" y="360"/>
                  <a:pt x="542" y="360"/>
                </a:cubicBezTo>
                <a:cubicBezTo>
                  <a:pt x="542" y="460"/>
                  <a:pt x="542" y="460"/>
                  <a:pt x="542" y="460"/>
                </a:cubicBezTo>
                <a:cubicBezTo>
                  <a:pt x="559" y="443"/>
                  <a:pt x="575" y="427"/>
                  <a:pt x="592" y="410"/>
                </a:cubicBezTo>
                <a:close/>
              </a:path>
            </a:pathLst>
          </a:custGeom>
          <a:solidFill>
            <a:schemeClr val="bg1"/>
          </a:solidFill>
          <a:ln>
            <a:noFill/>
          </a:ln>
        </p:spPr>
        <p:txBody>
          <a:bodyPr vert="horz" wrap="square" lIns="91440" tIns="45720" rIns="91440" bIns="45720" numCol="1" anchor="t" anchorCtr="0" compatLnSpc="1"/>
          <a:p>
            <a:endParaRPr lang="zh-CN" altLang="en-US"/>
          </a:p>
        </p:txBody>
      </p:sp>
      <p:sp>
        <p:nvSpPr>
          <p:cNvPr id="3" name="原创设计师QQ598969553             _33"/>
          <p:cNvSpPr>
            <a:spLocks noEditPoints="1"/>
          </p:cNvSpPr>
          <p:nvPr/>
        </p:nvSpPr>
        <p:spPr bwMode="auto">
          <a:xfrm>
            <a:off x="7206615" y="1691005"/>
            <a:ext cx="554355" cy="634365"/>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solidFill>
          <a:ln>
            <a:noFill/>
          </a:ln>
        </p:spPr>
        <p:txBody>
          <a:bodyPr vert="horz" wrap="square" lIns="91440" tIns="45720" rIns="91440" bIns="45720" numCol="1" anchor="t" anchorCtr="0" compatLnSpc="1"/>
          <a:p>
            <a:endParaRPr lang="zh-CN" altLang="en-US"/>
          </a:p>
        </p:txBody>
      </p:sp>
      <p:sp>
        <p:nvSpPr>
          <p:cNvPr id="26" name="原创设计师QQ598969553             _25"/>
          <p:cNvSpPr>
            <a:spLocks noEditPoints="1"/>
          </p:cNvSpPr>
          <p:nvPr/>
        </p:nvSpPr>
        <p:spPr bwMode="auto">
          <a:xfrm>
            <a:off x="7206615" y="3922395"/>
            <a:ext cx="554355" cy="539750"/>
          </a:xfrm>
          <a:custGeom>
            <a:avLst/>
            <a:gdLst>
              <a:gd name="T0" fmla="*/ 100 w 679"/>
              <a:gd name="T1" fmla="*/ 635 h 661"/>
              <a:gd name="T2" fmla="*/ 189 w 679"/>
              <a:gd name="T3" fmla="*/ 608 h 661"/>
              <a:gd name="T4" fmla="*/ 196 w 679"/>
              <a:gd name="T5" fmla="*/ 560 h 661"/>
              <a:gd name="T6" fmla="*/ 217 w 679"/>
              <a:gd name="T7" fmla="*/ 550 h 661"/>
              <a:gd name="T8" fmla="*/ 312 w 679"/>
              <a:gd name="T9" fmla="*/ 111 h 661"/>
              <a:gd name="T10" fmla="*/ 286 w 679"/>
              <a:gd name="T11" fmla="*/ 119 h 661"/>
              <a:gd name="T12" fmla="*/ 244 w 679"/>
              <a:gd name="T13" fmla="*/ 148 h 661"/>
              <a:gd name="T14" fmla="*/ 158 w 679"/>
              <a:gd name="T15" fmla="*/ 194 h 661"/>
              <a:gd name="T16" fmla="*/ 214 w 679"/>
              <a:gd name="T17" fmla="*/ 407 h 661"/>
              <a:gd name="T18" fmla="*/ 225 w 679"/>
              <a:gd name="T19" fmla="*/ 451 h 661"/>
              <a:gd name="T20" fmla="*/ 178 w 679"/>
              <a:gd name="T21" fmla="*/ 482 h 661"/>
              <a:gd name="T22" fmla="*/ 69 w 679"/>
              <a:gd name="T23" fmla="*/ 482 h 661"/>
              <a:gd name="T24" fmla="*/ 22 w 679"/>
              <a:gd name="T25" fmla="*/ 451 h 661"/>
              <a:gd name="T26" fmla="*/ 32 w 679"/>
              <a:gd name="T27" fmla="*/ 407 h 661"/>
              <a:gd name="T28" fmla="*/ 92 w 679"/>
              <a:gd name="T29" fmla="*/ 194 h 661"/>
              <a:gd name="T30" fmla="*/ 31 w 679"/>
              <a:gd name="T31" fmla="*/ 169 h 661"/>
              <a:gd name="T32" fmla="*/ 6 w 679"/>
              <a:gd name="T33" fmla="*/ 125 h 661"/>
              <a:gd name="T34" fmla="*/ 49 w 679"/>
              <a:gd name="T35" fmla="*/ 142 h 661"/>
              <a:gd name="T36" fmla="*/ 97 w 679"/>
              <a:gd name="T37" fmla="*/ 162 h 661"/>
              <a:gd name="T38" fmla="*/ 152 w 679"/>
              <a:gd name="T39" fmla="*/ 162 h 661"/>
              <a:gd name="T40" fmla="*/ 221 w 679"/>
              <a:gd name="T41" fmla="*/ 125 h 661"/>
              <a:gd name="T42" fmla="*/ 246 w 679"/>
              <a:gd name="T43" fmla="*/ 105 h 661"/>
              <a:gd name="T44" fmla="*/ 306 w 679"/>
              <a:gd name="T45" fmla="*/ 80 h 661"/>
              <a:gd name="T46" fmla="*/ 312 w 679"/>
              <a:gd name="T47" fmla="*/ 27 h 661"/>
              <a:gd name="T48" fmla="*/ 366 w 679"/>
              <a:gd name="T49" fmla="*/ 27 h 661"/>
              <a:gd name="T50" fmla="*/ 373 w 679"/>
              <a:gd name="T51" fmla="*/ 80 h 661"/>
              <a:gd name="T52" fmla="*/ 433 w 679"/>
              <a:gd name="T53" fmla="*/ 105 h 661"/>
              <a:gd name="T54" fmla="*/ 478 w 679"/>
              <a:gd name="T55" fmla="*/ 142 h 661"/>
              <a:gd name="T56" fmla="*/ 527 w 679"/>
              <a:gd name="T57" fmla="*/ 162 h 661"/>
              <a:gd name="T58" fmla="*/ 581 w 679"/>
              <a:gd name="T59" fmla="*/ 162 h 661"/>
              <a:gd name="T60" fmla="*/ 650 w 679"/>
              <a:gd name="T61" fmla="*/ 125 h 661"/>
              <a:gd name="T62" fmla="*/ 673 w 679"/>
              <a:gd name="T63" fmla="*/ 148 h 661"/>
              <a:gd name="T64" fmla="*/ 587 w 679"/>
              <a:gd name="T65" fmla="*/ 194 h 661"/>
              <a:gd name="T66" fmla="*/ 646 w 679"/>
              <a:gd name="T67" fmla="*/ 407 h 661"/>
              <a:gd name="T68" fmla="*/ 657 w 679"/>
              <a:gd name="T69" fmla="*/ 451 h 661"/>
              <a:gd name="T70" fmla="*/ 555 w 679"/>
              <a:gd name="T71" fmla="*/ 493 h 661"/>
              <a:gd name="T72" fmla="*/ 500 w 679"/>
              <a:gd name="T73" fmla="*/ 482 h 661"/>
              <a:gd name="T74" fmla="*/ 454 w 679"/>
              <a:gd name="T75" fmla="*/ 413 h 661"/>
              <a:gd name="T76" fmla="*/ 534 w 679"/>
              <a:gd name="T77" fmla="*/ 196 h 661"/>
              <a:gd name="T78" fmla="*/ 489 w 679"/>
              <a:gd name="T79" fmla="*/ 184 h 661"/>
              <a:gd name="T80" fmla="*/ 436 w 679"/>
              <a:gd name="T81" fmla="*/ 148 h 661"/>
              <a:gd name="T82" fmla="*/ 392 w 679"/>
              <a:gd name="T83" fmla="*/ 119 h 661"/>
              <a:gd name="T84" fmla="*/ 366 w 679"/>
              <a:gd name="T85" fmla="*/ 111 h 661"/>
              <a:gd name="T86" fmla="*/ 462 w 679"/>
              <a:gd name="T87" fmla="*/ 550 h 661"/>
              <a:gd name="T88" fmla="*/ 490 w 679"/>
              <a:gd name="T89" fmla="*/ 578 h 661"/>
              <a:gd name="T90" fmla="*/ 553 w 679"/>
              <a:gd name="T91" fmla="*/ 608 h 661"/>
              <a:gd name="T92" fmla="*/ 553 w 679"/>
              <a:gd name="T93" fmla="*/ 661 h 661"/>
              <a:gd name="T94" fmla="*/ 616 w 679"/>
              <a:gd name="T95" fmla="*/ 416 h 661"/>
              <a:gd name="T96" fmla="*/ 555 w 679"/>
              <a:gd name="T97" fmla="*/ 233 h 661"/>
              <a:gd name="T98" fmla="*/ 520 w 679"/>
              <a:gd name="T99" fmla="*/ 432 h 661"/>
              <a:gd name="T100" fmla="*/ 555 w 679"/>
              <a:gd name="T101" fmla="*/ 439 h 661"/>
              <a:gd name="T102" fmla="*/ 590 w 679"/>
              <a:gd name="T103" fmla="*/ 433 h 661"/>
              <a:gd name="T104" fmla="*/ 183 w 679"/>
              <a:gd name="T105" fmla="*/ 416 h 661"/>
              <a:gd name="T106" fmla="*/ 124 w 679"/>
              <a:gd name="T107" fmla="*/ 233 h 661"/>
              <a:gd name="T108" fmla="*/ 88 w 679"/>
              <a:gd name="T109" fmla="*/ 432 h 661"/>
              <a:gd name="T110" fmla="*/ 124 w 679"/>
              <a:gd name="T111" fmla="*/ 439 h 661"/>
              <a:gd name="T112" fmla="*/ 157 w 679"/>
              <a:gd name="T113" fmla="*/ 433 h 661"/>
              <a:gd name="T114" fmla="*/ 221 w 679"/>
              <a:gd name="T115" fmla="*/ 608 h 661"/>
              <a:gd name="T116" fmla="*/ 458 w 679"/>
              <a:gd name="T117" fmla="*/ 608 h 661"/>
              <a:gd name="T118" fmla="*/ 221 w 679"/>
              <a:gd name="T119" fmla="*/ 582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79" h="661">
                <a:moveTo>
                  <a:pt x="126" y="661"/>
                </a:moveTo>
                <a:cubicBezTo>
                  <a:pt x="112" y="661"/>
                  <a:pt x="100" y="649"/>
                  <a:pt x="100" y="635"/>
                </a:cubicBezTo>
                <a:cubicBezTo>
                  <a:pt x="100" y="620"/>
                  <a:pt x="112" y="608"/>
                  <a:pt x="126" y="608"/>
                </a:cubicBezTo>
                <a:cubicBezTo>
                  <a:pt x="189" y="608"/>
                  <a:pt x="189" y="608"/>
                  <a:pt x="189" y="608"/>
                </a:cubicBezTo>
                <a:cubicBezTo>
                  <a:pt x="189" y="578"/>
                  <a:pt x="189" y="578"/>
                  <a:pt x="189" y="578"/>
                </a:cubicBezTo>
                <a:cubicBezTo>
                  <a:pt x="189" y="571"/>
                  <a:pt x="191" y="565"/>
                  <a:pt x="196" y="560"/>
                </a:cubicBezTo>
                <a:cubicBezTo>
                  <a:pt x="197" y="558"/>
                  <a:pt x="197" y="558"/>
                  <a:pt x="197" y="558"/>
                </a:cubicBezTo>
                <a:cubicBezTo>
                  <a:pt x="202" y="553"/>
                  <a:pt x="209" y="550"/>
                  <a:pt x="217" y="550"/>
                </a:cubicBezTo>
                <a:cubicBezTo>
                  <a:pt x="312" y="550"/>
                  <a:pt x="312" y="550"/>
                  <a:pt x="312" y="550"/>
                </a:cubicBezTo>
                <a:cubicBezTo>
                  <a:pt x="312" y="111"/>
                  <a:pt x="312" y="111"/>
                  <a:pt x="312" y="111"/>
                </a:cubicBezTo>
                <a:cubicBezTo>
                  <a:pt x="312" y="111"/>
                  <a:pt x="312" y="111"/>
                  <a:pt x="312" y="111"/>
                </a:cubicBezTo>
                <a:cubicBezTo>
                  <a:pt x="303" y="113"/>
                  <a:pt x="295" y="115"/>
                  <a:pt x="286" y="119"/>
                </a:cubicBezTo>
                <a:cubicBezTo>
                  <a:pt x="279" y="122"/>
                  <a:pt x="271" y="126"/>
                  <a:pt x="264" y="131"/>
                </a:cubicBezTo>
                <a:cubicBezTo>
                  <a:pt x="257" y="136"/>
                  <a:pt x="249" y="142"/>
                  <a:pt x="244" y="148"/>
                </a:cubicBezTo>
                <a:cubicBezTo>
                  <a:pt x="228" y="163"/>
                  <a:pt x="210" y="175"/>
                  <a:pt x="190" y="184"/>
                </a:cubicBezTo>
                <a:cubicBezTo>
                  <a:pt x="180" y="188"/>
                  <a:pt x="169" y="191"/>
                  <a:pt x="158" y="194"/>
                </a:cubicBezTo>
                <a:cubicBezTo>
                  <a:pt x="154" y="195"/>
                  <a:pt x="149" y="195"/>
                  <a:pt x="145" y="196"/>
                </a:cubicBezTo>
                <a:cubicBezTo>
                  <a:pt x="214" y="407"/>
                  <a:pt x="214" y="407"/>
                  <a:pt x="214" y="407"/>
                </a:cubicBezTo>
                <a:cubicBezTo>
                  <a:pt x="218" y="408"/>
                  <a:pt x="221" y="410"/>
                  <a:pt x="225" y="413"/>
                </a:cubicBezTo>
                <a:cubicBezTo>
                  <a:pt x="235" y="424"/>
                  <a:pt x="235" y="441"/>
                  <a:pt x="225" y="451"/>
                </a:cubicBezTo>
                <a:cubicBezTo>
                  <a:pt x="212" y="464"/>
                  <a:pt x="196" y="475"/>
                  <a:pt x="178" y="482"/>
                </a:cubicBezTo>
                <a:cubicBezTo>
                  <a:pt x="178" y="482"/>
                  <a:pt x="178" y="482"/>
                  <a:pt x="178" y="482"/>
                </a:cubicBezTo>
                <a:cubicBezTo>
                  <a:pt x="161" y="489"/>
                  <a:pt x="143" y="493"/>
                  <a:pt x="124" y="493"/>
                </a:cubicBezTo>
                <a:cubicBezTo>
                  <a:pt x="104" y="493"/>
                  <a:pt x="85" y="489"/>
                  <a:pt x="69" y="482"/>
                </a:cubicBezTo>
                <a:cubicBezTo>
                  <a:pt x="67" y="482"/>
                  <a:pt x="67" y="482"/>
                  <a:pt x="67" y="482"/>
                </a:cubicBezTo>
                <a:cubicBezTo>
                  <a:pt x="50" y="474"/>
                  <a:pt x="35" y="464"/>
                  <a:pt x="22" y="451"/>
                </a:cubicBezTo>
                <a:cubicBezTo>
                  <a:pt x="12" y="441"/>
                  <a:pt x="12" y="424"/>
                  <a:pt x="22" y="413"/>
                </a:cubicBezTo>
                <a:cubicBezTo>
                  <a:pt x="25" y="410"/>
                  <a:pt x="29" y="408"/>
                  <a:pt x="32" y="407"/>
                </a:cubicBezTo>
                <a:cubicBezTo>
                  <a:pt x="102" y="196"/>
                  <a:pt x="102" y="196"/>
                  <a:pt x="102" y="196"/>
                </a:cubicBezTo>
                <a:cubicBezTo>
                  <a:pt x="98" y="195"/>
                  <a:pt x="95" y="195"/>
                  <a:pt x="92" y="194"/>
                </a:cubicBezTo>
                <a:cubicBezTo>
                  <a:pt x="80" y="191"/>
                  <a:pt x="69" y="188"/>
                  <a:pt x="60" y="184"/>
                </a:cubicBezTo>
                <a:cubicBezTo>
                  <a:pt x="49" y="180"/>
                  <a:pt x="40" y="175"/>
                  <a:pt x="31" y="169"/>
                </a:cubicBezTo>
                <a:cubicBezTo>
                  <a:pt x="22" y="163"/>
                  <a:pt x="13" y="156"/>
                  <a:pt x="6" y="148"/>
                </a:cubicBezTo>
                <a:cubicBezTo>
                  <a:pt x="0" y="142"/>
                  <a:pt x="0" y="131"/>
                  <a:pt x="6" y="125"/>
                </a:cubicBezTo>
                <a:cubicBezTo>
                  <a:pt x="12" y="119"/>
                  <a:pt x="23" y="119"/>
                  <a:pt x="29" y="125"/>
                </a:cubicBezTo>
                <a:cubicBezTo>
                  <a:pt x="35" y="131"/>
                  <a:pt x="42" y="137"/>
                  <a:pt x="49" y="142"/>
                </a:cubicBezTo>
                <a:cubicBezTo>
                  <a:pt x="56" y="147"/>
                  <a:pt x="64" y="151"/>
                  <a:pt x="72" y="155"/>
                </a:cubicBezTo>
                <a:cubicBezTo>
                  <a:pt x="80" y="158"/>
                  <a:pt x="88" y="160"/>
                  <a:pt x="97" y="162"/>
                </a:cubicBezTo>
                <a:cubicBezTo>
                  <a:pt x="106" y="164"/>
                  <a:pt x="115" y="165"/>
                  <a:pt x="125" y="165"/>
                </a:cubicBezTo>
                <a:cubicBezTo>
                  <a:pt x="134" y="165"/>
                  <a:pt x="143" y="164"/>
                  <a:pt x="152" y="162"/>
                </a:cubicBezTo>
                <a:cubicBezTo>
                  <a:pt x="161" y="160"/>
                  <a:pt x="169" y="158"/>
                  <a:pt x="178" y="155"/>
                </a:cubicBezTo>
                <a:cubicBezTo>
                  <a:pt x="194" y="148"/>
                  <a:pt x="208" y="138"/>
                  <a:pt x="221" y="125"/>
                </a:cubicBezTo>
                <a:cubicBezTo>
                  <a:pt x="221" y="125"/>
                  <a:pt x="221" y="125"/>
                  <a:pt x="221" y="125"/>
                </a:cubicBezTo>
                <a:cubicBezTo>
                  <a:pt x="229" y="117"/>
                  <a:pt x="237" y="111"/>
                  <a:pt x="246" y="105"/>
                </a:cubicBezTo>
                <a:cubicBezTo>
                  <a:pt x="254" y="99"/>
                  <a:pt x="264" y="94"/>
                  <a:pt x="274" y="90"/>
                </a:cubicBezTo>
                <a:cubicBezTo>
                  <a:pt x="284" y="85"/>
                  <a:pt x="295" y="82"/>
                  <a:pt x="306" y="80"/>
                </a:cubicBezTo>
                <a:cubicBezTo>
                  <a:pt x="312" y="78"/>
                  <a:pt x="312" y="78"/>
                  <a:pt x="312" y="78"/>
                </a:cubicBezTo>
                <a:cubicBezTo>
                  <a:pt x="312" y="27"/>
                  <a:pt x="312" y="27"/>
                  <a:pt x="312" y="27"/>
                </a:cubicBezTo>
                <a:cubicBezTo>
                  <a:pt x="312" y="12"/>
                  <a:pt x="325" y="0"/>
                  <a:pt x="340" y="0"/>
                </a:cubicBezTo>
                <a:cubicBezTo>
                  <a:pt x="354" y="0"/>
                  <a:pt x="366" y="12"/>
                  <a:pt x="366" y="27"/>
                </a:cubicBezTo>
                <a:cubicBezTo>
                  <a:pt x="366" y="78"/>
                  <a:pt x="366" y="78"/>
                  <a:pt x="366" y="78"/>
                </a:cubicBezTo>
                <a:cubicBezTo>
                  <a:pt x="373" y="80"/>
                  <a:pt x="373" y="80"/>
                  <a:pt x="373" y="80"/>
                </a:cubicBezTo>
                <a:cubicBezTo>
                  <a:pt x="384" y="82"/>
                  <a:pt x="395" y="85"/>
                  <a:pt x="405" y="90"/>
                </a:cubicBezTo>
                <a:cubicBezTo>
                  <a:pt x="415" y="94"/>
                  <a:pt x="425" y="99"/>
                  <a:pt x="433" y="105"/>
                </a:cubicBezTo>
                <a:cubicBezTo>
                  <a:pt x="442" y="111"/>
                  <a:pt x="451" y="118"/>
                  <a:pt x="458" y="125"/>
                </a:cubicBezTo>
                <a:cubicBezTo>
                  <a:pt x="464" y="131"/>
                  <a:pt x="471" y="137"/>
                  <a:pt x="478" y="142"/>
                </a:cubicBezTo>
                <a:cubicBezTo>
                  <a:pt x="486" y="147"/>
                  <a:pt x="494" y="151"/>
                  <a:pt x="501" y="155"/>
                </a:cubicBezTo>
                <a:cubicBezTo>
                  <a:pt x="510" y="158"/>
                  <a:pt x="518" y="160"/>
                  <a:pt x="527" y="162"/>
                </a:cubicBezTo>
                <a:cubicBezTo>
                  <a:pt x="536" y="164"/>
                  <a:pt x="545" y="165"/>
                  <a:pt x="554" y="165"/>
                </a:cubicBezTo>
                <a:cubicBezTo>
                  <a:pt x="564" y="165"/>
                  <a:pt x="573" y="164"/>
                  <a:pt x="581" y="162"/>
                </a:cubicBezTo>
                <a:cubicBezTo>
                  <a:pt x="590" y="160"/>
                  <a:pt x="599" y="158"/>
                  <a:pt x="607" y="155"/>
                </a:cubicBezTo>
                <a:cubicBezTo>
                  <a:pt x="623" y="148"/>
                  <a:pt x="638" y="138"/>
                  <a:pt x="650" y="125"/>
                </a:cubicBezTo>
                <a:cubicBezTo>
                  <a:pt x="656" y="119"/>
                  <a:pt x="667" y="119"/>
                  <a:pt x="673" y="125"/>
                </a:cubicBezTo>
                <a:cubicBezTo>
                  <a:pt x="679" y="131"/>
                  <a:pt x="679" y="142"/>
                  <a:pt x="673" y="148"/>
                </a:cubicBezTo>
                <a:cubicBezTo>
                  <a:pt x="658" y="163"/>
                  <a:pt x="640" y="175"/>
                  <a:pt x="619" y="184"/>
                </a:cubicBezTo>
                <a:cubicBezTo>
                  <a:pt x="609" y="188"/>
                  <a:pt x="599" y="191"/>
                  <a:pt x="587" y="194"/>
                </a:cubicBezTo>
                <a:cubicBezTo>
                  <a:pt x="584" y="195"/>
                  <a:pt x="581" y="195"/>
                  <a:pt x="577" y="196"/>
                </a:cubicBezTo>
                <a:cubicBezTo>
                  <a:pt x="646" y="407"/>
                  <a:pt x="646" y="407"/>
                  <a:pt x="646" y="407"/>
                </a:cubicBezTo>
                <a:cubicBezTo>
                  <a:pt x="650" y="408"/>
                  <a:pt x="654" y="410"/>
                  <a:pt x="657" y="413"/>
                </a:cubicBezTo>
                <a:cubicBezTo>
                  <a:pt x="667" y="424"/>
                  <a:pt x="667" y="441"/>
                  <a:pt x="657" y="451"/>
                </a:cubicBezTo>
                <a:cubicBezTo>
                  <a:pt x="644" y="464"/>
                  <a:pt x="628" y="475"/>
                  <a:pt x="610" y="482"/>
                </a:cubicBezTo>
                <a:cubicBezTo>
                  <a:pt x="593" y="489"/>
                  <a:pt x="575" y="493"/>
                  <a:pt x="555" y="493"/>
                </a:cubicBezTo>
                <a:cubicBezTo>
                  <a:pt x="536" y="493"/>
                  <a:pt x="518" y="489"/>
                  <a:pt x="501" y="482"/>
                </a:cubicBezTo>
                <a:cubicBezTo>
                  <a:pt x="500" y="482"/>
                  <a:pt x="500" y="482"/>
                  <a:pt x="500" y="482"/>
                </a:cubicBezTo>
                <a:cubicBezTo>
                  <a:pt x="482" y="474"/>
                  <a:pt x="467" y="464"/>
                  <a:pt x="454" y="451"/>
                </a:cubicBezTo>
                <a:cubicBezTo>
                  <a:pt x="444" y="441"/>
                  <a:pt x="444" y="424"/>
                  <a:pt x="454" y="413"/>
                </a:cubicBezTo>
                <a:cubicBezTo>
                  <a:pt x="457" y="410"/>
                  <a:pt x="461" y="408"/>
                  <a:pt x="465" y="407"/>
                </a:cubicBezTo>
                <a:cubicBezTo>
                  <a:pt x="534" y="196"/>
                  <a:pt x="534" y="196"/>
                  <a:pt x="534" y="196"/>
                </a:cubicBezTo>
                <a:cubicBezTo>
                  <a:pt x="529" y="195"/>
                  <a:pt x="525" y="195"/>
                  <a:pt x="521" y="194"/>
                </a:cubicBezTo>
                <a:cubicBezTo>
                  <a:pt x="510" y="191"/>
                  <a:pt x="499" y="188"/>
                  <a:pt x="489" y="184"/>
                </a:cubicBezTo>
                <a:cubicBezTo>
                  <a:pt x="479" y="180"/>
                  <a:pt x="469" y="175"/>
                  <a:pt x="460" y="169"/>
                </a:cubicBezTo>
                <a:cubicBezTo>
                  <a:pt x="452" y="163"/>
                  <a:pt x="443" y="156"/>
                  <a:pt x="436" y="148"/>
                </a:cubicBezTo>
                <a:cubicBezTo>
                  <a:pt x="429" y="142"/>
                  <a:pt x="422" y="136"/>
                  <a:pt x="415" y="131"/>
                </a:cubicBezTo>
                <a:cubicBezTo>
                  <a:pt x="408" y="126"/>
                  <a:pt x="400" y="122"/>
                  <a:pt x="392" y="119"/>
                </a:cubicBezTo>
                <a:cubicBezTo>
                  <a:pt x="384" y="115"/>
                  <a:pt x="375" y="113"/>
                  <a:pt x="366" y="111"/>
                </a:cubicBezTo>
                <a:cubicBezTo>
                  <a:pt x="366" y="111"/>
                  <a:pt x="366" y="111"/>
                  <a:pt x="366" y="111"/>
                </a:cubicBezTo>
                <a:cubicBezTo>
                  <a:pt x="366" y="550"/>
                  <a:pt x="366" y="550"/>
                  <a:pt x="366" y="550"/>
                </a:cubicBezTo>
                <a:cubicBezTo>
                  <a:pt x="462" y="550"/>
                  <a:pt x="462" y="550"/>
                  <a:pt x="462" y="550"/>
                </a:cubicBezTo>
                <a:cubicBezTo>
                  <a:pt x="469" y="550"/>
                  <a:pt x="477" y="553"/>
                  <a:pt x="482" y="558"/>
                </a:cubicBezTo>
                <a:cubicBezTo>
                  <a:pt x="487" y="563"/>
                  <a:pt x="490" y="571"/>
                  <a:pt x="490" y="578"/>
                </a:cubicBezTo>
                <a:cubicBezTo>
                  <a:pt x="490" y="608"/>
                  <a:pt x="490" y="608"/>
                  <a:pt x="490" y="608"/>
                </a:cubicBezTo>
                <a:cubicBezTo>
                  <a:pt x="553" y="608"/>
                  <a:pt x="553" y="608"/>
                  <a:pt x="553" y="608"/>
                </a:cubicBezTo>
                <a:cubicBezTo>
                  <a:pt x="567" y="608"/>
                  <a:pt x="579" y="620"/>
                  <a:pt x="579" y="635"/>
                </a:cubicBezTo>
                <a:cubicBezTo>
                  <a:pt x="579" y="649"/>
                  <a:pt x="567" y="661"/>
                  <a:pt x="553" y="661"/>
                </a:cubicBezTo>
                <a:cubicBezTo>
                  <a:pt x="126" y="661"/>
                  <a:pt x="126" y="661"/>
                  <a:pt x="126" y="661"/>
                </a:cubicBezTo>
                <a:close/>
                <a:moveTo>
                  <a:pt x="616" y="416"/>
                </a:moveTo>
                <a:cubicBezTo>
                  <a:pt x="616" y="416"/>
                  <a:pt x="616" y="416"/>
                  <a:pt x="616" y="416"/>
                </a:cubicBezTo>
                <a:cubicBezTo>
                  <a:pt x="555" y="233"/>
                  <a:pt x="555" y="233"/>
                  <a:pt x="555" y="233"/>
                </a:cubicBezTo>
                <a:cubicBezTo>
                  <a:pt x="495" y="416"/>
                  <a:pt x="495" y="416"/>
                  <a:pt x="495" y="416"/>
                </a:cubicBezTo>
                <a:cubicBezTo>
                  <a:pt x="503" y="423"/>
                  <a:pt x="511" y="428"/>
                  <a:pt x="520" y="432"/>
                </a:cubicBezTo>
                <a:cubicBezTo>
                  <a:pt x="521" y="433"/>
                  <a:pt x="521" y="433"/>
                  <a:pt x="521" y="433"/>
                </a:cubicBezTo>
                <a:cubicBezTo>
                  <a:pt x="532" y="437"/>
                  <a:pt x="543" y="439"/>
                  <a:pt x="555" y="439"/>
                </a:cubicBezTo>
                <a:cubicBezTo>
                  <a:pt x="568" y="439"/>
                  <a:pt x="579" y="437"/>
                  <a:pt x="590" y="433"/>
                </a:cubicBezTo>
                <a:cubicBezTo>
                  <a:pt x="590" y="433"/>
                  <a:pt x="590" y="433"/>
                  <a:pt x="590" y="433"/>
                </a:cubicBezTo>
                <a:cubicBezTo>
                  <a:pt x="599" y="429"/>
                  <a:pt x="608" y="423"/>
                  <a:pt x="616" y="416"/>
                </a:cubicBezTo>
                <a:close/>
                <a:moveTo>
                  <a:pt x="183" y="416"/>
                </a:moveTo>
                <a:cubicBezTo>
                  <a:pt x="183" y="416"/>
                  <a:pt x="183" y="416"/>
                  <a:pt x="183" y="416"/>
                </a:cubicBezTo>
                <a:cubicBezTo>
                  <a:pt x="124" y="233"/>
                  <a:pt x="124" y="233"/>
                  <a:pt x="124" y="233"/>
                </a:cubicBezTo>
                <a:cubicBezTo>
                  <a:pt x="63" y="416"/>
                  <a:pt x="63" y="416"/>
                  <a:pt x="63" y="416"/>
                </a:cubicBezTo>
                <a:cubicBezTo>
                  <a:pt x="71" y="423"/>
                  <a:pt x="79" y="428"/>
                  <a:pt x="88" y="432"/>
                </a:cubicBezTo>
                <a:cubicBezTo>
                  <a:pt x="89" y="433"/>
                  <a:pt x="89" y="433"/>
                  <a:pt x="89" y="433"/>
                </a:cubicBezTo>
                <a:cubicBezTo>
                  <a:pt x="100" y="437"/>
                  <a:pt x="111" y="439"/>
                  <a:pt x="124" y="439"/>
                </a:cubicBezTo>
                <a:cubicBezTo>
                  <a:pt x="135" y="439"/>
                  <a:pt x="147" y="437"/>
                  <a:pt x="157" y="433"/>
                </a:cubicBezTo>
                <a:cubicBezTo>
                  <a:pt x="157" y="433"/>
                  <a:pt x="157" y="433"/>
                  <a:pt x="157" y="433"/>
                </a:cubicBezTo>
                <a:cubicBezTo>
                  <a:pt x="167" y="429"/>
                  <a:pt x="176" y="423"/>
                  <a:pt x="183" y="416"/>
                </a:cubicBezTo>
                <a:close/>
                <a:moveTo>
                  <a:pt x="221" y="608"/>
                </a:moveTo>
                <a:cubicBezTo>
                  <a:pt x="221" y="608"/>
                  <a:pt x="221" y="608"/>
                  <a:pt x="221" y="608"/>
                </a:cubicBezTo>
                <a:cubicBezTo>
                  <a:pt x="458" y="608"/>
                  <a:pt x="458" y="608"/>
                  <a:pt x="458" y="608"/>
                </a:cubicBezTo>
                <a:cubicBezTo>
                  <a:pt x="458" y="582"/>
                  <a:pt x="458" y="582"/>
                  <a:pt x="458" y="582"/>
                </a:cubicBezTo>
                <a:cubicBezTo>
                  <a:pt x="348" y="582"/>
                  <a:pt x="335" y="582"/>
                  <a:pt x="221" y="582"/>
                </a:cubicBezTo>
                <a:cubicBezTo>
                  <a:pt x="221" y="608"/>
                  <a:pt x="221" y="608"/>
                  <a:pt x="221" y="608"/>
                </a:cubicBezTo>
                <a:close/>
              </a:path>
            </a:pathLst>
          </a:custGeom>
          <a:solidFill>
            <a:schemeClr val="bg1"/>
          </a:solidFill>
          <a:ln>
            <a:noFill/>
          </a:ln>
        </p:spPr>
        <p:txBody>
          <a:bodyPr vert="horz" wrap="square" lIns="91440" tIns="45720" rIns="91440" bIns="45720" numCol="1" anchor="t" anchorCtr="0" compatLnSpc="1"/>
          <a:p>
            <a:endParaRPr lang="zh-CN" altLang="en-US"/>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lstStyle/>
          <a:p>
            <a:endParaRPr lang="zh-CN" altLang="en-US" sz="2400"/>
          </a:p>
        </p:txBody>
      </p:sp>
      <p:sp>
        <p:nvSpPr>
          <p:cNvPr id="3"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lstStyle/>
          <a:p>
            <a:endParaRPr lang="zh-CN" altLang="en-US" sz="2400"/>
          </a:p>
        </p:txBody>
      </p:sp>
      <p:sp>
        <p:nvSpPr>
          <p:cNvPr id="4" name="原创设计师QQ598969553             _3"/>
          <p:cNvSpPr>
            <a:spLocks noChangeArrowheads="1"/>
          </p:cNvSpPr>
          <p:nvPr/>
        </p:nvSpPr>
        <p:spPr bwMode="auto">
          <a:xfrm>
            <a:off x="618067" y="260859"/>
            <a:ext cx="169545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区块链</a:t>
            </a:r>
            <a:r>
              <a:rPr lang="zh-CN" altLang="en-US" sz="2665" b="1" dirty="0">
                <a:solidFill>
                  <a:schemeClr val="accent2"/>
                </a:solidFill>
                <a:latin typeface="Impact" panose="020B0806030902050204" pitchFamily="34" charset="0"/>
                <a:ea typeface="微软雅黑" panose="020B0503020204020204" charset="-122"/>
                <a:cs typeface="宋体" panose="02010600030101010101" pitchFamily="2" charset="-122"/>
              </a:rPr>
              <a:t>简介</a:t>
            </a:r>
            <a:endParaRPr lang="en-US" altLang="zh-CN" sz="2665" b="1" dirty="0">
              <a:solidFill>
                <a:schemeClr val="accent2"/>
              </a:solidFill>
              <a:latin typeface="Impact" panose="020B0806030902050204" pitchFamily="34" charset="0"/>
              <a:ea typeface="微软雅黑" panose="020B0503020204020204" charset="-122"/>
              <a:cs typeface="宋体" panose="02010600030101010101" pitchFamily="2" charset="-122"/>
            </a:endParaRPr>
          </a:p>
        </p:txBody>
      </p:sp>
      <p:sp>
        <p:nvSpPr>
          <p:cNvPr id="5" name="原创设计师QQ598969553             _4"/>
          <p:cNvSpPr>
            <a:spLocks noChangeArrowheads="1"/>
          </p:cNvSpPr>
          <p:nvPr/>
        </p:nvSpPr>
        <p:spPr bwMode="auto">
          <a:xfrm>
            <a:off x="623392" y="721863"/>
            <a:ext cx="2400808" cy="163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anose="020B0604020202020204" pitchFamily="34" charset="0"/>
              <a:buNone/>
            </a:pPr>
            <a:r>
              <a:rPr lang="en-US" altLang="zh-CN" sz="1065" dirty="0">
                <a:solidFill>
                  <a:srgbClr val="53585E"/>
                </a:solidFill>
                <a:latin typeface="Arial" panose="020B0604020202020204" pitchFamily="34" charset="0"/>
                <a:cs typeface="Arial" panose="020B0604020202020204" pitchFamily="34" charset="0"/>
              </a:rPr>
              <a:t>What is Blcokchain</a:t>
            </a:r>
            <a:endParaRPr lang="zh-CN" altLang="en-US" sz="1065" dirty="0">
              <a:solidFill>
                <a:srgbClr val="53585E"/>
              </a:solidFill>
              <a:latin typeface="Arial" panose="020B0604020202020204" pitchFamily="34" charset="0"/>
              <a:cs typeface="Arial" panose="020B0604020202020204" pitchFamily="34" charset="0"/>
            </a:endParaRPr>
          </a:p>
        </p:txBody>
      </p:sp>
      <p:sp>
        <p:nvSpPr>
          <p:cNvPr id="6" name="原创设计师QQ598969553             _5"/>
          <p:cNvSpPr/>
          <p:nvPr/>
        </p:nvSpPr>
        <p:spPr>
          <a:xfrm>
            <a:off x="5615947" y="1605009"/>
            <a:ext cx="960107" cy="960107"/>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t>1</a:t>
            </a:r>
            <a:endParaRPr lang="en-US" sz="2400" b="1" dirty="0"/>
          </a:p>
        </p:txBody>
      </p:sp>
      <p:cxnSp>
        <p:nvCxnSpPr>
          <p:cNvPr id="8" name="原创设计师QQ598969553             _6"/>
          <p:cNvCxnSpPr>
            <a:stCxn id="6" idx="2"/>
            <a:endCxn id="23" idx="0"/>
          </p:cNvCxnSpPr>
          <p:nvPr/>
        </p:nvCxnSpPr>
        <p:spPr>
          <a:xfrm>
            <a:off x="6096000" y="2565115"/>
            <a:ext cx="0" cy="2212607"/>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原创设计师QQ598969553             _7"/>
          <p:cNvCxnSpPr>
            <a:stCxn id="6" idx="1"/>
          </p:cNvCxnSpPr>
          <p:nvPr/>
        </p:nvCxnSpPr>
        <p:spPr>
          <a:xfrm flipH="1">
            <a:off x="5231904" y="2085062"/>
            <a:ext cx="384043"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原创设计师QQ598969553             _8"/>
          <p:cNvSpPr/>
          <p:nvPr/>
        </p:nvSpPr>
        <p:spPr>
          <a:xfrm>
            <a:off x="1871531" y="1433867"/>
            <a:ext cx="3168352" cy="3456384"/>
          </a:xfrm>
          <a:prstGeom prst="rect">
            <a:avLst/>
          </a:prstGeom>
          <a:solidFill>
            <a:schemeClr val="bg1">
              <a:lumMod val="85000"/>
              <a:alpha val="20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00"/>
          </a:p>
        </p:txBody>
      </p:sp>
      <p:sp>
        <p:nvSpPr>
          <p:cNvPr id="11" name="原创设计师QQ598969553             _9"/>
          <p:cNvSpPr/>
          <p:nvPr/>
        </p:nvSpPr>
        <p:spPr>
          <a:xfrm>
            <a:off x="1964443" y="2978437"/>
            <a:ext cx="2979429" cy="1799285"/>
          </a:xfrm>
          <a:prstGeom prst="rect">
            <a:avLst/>
          </a:prstGeom>
          <a:blipFill rotWithShape="1">
            <a:blip r:embed="rId1" cstate="screen"/>
            <a:stretch>
              <a:fillRect/>
            </a:stretch>
          </a:blip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00"/>
          </a:p>
        </p:txBody>
      </p:sp>
      <p:cxnSp>
        <p:nvCxnSpPr>
          <p:cNvPr id="13" name="原创设计师QQ598969553             _10"/>
          <p:cNvCxnSpPr/>
          <p:nvPr/>
        </p:nvCxnSpPr>
        <p:spPr>
          <a:xfrm>
            <a:off x="1985963" y="2085062"/>
            <a:ext cx="2957909"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原创设计师QQ598969553             _11"/>
          <p:cNvSpPr>
            <a:spLocks noChangeArrowheads="1"/>
          </p:cNvSpPr>
          <p:nvPr/>
        </p:nvSpPr>
        <p:spPr bwMode="auto">
          <a:xfrm>
            <a:off x="1986280" y="1685290"/>
            <a:ext cx="295783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lnSpc>
                <a:spcPct val="130000"/>
              </a:lnSpc>
              <a:spcBef>
                <a:spcPct val="0"/>
              </a:spcBef>
              <a:spcAft>
                <a:spcPct val="0"/>
              </a:spcAft>
            </a:pPr>
            <a:r>
              <a:rPr lang="zh-CN" altLang="en-US" sz="2000" b="1" dirty="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rPr>
              <a:t>一句话区块链是什么</a:t>
            </a:r>
            <a:endParaRPr lang="zh-CN" altLang="en-US" sz="2000" b="1" dirty="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endParaRPr>
          </a:p>
        </p:txBody>
      </p:sp>
      <p:sp>
        <p:nvSpPr>
          <p:cNvPr id="15" name="原创设计师QQ598969553             _12"/>
          <p:cNvSpPr>
            <a:spLocks noChangeArrowheads="1"/>
          </p:cNvSpPr>
          <p:nvPr/>
        </p:nvSpPr>
        <p:spPr bwMode="auto">
          <a:xfrm>
            <a:off x="1985963" y="2183175"/>
            <a:ext cx="2957909"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lnSpc>
                <a:spcPct val="130000"/>
              </a:lnSpc>
              <a:spcBef>
                <a:spcPct val="0"/>
              </a:spcBef>
              <a:spcAft>
                <a:spcPct val="0"/>
              </a:spcAft>
            </a:pPr>
            <a:r>
              <a:rPr lang="zh-CN" altLang="id-ID" sz="1400" dirty="0">
                <a:solidFill>
                  <a:srgbClr val="A6A6A6"/>
                </a:solidFill>
                <a:latin typeface="微软雅黑" panose="020B0503020204020204" charset="-122"/>
                <a:ea typeface="微软雅黑" panose="020B0503020204020204" charset="-122"/>
              </a:rPr>
              <a:t>区块链是一个分布式的数据库。</a:t>
            </a:r>
            <a:endParaRPr lang="zh-CN" altLang="en-US" sz="1400" dirty="0">
              <a:solidFill>
                <a:srgbClr val="53585E"/>
              </a:solidFill>
              <a:latin typeface="微软雅黑" panose="020B0503020204020204" charset="-122"/>
              <a:ea typeface="微软雅黑" panose="020B0503020204020204" charset="-122"/>
              <a:cs typeface="Arial" panose="020B0604020202020204" pitchFamily="34" charset="0"/>
            </a:endParaRPr>
          </a:p>
        </p:txBody>
      </p:sp>
      <p:sp>
        <p:nvSpPr>
          <p:cNvPr id="23" name="原创设计师QQ598969553             _13"/>
          <p:cNvSpPr/>
          <p:nvPr/>
        </p:nvSpPr>
        <p:spPr>
          <a:xfrm>
            <a:off x="5615947" y="4777722"/>
            <a:ext cx="960107" cy="960107"/>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400" b="1" dirty="0"/>
              <a:t>2</a:t>
            </a:r>
            <a:endParaRPr lang="en-US" altLang="zh-CN" sz="2400" b="1" dirty="0"/>
          </a:p>
        </p:txBody>
      </p:sp>
      <p:cxnSp>
        <p:nvCxnSpPr>
          <p:cNvPr id="24" name="原创设计师QQ598969553             _14"/>
          <p:cNvCxnSpPr/>
          <p:nvPr/>
        </p:nvCxnSpPr>
        <p:spPr>
          <a:xfrm flipH="1">
            <a:off x="6576053" y="5257775"/>
            <a:ext cx="384043"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5" name="原创设计师QQ598969553             _15"/>
          <p:cNvSpPr/>
          <p:nvPr/>
        </p:nvSpPr>
        <p:spPr>
          <a:xfrm>
            <a:off x="7144571" y="2669993"/>
            <a:ext cx="3168352" cy="3456384"/>
          </a:xfrm>
          <a:prstGeom prst="rect">
            <a:avLst/>
          </a:prstGeom>
          <a:solidFill>
            <a:schemeClr val="bg1">
              <a:lumMod val="85000"/>
              <a:alpha val="20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00"/>
          </a:p>
        </p:txBody>
      </p:sp>
      <p:sp>
        <p:nvSpPr>
          <p:cNvPr id="26" name="原创设计师QQ598969553             _16"/>
          <p:cNvSpPr/>
          <p:nvPr/>
        </p:nvSpPr>
        <p:spPr>
          <a:xfrm>
            <a:off x="7237483" y="2978246"/>
            <a:ext cx="2979429" cy="1799285"/>
          </a:xfrm>
          <a:prstGeom prst="rect">
            <a:avLst/>
          </a:prstGeom>
          <a:blipFill rotWithShape="1">
            <a:blip r:embed="rId2" cstate="screen"/>
            <a:stretch>
              <a:fillRect/>
            </a:stretch>
          </a:blip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00"/>
          </a:p>
        </p:txBody>
      </p:sp>
      <p:sp>
        <p:nvSpPr>
          <p:cNvPr id="29" name="原创设计师QQ598969553             _19"/>
          <p:cNvSpPr>
            <a:spLocks noChangeArrowheads="1"/>
          </p:cNvSpPr>
          <p:nvPr/>
        </p:nvSpPr>
        <p:spPr bwMode="auto">
          <a:xfrm>
            <a:off x="7259003" y="4934249"/>
            <a:ext cx="2957909"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lnSpc>
                <a:spcPct val="130000"/>
              </a:lnSpc>
              <a:spcBef>
                <a:spcPct val="0"/>
              </a:spcBef>
              <a:spcAft>
                <a:spcPct val="0"/>
              </a:spcAft>
            </a:pPr>
            <a:r>
              <a:rPr lang="zh-CN" altLang="id-ID" sz="1400" dirty="0">
                <a:solidFill>
                  <a:srgbClr val="A6A6A6"/>
                </a:solidFill>
                <a:latin typeface="微软雅黑" panose="020B0503020204020204" charset="-122"/>
                <a:ea typeface="微软雅黑" panose="020B0503020204020204" charset="-122"/>
              </a:rPr>
              <a:t>数据以区块的形式存储，每个区块之间有相互耦合，牵一发而动全身，因此有了不可篡改的特性。</a:t>
            </a:r>
            <a:r>
              <a:rPr lang="en-US" altLang="zh-CN" sz="1335" dirty="0">
                <a:solidFill>
                  <a:srgbClr val="53585E"/>
                </a:solidFill>
                <a:cs typeface="Arial" panose="020B0604020202020204" pitchFamily="34" charset="0"/>
              </a:rPr>
              <a:t> </a:t>
            </a:r>
            <a:endParaRPr lang="zh-CN" altLang="en-US" sz="1335" dirty="0">
              <a:solidFill>
                <a:srgbClr val="53585E"/>
              </a:solidFill>
              <a:cs typeface="Arial" panose="020B0604020202020204" pitchFamily="34" charset="0"/>
            </a:endParaRPr>
          </a:p>
        </p:txBody>
      </p:sp>
      <p:cxnSp>
        <p:nvCxnSpPr>
          <p:cNvPr id="32" name="原创设计师QQ598969553             _20"/>
          <p:cNvCxnSpPr>
            <a:stCxn id="23" idx="2"/>
          </p:cNvCxnSpPr>
          <p:nvPr/>
        </p:nvCxnSpPr>
        <p:spPr>
          <a:xfrm>
            <a:off x="6096000" y="5737829"/>
            <a:ext cx="0" cy="1119325"/>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right)">
                                      <p:cBhvr>
                                        <p:cTn id="13" dur="500"/>
                                        <p:tgtEl>
                                          <p:spTgt spid="18"/>
                                        </p:tgtEl>
                                      </p:cBhvr>
                                    </p:animEffect>
                                  </p:childTnLst>
                                </p:cTn>
                              </p:par>
                              <p:par>
                                <p:cTn id="14" presetID="2" presetClass="entr" presetSubtype="8" fill="hold" grpId="0" nodeType="withEffect">
                                  <p:stCondLst>
                                    <p:cond delay="50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0-#ppt_w/2"/>
                                          </p:val>
                                        </p:tav>
                                        <p:tav tm="100000">
                                          <p:val>
                                            <p:strVal val="#ppt_x"/>
                                          </p:val>
                                        </p:tav>
                                      </p:tavLst>
                                    </p:anim>
                                    <p:anim calcmode="lin" valueType="num">
                                      <p:cBhvr additive="base">
                                        <p:cTn id="17" dur="500" fill="hold"/>
                                        <p:tgtEl>
                                          <p:spTgt spid="9"/>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50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0-#ppt_w/2"/>
                                          </p:val>
                                        </p:tav>
                                        <p:tav tm="100000">
                                          <p:val>
                                            <p:strVal val="#ppt_x"/>
                                          </p:val>
                                        </p:tav>
                                      </p:tavLst>
                                    </p:anim>
                                    <p:anim calcmode="lin" valueType="num">
                                      <p:cBhvr additive="base">
                                        <p:cTn id="21" dur="500" fill="hold"/>
                                        <p:tgtEl>
                                          <p:spTgt spid="11"/>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50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0-#ppt_w/2"/>
                                          </p:val>
                                        </p:tav>
                                        <p:tav tm="100000">
                                          <p:val>
                                            <p:strVal val="#ppt_x"/>
                                          </p:val>
                                        </p:tav>
                                      </p:tavLst>
                                    </p:anim>
                                    <p:anim calcmode="lin" valueType="num">
                                      <p:cBhvr additive="base">
                                        <p:cTn id="25" dur="500" fill="hold"/>
                                        <p:tgtEl>
                                          <p:spTgt spid="13"/>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50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0-#ppt_w/2"/>
                                          </p:val>
                                        </p:tav>
                                        <p:tav tm="100000">
                                          <p:val>
                                            <p:strVal val="#ppt_x"/>
                                          </p:val>
                                        </p:tav>
                                      </p:tavLst>
                                    </p:anim>
                                    <p:anim calcmode="lin" valueType="num">
                                      <p:cBhvr additive="base">
                                        <p:cTn id="29" dur="500" fill="hold"/>
                                        <p:tgtEl>
                                          <p:spTgt spid="14"/>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50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0-#ppt_w/2"/>
                                          </p:val>
                                        </p:tav>
                                        <p:tav tm="100000">
                                          <p:val>
                                            <p:strVal val="#ppt_x"/>
                                          </p:val>
                                        </p:tav>
                                      </p:tavLst>
                                    </p:anim>
                                    <p:anim calcmode="lin" valueType="num">
                                      <p:cBhvr additive="base">
                                        <p:cTn id="33"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up)">
                                      <p:cBhvr>
                                        <p:cTn id="38" dur="500"/>
                                        <p:tgtEl>
                                          <p:spTgt spid="8"/>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p:cTn id="41" dur="500" fill="hold"/>
                                        <p:tgtEl>
                                          <p:spTgt spid="23"/>
                                        </p:tgtEl>
                                        <p:attrNameLst>
                                          <p:attrName>ppt_w</p:attrName>
                                        </p:attrNameLst>
                                      </p:cBhvr>
                                      <p:tavLst>
                                        <p:tav tm="0">
                                          <p:val>
                                            <p:fltVal val="0"/>
                                          </p:val>
                                        </p:tav>
                                        <p:tav tm="100000">
                                          <p:val>
                                            <p:strVal val="#ppt_w"/>
                                          </p:val>
                                        </p:tav>
                                      </p:tavLst>
                                    </p:anim>
                                    <p:anim calcmode="lin" valueType="num">
                                      <p:cBhvr>
                                        <p:cTn id="42" dur="500" fill="hold"/>
                                        <p:tgtEl>
                                          <p:spTgt spid="23"/>
                                        </p:tgtEl>
                                        <p:attrNameLst>
                                          <p:attrName>ppt_h</p:attrName>
                                        </p:attrNameLst>
                                      </p:cBhvr>
                                      <p:tavLst>
                                        <p:tav tm="0">
                                          <p:val>
                                            <p:fltVal val="0"/>
                                          </p:val>
                                        </p:tav>
                                        <p:tav tm="100000">
                                          <p:val>
                                            <p:strVal val="#ppt_h"/>
                                          </p:val>
                                        </p:tav>
                                      </p:tavLst>
                                    </p:anim>
                                    <p:animEffect transition="in" filter="fade">
                                      <p:cBhvr>
                                        <p:cTn id="43" dur="500"/>
                                        <p:tgtEl>
                                          <p:spTgt spid="23"/>
                                        </p:tgtEl>
                                      </p:cBhvr>
                                    </p:animEffect>
                                  </p:childTnLst>
                                </p:cTn>
                              </p:par>
                              <p:par>
                                <p:cTn id="44" presetID="22" presetClass="entr" presetSubtype="8" fill="hold" nodeType="withEffect">
                                  <p:stCondLst>
                                    <p:cond delay="500"/>
                                  </p:stCondLst>
                                  <p:childTnLst>
                                    <p:set>
                                      <p:cBhvr>
                                        <p:cTn id="45" dur="1" fill="hold">
                                          <p:stCondLst>
                                            <p:cond delay="0"/>
                                          </p:stCondLst>
                                        </p:cTn>
                                        <p:tgtEl>
                                          <p:spTgt spid="24"/>
                                        </p:tgtEl>
                                        <p:attrNameLst>
                                          <p:attrName>style.visibility</p:attrName>
                                        </p:attrNameLst>
                                      </p:cBhvr>
                                      <p:to>
                                        <p:strVal val="visible"/>
                                      </p:to>
                                    </p:set>
                                    <p:animEffect transition="in" filter="wipe(left)">
                                      <p:cBhvr>
                                        <p:cTn id="46" dur="500"/>
                                        <p:tgtEl>
                                          <p:spTgt spid="24"/>
                                        </p:tgtEl>
                                      </p:cBhvr>
                                    </p:animEffect>
                                  </p:childTnLst>
                                </p:cTn>
                              </p:par>
                              <p:par>
                                <p:cTn id="47" presetID="2" presetClass="entr" presetSubtype="2" fill="hold" grpId="0" nodeType="withEffect">
                                  <p:stCondLst>
                                    <p:cond delay="1000"/>
                                  </p:stCondLst>
                                  <p:childTnLst>
                                    <p:set>
                                      <p:cBhvr>
                                        <p:cTn id="48" dur="1" fill="hold">
                                          <p:stCondLst>
                                            <p:cond delay="0"/>
                                          </p:stCondLst>
                                        </p:cTn>
                                        <p:tgtEl>
                                          <p:spTgt spid="25"/>
                                        </p:tgtEl>
                                        <p:attrNameLst>
                                          <p:attrName>style.visibility</p:attrName>
                                        </p:attrNameLst>
                                      </p:cBhvr>
                                      <p:to>
                                        <p:strVal val="visible"/>
                                      </p:to>
                                    </p:set>
                                    <p:anim calcmode="lin" valueType="num">
                                      <p:cBhvr additive="base">
                                        <p:cTn id="49" dur="500" fill="hold"/>
                                        <p:tgtEl>
                                          <p:spTgt spid="25"/>
                                        </p:tgtEl>
                                        <p:attrNameLst>
                                          <p:attrName>ppt_x</p:attrName>
                                        </p:attrNameLst>
                                      </p:cBhvr>
                                      <p:tavLst>
                                        <p:tav tm="0">
                                          <p:val>
                                            <p:strVal val="1+#ppt_w/2"/>
                                          </p:val>
                                        </p:tav>
                                        <p:tav tm="100000">
                                          <p:val>
                                            <p:strVal val="#ppt_x"/>
                                          </p:val>
                                        </p:tav>
                                      </p:tavLst>
                                    </p:anim>
                                    <p:anim calcmode="lin" valueType="num">
                                      <p:cBhvr additive="base">
                                        <p:cTn id="50" dur="500" fill="hold"/>
                                        <p:tgtEl>
                                          <p:spTgt spid="25"/>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100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1+#ppt_w/2"/>
                                          </p:val>
                                        </p:tav>
                                        <p:tav tm="100000">
                                          <p:val>
                                            <p:strVal val="#ppt_x"/>
                                          </p:val>
                                        </p:tav>
                                      </p:tavLst>
                                    </p:anim>
                                    <p:anim calcmode="lin" valueType="num">
                                      <p:cBhvr additive="base">
                                        <p:cTn id="54" dur="500" fill="hold"/>
                                        <p:tgtEl>
                                          <p:spTgt spid="26"/>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1000"/>
                                  </p:stCondLst>
                                  <p:childTnLst>
                                    <p:set>
                                      <p:cBhvr>
                                        <p:cTn id="56" dur="1" fill="hold">
                                          <p:stCondLst>
                                            <p:cond delay="0"/>
                                          </p:stCondLst>
                                        </p:cTn>
                                        <p:tgtEl>
                                          <p:spTgt spid="29"/>
                                        </p:tgtEl>
                                        <p:attrNameLst>
                                          <p:attrName>style.visibility</p:attrName>
                                        </p:attrNameLst>
                                      </p:cBhvr>
                                      <p:to>
                                        <p:strVal val="visible"/>
                                      </p:to>
                                    </p:set>
                                    <p:anim calcmode="lin" valueType="num">
                                      <p:cBhvr additive="base">
                                        <p:cTn id="57" dur="500" fill="hold"/>
                                        <p:tgtEl>
                                          <p:spTgt spid="29"/>
                                        </p:tgtEl>
                                        <p:attrNameLst>
                                          <p:attrName>ppt_x</p:attrName>
                                        </p:attrNameLst>
                                      </p:cBhvr>
                                      <p:tavLst>
                                        <p:tav tm="0">
                                          <p:val>
                                            <p:strVal val="1+#ppt_w/2"/>
                                          </p:val>
                                        </p:tav>
                                        <p:tav tm="100000">
                                          <p:val>
                                            <p:strVal val="#ppt_x"/>
                                          </p:val>
                                        </p:tav>
                                      </p:tavLst>
                                    </p:anim>
                                    <p:anim calcmode="lin" valueType="num">
                                      <p:cBhvr additive="base">
                                        <p:cTn id="58"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nodeType="click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wipe(up)">
                                      <p:cBhvr>
                                        <p:cTn id="6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9" grpId="0" bldLvl="0" animBg="1"/>
      <p:bldP spid="11" grpId="0" bldLvl="0" animBg="1"/>
      <p:bldP spid="14" grpId="0"/>
      <p:bldP spid="15" grpId="0"/>
      <p:bldP spid="23" grpId="0" bldLvl="0" animBg="1"/>
      <p:bldP spid="25" grpId="0" bldLvl="0" animBg="1"/>
      <p:bldP spid="26" grpId="0" bldLvl="0" animBg="1"/>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原创设计师QQ598969553             _1"/>
          <p:cNvSpPr/>
          <p:nvPr/>
        </p:nvSpPr>
        <p:spPr>
          <a:xfrm>
            <a:off x="5615947" y="1303169"/>
            <a:ext cx="960107" cy="960107"/>
          </a:xfrm>
          <a:prstGeom prst="diamon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t>3</a:t>
            </a:r>
            <a:endParaRPr lang="en-US" sz="2400" b="1" dirty="0"/>
          </a:p>
        </p:txBody>
      </p:sp>
      <p:cxnSp>
        <p:nvCxnSpPr>
          <p:cNvPr id="8" name="原创设计师QQ598969553             _2"/>
          <p:cNvCxnSpPr>
            <a:stCxn id="6" idx="2"/>
            <a:endCxn id="23" idx="0"/>
          </p:cNvCxnSpPr>
          <p:nvPr/>
        </p:nvCxnSpPr>
        <p:spPr>
          <a:xfrm>
            <a:off x="6096000" y="2263275"/>
            <a:ext cx="0" cy="186368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原创设计师QQ598969553             _3"/>
          <p:cNvCxnSpPr>
            <a:stCxn id="6" idx="1"/>
          </p:cNvCxnSpPr>
          <p:nvPr/>
        </p:nvCxnSpPr>
        <p:spPr>
          <a:xfrm flipH="1">
            <a:off x="5231904" y="1783222"/>
            <a:ext cx="384043"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原创设计师QQ598969553             _4"/>
          <p:cNvSpPr/>
          <p:nvPr/>
        </p:nvSpPr>
        <p:spPr>
          <a:xfrm>
            <a:off x="1871531" y="1132027"/>
            <a:ext cx="3168352" cy="3456384"/>
          </a:xfrm>
          <a:prstGeom prst="rect">
            <a:avLst/>
          </a:prstGeom>
          <a:solidFill>
            <a:schemeClr val="bg1">
              <a:lumMod val="85000"/>
              <a:alpha val="20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00"/>
          </a:p>
        </p:txBody>
      </p:sp>
      <p:sp>
        <p:nvSpPr>
          <p:cNvPr id="11" name="原创设计师QQ598969553             _5"/>
          <p:cNvSpPr/>
          <p:nvPr/>
        </p:nvSpPr>
        <p:spPr>
          <a:xfrm>
            <a:off x="1975238" y="2294962"/>
            <a:ext cx="2979429" cy="1799285"/>
          </a:xfrm>
          <a:prstGeom prst="rect">
            <a:avLst/>
          </a:prstGeom>
          <a:blipFill dpi="0" rotWithShape="1">
            <a:blip r:embed="rId1" cstate="screen"/>
            <a:srcRect/>
            <a:stretch>
              <a:fillRect l="58" r="58"/>
            </a:stretch>
          </a:blip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00"/>
          </a:p>
        </p:txBody>
      </p:sp>
      <p:sp>
        <p:nvSpPr>
          <p:cNvPr id="15" name="原创设计师QQ598969553             _8"/>
          <p:cNvSpPr>
            <a:spLocks noChangeArrowheads="1"/>
          </p:cNvSpPr>
          <p:nvPr/>
        </p:nvSpPr>
        <p:spPr bwMode="auto">
          <a:xfrm>
            <a:off x="1985963" y="1380955"/>
            <a:ext cx="2957909"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lnSpc>
                <a:spcPct val="130000"/>
              </a:lnSpc>
              <a:spcBef>
                <a:spcPct val="0"/>
              </a:spcBef>
              <a:spcAft>
                <a:spcPct val="0"/>
              </a:spcAft>
            </a:pPr>
            <a:r>
              <a:rPr lang="zh-CN" altLang="id-ID" sz="1400" dirty="0">
                <a:solidFill>
                  <a:srgbClr val="A6A6A6"/>
                </a:solidFill>
                <a:latin typeface="微软雅黑" panose="020B0503020204020204" charset="-122"/>
                <a:ea typeface="微软雅黑" panose="020B0503020204020204" charset="-122"/>
              </a:rPr>
              <a:t>在这个分布式的数据库中，每个节点存储的信息是一样的，因此具有透明性和去中心化的特点。</a:t>
            </a:r>
            <a:endParaRPr lang="zh-CN" sz="1400" dirty="0">
              <a:solidFill>
                <a:srgbClr val="53585E"/>
              </a:solidFill>
              <a:latin typeface="微软雅黑" panose="020B0503020204020204" charset="-122"/>
              <a:ea typeface="微软雅黑" panose="020B0503020204020204" charset="-122"/>
              <a:cs typeface="Arial" panose="020B0604020202020204" pitchFamily="34" charset="0"/>
            </a:endParaRPr>
          </a:p>
        </p:txBody>
      </p:sp>
      <p:sp>
        <p:nvSpPr>
          <p:cNvPr id="23" name="原创设计师QQ598969553             _9"/>
          <p:cNvSpPr/>
          <p:nvPr/>
        </p:nvSpPr>
        <p:spPr>
          <a:xfrm>
            <a:off x="5615947" y="4126955"/>
            <a:ext cx="960107" cy="960107"/>
          </a:xfrm>
          <a:prstGeom prst="diamon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t>4</a:t>
            </a:r>
            <a:endParaRPr lang="en-US" sz="2400" b="1" dirty="0"/>
          </a:p>
        </p:txBody>
      </p:sp>
      <p:cxnSp>
        <p:nvCxnSpPr>
          <p:cNvPr id="24" name="原创设计师QQ598969553             _10"/>
          <p:cNvCxnSpPr/>
          <p:nvPr/>
        </p:nvCxnSpPr>
        <p:spPr>
          <a:xfrm flipH="1">
            <a:off x="6576053" y="4607009"/>
            <a:ext cx="384043"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5" name="原创设计师QQ598969553             _11"/>
          <p:cNvSpPr/>
          <p:nvPr/>
        </p:nvSpPr>
        <p:spPr>
          <a:xfrm>
            <a:off x="7144571" y="2019226"/>
            <a:ext cx="3168352" cy="3456384"/>
          </a:xfrm>
          <a:prstGeom prst="rect">
            <a:avLst/>
          </a:prstGeom>
          <a:solidFill>
            <a:schemeClr val="bg1">
              <a:lumMod val="85000"/>
              <a:alpha val="20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00"/>
          </a:p>
        </p:txBody>
      </p:sp>
      <p:sp>
        <p:nvSpPr>
          <p:cNvPr id="26" name="原创设计师QQ598969553             _12"/>
          <p:cNvSpPr/>
          <p:nvPr/>
        </p:nvSpPr>
        <p:spPr>
          <a:xfrm>
            <a:off x="7237483" y="2295729"/>
            <a:ext cx="2979429" cy="1799285"/>
          </a:xfrm>
          <a:prstGeom prst="rect">
            <a:avLst/>
          </a:prstGeom>
          <a:blipFill dpi="0" rotWithShape="1">
            <a:blip r:embed="rId2" cstate="screen"/>
            <a:srcRect/>
            <a:stretch>
              <a:fillRect/>
            </a:stretch>
          </a:blip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00"/>
          </a:p>
        </p:txBody>
      </p:sp>
      <p:sp>
        <p:nvSpPr>
          <p:cNvPr id="29" name="原创设计师QQ598969553             _15"/>
          <p:cNvSpPr>
            <a:spLocks noChangeArrowheads="1"/>
          </p:cNvSpPr>
          <p:nvPr/>
        </p:nvSpPr>
        <p:spPr bwMode="auto">
          <a:xfrm>
            <a:off x="7259003" y="4282847"/>
            <a:ext cx="2957909"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lnSpc>
                <a:spcPct val="130000"/>
              </a:lnSpc>
              <a:spcBef>
                <a:spcPct val="0"/>
              </a:spcBef>
              <a:spcAft>
                <a:spcPct val="0"/>
              </a:spcAft>
            </a:pPr>
            <a:r>
              <a:rPr lang="zh-CN" altLang="id-ID" sz="1400" dirty="0">
                <a:solidFill>
                  <a:srgbClr val="A6A6A6"/>
                </a:solidFill>
                <a:latin typeface="微软雅黑" panose="020B0503020204020204" charset="-122"/>
                <a:ea typeface="微软雅黑" panose="020B0503020204020204" charset="-122"/>
              </a:rPr>
              <a:t>为了保障每个节点的信息是一致的，在一个去中心化的体系下，就有了共识机制，挖矿就是其中的一种。</a:t>
            </a:r>
            <a:endParaRPr lang="zh-CN" altLang="en-US" sz="1400" dirty="0">
              <a:solidFill>
                <a:srgbClr val="53585E"/>
              </a:solidFill>
              <a:latin typeface="微软雅黑" panose="020B0503020204020204" charset="-122"/>
              <a:ea typeface="微软雅黑" panose="020B0503020204020204" charset="-122"/>
              <a:cs typeface="Arial" panose="020B0604020202020204" pitchFamily="34" charset="0"/>
            </a:endParaRPr>
          </a:p>
        </p:txBody>
      </p:sp>
      <p:cxnSp>
        <p:nvCxnSpPr>
          <p:cNvPr id="32" name="原创设计师QQ598969553             _16"/>
          <p:cNvCxnSpPr>
            <a:stCxn id="23" idx="2"/>
          </p:cNvCxnSpPr>
          <p:nvPr/>
        </p:nvCxnSpPr>
        <p:spPr>
          <a:xfrm>
            <a:off x="6096000" y="5087062"/>
            <a:ext cx="0" cy="646405"/>
          </a:xfrm>
          <a:prstGeom prst="line">
            <a:avLst/>
          </a:prstGeom>
          <a:ln w="6350">
            <a:solidFill>
              <a:schemeClr val="tx1">
                <a:lumMod val="75000"/>
                <a:lumOff val="25000"/>
              </a:schemeClr>
            </a:solidFill>
            <a:tailEnd type="diamond" w="lg" len="lg"/>
          </a:ln>
        </p:spPr>
        <p:style>
          <a:lnRef idx="1">
            <a:schemeClr val="accent1"/>
          </a:lnRef>
          <a:fillRef idx="0">
            <a:schemeClr val="accent1"/>
          </a:fillRef>
          <a:effectRef idx="0">
            <a:schemeClr val="accent1"/>
          </a:effectRef>
          <a:fontRef idx="minor">
            <a:schemeClr val="tx1"/>
          </a:fontRef>
        </p:style>
      </p:cxnSp>
      <p:cxnSp>
        <p:nvCxnSpPr>
          <p:cNvPr id="22" name="原创设计师QQ598969553             _17"/>
          <p:cNvCxnSpPr>
            <a:endCxn id="6" idx="0"/>
          </p:cNvCxnSpPr>
          <p:nvPr/>
        </p:nvCxnSpPr>
        <p:spPr>
          <a:xfrm>
            <a:off x="6096000" y="1270"/>
            <a:ext cx="0" cy="1301899"/>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0" name="原创设计师QQ598969553             _18"/>
          <p:cNvSpPr>
            <a:spLocks noChangeArrowheads="1"/>
          </p:cNvSpPr>
          <p:nvPr/>
        </p:nvSpPr>
        <p:spPr bwMode="auto">
          <a:xfrm>
            <a:off x="5615947" y="6021499"/>
            <a:ext cx="960107"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base">
              <a:lnSpc>
                <a:spcPct val="130000"/>
              </a:lnSpc>
              <a:spcBef>
                <a:spcPct val="0"/>
              </a:spcBef>
              <a:spcAft>
                <a:spcPct val="0"/>
              </a:spcAft>
            </a:pPr>
            <a:r>
              <a:rPr lang="en-US" altLang="zh-CN" sz="1335" b="1" dirty="0">
                <a:solidFill>
                  <a:schemeClr val="tx1">
                    <a:lumMod val="75000"/>
                    <a:lumOff val="25000"/>
                  </a:schemeClr>
                </a:solidFill>
                <a:cs typeface="Arial" panose="020B0604020202020204" pitchFamily="34" charset="0"/>
              </a:rPr>
              <a:t>PRESENT</a:t>
            </a:r>
            <a:endParaRPr lang="zh-CN" altLang="en-US" sz="1335" b="1" dirty="0">
              <a:solidFill>
                <a:schemeClr val="tx1">
                  <a:lumMod val="75000"/>
                  <a:lumOff val="25000"/>
                </a:schemeClr>
              </a:solidFill>
              <a:cs typeface="Arial" panose="020B0604020202020204" pitchFamily="34" charset="0"/>
            </a:endParaRPr>
          </a:p>
        </p:txBody>
      </p:sp>
      <p:cxnSp>
        <p:nvCxnSpPr>
          <p:cNvPr id="401" name="Straight Connector 400"/>
          <p:cNvCxnSpPr/>
          <p:nvPr/>
        </p:nvCxnSpPr>
        <p:spPr>
          <a:xfrm>
            <a:off x="328295" y="645858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3"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nchor="t">
            <a:spAutoFit/>
          </a:bodyPr>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par>
                                <p:cTn id="8" presetID="53" presetClass="entr" presetSubtype="16" fill="hold" grpId="0" nodeType="withEffect">
                                  <p:stCondLst>
                                    <p:cond delay="500"/>
                                  </p:stCondLst>
                                  <p:childTnLst>
                                    <p:set>
                                      <p:cBhvr>
                                        <p:cTn id="9" dur="1" fill="hold">
                                          <p:stCondLst>
                                            <p:cond delay="0"/>
                                          </p:stCondLst>
                                        </p:cTn>
                                        <p:tgtEl>
                                          <p:spTgt spid="6"/>
                                        </p:tgtEl>
                                        <p:attrNameLst>
                                          <p:attrName>style.visibility</p:attrName>
                                        </p:attrNameLst>
                                      </p:cBhvr>
                                      <p:to>
                                        <p:strVal val="visible"/>
                                      </p:to>
                                    </p:set>
                                    <p:anim calcmode="lin" valueType="num">
                                      <p:cBhvr>
                                        <p:cTn id="10" dur="500" fill="hold"/>
                                        <p:tgtEl>
                                          <p:spTgt spid="6"/>
                                        </p:tgtEl>
                                        <p:attrNameLst>
                                          <p:attrName>ppt_w</p:attrName>
                                        </p:attrNameLst>
                                      </p:cBhvr>
                                      <p:tavLst>
                                        <p:tav tm="0">
                                          <p:val>
                                            <p:fltVal val="0"/>
                                          </p:val>
                                        </p:tav>
                                        <p:tav tm="100000">
                                          <p:val>
                                            <p:strVal val="#ppt_w"/>
                                          </p:val>
                                        </p:tav>
                                      </p:tavLst>
                                    </p:anim>
                                    <p:anim calcmode="lin" valueType="num">
                                      <p:cBhvr>
                                        <p:cTn id="11" dur="500" fill="hold"/>
                                        <p:tgtEl>
                                          <p:spTgt spid="6"/>
                                        </p:tgtEl>
                                        <p:attrNameLst>
                                          <p:attrName>ppt_h</p:attrName>
                                        </p:attrNameLst>
                                      </p:cBhvr>
                                      <p:tavLst>
                                        <p:tav tm="0">
                                          <p:val>
                                            <p:fltVal val="0"/>
                                          </p:val>
                                        </p:tav>
                                        <p:tav tm="100000">
                                          <p:val>
                                            <p:strVal val="#ppt_h"/>
                                          </p:val>
                                        </p:tav>
                                      </p:tavLst>
                                    </p:anim>
                                    <p:animEffect transition="in" filter="fade">
                                      <p:cBhvr>
                                        <p:cTn id="12" dur="500"/>
                                        <p:tgtEl>
                                          <p:spTgt spid="6"/>
                                        </p:tgtEl>
                                      </p:cBhvr>
                                    </p:animEffect>
                                  </p:childTnLst>
                                </p:cTn>
                              </p:par>
                              <p:par>
                                <p:cTn id="13" presetID="22" presetClass="entr" presetSubtype="2" fill="hold" nodeType="withEffect">
                                  <p:stCondLst>
                                    <p:cond delay="1000"/>
                                  </p:stCondLst>
                                  <p:childTnLst>
                                    <p:set>
                                      <p:cBhvr>
                                        <p:cTn id="14" dur="1" fill="hold">
                                          <p:stCondLst>
                                            <p:cond delay="0"/>
                                          </p:stCondLst>
                                        </p:cTn>
                                        <p:tgtEl>
                                          <p:spTgt spid="18"/>
                                        </p:tgtEl>
                                        <p:attrNameLst>
                                          <p:attrName>style.visibility</p:attrName>
                                        </p:attrNameLst>
                                      </p:cBhvr>
                                      <p:to>
                                        <p:strVal val="visible"/>
                                      </p:to>
                                    </p:set>
                                    <p:animEffect transition="in" filter="wipe(right)">
                                      <p:cBhvr>
                                        <p:cTn id="15" dur="500"/>
                                        <p:tgtEl>
                                          <p:spTgt spid="18"/>
                                        </p:tgtEl>
                                      </p:cBhvr>
                                    </p:animEffect>
                                  </p:childTnLst>
                                </p:cTn>
                              </p:par>
                              <p:par>
                                <p:cTn id="16" presetID="2" presetClass="entr" presetSubtype="8" fill="hold" grpId="0" nodeType="withEffect">
                                  <p:stCondLst>
                                    <p:cond delay="150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0-#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150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0-#ppt_w/2"/>
                                          </p:val>
                                        </p:tav>
                                        <p:tav tm="100000">
                                          <p:val>
                                            <p:strVal val="#ppt_x"/>
                                          </p:val>
                                        </p:tav>
                                      </p:tavLst>
                                    </p:anim>
                                    <p:anim calcmode="lin" valueType="num">
                                      <p:cBhvr additive="base">
                                        <p:cTn id="23" dur="500" fill="hold"/>
                                        <p:tgtEl>
                                          <p:spTgt spid="11"/>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150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0-#ppt_w/2"/>
                                          </p:val>
                                        </p:tav>
                                        <p:tav tm="100000">
                                          <p:val>
                                            <p:strVal val="#ppt_x"/>
                                          </p:val>
                                        </p:tav>
                                      </p:tavLst>
                                    </p:anim>
                                    <p:anim calcmode="lin" valueType="num">
                                      <p:cBhvr additive="base">
                                        <p:cTn id="27"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up)">
                                      <p:cBhvr>
                                        <p:cTn id="32" dur="500"/>
                                        <p:tgtEl>
                                          <p:spTgt spid="8"/>
                                        </p:tgtEl>
                                      </p:cBhvr>
                                    </p:animEffect>
                                  </p:childTnLst>
                                </p:cTn>
                              </p:par>
                              <p:par>
                                <p:cTn id="33" presetID="53" presetClass="entr" presetSubtype="16" fill="hold" grpId="0" nodeType="withEffect">
                                  <p:stCondLst>
                                    <p:cond delay="500"/>
                                  </p:stCondLst>
                                  <p:childTnLst>
                                    <p:set>
                                      <p:cBhvr>
                                        <p:cTn id="34" dur="1" fill="hold">
                                          <p:stCondLst>
                                            <p:cond delay="0"/>
                                          </p:stCondLst>
                                        </p:cTn>
                                        <p:tgtEl>
                                          <p:spTgt spid="23"/>
                                        </p:tgtEl>
                                        <p:attrNameLst>
                                          <p:attrName>style.visibility</p:attrName>
                                        </p:attrNameLst>
                                      </p:cBhvr>
                                      <p:to>
                                        <p:strVal val="visible"/>
                                      </p:to>
                                    </p:set>
                                    <p:anim calcmode="lin" valueType="num">
                                      <p:cBhvr>
                                        <p:cTn id="35" dur="500" fill="hold"/>
                                        <p:tgtEl>
                                          <p:spTgt spid="23"/>
                                        </p:tgtEl>
                                        <p:attrNameLst>
                                          <p:attrName>ppt_w</p:attrName>
                                        </p:attrNameLst>
                                      </p:cBhvr>
                                      <p:tavLst>
                                        <p:tav tm="0">
                                          <p:val>
                                            <p:fltVal val="0"/>
                                          </p:val>
                                        </p:tav>
                                        <p:tav tm="100000">
                                          <p:val>
                                            <p:strVal val="#ppt_w"/>
                                          </p:val>
                                        </p:tav>
                                      </p:tavLst>
                                    </p:anim>
                                    <p:anim calcmode="lin" valueType="num">
                                      <p:cBhvr>
                                        <p:cTn id="36" dur="500" fill="hold"/>
                                        <p:tgtEl>
                                          <p:spTgt spid="23"/>
                                        </p:tgtEl>
                                        <p:attrNameLst>
                                          <p:attrName>ppt_h</p:attrName>
                                        </p:attrNameLst>
                                      </p:cBhvr>
                                      <p:tavLst>
                                        <p:tav tm="0">
                                          <p:val>
                                            <p:fltVal val="0"/>
                                          </p:val>
                                        </p:tav>
                                        <p:tav tm="100000">
                                          <p:val>
                                            <p:strVal val="#ppt_h"/>
                                          </p:val>
                                        </p:tav>
                                      </p:tavLst>
                                    </p:anim>
                                    <p:animEffect transition="in" filter="fade">
                                      <p:cBhvr>
                                        <p:cTn id="37" dur="500"/>
                                        <p:tgtEl>
                                          <p:spTgt spid="23"/>
                                        </p:tgtEl>
                                      </p:cBhvr>
                                    </p:animEffect>
                                  </p:childTnLst>
                                </p:cTn>
                              </p:par>
                              <p:par>
                                <p:cTn id="38" presetID="22" presetClass="entr" presetSubtype="8" fill="hold" nodeType="withEffect">
                                  <p:stCondLst>
                                    <p:cond delay="1000"/>
                                  </p:stCondLst>
                                  <p:childTnLst>
                                    <p:set>
                                      <p:cBhvr>
                                        <p:cTn id="39" dur="1" fill="hold">
                                          <p:stCondLst>
                                            <p:cond delay="0"/>
                                          </p:stCondLst>
                                        </p:cTn>
                                        <p:tgtEl>
                                          <p:spTgt spid="24"/>
                                        </p:tgtEl>
                                        <p:attrNameLst>
                                          <p:attrName>style.visibility</p:attrName>
                                        </p:attrNameLst>
                                      </p:cBhvr>
                                      <p:to>
                                        <p:strVal val="visible"/>
                                      </p:to>
                                    </p:set>
                                    <p:animEffect transition="in" filter="wipe(left)">
                                      <p:cBhvr>
                                        <p:cTn id="40" dur="500"/>
                                        <p:tgtEl>
                                          <p:spTgt spid="24"/>
                                        </p:tgtEl>
                                      </p:cBhvr>
                                    </p:animEffect>
                                  </p:childTnLst>
                                </p:cTn>
                              </p:par>
                              <p:par>
                                <p:cTn id="41" presetID="2" presetClass="entr" presetSubtype="2" fill="hold" grpId="0" nodeType="withEffect">
                                  <p:stCondLst>
                                    <p:cond delay="150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1+#ppt_w/2"/>
                                          </p:val>
                                        </p:tav>
                                        <p:tav tm="100000">
                                          <p:val>
                                            <p:strVal val="#ppt_x"/>
                                          </p:val>
                                        </p:tav>
                                      </p:tavLst>
                                    </p:anim>
                                    <p:anim calcmode="lin" valueType="num">
                                      <p:cBhvr additive="base">
                                        <p:cTn id="44" dur="500" fill="hold"/>
                                        <p:tgtEl>
                                          <p:spTgt spid="25"/>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1500"/>
                                  </p:stCondLst>
                                  <p:childTnLst>
                                    <p:set>
                                      <p:cBhvr>
                                        <p:cTn id="46" dur="1" fill="hold">
                                          <p:stCondLst>
                                            <p:cond delay="0"/>
                                          </p:stCondLst>
                                        </p:cTn>
                                        <p:tgtEl>
                                          <p:spTgt spid="26"/>
                                        </p:tgtEl>
                                        <p:attrNameLst>
                                          <p:attrName>style.visibility</p:attrName>
                                        </p:attrNameLst>
                                      </p:cBhvr>
                                      <p:to>
                                        <p:strVal val="visible"/>
                                      </p:to>
                                    </p:set>
                                    <p:anim calcmode="lin" valueType="num">
                                      <p:cBhvr additive="base">
                                        <p:cTn id="47" dur="500" fill="hold"/>
                                        <p:tgtEl>
                                          <p:spTgt spid="26"/>
                                        </p:tgtEl>
                                        <p:attrNameLst>
                                          <p:attrName>ppt_x</p:attrName>
                                        </p:attrNameLst>
                                      </p:cBhvr>
                                      <p:tavLst>
                                        <p:tav tm="0">
                                          <p:val>
                                            <p:strVal val="1+#ppt_w/2"/>
                                          </p:val>
                                        </p:tav>
                                        <p:tav tm="100000">
                                          <p:val>
                                            <p:strVal val="#ppt_x"/>
                                          </p:val>
                                        </p:tav>
                                      </p:tavLst>
                                    </p:anim>
                                    <p:anim calcmode="lin" valueType="num">
                                      <p:cBhvr additive="base">
                                        <p:cTn id="48" dur="500" fill="hold"/>
                                        <p:tgtEl>
                                          <p:spTgt spid="26"/>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150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1+#ppt_w/2"/>
                                          </p:val>
                                        </p:tav>
                                        <p:tav tm="100000">
                                          <p:val>
                                            <p:strVal val="#ppt_x"/>
                                          </p:val>
                                        </p:tav>
                                      </p:tavLst>
                                    </p:anim>
                                    <p:anim calcmode="lin" valueType="num">
                                      <p:cBhvr additive="base">
                                        <p:cTn id="52" dur="500" fill="hold"/>
                                        <p:tgtEl>
                                          <p:spTgt spid="29"/>
                                        </p:tgtEl>
                                        <p:attrNameLst>
                                          <p:attrName>ppt_y</p:attrName>
                                        </p:attrNameLst>
                                      </p:cBhvr>
                                      <p:tavLst>
                                        <p:tav tm="0">
                                          <p:val>
                                            <p:strVal val="#ppt_y"/>
                                          </p:val>
                                        </p:tav>
                                        <p:tav tm="100000">
                                          <p:val>
                                            <p:strVal val="#ppt_y"/>
                                          </p:val>
                                        </p:tav>
                                      </p:tavLst>
                                    </p:anim>
                                  </p:childTnLst>
                                </p:cTn>
                              </p:par>
                              <p:par>
                                <p:cTn id="53" presetID="22" presetClass="entr" presetSubtype="1" fill="hold" nodeType="withEffect">
                                  <p:stCondLst>
                                    <p:cond delay="2000"/>
                                  </p:stCondLst>
                                  <p:childTnLst>
                                    <p:set>
                                      <p:cBhvr>
                                        <p:cTn id="54" dur="1" fill="hold">
                                          <p:stCondLst>
                                            <p:cond delay="0"/>
                                          </p:stCondLst>
                                        </p:cTn>
                                        <p:tgtEl>
                                          <p:spTgt spid="32"/>
                                        </p:tgtEl>
                                        <p:attrNameLst>
                                          <p:attrName>style.visibility</p:attrName>
                                        </p:attrNameLst>
                                      </p:cBhvr>
                                      <p:to>
                                        <p:strVal val="visible"/>
                                      </p:to>
                                    </p:set>
                                    <p:animEffect transition="in" filter="wipe(up)">
                                      <p:cBhvr>
                                        <p:cTn id="55" dur="500"/>
                                        <p:tgtEl>
                                          <p:spTgt spid="32"/>
                                        </p:tgtEl>
                                      </p:cBhvr>
                                    </p:animEffect>
                                  </p:childTnLst>
                                </p:cTn>
                              </p:par>
                              <p:par>
                                <p:cTn id="56" presetID="2" presetClass="entr" presetSubtype="4" fill="hold" grpId="0" nodeType="withEffect">
                                  <p:stCondLst>
                                    <p:cond delay="2500"/>
                                  </p:stCondLst>
                                  <p:childTnLst>
                                    <p:set>
                                      <p:cBhvr>
                                        <p:cTn id="57" dur="1" fill="hold">
                                          <p:stCondLst>
                                            <p:cond delay="0"/>
                                          </p:stCondLst>
                                        </p:cTn>
                                        <p:tgtEl>
                                          <p:spTgt spid="30"/>
                                        </p:tgtEl>
                                        <p:attrNameLst>
                                          <p:attrName>style.visibility</p:attrName>
                                        </p:attrNameLst>
                                      </p:cBhvr>
                                      <p:to>
                                        <p:strVal val="visible"/>
                                      </p:to>
                                    </p:set>
                                    <p:anim calcmode="lin" valueType="num">
                                      <p:cBhvr additive="base">
                                        <p:cTn id="58" dur="500" fill="hold"/>
                                        <p:tgtEl>
                                          <p:spTgt spid="30"/>
                                        </p:tgtEl>
                                        <p:attrNameLst>
                                          <p:attrName>ppt_x</p:attrName>
                                        </p:attrNameLst>
                                      </p:cBhvr>
                                      <p:tavLst>
                                        <p:tav tm="0">
                                          <p:val>
                                            <p:strVal val="#ppt_x"/>
                                          </p:val>
                                        </p:tav>
                                        <p:tav tm="100000">
                                          <p:val>
                                            <p:strVal val="#ppt_x"/>
                                          </p:val>
                                        </p:tav>
                                      </p:tavLst>
                                    </p:anim>
                                    <p:anim calcmode="lin" valueType="num">
                                      <p:cBhvr additive="base">
                                        <p:cTn id="59"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9" grpId="0" bldLvl="0" animBg="1"/>
      <p:bldP spid="11" grpId="0" bldLvl="0" animBg="1"/>
      <p:bldP spid="15" grpId="0"/>
      <p:bldP spid="23" grpId="0" bldLvl="0" animBg="1"/>
      <p:bldP spid="25" grpId="0" bldLvl="0" animBg="1"/>
      <p:bldP spid="26" grpId="0" bldLvl="0" animBg="1"/>
      <p:bldP spid="29" grpId="0"/>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01" name="Straight Connector 400"/>
          <p:cNvCxnSpPr/>
          <p:nvPr/>
        </p:nvCxnSpPr>
        <p:spPr>
          <a:xfrm>
            <a:off x="1004570" y="645858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nchor="t">
            <a:spAutoFit/>
          </a:bodyPr>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grpSp>
        <p:nvGrpSpPr>
          <p:cNvPr id="16" name="Group 15"/>
          <p:cNvGrpSpPr/>
          <p:nvPr/>
        </p:nvGrpSpPr>
        <p:grpSpPr>
          <a:xfrm>
            <a:off x="6783388" y="1042353"/>
            <a:ext cx="4397375" cy="4403726"/>
            <a:chOff x="3868498" y="1498346"/>
            <a:chExt cx="4398216" cy="4404568"/>
          </a:xfrm>
        </p:grpSpPr>
        <p:sp>
          <p:nvSpPr>
            <p:cNvPr id="17" name="Freeform 16"/>
            <p:cNvSpPr/>
            <p:nvPr/>
          </p:nvSpPr>
          <p:spPr>
            <a:xfrm>
              <a:off x="5473132" y="3092183"/>
              <a:ext cx="1187677" cy="1187677"/>
            </a:xfrm>
            <a:custGeom>
              <a:avLst/>
              <a:gdLst>
                <a:gd name="connsiteX0" fmla="*/ 0 w 1188002"/>
                <a:gd name="connsiteY0" fmla="*/ 594001 h 1188002"/>
                <a:gd name="connsiteX1" fmla="*/ 594001 w 1188002"/>
                <a:gd name="connsiteY1" fmla="*/ 0 h 1188002"/>
                <a:gd name="connsiteX2" fmla="*/ 1188002 w 1188002"/>
                <a:gd name="connsiteY2" fmla="*/ 594001 h 1188002"/>
                <a:gd name="connsiteX3" fmla="*/ 594001 w 1188002"/>
                <a:gd name="connsiteY3" fmla="*/ 1188002 h 1188002"/>
                <a:gd name="connsiteX4" fmla="*/ 0 w 1188002"/>
                <a:gd name="connsiteY4" fmla="*/ 594001 h 118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002" h="1188002">
                  <a:moveTo>
                    <a:pt x="0" y="594001"/>
                  </a:moveTo>
                  <a:cubicBezTo>
                    <a:pt x="0" y="265943"/>
                    <a:pt x="265943" y="0"/>
                    <a:pt x="594001" y="0"/>
                  </a:cubicBezTo>
                  <a:cubicBezTo>
                    <a:pt x="922059" y="0"/>
                    <a:pt x="1188002" y="265943"/>
                    <a:pt x="1188002" y="594001"/>
                  </a:cubicBezTo>
                  <a:cubicBezTo>
                    <a:pt x="1188002" y="922059"/>
                    <a:pt x="922059" y="1188002"/>
                    <a:pt x="594001" y="1188002"/>
                  </a:cubicBezTo>
                  <a:cubicBezTo>
                    <a:pt x="265943" y="1188002"/>
                    <a:pt x="0" y="922059"/>
                    <a:pt x="0" y="594001"/>
                  </a:cubicBezTo>
                  <a:close/>
                </a:path>
              </a:pathLst>
            </a:custGeom>
            <a:solidFill>
              <a:schemeClr val="accent5"/>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08269" tIns="208269" rIns="208269" bIns="208269" spcCol="127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5pPr>
            </a:lstStyle>
            <a:p>
              <a:pPr fontAlgn="base"/>
              <a:endParaRPr strike="noStrike" noProof="1">
                <a:latin typeface="Calibri" panose="020F0502020204030204" charset="0"/>
              </a:endParaRPr>
            </a:p>
          </p:txBody>
        </p:sp>
        <p:sp>
          <p:nvSpPr>
            <p:cNvPr id="21" name="Freeform 20"/>
            <p:cNvSpPr/>
            <p:nvPr/>
          </p:nvSpPr>
          <p:spPr>
            <a:xfrm>
              <a:off x="7315619" y="3211269"/>
              <a:ext cx="951095" cy="949507"/>
            </a:xfrm>
            <a:custGeom>
              <a:avLst/>
              <a:gdLst>
                <a:gd name="connsiteX0" fmla="*/ 0 w 950965"/>
                <a:gd name="connsiteY0" fmla="*/ 475483 h 950965"/>
                <a:gd name="connsiteX1" fmla="*/ 475483 w 950965"/>
                <a:gd name="connsiteY1" fmla="*/ 0 h 950965"/>
                <a:gd name="connsiteX2" fmla="*/ 950966 w 950965"/>
                <a:gd name="connsiteY2" fmla="*/ 475483 h 950965"/>
                <a:gd name="connsiteX3" fmla="*/ 475483 w 950965"/>
                <a:gd name="connsiteY3" fmla="*/ 950966 h 950965"/>
                <a:gd name="connsiteX4" fmla="*/ 0 w 950965"/>
                <a:gd name="connsiteY4" fmla="*/ 475483 h 95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965" h="950965">
                  <a:moveTo>
                    <a:pt x="0" y="475483"/>
                  </a:moveTo>
                  <a:cubicBezTo>
                    <a:pt x="0" y="212881"/>
                    <a:pt x="212881" y="0"/>
                    <a:pt x="475483" y="0"/>
                  </a:cubicBezTo>
                  <a:cubicBezTo>
                    <a:pt x="738085" y="0"/>
                    <a:pt x="950966" y="212881"/>
                    <a:pt x="950966" y="475483"/>
                  </a:cubicBezTo>
                  <a:cubicBezTo>
                    <a:pt x="950966" y="738085"/>
                    <a:pt x="738085" y="950966"/>
                    <a:pt x="475483" y="950966"/>
                  </a:cubicBezTo>
                  <a:cubicBezTo>
                    <a:pt x="212881" y="950966"/>
                    <a:pt x="0" y="738085"/>
                    <a:pt x="0" y="475483"/>
                  </a:cubicBezTo>
                  <a:close/>
                </a:path>
              </a:pathLst>
            </a:custGeom>
            <a:solidFill>
              <a:schemeClr val="accent1"/>
            </a:solidFill>
            <a:ln>
              <a:noFill/>
            </a:ln>
          </p:spPr>
          <p:style>
            <a:lnRef idx="2">
              <a:scrgbClr r="0" g="0" b="0"/>
            </a:lnRef>
            <a:fillRef idx="1">
              <a:schemeClr val="accent2">
                <a:hueOff val="-477861"/>
                <a:satOff val="-11506"/>
                <a:lumOff val="-6919"/>
                <a:alphaOff val="0"/>
              </a:schemeClr>
            </a:fillRef>
            <a:effectRef idx="0">
              <a:schemeClr val="accent2">
                <a:hueOff val="-477861"/>
                <a:satOff val="-11506"/>
                <a:lumOff val="-6919"/>
                <a:alphaOff val="0"/>
              </a:schemeClr>
            </a:effectRef>
            <a:fontRef idx="minor">
              <a:schemeClr val="lt1"/>
            </a:fontRef>
          </p:style>
          <p:txBody>
            <a:bodyPr lIns="153236" tIns="153236" rIns="153236" bIns="153236" spcCol="127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5pPr>
            </a:lstStyle>
            <a:p>
              <a:pPr fontAlgn="base"/>
              <a:endParaRPr strike="noStrike" noProof="1">
                <a:latin typeface="Calibri" panose="020F0502020204030204" charset="0"/>
              </a:endParaRPr>
            </a:p>
          </p:txBody>
        </p:sp>
        <p:sp>
          <p:nvSpPr>
            <p:cNvPr id="22" name="Freeform 21"/>
            <p:cNvSpPr/>
            <p:nvPr/>
          </p:nvSpPr>
          <p:spPr>
            <a:xfrm rot="5400000" flipV="1">
              <a:off x="5742742" y="4538037"/>
              <a:ext cx="653540" cy="156240"/>
            </a:xfrm>
            <a:custGeom>
              <a:avLst/>
              <a:gdLst>
                <a:gd name="connsiteX0" fmla="*/ 0 w 168273"/>
                <a:gd name="connsiteY0" fmla="*/ 12818 h 25637"/>
                <a:gd name="connsiteX1" fmla="*/ 168273 w 168273"/>
                <a:gd name="connsiteY1" fmla="*/ 12818 h 25637"/>
              </a:gdLst>
              <a:ahLst/>
              <a:cxnLst>
                <a:cxn ang="0">
                  <a:pos x="connsiteX0" y="connsiteY0"/>
                </a:cxn>
                <a:cxn ang="0">
                  <a:pos x="connsiteX1" y="connsiteY1"/>
                </a:cxn>
              </a:cxnLst>
              <a:rect l="l" t="t" r="r" b="b"/>
              <a:pathLst>
                <a:path w="168273" h="25637">
                  <a:moveTo>
                    <a:pt x="0" y="12818"/>
                  </a:moveTo>
                  <a:lnTo>
                    <a:pt x="168273" y="12818"/>
                  </a:lnTo>
                </a:path>
              </a:pathLst>
            </a:custGeom>
            <a:noFill/>
            <a:ln w="88900" cmpd="dbl">
              <a:solidFill>
                <a:schemeClr val="accent4"/>
              </a:solidFill>
            </a:ln>
          </p:spPr>
          <p:style>
            <a:lnRef idx="2">
              <a:schemeClr val="accent3">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txBody>
            <a:bodyPr lIns="92630" tIns="8611" rIns="92630" bIns="8613" spcCol="127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5pPr>
            </a:lstStyle>
            <a:p>
              <a:pPr fontAlgn="base"/>
              <a:endParaRPr strike="noStrike" noProof="1">
                <a:latin typeface="Calibri" panose="020F0502020204030204" charset="0"/>
              </a:endParaRPr>
            </a:p>
          </p:txBody>
        </p:sp>
        <p:sp>
          <p:nvSpPr>
            <p:cNvPr id="25" name="Freeform 24"/>
            <p:cNvSpPr/>
            <p:nvPr/>
          </p:nvSpPr>
          <p:spPr>
            <a:xfrm>
              <a:off x="3868498" y="3211269"/>
              <a:ext cx="951094" cy="949507"/>
            </a:xfrm>
            <a:custGeom>
              <a:avLst/>
              <a:gdLst>
                <a:gd name="connsiteX0" fmla="*/ 0 w 950965"/>
                <a:gd name="connsiteY0" fmla="*/ 475483 h 950965"/>
                <a:gd name="connsiteX1" fmla="*/ 475483 w 950965"/>
                <a:gd name="connsiteY1" fmla="*/ 0 h 950965"/>
                <a:gd name="connsiteX2" fmla="*/ 950966 w 950965"/>
                <a:gd name="connsiteY2" fmla="*/ 475483 h 950965"/>
                <a:gd name="connsiteX3" fmla="*/ 475483 w 950965"/>
                <a:gd name="connsiteY3" fmla="*/ 950966 h 950965"/>
                <a:gd name="connsiteX4" fmla="*/ 0 w 950965"/>
                <a:gd name="connsiteY4" fmla="*/ 475483 h 95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965" h="950965">
                  <a:moveTo>
                    <a:pt x="0" y="475483"/>
                  </a:moveTo>
                  <a:cubicBezTo>
                    <a:pt x="0" y="212881"/>
                    <a:pt x="212881" y="0"/>
                    <a:pt x="475483" y="0"/>
                  </a:cubicBezTo>
                  <a:cubicBezTo>
                    <a:pt x="738085" y="0"/>
                    <a:pt x="950966" y="212881"/>
                    <a:pt x="950966" y="475483"/>
                  </a:cubicBezTo>
                  <a:cubicBezTo>
                    <a:pt x="950966" y="738085"/>
                    <a:pt x="738085" y="950966"/>
                    <a:pt x="475483" y="950966"/>
                  </a:cubicBezTo>
                  <a:cubicBezTo>
                    <a:pt x="212881" y="950966"/>
                    <a:pt x="0" y="738085"/>
                    <a:pt x="0" y="475483"/>
                  </a:cubicBezTo>
                  <a:close/>
                </a:path>
              </a:pathLst>
            </a:custGeom>
            <a:solidFill>
              <a:schemeClr val="accent1"/>
            </a:solidFill>
            <a:ln>
              <a:noFill/>
            </a:ln>
          </p:spPr>
          <p:style>
            <a:lnRef idx="2">
              <a:scrgbClr r="0" g="0" b="0"/>
            </a:lnRef>
            <a:fillRef idx="1">
              <a:schemeClr val="accent2">
                <a:hueOff val="-1433582"/>
                <a:satOff val="-34535"/>
                <a:lumOff val="-20776"/>
                <a:alphaOff val="0"/>
              </a:schemeClr>
            </a:fillRef>
            <a:effectRef idx="0">
              <a:schemeClr val="accent2">
                <a:hueOff val="-1433582"/>
                <a:satOff val="-34535"/>
                <a:lumOff val="-20776"/>
                <a:alphaOff val="0"/>
              </a:schemeClr>
            </a:effectRef>
            <a:fontRef idx="minor">
              <a:schemeClr val="lt1"/>
            </a:fontRef>
          </p:style>
          <p:txBody>
            <a:bodyPr lIns="153236" tIns="153236" rIns="153236" bIns="153236" spcCol="127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5pPr>
            </a:lstStyle>
            <a:p>
              <a:pPr fontAlgn="base"/>
              <a:endParaRPr strike="noStrike" noProof="1">
                <a:latin typeface="Calibri" panose="020F0502020204030204" charset="0"/>
              </a:endParaRPr>
            </a:p>
          </p:txBody>
        </p:sp>
        <p:sp>
          <p:nvSpPr>
            <p:cNvPr id="3" name="Freeform 18"/>
            <p:cNvSpPr/>
            <p:nvPr/>
          </p:nvSpPr>
          <p:spPr>
            <a:xfrm>
              <a:off x="5592218" y="1498346"/>
              <a:ext cx="949507" cy="951094"/>
            </a:xfrm>
            <a:custGeom>
              <a:avLst/>
              <a:gdLst>
                <a:gd name="connsiteX0" fmla="*/ 0 w 950965"/>
                <a:gd name="connsiteY0" fmla="*/ 475483 h 950965"/>
                <a:gd name="connsiteX1" fmla="*/ 475483 w 950965"/>
                <a:gd name="connsiteY1" fmla="*/ 0 h 950965"/>
                <a:gd name="connsiteX2" fmla="*/ 950966 w 950965"/>
                <a:gd name="connsiteY2" fmla="*/ 475483 h 950965"/>
                <a:gd name="connsiteX3" fmla="*/ 475483 w 950965"/>
                <a:gd name="connsiteY3" fmla="*/ 950966 h 950965"/>
                <a:gd name="connsiteX4" fmla="*/ 0 w 950965"/>
                <a:gd name="connsiteY4" fmla="*/ 475483 h 95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965" h="950965">
                  <a:moveTo>
                    <a:pt x="0" y="475483"/>
                  </a:moveTo>
                  <a:cubicBezTo>
                    <a:pt x="0" y="212881"/>
                    <a:pt x="212881" y="0"/>
                    <a:pt x="475483" y="0"/>
                  </a:cubicBezTo>
                  <a:cubicBezTo>
                    <a:pt x="738085" y="0"/>
                    <a:pt x="950966" y="212881"/>
                    <a:pt x="950966" y="475483"/>
                  </a:cubicBezTo>
                  <a:cubicBezTo>
                    <a:pt x="950966" y="738085"/>
                    <a:pt x="738085" y="950966"/>
                    <a:pt x="475483" y="950966"/>
                  </a:cubicBezTo>
                  <a:cubicBezTo>
                    <a:pt x="212881" y="950966"/>
                    <a:pt x="0" y="738085"/>
                    <a:pt x="0" y="475483"/>
                  </a:cubicBezTo>
                  <a:close/>
                </a:path>
              </a:pathLst>
            </a:custGeom>
            <a:solidFill>
              <a:schemeClr val="accent1"/>
            </a:solidFill>
            <a:ln>
              <a:noFill/>
            </a:ln>
          </p:spPr>
          <p:style>
            <a:lnRef idx="2">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lIns="153236" tIns="153236" rIns="153236" bIns="153236" spcCol="1270" anchor="ctr">
              <a:scene3d>
                <a:camera prst="orthographicFront"/>
                <a:lightRig rig="threePt" dir="t"/>
              </a:scene3d>
            </a:bodyP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5pPr>
            </a:lstStyle>
            <a:p>
              <a:pPr fontAlgn="base"/>
              <a:endParaRPr strike="noStrike" noProof="1">
                <a:solidFill>
                  <a:srgbClr val="0070C0"/>
                </a:solidFill>
                <a:effectLst>
                  <a:outerShdw blurRad="38100" dist="25400" dir="5400000" algn="ctr" rotWithShape="0">
                    <a:srgbClr val="6E747A">
                      <a:alpha val="43000"/>
                    </a:srgbClr>
                  </a:outerShdw>
                </a:effectLst>
                <a:latin typeface="Calibri" panose="020F0502020204030204" charset="0"/>
              </a:endParaRPr>
            </a:p>
          </p:txBody>
        </p:sp>
        <p:sp>
          <p:nvSpPr>
            <p:cNvPr id="4" name="Freeform 22"/>
            <p:cNvSpPr/>
            <p:nvPr/>
          </p:nvSpPr>
          <p:spPr>
            <a:xfrm>
              <a:off x="5594758" y="4951819"/>
              <a:ext cx="949507" cy="951095"/>
            </a:xfrm>
            <a:custGeom>
              <a:avLst/>
              <a:gdLst>
                <a:gd name="connsiteX0" fmla="*/ 0 w 950965"/>
                <a:gd name="connsiteY0" fmla="*/ 475483 h 950965"/>
                <a:gd name="connsiteX1" fmla="*/ 475483 w 950965"/>
                <a:gd name="connsiteY1" fmla="*/ 0 h 950965"/>
                <a:gd name="connsiteX2" fmla="*/ 950966 w 950965"/>
                <a:gd name="connsiteY2" fmla="*/ 475483 h 950965"/>
                <a:gd name="connsiteX3" fmla="*/ 475483 w 950965"/>
                <a:gd name="connsiteY3" fmla="*/ 950966 h 950965"/>
                <a:gd name="connsiteX4" fmla="*/ 0 w 950965"/>
                <a:gd name="connsiteY4" fmla="*/ 475483 h 95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965" h="950965">
                  <a:moveTo>
                    <a:pt x="0" y="475483"/>
                  </a:moveTo>
                  <a:cubicBezTo>
                    <a:pt x="0" y="212881"/>
                    <a:pt x="212881" y="0"/>
                    <a:pt x="475483" y="0"/>
                  </a:cubicBezTo>
                  <a:cubicBezTo>
                    <a:pt x="738085" y="0"/>
                    <a:pt x="950966" y="212881"/>
                    <a:pt x="950966" y="475483"/>
                  </a:cubicBezTo>
                  <a:cubicBezTo>
                    <a:pt x="950966" y="738085"/>
                    <a:pt x="738085" y="950966"/>
                    <a:pt x="475483" y="950966"/>
                  </a:cubicBezTo>
                  <a:cubicBezTo>
                    <a:pt x="212881" y="950966"/>
                    <a:pt x="0" y="738085"/>
                    <a:pt x="0" y="475483"/>
                  </a:cubicBezTo>
                  <a:close/>
                </a:path>
              </a:pathLst>
            </a:custGeom>
            <a:solidFill>
              <a:schemeClr val="accent1"/>
            </a:solidFill>
            <a:ln>
              <a:noFill/>
            </a:ln>
          </p:spPr>
          <p:style>
            <a:lnRef idx="2">
              <a:scrgbClr r="0" g="0" b="0"/>
            </a:lnRef>
            <a:fillRef idx="1">
              <a:schemeClr val="accent2">
                <a:hueOff val="-955721"/>
                <a:satOff val="-23019"/>
                <a:lumOff val="-13847"/>
                <a:alphaOff val="0"/>
              </a:schemeClr>
            </a:fillRef>
            <a:effectRef idx="0">
              <a:schemeClr val="accent2">
                <a:hueOff val="-955721"/>
                <a:satOff val="-23019"/>
                <a:lumOff val="-13847"/>
                <a:alphaOff val="0"/>
              </a:schemeClr>
            </a:effectRef>
            <a:fontRef idx="minor">
              <a:schemeClr val="lt1"/>
            </a:fontRef>
          </p:style>
          <p:txBody>
            <a:bodyPr lIns="153236" tIns="153236" rIns="153236" bIns="153236" spcCol="127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5pPr>
            </a:lstStyle>
            <a:p>
              <a:pPr fontAlgn="base"/>
              <a:endParaRPr strike="noStrike" noProof="1">
                <a:latin typeface="Calibri" panose="020F0502020204030204" charset="0"/>
              </a:endParaRPr>
            </a:p>
          </p:txBody>
        </p:sp>
      </p:grpSp>
      <p:sp>
        <p:nvSpPr>
          <p:cNvPr id="39" name="Freeform 6"/>
          <p:cNvSpPr>
            <a:spLocks noEditPoints="1"/>
          </p:cNvSpPr>
          <p:nvPr/>
        </p:nvSpPr>
        <p:spPr>
          <a:xfrm>
            <a:off x="8714105" y="2959735"/>
            <a:ext cx="539750" cy="53975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368" h="368">
                <a:moveTo>
                  <a:pt x="89" y="122"/>
                </a:moveTo>
                <a:cubicBezTo>
                  <a:pt x="93" y="122"/>
                  <a:pt x="97" y="123"/>
                  <a:pt x="101" y="124"/>
                </a:cubicBezTo>
                <a:cubicBezTo>
                  <a:pt x="115" y="108"/>
                  <a:pt x="130" y="94"/>
                  <a:pt x="146" y="82"/>
                </a:cubicBezTo>
                <a:cubicBezTo>
                  <a:pt x="146" y="79"/>
                  <a:pt x="145" y="76"/>
                  <a:pt x="145" y="73"/>
                </a:cubicBezTo>
                <a:cubicBezTo>
                  <a:pt x="145" y="68"/>
                  <a:pt x="146" y="64"/>
                  <a:pt x="147" y="60"/>
                </a:cubicBezTo>
                <a:cubicBezTo>
                  <a:pt x="129" y="47"/>
                  <a:pt x="109" y="36"/>
                  <a:pt x="87" y="27"/>
                </a:cubicBezTo>
                <a:cubicBezTo>
                  <a:pt x="67" y="40"/>
                  <a:pt x="50" y="56"/>
                  <a:pt x="36" y="75"/>
                </a:cubicBezTo>
                <a:cubicBezTo>
                  <a:pt x="46" y="93"/>
                  <a:pt x="58" y="110"/>
                  <a:pt x="72" y="126"/>
                </a:cubicBezTo>
                <a:cubicBezTo>
                  <a:pt x="77" y="124"/>
                  <a:pt x="83" y="122"/>
                  <a:pt x="89" y="122"/>
                </a:cubicBezTo>
                <a:close/>
                <a:moveTo>
                  <a:pt x="50" y="161"/>
                </a:moveTo>
                <a:cubicBezTo>
                  <a:pt x="50" y="156"/>
                  <a:pt x="51" y="151"/>
                  <a:pt x="53" y="146"/>
                </a:cubicBezTo>
                <a:cubicBezTo>
                  <a:pt x="41" y="132"/>
                  <a:pt x="29" y="117"/>
                  <a:pt x="19" y="101"/>
                </a:cubicBezTo>
                <a:cubicBezTo>
                  <a:pt x="7" y="126"/>
                  <a:pt x="0" y="154"/>
                  <a:pt x="0" y="184"/>
                </a:cubicBezTo>
                <a:cubicBezTo>
                  <a:pt x="0" y="218"/>
                  <a:pt x="9" y="250"/>
                  <a:pt x="26" y="278"/>
                </a:cubicBezTo>
                <a:cubicBezTo>
                  <a:pt x="32" y="245"/>
                  <a:pt x="43" y="214"/>
                  <a:pt x="58" y="185"/>
                </a:cubicBezTo>
                <a:cubicBezTo>
                  <a:pt x="53" y="178"/>
                  <a:pt x="50" y="170"/>
                  <a:pt x="50" y="161"/>
                </a:cubicBezTo>
                <a:close/>
                <a:moveTo>
                  <a:pt x="184" y="34"/>
                </a:moveTo>
                <a:cubicBezTo>
                  <a:pt x="195" y="34"/>
                  <a:pt x="204" y="38"/>
                  <a:pt x="211" y="44"/>
                </a:cubicBezTo>
                <a:cubicBezTo>
                  <a:pt x="232" y="35"/>
                  <a:pt x="253" y="29"/>
                  <a:pt x="275" y="24"/>
                </a:cubicBezTo>
                <a:cubicBezTo>
                  <a:pt x="248" y="9"/>
                  <a:pt x="217" y="0"/>
                  <a:pt x="184" y="0"/>
                </a:cubicBezTo>
                <a:cubicBezTo>
                  <a:pt x="161" y="0"/>
                  <a:pt x="139" y="4"/>
                  <a:pt x="119" y="12"/>
                </a:cubicBezTo>
                <a:cubicBezTo>
                  <a:pt x="135" y="20"/>
                  <a:pt x="150" y="29"/>
                  <a:pt x="165" y="39"/>
                </a:cubicBezTo>
                <a:cubicBezTo>
                  <a:pt x="170" y="36"/>
                  <a:pt x="177" y="34"/>
                  <a:pt x="184" y="34"/>
                </a:cubicBezTo>
                <a:close/>
                <a:moveTo>
                  <a:pt x="243" y="218"/>
                </a:moveTo>
                <a:cubicBezTo>
                  <a:pt x="245" y="213"/>
                  <a:pt x="249" y="208"/>
                  <a:pt x="253" y="205"/>
                </a:cubicBezTo>
                <a:cubicBezTo>
                  <a:pt x="242" y="169"/>
                  <a:pt x="223" y="137"/>
                  <a:pt x="200" y="109"/>
                </a:cubicBezTo>
                <a:cubicBezTo>
                  <a:pt x="195" y="111"/>
                  <a:pt x="190" y="112"/>
                  <a:pt x="184" y="112"/>
                </a:cubicBezTo>
                <a:cubicBezTo>
                  <a:pt x="176" y="112"/>
                  <a:pt x="168" y="109"/>
                  <a:pt x="162" y="105"/>
                </a:cubicBezTo>
                <a:cubicBezTo>
                  <a:pt x="148" y="115"/>
                  <a:pt x="134" y="128"/>
                  <a:pt x="122" y="141"/>
                </a:cubicBezTo>
                <a:cubicBezTo>
                  <a:pt x="126" y="147"/>
                  <a:pt x="128" y="154"/>
                  <a:pt x="128" y="161"/>
                </a:cubicBezTo>
                <a:cubicBezTo>
                  <a:pt x="128" y="165"/>
                  <a:pt x="128" y="169"/>
                  <a:pt x="127" y="173"/>
                </a:cubicBezTo>
                <a:cubicBezTo>
                  <a:pt x="161" y="196"/>
                  <a:pt x="200" y="212"/>
                  <a:pt x="243" y="218"/>
                </a:cubicBezTo>
                <a:close/>
                <a:moveTo>
                  <a:pt x="294" y="271"/>
                </a:moveTo>
                <a:cubicBezTo>
                  <a:pt x="294" y="278"/>
                  <a:pt x="295" y="286"/>
                  <a:pt x="295" y="293"/>
                </a:cubicBezTo>
                <a:cubicBezTo>
                  <a:pt x="295" y="307"/>
                  <a:pt x="294" y="320"/>
                  <a:pt x="292" y="333"/>
                </a:cubicBezTo>
                <a:cubicBezTo>
                  <a:pt x="323" y="310"/>
                  <a:pt x="347" y="277"/>
                  <a:pt x="359" y="240"/>
                </a:cubicBezTo>
                <a:cubicBezTo>
                  <a:pt x="345" y="243"/>
                  <a:pt x="330" y="246"/>
                  <a:pt x="315" y="247"/>
                </a:cubicBezTo>
                <a:cubicBezTo>
                  <a:pt x="312" y="258"/>
                  <a:pt x="304" y="266"/>
                  <a:pt x="294" y="271"/>
                </a:cubicBezTo>
                <a:close/>
                <a:moveTo>
                  <a:pt x="234" y="244"/>
                </a:moveTo>
                <a:cubicBezTo>
                  <a:pt x="188" y="237"/>
                  <a:pt x="146" y="220"/>
                  <a:pt x="110" y="195"/>
                </a:cubicBezTo>
                <a:cubicBezTo>
                  <a:pt x="104" y="198"/>
                  <a:pt x="97" y="200"/>
                  <a:pt x="89" y="200"/>
                </a:cubicBezTo>
                <a:cubicBezTo>
                  <a:pt x="86" y="200"/>
                  <a:pt x="84" y="200"/>
                  <a:pt x="81" y="200"/>
                </a:cubicBezTo>
                <a:cubicBezTo>
                  <a:pt x="64" y="233"/>
                  <a:pt x="52" y="270"/>
                  <a:pt x="49" y="309"/>
                </a:cubicBezTo>
                <a:cubicBezTo>
                  <a:pt x="67" y="328"/>
                  <a:pt x="88" y="343"/>
                  <a:pt x="112" y="353"/>
                </a:cubicBezTo>
                <a:cubicBezTo>
                  <a:pt x="142" y="308"/>
                  <a:pt x="184" y="270"/>
                  <a:pt x="234" y="244"/>
                </a:cubicBezTo>
                <a:close/>
                <a:moveTo>
                  <a:pt x="307" y="48"/>
                </a:moveTo>
                <a:cubicBezTo>
                  <a:pt x="278" y="50"/>
                  <a:pt x="250" y="58"/>
                  <a:pt x="223" y="69"/>
                </a:cubicBezTo>
                <a:cubicBezTo>
                  <a:pt x="224" y="70"/>
                  <a:pt x="224" y="71"/>
                  <a:pt x="224" y="73"/>
                </a:cubicBezTo>
                <a:cubicBezTo>
                  <a:pt x="224" y="79"/>
                  <a:pt x="222" y="85"/>
                  <a:pt x="220" y="90"/>
                </a:cubicBezTo>
                <a:cubicBezTo>
                  <a:pt x="246" y="121"/>
                  <a:pt x="266" y="157"/>
                  <a:pt x="279" y="196"/>
                </a:cubicBezTo>
                <a:cubicBezTo>
                  <a:pt x="295" y="196"/>
                  <a:pt x="309" y="206"/>
                  <a:pt x="314" y="220"/>
                </a:cubicBezTo>
                <a:cubicBezTo>
                  <a:pt x="332" y="218"/>
                  <a:pt x="349" y="215"/>
                  <a:pt x="366" y="210"/>
                </a:cubicBezTo>
                <a:cubicBezTo>
                  <a:pt x="367" y="201"/>
                  <a:pt x="368" y="193"/>
                  <a:pt x="368" y="184"/>
                </a:cubicBezTo>
                <a:cubicBezTo>
                  <a:pt x="368" y="130"/>
                  <a:pt x="344" y="81"/>
                  <a:pt x="307" y="48"/>
                </a:cubicBezTo>
                <a:close/>
                <a:moveTo>
                  <a:pt x="254" y="265"/>
                </a:moveTo>
                <a:cubicBezTo>
                  <a:pt x="207" y="287"/>
                  <a:pt x="167" y="321"/>
                  <a:pt x="139" y="362"/>
                </a:cubicBezTo>
                <a:cubicBezTo>
                  <a:pt x="153" y="366"/>
                  <a:pt x="168" y="368"/>
                  <a:pt x="184" y="368"/>
                </a:cubicBezTo>
                <a:cubicBezTo>
                  <a:pt x="212" y="368"/>
                  <a:pt x="238" y="362"/>
                  <a:pt x="261" y="351"/>
                </a:cubicBezTo>
                <a:cubicBezTo>
                  <a:pt x="265" y="332"/>
                  <a:pt x="267" y="313"/>
                  <a:pt x="267" y="293"/>
                </a:cubicBezTo>
                <a:cubicBezTo>
                  <a:pt x="267" y="286"/>
                  <a:pt x="267" y="279"/>
                  <a:pt x="266" y="272"/>
                </a:cubicBezTo>
                <a:cubicBezTo>
                  <a:pt x="262" y="271"/>
                  <a:pt x="257" y="268"/>
                  <a:pt x="254" y="265"/>
                </a:cubicBezTo>
                <a:close/>
              </a:path>
            </a:pathLst>
          </a:custGeom>
          <a:solidFill>
            <a:schemeClr val="bg1"/>
          </a:solidFill>
          <a:ln w="9525">
            <a:noFill/>
          </a:ln>
        </p:spPr>
        <p:txBody>
          <a:bodyPr/>
          <a:p>
            <a:endParaRPr lang="zh-CN" altLang="en-US"/>
          </a:p>
        </p:txBody>
      </p:sp>
      <p:sp>
        <p:nvSpPr>
          <p:cNvPr id="49" name="Content Placeholder 2"/>
          <p:cNvSpPr txBox="1"/>
          <p:nvPr/>
        </p:nvSpPr>
        <p:spPr>
          <a:xfrm>
            <a:off x="1367155" y="1473200"/>
            <a:ext cx="4544060" cy="939800"/>
          </a:xfrm>
          <a:prstGeom prst="rect">
            <a:avLst/>
          </a:prstGeom>
          <a:noFill/>
          <a:ln w="9525">
            <a:noFill/>
          </a:ln>
        </p:spPr>
        <p:txBody>
          <a:bodyPr anchor="t"/>
          <a:p>
            <a:pPr algn="just" defTabSz="457200">
              <a:spcBef>
                <a:spcPct val="20000"/>
              </a:spcBef>
              <a:spcAft>
                <a:spcPts val="600"/>
              </a:spcAft>
              <a:buClr>
                <a:srgbClr val="2E75B6"/>
              </a:buClr>
              <a:buSzPct val="145000"/>
              <a:buFont typeface="Arial" panose="020B0604020202020204" pitchFamily="34" charset="0"/>
              <a:buNone/>
            </a:pPr>
            <a:r>
              <a:rPr lang="zh-CN" altLang="en-US" sz="2000" b="1" dirty="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rPr>
              <a:t>Pre-prepare阶段</a:t>
            </a:r>
            <a:endParaRPr lang="zh-CN" altLang="en-US" sz="2000" b="1" dirty="0">
              <a:solidFill>
                <a:schemeClr val="tx1"/>
              </a:solidFill>
              <a:latin typeface="微软雅黑" panose="020B0503020204020204" charset="-122"/>
              <a:ea typeface="微软雅黑" panose="020B0503020204020204" charset="-122"/>
            </a:endParaRPr>
          </a:p>
          <a:p>
            <a:pPr algn="just" defTabSz="457200">
              <a:spcBef>
                <a:spcPct val="20000"/>
              </a:spcBef>
              <a:spcAft>
                <a:spcPts val="600"/>
              </a:spcAft>
              <a:buClr>
                <a:srgbClr val="2E75B6"/>
              </a:buClr>
              <a:buSzPct val="145000"/>
              <a:buFont typeface="Arial" panose="020B0604020202020204" pitchFamily="34" charset="0"/>
              <a:buNone/>
            </a:pPr>
            <a:r>
              <a:rPr lang="zh-CN" altLang="id-ID" sz="1400" dirty="0">
                <a:solidFill>
                  <a:srgbClr val="A6A6A6"/>
                </a:solidFill>
                <a:latin typeface="微软雅黑" panose="020B0503020204020204" charset="-122"/>
                <a:ea typeface="微软雅黑" panose="020B0503020204020204" charset="-122"/>
              </a:rPr>
              <a:t>主节点将区块链中的交易请求进行排序，然后打包成一个区块发给网络中的其他节点。</a:t>
            </a:r>
            <a:endParaRPr lang="zh-CN" altLang="id-ID" sz="1400" b="1" dirty="0">
              <a:solidFill>
                <a:srgbClr val="A6A6A6"/>
              </a:solidFill>
              <a:latin typeface="微软雅黑" panose="020B0503020204020204" charset="-122"/>
              <a:ea typeface="微软雅黑" panose="020B0503020204020204" charset="-122"/>
            </a:endParaRPr>
          </a:p>
        </p:txBody>
      </p:sp>
      <p:sp>
        <p:nvSpPr>
          <p:cNvPr id="10" name="Freeform 21"/>
          <p:cNvSpPr/>
          <p:nvPr/>
        </p:nvSpPr>
        <p:spPr>
          <a:xfrm rot="5400000" flipV="1">
            <a:off x="8645208" y="2231073"/>
            <a:ext cx="653415" cy="156210"/>
          </a:xfrm>
          <a:custGeom>
            <a:avLst/>
            <a:gdLst>
              <a:gd name="connsiteX0" fmla="*/ 0 w 168273"/>
              <a:gd name="connsiteY0" fmla="*/ 12818 h 25637"/>
              <a:gd name="connsiteX1" fmla="*/ 168273 w 168273"/>
              <a:gd name="connsiteY1" fmla="*/ 12818 h 25637"/>
            </a:gdLst>
            <a:ahLst/>
            <a:cxnLst>
              <a:cxn ang="0">
                <a:pos x="connsiteX0" y="connsiteY0"/>
              </a:cxn>
              <a:cxn ang="0">
                <a:pos x="connsiteX1" y="connsiteY1"/>
              </a:cxn>
            </a:cxnLst>
            <a:rect l="l" t="t" r="r" b="b"/>
            <a:pathLst>
              <a:path w="168273" h="25637">
                <a:moveTo>
                  <a:pt x="0" y="12818"/>
                </a:moveTo>
                <a:lnTo>
                  <a:pt x="168273" y="12818"/>
                </a:lnTo>
              </a:path>
            </a:pathLst>
          </a:custGeom>
          <a:noFill/>
          <a:ln w="88900" cmpd="dbl">
            <a:solidFill>
              <a:schemeClr val="accent4"/>
            </a:solidFill>
          </a:ln>
        </p:spPr>
        <p:style>
          <a:lnRef idx="2">
            <a:schemeClr val="accent3">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txBody>
          <a:bodyPr lIns="92630" tIns="8611" rIns="92630" bIns="8613" spcCol="127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5pPr>
          </a:lstStyle>
          <a:p>
            <a:pPr fontAlgn="base"/>
            <a:endParaRPr strike="noStrike" noProof="1">
              <a:latin typeface="Calibri" panose="020F0502020204030204" charset="0"/>
            </a:endParaRPr>
          </a:p>
        </p:txBody>
      </p:sp>
      <p:sp>
        <p:nvSpPr>
          <p:cNvPr id="12" name="原创设计师QQ598969553             _24"/>
          <p:cNvSpPr>
            <a:spLocks noEditPoints="1"/>
          </p:cNvSpPr>
          <p:nvPr/>
        </p:nvSpPr>
        <p:spPr bwMode="auto">
          <a:xfrm>
            <a:off x="7127233" y="2950422"/>
            <a:ext cx="263632" cy="216033"/>
          </a:xfrm>
          <a:custGeom>
            <a:avLst/>
            <a:gdLst>
              <a:gd name="T0" fmla="*/ 189 w 828"/>
              <a:gd name="T1" fmla="*/ 149 h 678"/>
              <a:gd name="T2" fmla="*/ 82 w 828"/>
              <a:gd name="T3" fmla="*/ 395 h 678"/>
              <a:gd name="T4" fmla="*/ 12 w 828"/>
              <a:gd name="T5" fmla="*/ 482 h 678"/>
              <a:gd name="T6" fmla="*/ 10 w 828"/>
              <a:gd name="T7" fmla="*/ 620 h 678"/>
              <a:gd name="T8" fmla="*/ 78 w 828"/>
              <a:gd name="T9" fmla="*/ 639 h 678"/>
              <a:gd name="T10" fmla="*/ 106 w 828"/>
              <a:gd name="T11" fmla="*/ 678 h 678"/>
              <a:gd name="T12" fmla="*/ 749 w 828"/>
              <a:gd name="T13" fmla="*/ 651 h 678"/>
              <a:gd name="T14" fmla="*/ 786 w 828"/>
              <a:gd name="T15" fmla="*/ 639 h 678"/>
              <a:gd name="T16" fmla="*/ 828 w 828"/>
              <a:gd name="T17" fmla="*/ 543 h 678"/>
              <a:gd name="T18" fmla="*/ 746 w 828"/>
              <a:gd name="T19" fmla="*/ 395 h 678"/>
              <a:gd name="T20" fmla="*/ 639 w 828"/>
              <a:gd name="T21" fmla="*/ 149 h 678"/>
              <a:gd name="T22" fmla="*/ 331 w 828"/>
              <a:gd name="T23" fmla="*/ 624 h 678"/>
              <a:gd name="T24" fmla="*/ 331 w 828"/>
              <a:gd name="T25" fmla="*/ 600 h 678"/>
              <a:gd name="T26" fmla="*/ 315 w 828"/>
              <a:gd name="T27" fmla="*/ 486 h 678"/>
              <a:gd name="T28" fmla="*/ 230 w 828"/>
              <a:gd name="T29" fmla="*/ 573 h 678"/>
              <a:gd name="T30" fmla="*/ 239 w 828"/>
              <a:gd name="T31" fmla="*/ 453 h 678"/>
              <a:gd name="T32" fmla="*/ 256 w 828"/>
              <a:gd name="T33" fmla="*/ 423 h 678"/>
              <a:gd name="T34" fmla="*/ 257 w 828"/>
              <a:gd name="T35" fmla="*/ 422 h 678"/>
              <a:gd name="T36" fmla="*/ 329 w 828"/>
              <a:gd name="T37" fmla="*/ 347 h 678"/>
              <a:gd name="T38" fmla="*/ 571 w 828"/>
              <a:gd name="T39" fmla="*/ 421 h 678"/>
              <a:gd name="T40" fmla="*/ 571 w 828"/>
              <a:gd name="T41" fmla="*/ 422 h 678"/>
              <a:gd name="T42" fmla="*/ 589 w 828"/>
              <a:gd name="T43" fmla="*/ 453 h 678"/>
              <a:gd name="T44" fmla="*/ 600 w 828"/>
              <a:gd name="T45" fmla="*/ 567 h 678"/>
              <a:gd name="T46" fmla="*/ 529 w 828"/>
              <a:gd name="T47" fmla="*/ 502 h 678"/>
              <a:gd name="T48" fmla="*/ 497 w 828"/>
              <a:gd name="T49" fmla="*/ 597 h 678"/>
              <a:gd name="T50" fmla="*/ 497 w 828"/>
              <a:gd name="T51" fmla="*/ 624 h 678"/>
              <a:gd name="T52" fmla="*/ 284 w 828"/>
              <a:gd name="T53" fmla="*/ 184 h 678"/>
              <a:gd name="T54" fmla="*/ 284 w 828"/>
              <a:gd name="T55" fmla="*/ 184 h 678"/>
              <a:gd name="T56" fmla="*/ 617 w 828"/>
              <a:gd name="T57" fmla="*/ 624 h 678"/>
              <a:gd name="T58" fmla="*/ 654 w 828"/>
              <a:gd name="T59" fmla="*/ 509 h 678"/>
              <a:gd name="T60" fmla="*/ 743 w 828"/>
              <a:gd name="T61" fmla="*/ 468 h 678"/>
              <a:gd name="T62" fmla="*/ 774 w 828"/>
              <a:gd name="T63" fmla="*/ 585 h 678"/>
              <a:gd name="T64" fmla="*/ 711 w 828"/>
              <a:gd name="T65" fmla="*/ 521 h 678"/>
              <a:gd name="T66" fmla="*/ 595 w 828"/>
              <a:gd name="T67" fmla="*/ 213 h 678"/>
              <a:gd name="T68" fmla="*/ 639 w 828"/>
              <a:gd name="T69" fmla="*/ 203 h 678"/>
              <a:gd name="T70" fmla="*/ 705 w 828"/>
              <a:gd name="T71" fmla="*/ 361 h 678"/>
              <a:gd name="T72" fmla="*/ 621 w 828"/>
              <a:gd name="T73" fmla="*/ 387 h 678"/>
              <a:gd name="T74" fmla="*/ 594 w 828"/>
              <a:gd name="T75" fmla="*/ 367 h 678"/>
              <a:gd name="T76" fmla="*/ 544 w 828"/>
              <a:gd name="T77" fmla="*/ 314 h 678"/>
              <a:gd name="T78" fmla="*/ 593 w 828"/>
              <a:gd name="T79" fmla="*/ 226 h 678"/>
              <a:gd name="T80" fmla="*/ 593 w 828"/>
              <a:gd name="T81" fmla="*/ 224 h 678"/>
              <a:gd name="T82" fmla="*/ 595 w 828"/>
              <a:gd name="T83" fmla="*/ 216 h 678"/>
              <a:gd name="T84" fmla="*/ 133 w 828"/>
              <a:gd name="T85" fmla="*/ 624 h 678"/>
              <a:gd name="T86" fmla="*/ 116 w 828"/>
              <a:gd name="T87" fmla="*/ 521 h 678"/>
              <a:gd name="T88" fmla="*/ 54 w 828"/>
              <a:gd name="T89" fmla="*/ 585 h 678"/>
              <a:gd name="T90" fmla="*/ 62 w 828"/>
              <a:gd name="T91" fmla="*/ 502 h 678"/>
              <a:gd name="T92" fmla="*/ 126 w 828"/>
              <a:gd name="T93" fmla="*/ 428 h 678"/>
              <a:gd name="T94" fmla="*/ 174 w 828"/>
              <a:gd name="T95" fmla="*/ 567 h 678"/>
              <a:gd name="T96" fmla="*/ 133 w 828"/>
              <a:gd name="T97" fmla="*/ 624 h 678"/>
              <a:gd name="T98" fmla="*/ 233 w 828"/>
              <a:gd name="T99" fmla="*/ 215 h 678"/>
              <a:gd name="T100" fmla="*/ 233 w 828"/>
              <a:gd name="T101" fmla="*/ 217 h 678"/>
              <a:gd name="T102" fmla="*/ 235 w 828"/>
              <a:gd name="T103" fmla="*/ 225 h 678"/>
              <a:gd name="T104" fmla="*/ 284 w 828"/>
              <a:gd name="T105" fmla="*/ 314 h 678"/>
              <a:gd name="T106" fmla="*/ 233 w 828"/>
              <a:gd name="T107" fmla="*/ 367 h 678"/>
              <a:gd name="T108" fmla="*/ 189 w 828"/>
              <a:gd name="T109" fmla="*/ 388 h 678"/>
              <a:gd name="T110" fmla="*/ 96 w 828"/>
              <a:gd name="T111" fmla="*/ 296 h 678"/>
              <a:gd name="T112" fmla="*/ 217 w 828"/>
              <a:gd name="T113" fmla="*/ 207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28" h="678">
                <a:moveTo>
                  <a:pt x="414" y="0"/>
                </a:moveTo>
                <a:cubicBezTo>
                  <a:pt x="323" y="0"/>
                  <a:pt x="246" y="67"/>
                  <a:pt x="232" y="156"/>
                </a:cubicBezTo>
                <a:cubicBezTo>
                  <a:pt x="219" y="151"/>
                  <a:pt x="204" y="149"/>
                  <a:pt x="189" y="149"/>
                </a:cubicBezTo>
                <a:cubicBezTo>
                  <a:pt x="148" y="149"/>
                  <a:pt x="112" y="165"/>
                  <a:pt x="85" y="192"/>
                </a:cubicBezTo>
                <a:cubicBezTo>
                  <a:pt x="59" y="218"/>
                  <a:pt x="42" y="255"/>
                  <a:pt x="42" y="296"/>
                </a:cubicBezTo>
                <a:cubicBezTo>
                  <a:pt x="42" y="334"/>
                  <a:pt x="57" y="369"/>
                  <a:pt x="82" y="395"/>
                </a:cubicBezTo>
                <a:cubicBezTo>
                  <a:pt x="47" y="430"/>
                  <a:pt x="47" y="430"/>
                  <a:pt x="47" y="430"/>
                </a:cubicBezTo>
                <a:cubicBezTo>
                  <a:pt x="32" y="445"/>
                  <a:pt x="20" y="463"/>
                  <a:pt x="12" y="482"/>
                </a:cubicBezTo>
                <a:cubicBezTo>
                  <a:pt x="12" y="482"/>
                  <a:pt x="12" y="482"/>
                  <a:pt x="12" y="482"/>
                </a:cubicBezTo>
                <a:cubicBezTo>
                  <a:pt x="4" y="501"/>
                  <a:pt x="0" y="522"/>
                  <a:pt x="0" y="543"/>
                </a:cubicBezTo>
                <a:cubicBezTo>
                  <a:pt x="0" y="587"/>
                  <a:pt x="0" y="587"/>
                  <a:pt x="0" y="587"/>
                </a:cubicBezTo>
                <a:cubicBezTo>
                  <a:pt x="0" y="598"/>
                  <a:pt x="4" y="610"/>
                  <a:pt x="10" y="620"/>
                </a:cubicBezTo>
                <a:cubicBezTo>
                  <a:pt x="18" y="630"/>
                  <a:pt x="28" y="637"/>
                  <a:pt x="42" y="639"/>
                </a:cubicBezTo>
                <a:cubicBezTo>
                  <a:pt x="43" y="639"/>
                  <a:pt x="44" y="639"/>
                  <a:pt x="45" y="639"/>
                </a:cubicBezTo>
                <a:cubicBezTo>
                  <a:pt x="78" y="639"/>
                  <a:pt x="78" y="639"/>
                  <a:pt x="78" y="639"/>
                </a:cubicBezTo>
                <a:cubicBezTo>
                  <a:pt x="78" y="651"/>
                  <a:pt x="78" y="651"/>
                  <a:pt x="78" y="651"/>
                </a:cubicBezTo>
                <a:cubicBezTo>
                  <a:pt x="78" y="666"/>
                  <a:pt x="91" y="678"/>
                  <a:pt x="105" y="678"/>
                </a:cubicBezTo>
                <a:cubicBezTo>
                  <a:pt x="106" y="678"/>
                  <a:pt x="106" y="678"/>
                  <a:pt x="106" y="678"/>
                </a:cubicBezTo>
                <a:cubicBezTo>
                  <a:pt x="722" y="678"/>
                  <a:pt x="722" y="678"/>
                  <a:pt x="722" y="678"/>
                </a:cubicBezTo>
                <a:cubicBezTo>
                  <a:pt x="723" y="678"/>
                  <a:pt x="723" y="678"/>
                  <a:pt x="723" y="678"/>
                </a:cubicBezTo>
                <a:cubicBezTo>
                  <a:pt x="738" y="678"/>
                  <a:pt x="749" y="666"/>
                  <a:pt x="749" y="651"/>
                </a:cubicBezTo>
                <a:cubicBezTo>
                  <a:pt x="749" y="639"/>
                  <a:pt x="749" y="639"/>
                  <a:pt x="749" y="639"/>
                </a:cubicBezTo>
                <a:cubicBezTo>
                  <a:pt x="783" y="639"/>
                  <a:pt x="783" y="639"/>
                  <a:pt x="783" y="639"/>
                </a:cubicBezTo>
                <a:cubicBezTo>
                  <a:pt x="784" y="639"/>
                  <a:pt x="785" y="639"/>
                  <a:pt x="786" y="639"/>
                </a:cubicBezTo>
                <a:cubicBezTo>
                  <a:pt x="800" y="637"/>
                  <a:pt x="810" y="630"/>
                  <a:pt x="817" y="620"/>
                </a:cubicBezTo>
                <a:cubicBezTo>
                  <a:pt x="824" y="610"/>
                  <a:pt x="828" y="598"/>
                  <a:pt x="828" y="587"/>
                </a:cubicBezTo>
                <a:cubicBezTo>
                  <a:pt x="828" y="543"/>
                  <a:pt x="828" y="543"/>
                  <a:pt x="828" y="543"/>
                </a:cubicBezTo>
                <a:cubicBezTo>
                  <a:pt x="828" y="522"/>
                  <a:pt x="824" y="501"/>
                  <a:pt x="816" y="482"/>
                </a:cubicBezTo>
                <a:cubicBezTo>
                  <a:pt x="808" y="463"/>
                  <a:pt x="796" y="445"/>
                  <a:pt x="781" y="430"/>
                </a:cubicBezTo>
                <a:cubicBezTo>
                  <a:pt x="746" y="395"/>
                  <a:pt x="746" y="395"/>
                  <a:pt x="746" y="395"/>
                </a:cubicBezTo>
                <a:cubicBezTo>
                  <a:pt x="770" y="369"/>
                  <a:pt x="786" y="334"/>
                  <a:pt x="786" y="296"/>
                </a:cubicBezTo>
                <a:cubicBezTo>
                  <a:pt x="786" y="255"/>
                  <a:pt x="769" y="218"/>
                  <a:pt x="742" y="192"/>
                </a:cubicBezTo>
                <a:cubicBezTo>
                  <a:pt x="716" y="165"/>
                  <a:pt x="679" y="149"/>
                  <a:pt x="639" y="149"/>
                </a:cubicBezTo>
                <a:cubicBezTo>
                  <a:pt x="624" y="149"/>
                  <a:pt x="609" y="151"/>
                  <a:pt x="596" y="156"/>
                </a:cubicBezTo>
                <a:cubicBezTo>
                  <a:pt x="582" y="67"/>
                  <a:pt x="504" y="0"/>
                  <a:pt x="414" y="0"/>
                </a:cubicBezTo>
                <a:close/>
                <a:moveTo>
                  <a:pt x="331" y="624"/>
                </a:moveTo>
                <a:cubicBezTo>
                  <a:pt x="331" y="624"/>
                  <a:pt x="331" y="624"/>
                  <a:pt x="331" y="624"/>
                </a:cubicBezTo>
                <a:cubicBezTo>
                  <a:pt x="331" y="600"/>
                  <a:pt x="331" y="600"/>
                  <a:pt x="331" y="600"/>
                </a:cubicBezTo>
                <a:cubicBezTo>
                  <a:pt x="331" y="600"/>
                  <a:pt x="331" y="600"/>
                  <a:pt x="331" y="600"/>
                </a:cubicBezTo>
                <a:cubicBezTo>
                  <a:pt x="331" y="597"/>
                  <a:pt x="331" y="597"/>
                  <a:pt x="331" y="597"/>
                </a:cubicBezTo>
                <a:cubicBezTo>
                  <a:pt x="331" y="502"/>
                  <a:pt x="331" y="502"/>
                  <a:pt x="331" y="502"/>
                </a:cubicBezTo>
                <a:cubicBezTo>
                  <a:pt x="331" y="493"/>
                  <a:pt x="324" y="486"/>
                  <a:pt x="315" y="486"/>
                </a:cubicBezTo>
                <a:cubicBezTo>
                  <a:pt x="306" y="486"/>
                  <a:pt x="299" y="493"/>
                  <a:pt x="299" y="502"/>
                </a:cubicBezTo>
                <a:cubicBezTo>
                  <a:pt x="299" y="573"/>
                  <a:pt x="299" y="573"/>
                  <a:pt x="299" y="573"/>
                </a:cubicBezTo>
                <a:cubicBezTo>
                  <a:pt x="230" y="573"/>
                  <a:pt x="230" y="573"/>
                  <a:pt x="230" y="573"/>
                </a:cubicBezTo>
                <a:cubicBezTo>
                  <a:pt x="228" y="571"/>
                  <a:pt x="228" y="569"/>
                  <a:pt x="228" y="567"/>
                </a:cubicBezTo>
                <a:cubicBezTo>
                  <a:pt x="228" y="509"/>
                  <a:pt x="228" y="509"/>
                  <a:pt x="228" y="509"/>
                </a:cubicBezTo>
                <a:cubicBezTo>
                  <a:pt x="228" y="489"/>
                  <a:pt x="231" y="470"/>
                  <a:pt x="239" y="453"/>
                </a:cubicBezTo>
                <a:cubicBezTo>
                  <a:pt x="239" y="453"/>
                  <a:pt x="239" y="453"/>
                  <a:pt x="239" y="453"/>
                </a:cubicBezTo>
                <a:cubicBezTo>
                  <a:pt x="243" y="442"/>
                  <a:pt x="249" y="432"/>
                  <a:pt x="256" y="423"/>
                </a:cubicBezTo>
                <a:cubicBezTo>
                  <a:pt x="256" y="423"/>
                  <a:pt x="256" y="423"/>
                  <a:pt x="256" y="423"/>
                </a:cubicBezTo>
                <a:cubicBezTo>
                  <a:pt x="256" y="422"/>
                  <a:pt x="256" y="422"/>
                  <a:pt x="256" y="422"/>
                </a:cubicBezTo>
                <a:cubicBezTo>
                  <a:pt x="257" y="422"/>
                  <a:pt x="257" y="422"/>
                  <a:pt x="257" y="422"/>
                </a:cubicBezTo>
                <a:cubicBezTo>
                  <a:pt x="257" y="422"/>
                  <a:pt x="257" y="422"/>
                  <a:pt x="257" y="422"/>
                </a:cubicBezTo>
                <a:cubicBezTo>
                  <a:pt x="257" y="421"/>
                  <a:pt x="257" y="421"/>
                  <a:pt x="257" y="421"/>
                </a:cubicBezTo>
                <a:cubicBezTo>
                  <a:pt x="262" y="415"/>
                  <a:pt x="266" y="410"/>
                  <a:pt x="272" y="405"/>
                </a:cubicBezTo>
                <a:cubicBezTo>
                  <a:pt x="329" y="347"/>
                  <a:pt x="329" y="347"/>
                  <a:pt x="329" y="347"/>
                </a:cubicBezTo>
                <a:cubicBezTo>
                  <a:pt x="382" y="375"/>
                  <a:pt x="446" y="375"/>
                  <a:pt x="499" y="347"/>
                </a:cubicBezTo>
                <a:cubicBezTo>
                  <a:pt x="557" y="405"/>
                  <a:pt x="557" y="405"/>
                  <a:pt x="557" y="405"/>
                </a:cubicBezTo>
                <a:cubicBezTo>
                  <a:pt x="561" y="410"/>
                  <a:pt x="566" y="415"/>
                  <a:pt x="571" y="421"/>
                </a:cubicBezTo>
                <a:cubicBezTo>
                  <a:pt x="571" y="422"/>
                  <a:pt x="571" y="422"/>
                  <a:pt x="571" y="422"/>
                </a:cubicBezTo>
                <a:cubicBezTo>
                  <a:pt x="571" y="422"/>
                  <a:pt x="571" y="422"/>
                  <a:pt x="571" y="422"/>
                </a:cubicBezTo>
                <a:cubicBezTo>
                  <a:pt x="571" y="422"/>
                  <a:pt x="571" y="422"/>
                  <a:pt x="571" y="422"/>
                </a:cubicBezTo>
                <a:cubicBezTo>
                  <a:pt x="572" y="423"/>
                  <a:pt x="572" y="423"/>
                  <a:pt x="572" y="423"/>
                </a:cubicBezTo>
                <a:cubicBezTo>
                  <a:pt x="572" y="423"/>
                  <a:pt x="572" y="423"/>
                  <a:pt x="572" y="423"/>
                </a:cubicBezTo>
                <a:cubicBezTo>
                  <a:pt x="579" y="432"/>
                  <a:pt x="585" y="442"/>
                  <a:pt x="589" y="453"/>
                </a:cubicBezTo>
                <a:cubicBezTo>
                  <a:pt x="589" y="453"/>
                  <a:pt x="589" y="453"/>
                  <a:pt x="589" y="453"/>
                </a:cubicBezTo>
                <a:cubicBezTo>
                  <a:pt x="596" y="470"/>
                  <a:pt x="600" y="489"/>
                  <a:pt x="600" y="509"/>
                </a:cubicBezTo>
                <a:cubicBezTo>
                  <a:pt x="600" y="567"/>
                  <a:pt x="600" y="567"/>
                  <a:pt x="600" y="567"/>
                </a:cubicBezTo>
                <a:cubicBezTo>
                  <a:pt x="600" y="569"/>
                  <a:pt x="599" y="571"/>
                  <a:pt x="598" y="573"/>
                </a:cubicBezTo>
                <a:cubicBezTo>
                  <a:pt x="529" y="573"/>
                  <a:pt x="529" y="573"/>
                  <a:pt x="529" y="573"/>
                </a:cubicBezTo>
                <a:cubicBezTo>
                  <a:pt x="529" y="502"/>
                  <a:pt x="529" y="502"/>
                  <a:pt x="529" y="502"/>
                </a:cubicBezTo>
                <a:cubicBezTo>
                  <a:pt x="529" y="493"/>
                  <a:pt x="522" y="486"/>
                  <a:pt x="513" y="486"/>
                </a:cubicBezTo>
                <a:cubicBezTo>
                  <a:pt x="504" y="486"/>
                  <a:pt x="497" y="493"/>
                  <a:pt x="497" y="502"/>
                </a:cubicBezTo>
                <a:cubicBezTo>
                  <a:pt x="497" y="597"/>
                  <a:pt x="497" y="597"/>
                  <a:pt x="497" y="597"/>
                </a:cubicBezTo>
                <a:cubicBezTo>
                  <a:pt x="497" y="600"/>
                  <a:pt x="497" y="600"/>
                  <a:pt x="497" y="600"/>
                </a:cubicBezTo>
                <a:cubicBezTo>
                  <a:pt x="497" y="600"/>
                  <a:pt x="497" y="600"/>
                  <a:pt x="497" y="600"/>
                </a:cubicBezTo>
                <a:cubicBezTo>
                  <a:pt x="497" y="624"/>
                  <a:pt x="497" y="624"/>
                  <a:pt x="497" y="624"/>
                </a:cubicBezTo>
                <a:cubicBezTo>
                  <a:pt x="331" y="624"/>
                  <a:pt x="331" y="624"/>
                  <a:pt x="331" y="624"/>
                </a:cubicBezTo>
                <a:close/>
                <a:moveTo>
                  <a:pt x="284" y="184"/>
                </a:moveTo>
                <a:cubicBezTo>
                  <a:pt x="284" y="184"/>
                  <a:pt x="284" y="184"/>
                  <a:pt x="284" y="184"/>
                </a:cubicBezTo>
                <a:cubicBezTo>
                  <a:pt x="284" y="112"/>
                  <a:pt x="342" y="54"/>
                  <a:pt x="414" y="54"/>
                </a:cubicBezTo>
                <a:cubicBezTo>
                  <a:pt x="486" y="54"/>
                  <a:pt x="544" y="112"/>
                  <a:pt x="544" y="184"/>
                </a:cubicBezTo>
                <a:cubicBezTo>
                  <a:pt x="544" y="354"/>
                  <a:pt x="284" y="354"/>
                  <a:pt x="284" y="184"/>
                </a:cubicBezTo>
                <a:close/>
                <a:moveTo>
                  <a:pt x="695" y="624"/>
                </a:moveTo>
                <a:cubicBezTo>
                  <a:pt x="695" y="624"/>
                  <a:pt x="695" y="624"/>
                  <a:pt x="695" y="624"/>
                </a:cubicBezTo>
                <a:cubicBezTo>
                  <a:pt x="617" y="624"/>
                  <a:pt x="617" y="624"/>
                  <a:pt x="617" y="624"/>
                </a:cubicBezTo>
                <a:cubicBezTo>
                  <a:pt x="627" y="620"/>
                  <a:pt x="635" y="614"/>
                  <a:pt x="641" y="605"/>
                </a:cubicBezTo>
                <a:cubicBezTo>
                  <a:pt x="649" y="594"/>
                  <a:pt x="654" y="580"/>
                  <a:pt x="654" y="567"/>
                </a:cubicBezTo>
                <a:cubicBezTo>
                  <a:pt x="654" y="509"/>
                  <a:pt x="654" y="509"/>
                  <a:pt x="654" y="509"/>
                </a:cubicBezTo>
                <a:cubicBezTo>
                  <a:pt x="654" y="486"/>
                  <a:pt x="650" y="463"/>
                  <a:pt x="642" y="442"/>
                </a:cubicBezTo>
                <a:cubicBezTo>
                  <a:pt x="664" y="442"/>
                  <a:pt x="684" y="436"/>
                  <a:pt x="702" y="428"/>
                </a:cubicBezTo>
                <a:cubicBezTo>
                  <a:pt x="743" y="468"/>
                  <a:pt x="743" y="468"/>
                  <a:pt x="743" y="468"/>
                </a:cubicBezTo>
                <a:cubicBezTo>
                  <a:pt x="753" y="479"/>
                  <a:pt x="761" y="490"/>
                  <a:pt x="766" y="502"/>
                </a:cubicBezTo>
                <a:cubicBezTo>
                  <a:pt x="771" y="515"/>
                  <a:pt x="774" y="529"/>
                  <a:pt x="774" y="543"/>
                </a:cubicBezTo>
                <a:cubicBezTo>
                  <a:pt x="774" y="585"/>
                  <a:pt x="774" y="585"/>
                  <a:pt x="774" y="585"/>
                </a:cubicBezTo>
                <a:cubicBezTo>
                  <a:pt x="727" y="585"/>
                  <a:pt x="727" y="585"/>
                  <a:pt x="727" y="585"/>
                </a:cubicBezTo>
                <a:cubicBezTo>
                  <a:pt x="727" y="538"/>
                  <a:pt x="727" y="538"/>
                  <a:pt x="727" y="538"/>
                </a:cubicBezTo>
                <a:cubicBezTo>
                  <a:pt x="727" y="529"/>
                  <a:pt x="720" y="521"/>
                  <a:pt x="711" y="521"/>
                </a:cubicBezTo>
                <a:cubicBezTo>
                  <a:pt x="702" y="521"/>
                  <a:pt x="695" y="529"/>
                  <a:pt x="695" y="538"/>
                </a:cubicBezTo>
                <a:cubicBezTo>
                  <a:pt x="695" y="624"/>
                  <a:pt x="695" y="624"/>
                  <a:pt x="695" y="624"/>
                </a:cubicBezTo>
                <a:close/>
                <a:moveTo>
                  <a:pt x="595" y="213"/>
                </a:moveTo>
                <a:cubicBezTo>
                  <a:pt x="595" y="213"/>
                  <a:pt x="595" y="213"/>
                  <a:pt x="595" y="213"/>
                </a:cubicBezTo>
                <a:cubicBezTo>
                  <a:pt x="601" y="211"/>
                  <a:pt x="606" y="209"/>
                  <a:pt x="611" y="207"/>
                </a:cubicBezTo>
                <a:cubicBezTo>
                  <a:pt x="620" y="204"/>
                  <a:pt x="629" y="203"/>
                  <a:pt x="639" y="203"/>
                </a:cubicBezTo>
                <a:cubicBezTo>
                  <a:pt x="665" y="203"/>
                  <a:pt x="688" y="213"/>
                  <a:pt x="705" y="230"/>
                </a:cubicBezTo>
                <a:cubicBezTo>
                  <a:pt x="721" y="247"/>
                  <a:pt x="732" y="270"/>
                  <a:pt x="732" y="296"/>
                </a:cubicBezTo>
                <a:cubicBezTo>
                  <a:pt x="732" y="321"/>
                  <a:pt x="721" y="344"/>
                  <a:pt x="705" y="361"/>
                </a:cubicBezTo>
                <a:cubicBezTo>
                  <a:pt x="705" y="361"/>
                  <a:pt x="705" y="361"/>
                  <a:pt x="705" y="361"/>
                </a:cubicBezTo>
                <a:cubicBezTo>
                  <a:pt x="688" y="378"/>
                  <a:pt x="665" y="388"/>
                  <a:pt x="639" y="388"/>
                </a:cubicBezTo>
                <a:cubicBezTo>
                  <a:pt x="632" y="388"/>
                  <a:pt x="626" y="388"/>
                  <a:pt x="621" y="387"/>
                </a:cubicBezTo>
                <a:cubicBezTo>
                  <a:pt x="617" y="386"/>
                  <a:pt x="613" y="385"/>
                  <a:pt x="609" y="383"/>
                </a:cubicBezTo>
                <a:cubicBezTo>
                  <a:pt x="605" y="378"/>
                  <a:pt x="600" y="372"/>
                  <a:pt x="594" y="367"/>
                </a:cubicBezTo>
                <a:cubicBezTo>
                  <a:pt x="594" y="367"/>
                  <a:pt x="594" y="367"/>
                  <a:pt x="594" y="367"/>
                </a:cubicBezTo>
                <a:cubicBezTo>
                  <a:pt x="543" y="315"/>
                  <a:pt x="543" y="315"/>
                  <a:pt x="543" y="315"/>
                </a:cubicBezTo>
                <a:cubicBezTo>
                  <a:pt x="544" y="314"/>
                  <a:pt x="544" y="314"/>
                  <a:pt x="544" y="314"/>
                </a:cubicBezTo>
                <a:cubicBezTo>
                  <a:pt x="544" y="314"/>
                  <a:pt x="544" y="314"/>
                  <a:pt x="544" y="314"/>
                </a:cubicBezTo>
                <a:cubicBezTo>
                  <a:pt x="544" y="314"/>
                  <a:pt x="544" y="314"/>
                  <a:pt x="544" y="314"/>
                </a:cubicBezTo>
                <a:cubicBezTo>
                  <a:pt x="568" y="290"/>
                  <a:pt x="585" y="260"/>
                  <a:pt x="593" y="227"/>
                </a:cubicBezTo>
                <a:cubicBezTo>
                  <a:pt x="593" y="226"/>
                  <a:pt x="593" y="226"/>
                  <a:pt x="593" y="226"/>
                </a:cubicBezTo>
                <a:cubicBezTo>
                  <a:pt x="593" y="225"/>
                  <a:pt x="593" y="225"/>
                  <a:pt x="593" y="225"/>
                </a:cubicBezTo>
                <a:cubicBezTo>
                  <a:pt x="593" y="225"/>
                  <a:pt x="593" y="225"/>
                  <a:pt x="593" y="225"/>
                </a:cubicBezTo>
                <a:cubicBezTo>
                  <a:pt x="593" y="224"/>
                  <a:pt x="593" y="224"/>
                  <a:pt x="593" y="224"/>
                </a:cubicBezTo>
                <a:cubicBezTo>
                  <a:pt x="595" y="217"/>
                  <a:pt x="595" y="217"/>
                  <a:pt x="595" y="217"/>
                </a:cubicBezTo>
                <a:cubicBezTo>
                  <a:pt x="595" y="216"/>
                  <a:pt x="595" y="216"/>
                  <a:pt x="595" y="216"/>
                </a:cubicBezTo>
                <a:cubicBezTo>
                  <a:pt x="595" y="216"/>
                  <a:pt x="595" y="216"/>
                  <a:pt x="595" y="216"/>
                </a:cubicBezTo>
                <a:cubicBezTo>
                  <a:pt x="595" y="215"/>
                  <a:pt x="595" y="215"/>
                  <a:pt x="595" y="215"/>
                </a:cubicBezTo>
                <a:cubicBezTo>
                  <a:pt x="595" y="213"/>
                  <a:pt x="595" y="213"/>
                  <a:pt x="595" y="213"/>
                </a:cubicBezTo>
                <a:close/>
                <a:moveTo>
                  <a:pt x="133" y="624"/>
                </a:moveTo>
                <a:cubicBezTo>
                  <a:pt x="133" y="624"/>
                  <a:pt x="133" y="624"/>
                  <a:pt x="133" y="624"/>
                </a:cubicBezTo>
                <a:cubicBezTo>
                  <a:pt x="133" y="538"/>
                  <a:pt x="133" y="538"/>
                  <a:pt x="133" y="538"/>
                </a:cubicBezTo>
                <a:cubicBezTo>
                  <a:pt x="133" y="529"/>
                  <a:pt x="126" y="521"/>
                  <a:pt x="116" y="521"/>
                </a:cubicBezTo>
                <a:cubicBezTo>
                  <a:pt x="108" y="521"/>
                  <a:pt x="100" y="529"/>
                  <a:pt x="100" y="538"/>
                </a:cubicBezTo>
                <a:cubicBezTo>
                  <a:pt x="100" y="585"/>
                  <a:pt x="100" y="585"/>
                  <a:pt x="100" y="585"/>
                </a:cubicBezTo>
                <a:cubicBezTo>
                  <a:pt x="54" y="585"/>
                  <a:pt x="54" y="585"/>
                  <a:pt x="54" y="585"/>
                </a:cubicBezTo>
                <a:cubicBezTo>
                  <a:pt x="54" y="543"/>
                  <a:pt x="54" y="543"/>
                  <a:pt x="54" y="543"/>
                </a:cubicBezTo>
                <a:cubicBezTo>
                  <a:pt x="54" y="529"/>
                  <a:pt x="56" y="515"/>
                  <a:pt x="62" y="502"/>
                </a:cubicBezTo>
                <a:cubicBezTo>
                  <a:pt x="62" y="502"/>
                  <a:pt x="62" y="502"/>
                  <a:pt x="62" y="502"/>
                </a:cubicBezTo>
                <a:cubicBezTo>
                  <a:pt x="62" y="502"/>
                  <a:pt x="62" y="502"/>
                  <a:pt x="62" y="502"/>
                </a:cubicBezTo>
                <a:cubicBezTo>
                  <a:pt x="66" y="490"/>
                  <a:pt x="75" y="479"/>
                  <a:pt x="85" y="468"/>
                </a:cubicBezTo>
                <a:cubicBezTo>
                  <a:pt x="126" y="428"/>
                  <a:pt x="126" y="428"/>
                  <a:pt x="126" y="428"/>
                </a:cubicBezTo>
                <a:cubicBezTo>
                  <a:pt x="144" y="436"/>
                  <a:pt x="164" y="442"/>
                  <a:pt x="186" y="442"/>
                </a:cubicBezTo>
                <a:cubicBezTo>
                  <a:pt x="178" y="463"/>
                  <a:pt x="174" y="486"/>
                  <a:pt x="174" y="509"/>
                </a:cubicBezTo>
                <a:cubicBezTo>
                  <a:pt x="174" y="567"/>
                  <a:pt x="174" y="567"/>
                  <a:pt x="174" y="567"/>
                </a:cubicBezTo>
                <a:cubicBezTo>
                  <a:pt x="174" y="580"/>
                  <a:pt x="179" y="594"/>
                  <a:pt x="186" y="605"/>
                </a:cubicBezTo>
                <a:cubicBezTo>
                  <a:pt x="192" y="614"/>
                  <a:pt x="201" y="620"/>
                  <a:pt x="211" y="624"/>
                </a:cubicBezTo>
                <a:cubicBezTo>
                  <a:pt x="133" y="624"/>
                  <a:pt x="133" y="624"/>
                  <a:pt x="133" y="624"/>
                </a:cubicBezTo>
                <a:close/>
                <a:moveTo>
                  <a:pt x="232" y="213"/>
                </a:moveTo>
                <a:cubicBezTo>
                  <a:pt x="232" y="213"/>
                  <a:pt x="232" y="213"/>
                  <a:pt x="232" y="213"/>
                </a:cubicBezTo>
                <a:cubicBezTo>
                  <a:pt x="233" y="215"/>
                  <a:pt x="233" y="215"/>
                  <a:pt x="233" y="215"/>
                </a:cubicBezTo>
                <a:cubicBezTo>
                  <a:pt x="233" y="216"/>
                  <a:pt x="233" y="216"/>
                  <a:pt x="233" y="216"/>
                </a:cubicBezTo>
                <a:cubicBezTo>
                  <a:pt x="233" y="216"/>
                  <a:pt x="233" y="216"/>
                  <a:pt x="233" y="216"/>
                </a:cubicBezTo>
                <a:cubicBezTo>
                  <a:pt x="233" y="217"/>
                  <a:pt x="233" y="217"/>
                  <a:pt x="233" y="217"/>
                </a:cubicBezTo>
                <a:cubicBezTo>
                  <a:pt x="235" y="224"/>
                  <a:pt x="235" y="224"/>
                  <a:pt x="235" y="224"/>
                </a:cubicBezTo>
                <a:cubicBezTo>
                  <a:pt x="235" y="225"/>
                  <a:pt x="235" y="225"/>
                  <a:pt x="235" y="225"/>
                </a:cubicBezTo>
                <a:cubicBezTo>
                  <a:pt x="235" y="225"/>
                  <a:pt x="235" y="225"/>
                  <a:pt x="235" y="225"/>
                </a:cubicBezTo>
                <a:cubicBezTo>
                  <a:pt x="235" y="226"/>
                  <a:pt x="235" y="226"/>
                  <a:pt x="235" y="226"/>
                </a:cubicBezTo>
                <a:cubicBezTo>
                  <a:pt x="235" y="227"/>
                  <a:pt x="235" y="227"/>
                  <a:pt x="235" y="227"/>
                </a:cubicBezTo>
                <a:cubicBezTo>
                  <a:pt x="243" y="260"/>
                  <a:pt x="260" y="290"/>
                  <a:pt x="284" y="314"/>
                </a:cubicBezTo>
                <a:cubicBezTo>
                  <a:pt x="284" y="314"/>
                  <a:pt x="284" y="314"/>
                  <a:pt x="284" y="314"/>
                </a:cubicBezTo>
                <a:cubicBezTo>
                  <a:pt x="285" y="315"/>
                  <a:pt x="285" y="315"/>
                  <a:pt x="285" y="315"/>
                </a:cubicBezTo>
                <a:cubicBezTo>
                  <a:pt x="233" y="367"/>
                  <a:pt x="233" y="367"/>
                  <a:pt x="233" y="367"/>
                </a:cubicBezTo>
                <a:cubicBezTo>
                  <a:pt x="228" y="372"/>
                  <a:pt x="223" y="378"/>
                  <a:pt x="219" y="383"/>
                </a:cubicBezTo>
                <a:cubicBezTo>
                  <a:pt x="215" y="385"/>
                  <a:pt x="211" y="386"/>
                  <a:pt x="207" y="387"/>
                </a:cubicBezTo>
                <a:cubicBezTo>
                  <a:pt x="202" y="388"/>
                  <a:pt x="196" y="388"/>
                  <a:pt x="189" y="388"/>
                </a:cubicBezTo>
                <a:cubicBezTo>
                  <a:pt x="163" y="388"/>
                  <a:pt x="140" y="378"/>
                  <a:pt x="123" y="361"/>
                </a:cubicBezTo>
                <a:cubicBezTo>
                  <a:pt x="123" y="361"/>
                  <a:pt x="123" y="361"/>
                  <a:pt x="123" y="361"/>
                </a:cubicBezTo>
                <a:cubicBezTo>
                  <a:pt x="107" y="344"/>
                  <a:pt x="96" y="321"/>
                  <a:pt x="96" y="296"/>
                </a:cubicBezTo>
                <a:cubicBezTo>
                  <a:pt x="96" y="270"/>
                  <a:pt x="107" y="247"/>
                  <a:pt x="123" y="230"/>
                </a:cubicBezTo>
                <a:cubicBezTo>
                  <a:pt x="140" y="213"/>
                  <a:pt x="163" y="203"/>
                  <a:pt x="189" y="203"/>
                </a:cubicBezTo>
                <a:cubicBezTo>
                  <a:pt x="199" y="203"/>
                  <a:pt x="208" y="204"/>
                  <a:pt x="217" y="207"/>
                </a:cubicBezTo>
                <a:cubicBezTo>
                  <a:pt x="222" y="209"/>
                  <a:pt x="227" y="211"/>
                  <a:pt x="232" y="213"/>
                </a:cubicBezTo>
                <a:close/>
              </a:path>
            </a:pathLst>
          </a:custGeom>
          <a:solidFill>
            <a:schemeClr val="bg1"/>
          </a:solidFill>
          <a:ln>
            <a:noFill/>
          </a:ln>
        </p:spPr>
        <p:txBody>
          <a:bodyPr vert="horz" wrap="square" lIns="91440" tIns="45720" rIns="91440" bIns="45720" numCol="1" anchor="t" anchorCtr="0" compatLnSpc="1"/>
          <a:p>
            <a:endParaRPr lang="zh-CN" altLang="en-US"/>
          </a:p>
        </p:txBody>
      </p:sp>
      <p:sp>
        <p:nvSpPr>
          <p:cNvPr id="13" name="原创设计师QQ598969553             _24"/>
          <p:cNvSpPr>
            <a:spLocks noEditPoints="1"/>
          </p:cNvSpPr>
          <p:nvPr/>
        </p:nvSpPr>
        <p:spPr bwMode="auto">
          <a:xfrm>
            <a:off x="8851893" y="1175597"/>
            <a:ext cx="263632" cy="216033"/>
          </a:xfrm>
          <a:custGeom>
            <a:avLst/>
            <a:gdLst>
              <a:gd name="T0" fmla="*/ 189 w 828"/>
              <a:gd name="T1" fmla="*/ 149 h 678"/>
              <a:gd name="T2" fmla="*/ 82 w 828"/>
              <a:gd name="T3" fmla="*/ 395 h 678"/>
              <a:gd name="T4" fmla="*/ 12 w 828"/>
              <a:gd name="T5" fmla="*/ 482 h 678"/>
              <a:gd name="T6" fmla="*/ 10 w 828"/>
              <a:gd name="T7" fmla="*/ 620 h 678"/>
              <a:gd name="T8" fmla="*/ 78 w 828"/>
              <a:gd name="T9" fmla="*/ 639 h 678"/>
              <a:gd name="T10" fmla="*/ 106 w 828"/>
              <a:gd name="T11" fmla="*/ 678 h 678"/>
              <a:gd name="T12" fmla="*/ 749 w 828"/>
              <a:gd name="T13" fmla="*/ 651 h 678"/>
              <a:gd name="T14" fmla="*/ 786 w 828"/>
              <a:gd name="T15" fmla="*/ 639 h 678"/>
              <a:gd name="T16" fmla="*/ 828 w 828"/>
              <a:gd name="T17" fmla="*/ 543 h 678"/>
              <a:gd name="T18" fmla="*/ 746 w 828"/>
              <a:gd name="T19" fmla="*/ 395 h 678"/>
              <a:gd name="T20" fmla="*/ 639 w 828"/>
              <a:gd name="T21" fmla="*/ 149 h 678"/>
              <a:gd name="T22" fmla="*/ 331 w 828"/>
              <a:gd name="T23" fmla="*/ 624 h 678"/>
              <a:gd name="T24" fmla="*/ 331 w 828"/>
              <a:gd name="T25" fmla="*/ 600 h 678"/>
              <a:gd name="T26" fmla="*/ 315 w 828"/>
              <a:gd name="T27" fmla="*/ 486 h 678"/>
              <a:gd name="T28" fmla="*/ 230 w 828"/>
              <a:gd name="T29" fmla="*/ 573 h 678"/>
              <a:gd name="T30" fmla="*/ 239 w 828"/>
              <a:gd name="T31" fmla="*/ 453 h 678"/>
              <a:gd name="T32" fmla="*/ 256 w 828"/>
              <a:gd name="T33" fmla="*/ 423 h 678"/>
              <a:gd name="T34" fmla="*/ 257 w 828"/>
              <a:gd name="T35" fmla="*/ 422 h 678"/>
              <a:gd name="T36" fmla="*/ 329 w 828"/>
              <a:gd name="T37" fmla="*/ 347 h 678"/>
              <a:gd name="T38" fmla="*/ 571 w 828"/>
              <a:gd name="T39" fmla="*/ 421 h 678"/>
              <a:gd name="T40" fmla="*/ 571 w 828"/>
              <a:gd name="T41" fmla="*/ 422 h 678"/>
              <a:gd name="T42" fmla="*/ 589 w 828"/>
              <a:gd name="T43" fmla="*/ 453 h 678"/>
              <a:gd name="T44" fmla="*/ 600 w 828"/>
              <a:gd name="T45" fmla="*/ 567 h 678"/>
              <a:gd name="T46" fmla="*/ 529 w 828"/>
              <a:gd name="T47" fmla="*/ 502 h 678"/>
              <a:gd name="T48" fmla="*/ 497 w 828"/>
              <a:gd name="T49" fmla="*/ 597 h 678"/>
              <a:gd name="T50" fmla="*/ 497 w 828"/>
              <a:gd name="T51" fmla="*/ 624 h 678"/>
              <a:gd name="T52" fmla="*/ 284 w 828"/>
              <a:gd name="T53" fmla="*/ 184 h 678"/>
              <a:gd name="T54" fmla="*/ 284 w 828"/>
              <a:gd name="T55" fmla="*/ 184 h 678"/>
              <a:gd name="T56" fmla="*/ 617 w 828"/>
              <a:gd name="T57" fmla="*/ 624 h 678"/>
              <a:gd name="T58" fmla="*/ 654 w 828"/>
              <a:gd name="T59" fmla="*/ 509 h 678"/>
              <a:gd name="T60" fmla="*/ 743 w 828"/>
              <a:gd name="T61" fmla="*/ 468 h 678"/>
              <a:gd name="T62" fmla="*/ 774 w 828"/>
              <a:gd name="T63" fmla="*/ 585 h 678"/>
              <a:gd name="T64" fmla="*/ 711 w 828"/>
              <a:gd name="T65" fmla="*/ 521 h 678"/>
              <a:gd name="T66" fmla="*/ 595 w 828"/>
              <a:gd name="T67" fmla="*/ 213 h 678"/>
              <a:gd name="T68" fmla="*/ 639 w 828"/>
              <a:gd name="T69" fmla="*/ 203 h 678"/>
              <a:gd name="T70" fmla="*/ 705 w 828"/>
              <a:gd name="T71" fmla="*/ 361 h 678"/>
              <a:gd name="T72" fmla="*/ 621 w 828"/>
              <a:gd name="T73" fmla="*/ 387 h 678"/>
              <a:gd name="T74" fmla="*/ 594 w 828"/>
              <a:gd name="T75" fmla="*/ 367 h 678"/>
              <a:gd name="T76" fmla="*/ 544 w 828"/>
              <a:gd name="T77" fmla="*/ 314 h 678"/>
              <a:gd name="T78" fmla="*/ 593 w 828"/>
              <a:gd name="T79" fmla="*/ 226 h 678"/>
              <a:gd name="T80" fmla="*/ 593 w 828"/>
              <a:gd name="T81" fmla="*/ 224 h 678"/>
              <a:gd name="T82" fmla="*/ 595 w 828"/>
              <a:gd name="T83" fmla="*/ 216 h 678"/>
              <a:gd name="T84" fmla="*/ 133 w 828"/>
              <a:gd name="T85" fmla="*/ 624 h 678"/>
              <a:gd name="T86" fmla="*/ 116 w 828"/>
              <a:gd name="T87" fmla="*/ 521 h 678"/>
              <a:gd name="T88" fmla="*/ 54 w 828"/>
              <a:gd name="T89" fmla="*/ 585 h 678"/>
              <a:gd name="T90" fmla="*/ 62 w 828"/>
              <a:gd name="T91" fmla="*/ 502 h 678"/>
              <a:gd name="T92" fmla="*/ 126 w 828"/>
              <a:gd name="T93" fmla="*/ 428 h 678"/>
              <a:gd name="T94" fmla="*/ 174 w 828"/>
              <a:gd name="T95" fmla="*/ 567 h 678"/>
              <a:gd name="T96" fmla="*/ 133 w 828"/>
              <a:gd name="T97" fmla="*/ 624 h 678"/>
              <a:gd name="T98" fmla="*/ 233 w 828"/>
              <a:gd name="T99" fmla="*/ 215 h 678"/>
              <a:gd name="T100" fmla="*/ 233 w 828"/>
              <a:gd name="T101" fmla="*/ 217 h 678"/>
              <a:gd name="T102" fmla="*/ 235 w 828"/>
              <a:gd name="T103" fmla="*/ 225 h 678"/>
              <a:gd name="T104" fmla="*/ 284 w 828"/>
              <a:gd name="T105" fmla="*/ 314 h 678"/>
              <a:gd name="T106" fmla="*/ 233 w 828"/>
              <a:gd name="T107" fmla="*/ 367 h 678"/>
              <a:gd name="T108" fmla="*/ 189 w 828"/>
              <a:gd name="T109" fmla="*/ 388 h 678"/>
              <a:gd name="T110" fmla="*/ 96 w 828"/>
              <a:gd name="T111" fmla="*/ 296 h 678"/>
              <a:gd name="T112" fmla="*/ 217 w 828"/>
              <a:gd name="T113" fmla="*/ 207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28" h="678">
                <a:moveTo>
                  <a:pt x="414" y="0"/>
                </a:moveTo>
                <a:cubicBezTo>
                  <a:pt x="323" y="0"/>
                  <a:pt x="246" y="67"/>
                  <a:pt x="232" y="156"/>
                </a:cubicBezTo>
                <a:cubicBezTo>
                  <a:pt x="219" y="151"/>
                  <a:pt x="204" y="149"/>
                  <a:pt x="189" y="149"/>
                </a:cubicBezTo>
                <a:cubicBezTo>
                  <a:pt x="148" y="149"/>
                  <a:pt x="112" y="165"/>
                  <a:pt x="85" y="192"/>
                </a:cubicBezTo>
                <a:cubicBezTo>
                  <a:pt x="59" y="218"/>
                  <a:pt x="42" y="255"/>
                  <a:pt x="42" y="296"/>
                </a:cubicBezTo>
                <a:cubicBezTo>
                  <a:pt x="42" y="334"/>
                  <a:pt x="57" y="369"/>
                  <a:pt x="82" y="395"/>
                </a:cubicBezTo>
                <a:cubicBezTo>
                  <a:pt x="47" y="430"/>
                  <a:pt x="47" y="430"/>
                  <a:pt x="47" y="430"/>
                </a:cubicBezTo>
                <a:cubicBezTo>
                  <a:pt x="32" y="445"/>
                  <a:pt x="20" y="463"/>
                  <a:pt x="12" y="482"/>
                </a:cubicBezTo>
                <a:cubicBezTo>
                  <a:pt x="12" y="482"/>
                  <a:pt x="12" y="482"/>
                  <a:pt x="12" y="482"/>
                </a:cubicBezTo>
                <a:cubicBezTo>
                  <a:pt x="4" y="501"/>
                  <a:pt x="0" y="522"/>
                  <a:pt x="0" y="543"/>
                </a:cubicBezTo>
                <a:cubicBezTo>
                  <a:pt x="0" y="587"/>
                  <a:pt x="0" y="587"/>
                  <a:pt x="0" y="587"/>
                </a:cubicBezTo>
                <a:cubicBezTo>
                  <a:pt x="0" y="598"/>
                  <a:pt x="4" y="610"/>
                  <a:pt x="10" y="620"/>
                </a:cubicBezTo>
                <a:cubicBezTo>
                  <a:pt x="18" y="630"/>
                  <a:pt x="28" y="637"/>
                  <a:pt x="42" y="639"/>
                </a:cubicBezTo>
                <a:cubicBezTo>
                  <a:pt x="43" y="639"/>
                  <a:pt x="44" y="639"/>
                  <a:pt x="45" y="639"/>
                </a:cubicBezTo>
                <a:cubicBezTo>
                  <a:pt x="78" y="639"/>
                  <a:pt x="78" y="639"/>
                  <a:pt x="78" y="639"/>
                </a:cubicBezTo>
                <a:cubicBezTo>
                  <a:pt x="78" y="651"/>
                  <a:pt x="78" y="651"/>
                  <a:pt x="78" y="651"/>
                </a:cubicBezTo>
                <a:cubicBezTo>
                  <a:pt x="78" y="666"/>
                  <a:pt x="91" y="678"/>
                  <a:pt x="105" y="678"/>
                </a:cubicBezTo>
                <a:cubicBezTo>
                  <a:pt x="106" y="678"/>
                  <a:pt x="106" y="678"/>
                  <a:pt x="106" y="678"/>
                </a:cubicBezTo>
                <a:cubicBezTo>
                  <a:pt x="722" y="678"/>
                  <a:pt x="722" y="678"/>
                  <a:pt x="722" y="678"/>
                </a:cubicBezTo>
                <a:cubicBezTo>
                  <a:pt x="723" y="678"/>
                  <a:pt x="723" y="678"/>
                  <a:pt x="723" y="678"/>
                </a:cubicBezTo>
                <a:cubicBezTo>
                  <a:pt x="738" y="678"/>
                  <a:pt x="749" y="666"/>
                  <a:pt x="749" y="651"/>
                </a:cubicBezTo>
                <a:cubicBezTo>
                  <a:pt x="749" y="639"/>
                  <a:pt x="749" y="639"/>
                  <a:pt x="749" y="639"/>
                </a:cubicBezTo>
                <a:cubicBezTo>
                  <a:pt x="783" y="639"/>
                  <a:pt x="783" y="639"/>
                  <a:pt x="783" y="639"/>
                </a:cubicBezTo>
                <a:cubicBezTo>
                  <a:pt x="784" y="639"/>
                  <a:pt x="785" y="639"/>
                  <a:pt x="786" y="639"/>
                </a:cubicBezTo>
                <a:cubicBezTo>
                  <a:pt x="800" y="637"/>
                  <a:pt x="810" y="630"/>
                  <a:pt x="817" y="620"/>
                </a:cubicBezTo>
                <a:cubicBezTo>
                  <a:pt x="824" y="610"/>
                  <a:pt x="828" y="598"/>
                  <a:pt x="828" y="587"/>
                </a:cubicBezTo>
                <a:cubicBezTo>
                  <a:pt x="828" y="543"/>
                  <a:pt x="828" y="543"/>
                  <a:pt x="828" y="543"/>
                </a:cubicBezTo>
                <a:cubicBezTo>
                  <a:pt x="828" y="522"/>
                  <a:pt x="824" y="501"/>
                  <a:pt x="816" y="482"/>
                </a:cubicBezTo>
                <a:cubicBezTo>
                  <a:pt x="808" y="463"/>
                  <a:pt x="796" y="445"/>
                  <a:pt x="781" y="430"/>
                </a:cubicBezTo>
                <a:cubicBezTo>
                  <a:pt x="746" y="395"/>
                  <a:pt x="746" y="395"/>
                  <a:pt x="746" y="395"/>
                </a:cubicBezTo>
                <a:cubicBezTo>
                  <a:pt x="770" y="369"/>
                  <a:pt x="786" y="334"/>
                  <a:pt x="786" y="296"/>
                </a:cubicBezTo>
                <a:cubicBezTo>
                  <a:pt x="786" y="255"/>
                  <a:pt x="769" y="218"/>
                  <a:pt x="742" y="192"/>
                </a:cubicBezTo>
                <a:cubicBezTo>
                  <a:pt x="716" y="165"/>
                  <a:pt x="679" y="149"/>
                  <a:pt x="639" y="149"/>
                </a:cubicBezTo>
                <a:cubicBezTo>
                  <a:pt x="624" y="149"/>
                  <a:pt x="609" y="151"/>
                  <a:pt x="596" y="156"/>
                </a:cubicBezTo>
                <a:cubicBezTo>
                  <a:pt x="582" y="67"/>
                  <a:pt x="504" y="0"/>
                  <a:pt x="414" y="0"/>
                </a:cubicBezTo>
                <a:close/>
                <a:moveTo>
                  <a:pt x="331" y="624"/>
                </a:moveTo>
                <a:cubicBezTo>
                  <a:pt x="331" y="624"/>
                  <a:pt x="331" y="624"/>
                  <a:pt x="331" y="624"/>
                </a:cubicBezTo>
                <a:cubicBezTo>
                  <a:pt x="331" y="600"/>
                  <a:pt x="331" y="600"/>
                  <a:pt x="331" y="600"/>
                </a:cubicBezTo>
                <a:cubicBezTo>
                  <a:pt x="331" y="600"/>
                  <a:pt x="331" y="600"/>
                  <a:pt x="331" y="600"/>
                </a:cubicBezTo>
                <a:cubicBezTo>
                  <a:pt x="331" y="597"/>
                  <a:pt x="331" y="597"/>
                  <a:pt x="331" y="597"/>
                </a:cubicBezTo>
                <a:cubicBezTo>
                  <a:pt x="331" y="502"/>
                  <a:pt x="331" y="502"/>
                  <a:pt x="331" y="502"/>
                </a:cubicBezTo>
                <a:cubicBezTo>
                  <a:pt x="331" y="493"/>
                  <a:pt x="324" y="486"/>
                  <a:pt x="315" y="486"/>
                </a:cubicBezTo>
                <a:cubicBezTo>
                  <a:pt x="306" y="486"/>
                  <a:pt x="299" y="493"/>
                  <a:pt x="299" y="502"/>
                </a:cubicBezTo>
                <a:cubicBezTo>
                  <a:pt x="299" y="573"/>
                  <a:pt x="299" y="573"/>
                  <a:pt x="299" y="573"/>
                </a:cubicBezTo>
                <a:cubicBezTo>
                  <a:pt x="230" y="573"/>
                  <a:pt x="230" y="573"/>
                  <a:pt x="230" y="573"/>
                </a:cubicBezTo>
                <a:cubicBezTo>
                  <a:pt x="228" y="571"/>
                  <a:pt x="228" y="569"/>
                  <a:pt x="228" y="567"/>
                </a:cubicBezTo>
                <a:cubicBezTo>
                  <a:pt x="228" y="509"/>
                  <a:pt x="228" y="509"/>
                  <a:pt x="228" y="509"/>
                </a:cubicBezTo>
                <a:cubicBezTo>
                  <a:pt x="228" y="489"/>
                  <a:pt x="231" y="470"/>
                  <a:pt x="239" y="453"/>
                </a:cubicBezTo>
                <a:cubicBezTo>
                  <a:pt x="239" y="453"/>
                  <a:pt x="239" y="453"/>
                  <a:pt x="239" y="453"/>
                </a:cubicBezTo>
                <a:cubicBezTo>
                  <a:pt x="243" y="442"/>
                  <a:pt x="249" y="432"/>
                  <a:pt x="256" y="423"/>
                </a:cubicBezTo>
                <a:cubicBezTo>
                  <a:pt x="256" y="423"/>
                  <a:pt x="256" y="423"/>
                  <a:pt x="256" y="423"/>
                </a:cubicBezTo>
                <a:cubicBezTo>
                  <a:pt x="256" y="422"/>
                  <a:pt x="256" y="422"/>
                  <a:pt x="256" y="422"/>
                </a:cubicBezTo>
                <a:cubicBezTo>
                  <a:pt x="257" y="422"/>
                  <a:pt x="257" y="422"/>
                  <a:pt x="257" y="422"/>
                </a:cubicBezTo>
                <a:cubicBezTo>
                  <a:pt x="257" y="422"/>
                  <a:pt x="257" y="422"/>
                  <a:pt x="257" y="422"/>
                </a:cubicBezTo>
                <a:cubicBezTo>
                  <a:pt x="257" y="421"/>
                  <a:pt x="257" y="421"/>
                  <a:pt x="257" y="421"/>
                </a:cubicBezTo>
                <a:cubicBezTo>
                  <a:pt x="262" y="415"/>
                  <a:pt x="266" y="410"/>
                  <a:pt x="272" y="405"/>
                </a:cubicBezTo>
                <a:cubicBezTo>
                  <a:pt x="329" y="347"/>
                  <a:pt x="329" y="347"/>
                  <a:pt x="329" y="347"/>
                </a:cubicBezTo>
                <a:cubicBezTo>
                  <a:pt x="382" y="375"/>
                  <a:pt x="446" y="375"/>
                  <a:pt x="499" y="347"/>
                </a:cubicBezTo>
                <a:cubicBezTo>
                  <a:pt x="557" y="405"/>
                  <a:pt x="557" y="405"/>
                  <a:pt x="557" y="405"/>
                </a:cubicBezTo>
                <a:cubicBezTo>
                  <a:pt x="561" y="410"/>
                  <a:pt x="566" y="415"/>
                  <a:pt x="571" y="421"/>
                </a:cubicBezTo>
                <a:cubicBezTo>
                  <a:pt x="571" y="422"/>
                  <a:pt x="571" y="422"/>
                  <a:pt x="571" y="422"/>
                </a:cubicBezTo>
                <a:cubicBezTo>
                  <a:pt x="571" y="422"/>
                  <a:pt x="571" y="422"/>
                  <a:pt x="571" y="422"/>
                </a:cubicBezTo>
                <a:cubicBezTo>
                  <a:pt x="571" y="422"/>
                  <a:pt x="571" y="422"/>
                  <a:pt x="571" y="422"/>
                </a:cubicBezTo>
                <a:cubicBezTo>
                  <a:pt x="572" y="423"/>
                  <a:pt x="572" y="423"/>
                  <a:pt x="572" y="423"/>
                </a:cubicBezTo>
                <a:cubicBezTo>
                  <a:pt x="572" y="423"/>
                  <a:pt x="572" y="423"/>
                  <a:pt x="572" y="423"/>
                </a:cubicBezTo>
                <a:cubicBezTo>
                  <a:pt x="579" y="432"/>
                  <a:pt x="585" y="442"/>
                  <a:pt x="589" y="453"/>
                </a:cubicBezTo>
                <a:cubicBezTo>
                  <a:pt x="589" y="453"/>
                  <a:pt x="589" y="453"/>
                  <a:pt x="589" y="453"/>
                </a:cubicBezTo>
                <a:cubicBezTo>
                  <a:pt x="596" y="470"/>
                  <a:pt x="600" y="489"/>
                  <a:pt x="600" y="509"/>
                </a:cubicBezTo>
                <a:cubicBezTo>
                  <a:pt x="600" y="567"/>
                  <a:pt x="600" y="567"/>
                  <a:pt x="600" y="567"/>
                </a:cubicBezTo>
                <a:cubicBezTo>
                  <a:pt x="600" y="569"/>
                  <a:pt x="599" y="571"/>
                  <a:pt x="598" y="573"/>
                </a:cubicBezTo>
                <a:cubicBezTo>
                  <a:pt x="529" y="573"/>
                  <a:pt x="529" y="573"/>
                  <a:pt x="529" y="573"/>
                </a:cubicBezTo>
                <a:cubicBezTo>
                  <a:pt x="529" y="502"/>
                  <a:pt x="529" y="502"/>
                  <a:pt x="529" y="502"/>
                </a:cubicBezTo>
                <a:cubicBezTo>
                  <a:pt x="529" y="493"/>
                  <a:pt x="522" y="486"/>
                  <a:pt x="513" y="486"/>
                </a:cubicBezTo>
                <a:cubicBezTo>
                  <a:pt x="504" y="486"/>
                  <a:pt x="497" y="493"/>
                  <a:pt x="497" y="502"/>
                </a:cubicBezTo>
                <a:cubicBezTo>
                  <a:pt x="497" y="597"/>
                  <a:pt x="497" y="597"/>
                  <a:pt x="497" y="597"/>
                </a:cubicBezTo>
                <a:cubicBezTo>
                  <a:pt x="497" y="600"/>
                  <a:pt x="497" y="600"/>
                  <a:pt x="497" y="600"/>
                </a:cubicBezTo>
                <a:cubicBezTo>
                  <a:pt x="497" y="600"/>
                  <a:pt x="497" y="600"/>
                  <a:pt x="497" y="600"/>
                </a:cubicBezTo>
                <a:cubicBezTo>
                  <a:pt x="497" y="624"/>
                  <a:pt x="497" y="624"/>
                  <a:pt x="497" y="624"/>
                </a:cubicBezTo>
                <a:cubicBezTo>
                  <a:pt x="331" y="624"/>
                  <a:pt x="331" y="624"/>
                  <a:pt x="331" y="624"/>
                </a:cubicBezTo>
                <a:close/>
                <a:moveTo>
                  <a:pt x="284" y="184"/>
                </a:moveTo>
                <a:cubicBezTo>
                  <a:pt x="284" y="184"/>
                  <a:pt x="284" y="184"/>
                  <a:pt x="284" y="184"/>
                </a:cubicBezTo>
                <a:cubicBezTo>
                  <a:pt x="284" y="112"/>
                  <a:pt x="342" y="54"/>
                  <a:pt x="414" y="54"/>
                </a:cubicBezTo>
                <a:cubicBezTo>
                  <a:pt x="486" y="54"/>
                  <a:pt x="544" y="112"/>
                  <a:pt x="544" y="184"/>
                </a:cubicBezTo>
                <a:cubicBezTo>
                  <a:pt x="544" y="354"/>
                  <a:pt x="284" y="354"/>
                  <a:pt x="284" y="184"/>
                </a:cubicBezTo>
                <a:close/>
                <a:moveTo>
                  <a:pt x="695" y="624"/>
                </a:moveTo>
                <a:cubicBezTo>
                  <a:pt x="695" y="624"/>
                  <a:pt x="695" y="624"/>
                  <a:pt x="695" y="624"/>
                </a:cubicBezTo>
                <a:cubicBezTo>
                  <a:pt x="617" y="624"/>
                  <a:pt x="617" y="624"/>
                  <a:pt x="617" y="624"/>
                </a:cubicBezTo>
                <a:cubicBezTo>
                  <a:pt x="627" y="620"/>
                  <a:pt x="635" y="614"/>
                  <a:pt x="641" y="605"/>
                </a:cubicBezTo>
                <a:cubicBezTo>
                  <a:pt x="649" y="594"/>
                  <a:pt x="654" y="580"/>
                  <a:pt x="654" y="567"/>
                </a:cubicBezTo>
                <a:cubicBezTo>
                  <a:pt x="654" y="509"/>
                  <a:pt x="654" y="509"/>
                  <a:pt x="654" y="509"/>
                </a:cubicBezTo>
                <a:cubicBezTo>
                  <a:pt x="654" y="486"/>
                  <a:pt x="650" y="463"/>
                  <a:pt x="642" y="442"/>
                </a:cubicBezTo>
                <a:cubicBezTo>
                  <a:pt x="664" y="442"/>
                  <a:pt x="684" y="436"/>
                  <a:pt x="702" y="428"/>
                </a:cubicBezTo>
                <a:cubicBezTo>
                  <a:pt x="743" y="468"/>
                  <a:pt x="743" y="468"/>
                  <a:pt x="743" y="468"/>
                </a:cubicBezTo>
                <a:cubicBezTo>
                  <a:pt x="753" y="479"/>
                  <a:pt x="761" y="490"/>
                  <a:pt x="766" y="502"/>
                </a:cubicBezTo>
                <a:cubicBezTo>
                  <a:pt x="771" y="515"/>
                  <a:pt x="774" y="529"/>
                  <a:pt x="774" y="543"/>
                </a:cubicBezTo>
                <a:cubicBezTo>
                  <a:pt x="774" y="585"/>
                  <a:pt x="774" y="585"/>
                  <a:pt x="774" y="585"/>
                </a:cubicBezTo>
                <a:cubicBezTo>
                  <a:pt x="727" y="585"/>
                  <a:pt x="727" y="585"/>
                  <a:pt x="727" y="585"/>
                </a:cubicBezTo>
                <a:cubicBezTo>
                  <a:pt x="727" y="538"/>
                  <a:pt x="727" y="538"/>
                  <a:pt x="727" y="538"/>
                </a:cubicBezTo>
                <a:cubicBezTo>
                  <a:pt x="727" y="529"/>
                  <a:pt x="720" y="521"/>
                  <a:pt x="711" y="521"/>
                </a:cubicBezTo>
                <a:cubicBezTo>
                  <a:pt x="702" y="521"/>
                  <a:pt x="695" y="529"/>
                  <a:pt x="695" y="538"/>
                </a:cubicBezTo>
                <a:cubicBezTo>
                  <a:pt x="695" y="624"/>
                  <a:pt x="695" y="624"/>
                  <a:pt x="695" y="624"/>
                </a:cubicBezTo>
                <a:close/>
                <a:moveTo>
                  <a:pt x="595" y="213"/>
                </a:moveTo>
                <a:cubicBezTo>
                  <a:pt x="595" y="213"/>
                  <a:pt x="595" y="213"/>
                  <a:pt x="595" y="213"/>
                </a:cubicBezTo>
                <a:cubicBezTo>
                  <a:pt x="601" y="211"/>
                  <a:pt x="606" y="209"/>
                  <a:pt x="611" y="207"/>
                </a:cubicBezTo>
                <a:cubicBezTo>
                  <a:pt x="620" y="204"/>
                  <a:pt x="629" y="203"/>
                  <a:pt x="639" y="203"/>
                </a:cubicBezTo>
                <a:cubicBezTo>
                  <a:pt x="665" y="203"/>
                  <a:pt x="688" y="213"/>
                  <a:pt x="705" y="230"/>
                </a:cubicBezTo>
                <a:cubicBezTo>
                  <a:pt x="721" y="247"/>
                  <a:pt x="732" y="270"/>
                  <a:pt x="732" y="296"/>
                </a:cubicBezTo>
                <a:cubicBezTo>
                  <a:pt x="732" y="321"/>
                  <a:pt x="721" y="344"/>
                  <a:pt x="705" y="361"/>
                </a:cubicBezTo>
                <a:cubicBezTo>
                  <a:pt x="705" y="361"/>
                  <a:pt x="705" y="361"/>
                  <a:pt x="705" y="361"/>
                </a:cubicBezTo>
                <a:cubicBezTo>
                  <a:pt x="688" y="378"/>
                  <a:pt x="665" y="388"/>
                  <a:pt x="639" y="388"/>
                </a:cubicBezTo>
                <a:cubicBezTo>
                  <a:pt x="632" y="388"/>
                  <a:pt x="626" y="388"/>
                  <a:pt x="621" y="387"/>
                </a:cubicBezTo>
                <a:cubicBezTo>
                  <a:pt x="617" y="386"/>
                  <a:pt x="613" y="385"/>
                  <a:pt x="609" y="383"/>
                </a:cubicBezTo>
                <a:cubicBezTo>
                  <a:pt x="605" y="378"/>
                  <a:pt x="600" y="372"/>
                  <a:pt x="594" y="367"/>
                </a:cubicBezTo>
                <a:cubicBezTo>
                  <a:pt x="594" y="367"/>
                  <a:pt x="594" y="367"/>
                  <a:pt x="594" y="367"/>
                </a:cubicBezTo>
                <a:cubicBezTo>
                  <a:pt x="543" y="315"/>
                  <a:pt x="543" y="315"/>
                  <a:pt x="543" y="315"/>
                </a:cubicBezTo>
                <a:cubicBezTo>
                  <a:pt x="544" y="314"/>
                  <a:pt x="544" y="314"/>
                  <a:pt x="544" y="314"/>
                </a:cubicBezTo>
                <a:cubicBezTo>
                  <a:pt x="544" y="314"/>
                  <a:pt x="544" y="314"/>
                  <a:pt x="544" y="314"/>
                </a:cubicBezTo>
                <a:cubicBezTo>
                  <a:pt x="544" y="314"/>
                  <a:pt x="544" y="314"/>
                  <a:pt x="544" y="314"/>
                </a:cubicBezTo>
                <a:cubicBezTo>
                  <a:pt x="568" y="290"/>
                  <a:pt x="585" y="260"/>
                  <a:pt x="593" y="227"/>
                </a:cubicBezTo>
                <a:cubicBezTo>
                  <a:pt x="593" y="226"/>
                  <a:pt x="593" y="226"/>
                  <a:pt x="593" y="226"/>
                </a:cubicBezTo>
                <a:cubicBezTo>
                  <a:pt x="593" y="225"/>
                  <a:pt x="593" y="225"/>
                  <a:pt x="593" y="225"/>
                </a:cubicBezTo>
                <a:cubicBezTo>
                  <a:pt x="593" y="225"/>
                  <a:pt x="593" y="225"/>
                  <a:pt x="593" y="225"/>
                </a:cubicBezTo>
                <a:cubicBezTo>
                  <a:pt x="593" y="224"/>
                  <a:pt x="593" y="224"/>
                  <a:pt x="593" y="224"/>
                </a:cubicBezTo>
                <a:cubicBezTo>
                  <a:pt x="595" y="217"/>
                  <a:pt x="595" y="217"/>
                  <a:pt x="595" y="217"/>
                </a:cubicBezTo>
                <a:cubicBezTo>
                  <a:pt x="595" y="216"/>
                  <a:pt x="595" y="216"/>
                  <a:pt x="595" y="216"/>
                </a:cubicBezTo>
                <a:cubicBezTo>
                  <a:pt x="595" y="216"/>
                  <a:pt x="595" y="216"/>
                  <a:pt x="595" y="216"/>
                </a:cubicBezTo>
                <a:cubicBezTo>
                  <a:pt x="595" y="215"/>
                  <a:pt x="595" y="215"/>
                  <a:pt x="595" y="215"/>
                </a:cubicBezTo>
                <a:cubicBezTo>
                  <a:pt x="595" y="213"/>
                  <a:pt x="595" y="213"/>
                  <a:pt x="595" y="213"/>
                </a:cubicBezTo>
                <a:close/>
                <a:moveTo>
                  <a:pt x="133" y="624"/>
                </a:moveTo>
                <a:cubicBezTo>
                  <a:pt x="133" y="624"/>
                  <a:pt x="133" y="624"/>
                  <a:pt x="133" y="624"/>
                </a:cubicBezTo>
                <a:cubicBezTo>
                  <a:pt x="133" y="538"/>
                  <a:pt x="133" y="538"/>
                  <a:pt x="133" y="538"/>
                </a:cubicBezTo>
                <a:cubicBezTo>
                  <a:pt x="133" y="529"/>
                  <a:pt x="126" y="521"/>
                  <a:pt x="116" y="521"/>
                </a:cubicBezTo>
                <a:cubicBezTo>
                  <a:pt x="108" y="521"/>
                  <a:pt x="100" y="529"/>
                  <a:pt x="100" y="538"/>
                </a:cubicBezTo>
                <a:cubicBezTo>
                  <a:pt x="100" y="585"/>
                  <a:pt x="100" y="585"/>
                  <a:pt x="100" y="585"/>
                </a:cubicBezTo>
                <a:cubicBezTo>
                  <a:pt x="54" y="585"/>
                  <a:pt x="54" y="585"/>
                  <a:pt x="54" y="585"/>
                </a:cubicBezTo>
                <a:cubicBezTo>
                  <a:pt x="54" y="543"/>
                  <a:pt x="54" y="543"/>
                  <a:pt x="54" y="543"/>
                </a:cubicBezTo>
                <a:cubicBezTo>
                  <a:pt x="54" y="529"/>
                  <a:pt x="56" y="515"/>
                  <a:pt x="62" y="502"/>
                </a:cubicBezTo>
                <a:cubicBezTo>
                  <a:pt x="62" y="502"/>
                  <a:pt x="62" y="502"/>
                  <a:pt x="62" y="502"/>
                </a:cubicBezTo>
                <a:cubicBezTo>
                  <a:pt x="62" y="502"/>
                  <a:pt x="62" y="502"/>
                  <a:pt x="62" y="502"/>
                </a:cubicBezTo>
                <a:cubicBezTo>
                  <a:pt x="66" y="490"/>
                  <a:pt x="75" y="479"/>
                  <a:pt x="85" y="468"/>
                </a:cubicBezTo>
                <a:cubicBezTo>
                  <a:pt x="126" y="428"/>
                  <a:pt x="126" y="428"/>
                  <a:pt x="126" y="428"/>
                </a:cubicBezTo>
                <a:cubicBezTo>
                  <a:pt x="144" y="436"/>
                  <a:pt x="164" y="442"/>
                  <a:pt x="186" y="442"/>
                </a:cubicBezTo>
                <a:cubicBezTo>
                  <a:pt x="178" y="463"/>
                  <a:pt x="174" y="486"/>
                  <a:pt x="174" y="509"/>
                </a:cubicBezTo>
                <a:cubicBezTo>
                  <a:pt x="174" y="567"/>
                  <a:pt x="174" y="567"/>
                  <a:pt x="174" y="567"/>
                </a:cubicBezTo>
                <a:cubicBezTo>
                  <a:pt x="174" y="580"/>
                  <a:pt x="179" y="594"/>
                  <a:pt x="186" y="605"/>
                </a:cubicBezTo>
                <a:cubicBezTo>
                  <a:pt x="192" y="614"/>
                  <a:pt x="201" y="620"/>
                  <a:pt x="211" y="624"/>
                </a:cubicBezTo>
                <a:cubicBezTo>
                  <a:pt x="133" y="624"/>
                  <a:pt x="133" y="624"/>
                  <a:pt x="133" y="624"/>
                </a:cubicBezTo>
                <a:close/>
                <a:moveTo>
                  <a:pt x="232" y="213"/>
                </a:moveTo>
                <a:cubicBezTo>
                  <a:pt x="232" y="213"/>
                  <a:pt x="232" y="213"/>
                  <a:pt x="232" y="213"/>
                </a:cubicBezTo>
                <a:cubicBezTo>
                  <a:pt x="233" y="215"/>
                  <a:pt x="233" y="215"/>
                  <a:pt x="233" y="215"/>
                </a:cubicBezTo>
                <a:cubicBezTo>
                  <a:pt x="233" y="216"/>
                  <a:pt x="233" y="216"/>
                  <a:pt x="233" y="216"/>
                </a:cubicBezTo>
                <a:cubicBezTo>
                  <a:pt x="233" y="216"/>
                  <a:pt x="233" y="216"/>
                  <a:pt x="233" y="216"/>
                </a:cubicBezTo>
                <a:cubicBezTo>
                  <a:pt x="233" y="217"/>
                  <a:pt x="233" y="217"/>
                  <a:pt x="233" y="217"/>
                </a:cubicBezTo>
                <a:cubicBezTo>
                  <a:pt x="235" y="224"/>
                  <a:pt x="235" y="224"/>
                  <a:pt x="235" y="224"/>
                </a:cubicBezTo>
                <a:cubicBezTo>
                  <a:pt x="235" y="225"/>
                  <a:pt x="235" y="225"/>
                  <a:pt x="235" y="225"/>
                </a:cubicBezTo>
                <a:cubicBezTo>
                  <a:pt x="235" y="225"/>
                  <a:pt x="235" y="225"/>
                  <a:pt x="235" y="225"/>
                </a:cubicBezTo>
                <a:cubicBezTo>
                  <a:pt x="235" y="226"/>
                  <a:pt x="235" y="226"/>
                  <a:pt x="235" y="226"/>
                </a:cubicBezTo>
                <a:cubicBezTo>
                  <a:pt x="235" y="227"/>
                  <a:pt x="235" y="227"/>
                  <a:pt x="235" y="227"/>
                </a:cubicBezTo>
                <a:cubicBezTo>
                  <a:pt x="243" y="260"/>
                  <a:pt x="260" y="290"/>
                  <a:pt x="284" y="314"/>
                </a:cubicBezTo>
                <a:cubicBezTo>
                  <a:pt x="284" y="314"/>
                  <a:pt x="284" y="314"/>
                  <a:pt x="284" y="314"/>
                </a:cubicBezTo>
                <a:cubicBezTo>
                  <a:pt x="285" y="315"/>
                  <a:pt x="285" y="315"/>
                  <a:pt x="285" y="315"/>
                </a:cubicBezTo>
                <a:cubicBezTo>
                  <a:pt x="233" y="367"/>
                  <a:pt x="233" y="367"/>
                  <a:pt x="233" y="367"/>
                </a:cubicBezTo>
                <a:cubicBezTo>
                  <a:pt x="228" y="372"/>
                  <a:pt x="223" y="378"/>
                  <a:pt x="219" y="383"/>
                </a:cubicBezTo>
                <a:cubicBezTo>
                  <a:pt x="215" y="385"/>
                  <a:pt x="211" y="386"/>
                  <a:pt x="207" y="387"/>
                </a:cubicBezTo>
                <a:cubicBezTo>
                  <a:pt x="202" y="388"/>
                  <a:pt x="196" y="388"/>
                  <a:pt x="189" y="388"/>
                </a:cubicBezTo>
                <a:cubicBezTo>
                  <a:pt x="163" y="388"/>
                  <a:pt x="140" y="378"/>
                  <a:pt x="123" y="361"/>
                </a:cubicBezTo>
                <a:cubicBezTo>
                  <a:pt x="123" y="361"/>
                  <a:pt x="123" y="361"/>
                  <a:pt x="123" y="361"/>
                </a:cubicBezTo>
                <a:cubicBezTo>
                  <a:pt x="107" y="344"/>
                  <a:pt x="96" y="321"/>
                  <a:pt x="96" y="296"/>
                </a:cubicBezTo>
                <a:cubicBezTo>
                  <a:pt x="96" y="270"/>
                  <a:pt x="107" y="247"/>
                  <a:pt x="123" y="230"/>
                </a:cubicBezTo>
                <a:cubicBezTo>
                  <a:pt x="140" y="213"/>
                  <a:pt x="163" y="203"/>
                  <a:pt x="189" y="203"/>
                </a:cubicBezTo>
                <a:cubicBezTo>
                  <a:pt x="199" y="203"/>
                  <a:pt x="208" y="204"/>
                  <a:pt x="217" y="207"/>
                </a:cubicBezTo>
                <a:cubicBezTo>
                  <a:pt x="222" y="209"/>
                  <a:pt x="227" y="211"/>
                  <a:pt x="232" y="213"/>
                </a:cubicBezTo>
                <a:close/>
              </a:path>
            </a:pathLst>
          </a:custGeom>
          <a:solidFill>
            <a:schemeClr val="bg1"/>
          </a:solidFill>
          <a:ln>
            <a:noFill/>
          </a:ln>
        </p:spPr>
        <p:txBody>
          <a:bodyPr vert="horz" wrap="square" lIns="91440" tIns="45720" rIns="91440" bIns="45720" numCol="1" anchor="t" anchorCtr="0" compatLnSpc="1"/>
          <a:p>
            <a:endParaRPr lang="zh-CN" altLang="en-US"/>
          </a:p>
        </p:txBody>
      </p:sp>
      <p:sp>
        <p:nvSpPr>
          <p:cNvPr id="14" name="原创设计师QQ598969553             _24"/>
          <p:cNvSpPr>
            <a:spLocks noEditPoints="1"/>
          </p:cNvSpPr>
          <p:nvPr/>
        </p:nvSpPr>
        <p:spPr bwMode="auto">
          <a:xfrm>
            <a:off x="10574013" y="2950422"/>
            <a:ext cx="263632" cy="216033"/>
          </a:xfrm>
          <a:custGeom>
            <a:avLst/>
            <a:gdLst>
              <a:gd name="T0" fmla="*/ 189 w 828"/>
              <a:gd name="T1" fmla="*/ 149 h 678"/>
              <a:gd name="T2" fmla="*/ 82 w 828"/>
              <a:gd name="T3" fmla="*/ 395 h 678"/>
              <a:gd name="T4" fmla="*/ 12 w 828"/>
              <a:gd name="T5" fmla="*/ 482 h 678"/>
              <a:gd name="T6" fmla="*/ 10 w 828"/>
              <a:gd name="T7" fmla="*/ 620 h 678"/>
              <a:gd name="T8" fmla="*/ 78 w 828"/>
              <a:gd name="T9" fmla="*/ 639 h 678"/>
              <a:gd name="T10" fmla="*/ 106 w 828"/>
              <a:gd name="T11" fmla="*/ 678 h 678"/>
              <a:gd name="T12" fmla="*/ 749 w 828"/>
              <a:gd name="T13" fmla="*/ 651 h 678"/>
              <a:gd name="T14" fmla="*/ 786 w 828"/>
              <a:gd name="T15" fmla="*/ 639 h 678"/>
              <a:gd name="T16" fmla="*/ 828 w 828"/>
              <a:gd name="T17" fmla="*/ 543 h 678"/>
              <a:gd name="T18" fmla="*/ 746 w 828"/>
              <a:gd name="T19" fmla="*/ 395 h 678"/>
              <a:gd name="T20" fmla="*/ 639 w 828"/>
              <a:gd name="T21" fmla="*/ 149 h 678"/>
              <a:gd name="T22" fmla="*/ 331 w 828"/>
              <a:gd name="T23" fmla="*/ 624 h 678"/>
              <a:gd name="T24" fmla="*/ 331 w 828"/>
              <a:gd name="T25" fmla="*/ 600 h 678"/>
              <a:gd name="T26" fmla="*/ 315 w 828"/>
              <a:gd name="T27" fmla="*/ 486 h 678"/>
              <a:gd name="T28" fmla="*/ 230 w 828"/>
              <a:gd name="T29" fmla="*/ 573 h 678"/>
              <a:gd name="T30" fmla="*/ 239 w 828"/>
              <a:gd name="T31" fmla="*/ 453 h 678"/>
              <a:gd name="T32" fmla="*/ 256 w 828"/>
              <a:gd name="T33" fmla="*/ 423 h 678"/>
              <a:gd name="T34" fmla="*/ 257 w 828"/>
              <a:gd name="T35" fmla="*/ 422 h 678"/>
              <a:gd name="T36" fmla="*/ 329 w 828"/>
              <a:gd name="T37" fmla="*/ 347 h 678"/>
              <a:gd name="T38" fmla="*/ 571 w 828"/>
              <a:gd name="T39" fmla="*/ 421 h 678"/>
              <a:gd name="T40" fmla="*/ 571 w 828"/>
              <a:gd name="T41" fmla="*/ 422 h 678"/>
              <a:gd name="T42" fmla="*/ 589 w 828"/>
              <a:gd name="T43" fmla="*/ 453 h 678"/>
              <a:gd name="T44" fmla="*/ 600 w 828"/>
              <a:gd name="T45" fmla="*/ 567 h 678"/>
              <a:gd name="T46" fmla="*/ 529 w 828"/>
              <a:gd name="T47" fmla="*/ 502 h 678"/>
              <a:gd name="T48" fmla="*/ 497 w 828"/>
              <a:gd name="T49" fmla="*/ 597 h 678"/>
              <a:gd name="T50" fmla="*/ 497 w 828"/>
              <a:gd name="T51" fmla="*/ 624 h 678"/>
              <a:gd name="T52" fmla="*/ 284 w 828"/>
              <a:gd name="T53" fmla="*/ 184 h 678"/>
              <a:gd name="T54" fmla="*/ 284 w 828"/>
              <a:gd name="T55" fmla="*/ 184 h 678"/>
              <a:gd name="T56" fmla="*/ 617 w 828"/>
              <a:gd name="T57" fmla="*/ 624 h 678"/>
              <a:gd name="T58" fmla="*/ 654 w 828"/>
              <a:gd name="T59" fmla="*/ 509 h 678"/>
              <a:gd name="T60" fmla="*/ 743 w 828"/>
              <a:gd name="T61" fmla="*/ 468 h 678"/>
              <a:gd name="T62" fmla="*/ 774 w 828"/>
              <a:gd name="T63" fmla="*/ 585 h 678"/>
              <a:gd name="T64" fmla="*/ 711 w 828"/>
              <a:gd name="T65" fmla="*/ 521 h 678"/>
              <a:gd name="T66" fmla="*/ 595 w 828"/>
              <a:gd name="T67" fmla="*/ 213 h 678"/>
              <a:gd name="T68" fmla="*/ 639 w 828"/>
              <a:gd name="T69" fmla="*/ 203 h 678"/>
              <a:gd name="T70" fmla="*/ 705 w 828"/>
              <a:gd name="T71" fmla="*/ 361 h 678"/>
              <a:gd name="T72" fmla="*/ 621 w 828"/>
              <a:gd name="T73" fmla="*/ 387 h 678"/>
              <a:gd name="T74" fmla="*/ 594 w 828"/>
              <a:gd name="T75" fmla="*/ 367 h 678"/>
              <a:gd name="T76" fmla="*/ 544 w 828"/>
              <a:gd name="T77" fmla="*/ 314 h 678"/>
              <a:gd name="T78" fmla="*/ 593 w 828"/>
              <a:gd name="T79" fmla="*/ 226 h 678"/>
              <a:gd name="T80" fmla="*/ 593 w 828"/>
              <a:gd name="T81" fmla="*/ 224 h 678"/>
              <a:gd name="T82" fmla="*/ 595 w 828"/>
              <a:gd name="T83" fmla="*/ 216 h 678"/>
              <a:gd name="T84" fmla="*/ 133 w 828"/>
              <a:gd name="T85" fmla="*/ 624 h 678"/>
              <a:gd name="T86" fmla="*/ 116 w 828"/>
              <a:gd name="T87" fmla="*/ 521 h 678"/>
              <a:gd name="T88" fmla="*/ 54 w 828"/>
              <a:gd name="T89" fmla="*/ 585 h 678"/>
              <a:gd name="T90" fmla="*/ 62 w 828"/>
              <a:gd name="T91" fmla="*/ 502 h 678"/>
              <a:gd name="T92" fmla="*/ 126 w 828"/>
              <a:gd name="T93" fmla="*/ 428 h 678"/>
              <a:gd name="T94" fmla="*/ 174 w 828"/>
              <a:gd name="T95" fmla="*/ 567 h 678"/>
              <a:gd name="T96" fmla="*/ 133 w 828"/>
              <a:gd name="T97" fmla="*/ 624 h 678"/>
              <a:gd name="T98" fmla="*/ 233 w 828"/>
              <a:gd name="T99" fmla="*/ 215 h 678"/>
              <a:gd name="T100" fmla="*/ 233 w 828"/>
              <a:gd name="T101" fmla="*/ 217 h 678"/>
              <a:gd name="T102" fmla="*/ 235 w 828"/>
              <a:gd name="T103" fmla="*/ 225 h 678"/>
              <a:gd name="T104" fmla="*/ 284 w 828"/>
              <a:gd name="T105" fmla="*/ 314 h 678"/>
              <a:gd name="T106" fmla="*/ 233 w 828"/>
              <a:gd name="T107" fmla="*/ 367 h 678"/>
              <a:gd name="T108" fmla="*/ 189 w 828"/>
              <a:gd name="T109" fmla="*/ 388 h 678"/>
              <a:gd name="T110" fmla="*/ 96 w 828"/>
              <a:gd name="T111" fmla="*/ 296 h 678"/>
              <a:gd name="T112" fmla="*/ 217 w 828"/>
              <a:gd name="T113" fmla="*/ 207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28" h="678">
                <a:moveTo>
                  <a:pt x="414" y="0"/>
                </a:moveTo>
                <a:cubicBezTo>
                  <a:pt x="323" y="0"/>
                  <a:pt x="246" y="67"/>
                  <a:pt x="232" y="156"/>
                </a:cubicBezTo>
                <a:cubicBezTo>
                  <a:pt x="219" y="151"/>
                  <a:pt x="204" y="149"/>
                  <a:pt x="189" y="149"/>
                </a:cubicBezTo>
                <a:cubicBezTo>
                  <a:pt x="148" y="149"/>
                  <a:pt x="112" y="165"/>
                  <a:pt x="85" y="192"/>
                </a:cubicBezTo>
                <a:cubicBezTo>
                  <a:pt x="59" y="218"/>
                  <a:pt x="42" y="255"/>
                  <a:pt x="42" y="296"/>
                </a:cubicBezTo>
                <a:cubicBezTo>
                  <a:pt x="42" y="334"/>
                  <a:pt x="57" y="369"/>
                  <a:pt x="82" y="395"/>
                </a:cubicBezTo>
                <a:cubicBezTo>
                  <a:pt x="47" y="430"/>
                  <a:pt x="47" y="430"/>
                  <a:pt x="47" y="430"/>
                </a:cubicBezTo>
                <a:cubicBezTo>
                  <a:pt x="32" y="445"/>
                  <a:pt x="20" y="463"/>
                  <a:pt x="12" y="482"/>
                </a:cubicBezTo>
                <a:cubicBezTo>
                  <a:pt x="12" y="482"/>
                  <a:pt x="12" y="482"/>
                  <a:pt x="12" y="482"/>
                </a:cubicBezTo>
                <a:cubicBezTo>
                  <a:pt x="4" y="501"/>
                  <a:pt x="0" y="522"/>
                  <a:pt x="0" y="543"/>
                </a:cubicBezTo>
                <a:cubicBezTo>
                  <a:pt x="0" y="587"/>
                  <a:pt x="0" y="587"/>
                  <a:pt x="0" y="587"/>
                </a:cubicBezTo>
                <a:cubicBezTo>
                  <a:pt x="0" y="598"/>
                  <a:pt x="4" y="610"/>
                  <a:pt x="10" y="620"/>
                </a:cubicBezTo>
                <a:cubicBezTo>
                  <a:pt x="18" y="630"/>
                  <a:pt x="28" y="637"/>
                  <a:pt x="42" y="639"/>
                </a:cubicBezTo>
                <a:cubicBezTo>
                  <a:pt x="43" y="639"/>
                  <a:pt x="44" y="639"/>
                  <a:pt x="45" y="639"/>
                </a:cubicBezTo>
                <a:cubicBezTo>
                  <a:pt x="78" y="639"/>
                  <a:pt x="78" y="639"/>
                  <a:pt x="78" y="639"/>
                </a:cubicBezTo>
                <a:cubicBezTo>
                  <a:pt x="78" y="651"/>
                  <a:pt x="78" y="651"/>
                  <a:pt x="78" y="651"/>
                </a:cubicBezTo>
                <a:cubicBezTo>
                  <a:pt x="78" y="666"/>
                  <a:pt x="91" y="678"/>
                  <a:pt x="105" y="678"/>
                </a:cubicBezTo>
                <a:cubicBezTo>
                  <a:pt x="106" y="678"/>
                  <a:pt x="106" y="678"/>
                  <a:pt x="106" y="678"/>
                </a:cubicBezTo>
                <a:cubicBezTo>
                  <a:pt x="722" y="678"/>
                  <a:pt x="722" y="678"/>
                  <a:pt x="722" y="678"/>
                </a:cubicBezTo>
                <a:cubicBezTo>
                  <a:pt x="723" y="678"/>
                  <a:pt x="723" y="678"/>
                  <a:pt x="723" y="678"/>
                </a:cubicBezTo>
                <a:cubicBezTo>
                  <a:pt x="738" y="678"/>
                  <a:pt x="749" y="666"/>
                  <a:pt x="749" y="651"/>
                </a:cubicBezTo>
                <a:cubicBezTo>
                  <a:pt x="749" y="639"/>
                  <a:pt x="749" y="639"/>
                  <a:pt x="749" y="639"/>
                </a:cubicBezTo>
                <a:cubicBezTo>
                  <a:pt x="783" y="639"/>
                  <a:pt x="783" y="639"/>
                  <a:pt x="783" y="639"/>
                </a:cubicBezTo>
                <a:cubicBezTo>
                  <a:pt x="784" y="639"/>
                  <a:pt x="785" y="639"/>
                  <a:pt x="786" y="639"/>
                </a:cubicBezTo>
                <a:cubicBezTo>
                  <a:pt x="800" y="637"/>
                  <a:pt x="810" y="630"/>
                  <a:pt x="817" y="620"/>
                </a:cubicBezTo>
                <a:cubicBezTo>
                  <a:pt x="824" y="610"/>
                  <a:pt x="828" y="598"/>
                  <a:pt x="828" y="587"/>
                </a:cubicBezTo>
                <a:cubicBezTo>
                  <a:pt x="828" y="543"/>
                  <a:pt x="828" y="543"/>
                  <a:pt x="828" y="543"/>
                </a:cubicBezTo>
                <a:cubicBezTo>
                  <a:pt x="828" y="522"/>
                  <a:pt x="824" y="501"/>
                  <a:pt x="816" y="482"/>
                </a:cubicBezTo>
                <a:cubicBezTo>
                  <a:pt x="808" y="463"/>
                  <a:pt x="796" y="445"/>
                  <a:pt x="781" y="430"/>
                </a:cubicBezTo>
                <a:cubicBezTo>
                  <a:pt x="746" y="395"/>
                  <a:pt x="746" y="395"/>
                  <a:pt x="746" y="395"/>
                </a:cubicBezTo>
                <a:cubicBezTo>
                  <a:pt x="770" y="369"/>
                  <a:pt x="786" y="334"/>
                  <a:pt x="786" y="296"/>
                </a:cubicBezTo>
                <a:cubicBezTo>
                  <a:pt x="786" y="255"/>
                  <a:pt x="769" y="218"/>
                  <a:pt x="742" y="192"/>
                </a:cubicBezTo>
                <a:cubicBezTo>
                  <a:pt x="716" y="165"/>
                  <a:pt x="679" y="149"/>
                  <a:pt x="639" y="149"/>
                </a:cubicBezTo>
                <a:cubicBezTo>
                  <a:pt x="624" y="149"/>
                  <a:pt x="609" y="151"/>
                  <a:pt x="596" y="156"/>
                </a:cubicBezTo>
                <a:cubicBezTo>
                  <a:pt x="582" y="67"/>
                  <a:pt x="504" y="0"/>
                  <a:pt x="414" y="0"/>
                </a:cubicBezTo>
                <a:close/>
                <a:moveTo>
                  <a:pt x="331" y="624"/>
                </a:moveTo>
                <a:cubicBezTo>
                  <a:pt x="331" y="624"/>
                  <a:pt x="331" y="624"/>
                  <a:pt x="331" y="624"/>
                </a:cubicBezTo>
                <a:cubicBezTo>
                  <a:pt x="331" y="600"/>
                  <a:pt x="331" y="600"/>
                  <a:pt x="331" y="600"/>
                </a:cubicBezTo>
                <a:cubicBezTo>
                  <a:pt x="331" y="600"/>
                  <a:pt x="331" y="600"/>
                  <a:pt x="331" y="600"/>
                </a:cubicBezTo>
                <a:cubicBezTo>
                  <a:pt x="331" y="597"/>
                  <a:pt x="331" y="597"/>
                  <a:pt x="331" y="597"/>
                </a:cubicBezTo>
                <a:cubicBezTo>
                  <a:pt x="331" y="502"/>
                  <a:pt x="331" y="502"/>
                  <a:pt x="331" y="502"/>
                </a:cubicBezTo>
                <a:cubicBezTo>
                  <a:pt x="331" y="493"/>
                  <a:pt x="324" y="486"/>
                  <a:pt x="315" y="486"/>
                </a:cubicBezTo>
                <a:cubicBezTo>
                  <a:pt x="306" y="486"/>
                  <a:pt x="299" y="493"/>
                  <a:pt x="299" y="502"/>
                </a:cubicBezTo>
                <a:cubicBezTo>
                  <a:pt x="299" y="573"/>
                  <a:pt x="299" y="573"/>
                  <a:pt x="299" y="573"/>
                </a:cubicBezTo>
                <a:cubicBezTo>
                  <a:pt x="230" y="573"/>
                  <a:pt x="230" y="573"/>
                  <a:pt x="230" y="573"/>
                </a:cubicBezTo>
                <a:cubicBezTo>
                  <a:pt x="228" y="571"/>
                  <a:pt x="228" y="569"/>
                  <a:pt x="228" y="567"/>
                </a:cubicBezTo>
                <a:cubicBezTo>
                  <a:pt x="228" y="509"/>
                  <a:pt x="228" y="509"/>
                  <a:pt x="228" y="509"/>
                </a:cubicBezTo>
                <a:cubicBezTo>
                  <a:pt x="228" y="489"/>
                  <a:pt x="231" y="470"/>
                  <a:pt x="239" y="453"/>
                </a:cubicBezTo>
                <a:cubicBezTo>
                  <a:pt x="239" y="453"/>
                  <a:pt x="239" y="453"/>
                  <a:pt x="239" y="453"/>
                </a:cubicBezTo>
                <a:cubicBezTo>
                  <a:pt x="243" y="442"/>
                  <a:pt x="249" y="432"/>
                  <a:pt x="256" y="423"/>
                </a:cubicBezTo>
                <a:cubicBezTo>
                  <a:pt x="256" y="423"/>
                  <a:pt x="256" y="423"/>
                  <a:pt x="256" y="423"/>
                </a:cubicBezTo>
                <a:cubicBezTo>
                  <a:pt x="256" y="422"/>
                  <a:pt x="256" y="422"/>
                  <a:pt x="256" y="422"/>
                </a:cubicBezTo>
                <a:cubicBezTo>
                  <a:pt x="257" y="422"/>
                  <a:pt x="257" y="422"/>
                  <a:pt x="257" y="422"/>
                </a:cubicBezTo>
                <a:cubicBezTo>
                  <a:pt x="257" y="422"/>
                  <a:pt x="257" y="422"/>
                  <a:pt x="257" y="422"/>
                </a:cubicBezTo>
                <a:cubicBezTo>
                  <a:pt x="257" y="421"/>
                  <a:pt x="257" y="421"/>
                  <a:pt x="257" y="421"/>
                </a:cubicBezTo>
                <a:cubicBezTo>
                  <a:pt x="262" y="415"/>
                  <a:pt x="266" y="410"/>
                  <a:pt x="272" y="405"/>
                </a:cubicBezTo>
                <a:cubicBezTo>
                  <a:pt x="329" y="347"/>
                  <a:pt x="329" y="347"/>
                  <a:pt x="329" y="347"/>
                </a:cubicBezTo>
                <a:cubicBezTo>
                  <a:pt x="382" y="375"/>
                  <a:pt x="446" y="375"/>
                  <a:pt x="499" y="347"/>
                </a:cubicBezTo>
                <a:cubicBezTo>
                  <a:pt x="557" y="405"/>
                  <a:pt x="557" y="405"/>
                  <a:pt x="557" y="405"/>
                </a:cubicBezTo>
                <a:cubicBezTo>
                  <a:pt x="561" y="410"/>
                  <a:pt x="566" y="415"/>
                  <a:pt x="571" y="421"/>
                </a:cubicBezTo>
                <a:cubicBezTo>
                  <a:pt x="571" y="422"/>
                  <a:pt x="571" y="422"/>
                  <a:pt x="571" y="422"/>
                </a:cubicBezTo>
                <a:cubicBezTo>
                  <a:pt x="571" y="422"/>
                  <a:pt x="571" y="422"/>
                  <a:pt x="571" y="422"/>
                </a:cubicBezTo>
                <a:cubicBezTo>
                  <a:pt x="571" y="422"/>
                  <a:pt x="571" y="422"/>
                  <a:pt x="571" y="422"/>
                </a:cubicBezTo>
                <a:cubicBezTo>
                  <a:pt x="572" y="423"/>
                  <a:pt x="572" y="423"/>
                  <a:pt x="572" y="423"/>
                </a:cubicBezTo>
                <a:cubicBezTo>
                  <a:pt x="572" y="423"/>
                  <a:pt x="572" y="423"/>
                  <a:pt x="572" y="423"/>
                </a:cubicBezTo>
                <a:cubicBezTo>
                  <a:pt x="579" y="432"/>
                  <a:pt x="585" y="442"/>
                  <a:pt x="589" y="453"/>
                </a:cubicBezTo>
                <a:cubicBezTo>
                  <a:pt x="589" y="453"/>
                  <a:pt x="589" y="453"/>
                  <a:pt x="589" y="453"/>
                </a:cubicBezTo>
                <a:cubicBezTo>
                  <a:pt x="596" y="470"/>
                  <a:pt x="600" y="489"/>
                  <a:pt x="600" y="509"/>
                </a:cubicBezTo>
                <a:cubicBezTo>
                  <a:pt x="600" y="567"/>
                  <a:pt x="600" y="567"/>
                  <a:pt x="600" y="567"/>
                </a:cubicBezTo>
                <a:cubicBezTo>
                  <a:pt x="600" y="569"/>
                  <a:pt x="599" y="571"/>
                  <a:pt x="598" y="573"/>
                </a:cubicBezTo>
                <a:cubicBezTo>
                  <a:pt x="529" y="573"/>
                  <a:pt x="529" y="573"/>
                  <a:pt x="529" y="573"/>
                </a:cubicBezTo>
                <a:cubicBezTo>
                  <a:pt x="529" y="502"/>
                  <a:pt x="529" y="502"/>
                  <a:pt x="529" y="502"/>
                </a:cubicBezTo>
                <a:cubicBezTo>
                  <a:pt x="529" y="493"/>
                  <a:pt x="522" y="486"/>
                  <a:pt x="513" y="486"/>
                </a:cubicBezTo>
                <a:cubicBezTo>
                  <a:pt x="504" y="486"/>
                  <a:pt x="497" y="493"/>
                  <a:pt x="497" y="502"/>
                </a:cubicBezTo>
                <a:cubicBezTo>
                  <a:pt x="497" y="597"/>
                  <a:pt x="497" y="597"/>
                  <a:pt x="497" y="597"/>
                </a:cubicBezTo>
                <a:cubicBezTo>
                  <a:pt x="497" y="600"/>
                  <a:pt x="497" y="600"/>
                  <a:pt x="497" y="600"/>
                </a:cubicBezTo>
                <a:cubicBezTo>
                  <a:pt x="497" y="600"/>
                  <a:pt x="497" y="600"/>
                  <a:pt x="497" y="600"/>
                </a:cubicBezTo>
                <a:cubicBezTo>
                  <a:pt x="497" y="624"/>
                  <a:pt x="497" y="624"/>
                  <a:pt x="497" y="624"/>
                </a:cubicBezTo>
                <a:cubicBezTo>
                  <a:pt x="331" y="624"/>
                  <a:pt x="331" y="624"/>
                  <a:pt x="331" y="624"/>
                </a:cubicBezTo>
                <a:close/>
                <a:moveTo>
                  <a:pt x="284" y="184"/>
                </a:moveTo>
                <a:cubicBezTo>
                  <a:pt x="284" y="184"/>
                  <a:pt x="284" y="184"/>
                  <a:pt x="284" y="184"/>
                </a:cubicBezTo>
                <a:cubicBezTo>
                  <a:pt x="284" y="112"/>
                  <a:pt x="342" y="54"/>
                  <a:pt x="414" y="54"/>
                </a:cubicBezTo>
                <a:cubicBezTo>
                  <a:pt x="486" y="54"/>
                  <a:pt x="544" y="112"/>
                  <a:pt x="544" y="184"/>
                </a:cubicBezTo>
                <a:cubicBezTo>
                  <a:pt x="544" y="354"/>
                  <a:pt x="284" y="354"/>
                  <a:pt x="284" y="184"/>
                </a:cubicBezTo>
                <a:close/>
                <a:moveTo>
                  <a:pt x="695" y="624"/>
                </a:moveTo>
                <a:cubicBezTo>
                  <a:pt x="695" y="624"/>
                  <a:pt x="695" y="624"/>
                  <a:pt x="695" y="624"/>
                </a:cubicBezTo>
                <a:cubicBezTo>
                  <a:pt x="617" y="624"/>
                  <a:pt x="617" y="624"/>
                  <a:pt x="617" y="624"/>
                </a:cubicBezTo>
                <a:cubicBezTo>
                  <a:pt x="627" y="620"/>
                  <a:pt x="635" y="614"/>
                  <a:pt x="641" y="605"/>
                </a:cubicBezTo>
                <a:cubicBezTo>
                  <a:pt x="649" y="594"/>
                  <a:pt x="654" y="580"/>
                  <a:pt x="654" y="567"/>
                </a:cubicBezTo>
                <a:cubicBezTo>
                  <a:pt x="654" y="509"/>
                  <a:pt x="654" y="509"/>
                  <a:pt x="654" y="509"/>
                </a:cubicBezTo>
                <a:cubicBezTo>
                  <a:pt x="654" y="486"/>
                  <a:pt x="650" y="463"/>
                  <a:pt x="642" y="442"/>
                </a:cubicBezTo>
                <a:cubicBezTo>
                  <a:pt x="664" y="442"/>
                  <a:pt x="684" y="436"/>
                  <a:pt x="702" y="428"/>
                </a:cubicBezTo>
                <a:cubicBezTo>
                  <a:pt x="743" y="468"/>
                  <a:pt x="743" y="468"/>
                  <a:pt x="743" y="468"/>
                </a:cubicBezTo>
                <a:cubicBezTo>
                  <a:pt x="753" y="479"/>
                  <a:pt x="761" y="490"/>
                  <a:pt x="766" y="502"/>
                </a:cubicBezTo>
                <a:cubicBezTo>
                  <a:pt x="771" y="515"/>
                  <a:pt x="774" y="529"/>
                  <a:pt x="774" y="543"/>
                </a:cubicBezTo>
                <a:cubicBezTo>
                  <a:pt x="774" y="585"/>
                  <a:pt x="774" y="585"/>
                  <a:pt x="774" y="585"/>
                </a:cubicBezTo>
                <a:cubicBezTo>
                  <a:pt x="727" y="585"/>
                  <a:pt x="727" y="585"/>
                  <a:pt x="727" y="585"/>
                </a:cubicBezTo>
                <a:cubicBezTo>
                  <a:pt x="727" y="538"/>
                  <a:pt x="727" y="538"/>
                  <a:pt x="727" y="538"/>
                </a:cubicBezTo>
                <a:cubicBezTo>
                  <a:pt x="727" y="529"/>
                  <a:pt x="720" y="521"/>
                  <a:pt x="711" y="521"/>
                </a:cubicBezTo>
                <a:cubicBezTo>
                  <a:pt x="702" y="521"/>
                  <a:pt x="695" y="529"/>
                  <a:pt x="695" y="538"/>
                </a:cubicBezTo>
                <a:cubicBezTo>
                  <a:pt x="695" y="624"/>
                  <a:pt x="695" y="624"/>
                  <a:pt x="695" y="624"/>
                </a:cubicBezTo>
                <a:close/>
                <a:moveTo>
                  <a:pt x="595" y="213"/>
                </a:moveTo>
                <a:cubicBezTo>
                  <a:pt x="595" y="213"/>
                  <a:pt x="595" y="213"/>
                  <a:pt x="595" y="213"/>
                </a:cubicBezTo>
                <a:cubicBezTo>
                  <a:pt x="601" y="211"/>
                  <a:pt x="606" y="209"/>
                  <a:pt x="611" y="207"/>
                </a:cubicBezTo>
                <a:cubicBezTo>
                  <a:pt x="620" y="204"/>
                  <a:pt x="629" y="203"/>
                  <a:pt x="639" y="203"/>
                </a:cubicBezTo>
                <a:cubicBezTo>
                  <a:pt x="665" y="203"/>
                  <a:pt x="688" y="213"/>
                  <a:pt x="705" y="230"/>
                </a:cubicBezTo>
                <a:cubicBezTo>
                  <a:pt x="721" y="247"/>
                  <a:pt x="732" y="270"/>
                  <a:pt x="732" y="296"/>
                </a:cubicBezTo>
                <a:cubicBezTo>
                  <a:pt x="732" y="321"/>
                  <a:pt x="721" y="344"/>
                  <a:pt x="705" y="361"/>
                </a:cubicBezTo>
                <a:cubicBezTo>
                  <a:pt x="705" y="361"/>
                  <a:pt x="705" y="361"/>
                  <a:pt x="705" y="361"/>
                </a:cubicBezTo>
                <a:cubicBezTo>
                  <a:pt x="688" y="378"/>
                  <a:pt x="665" y="388"/>
                  <a:pt x="639" y="388"/>
                </a:cubicBezTo>
                <a:cubicBezTo>
                  <a:pt x="632" y="388"/>
                  <a:pt x="626" y="388"/>
                  <a:pt x="621" y="387"/>
                </a:cubicBezTo>
                <a:cubicBezTo>
                  <a:pt x="617" y="386"/>
                  <a:pt x="613" y="385"/>
                  <a:pt x="609" y="383"/>
                </a:cubicBezTo>
                <a:cubicBezTo>
                  <a:pt x="605" y="378"/>
                  <a:pt x="600" y="372"/>
                  <a:pt x="594" y="367"/>
                </a:cubicBezTo>
                <a:cubicBezTo>
                  <a:pt x="594" y="367"/>
                  <a:pt x="594" y="367"/>
                  <a:pt x="594" y="367"/>
                </a:cubicBezTo>
                <a:cubicBezTo>
                  <a:pt x="543" y="315"/>
                  <a:pt x="543" y="315"/>
                  <a:pt x="543" y="315"/>
                </a:cubicBezTo>
                <a:cubicBezTo>
                  <a:pt x="544" y="314"/>
                  <a:pt x="544" y="314"/>
                  <a:pt x="544" y="314"/>
                </a:cubicBezTo>
                <a:cubicBezTo>
                  <a:pt x="544" y="314"/>
                  <a:pt x="544" y="314"/>
                  <a:pt x="544" y="314"/>
                </a:cubicBezTo>
                <a:cubicBezTo>
                  <a:pt x="544" y="314"/>
                  <a:pt x="544" y="314"/>
                  <a:pt x="544" y="314"/>
                </a:cubicBezTo>
                <a:cubicBezTo>
                  <a:pt x="568" y="290"/>
                  <a:pt x="585" y="260"/>
                  <a:pt x="593" y="227"/>
                </a:cubicBezTo>
                <a:cubicBezTo>
                  <a:pt x="593" y="226"/>
                  <a:pt x="593" y="226"/>
                  <a:pt x="593" y="226"/>
                </a:cubicBezTo>
                <a:cubicBezTo>
                  <a:pt x="593" y="225"/>
                  <a:pt x="593" y="225"/>
                  <a:pt x="593" y="225"/>
                </a:cubicBezTo>
                <a:cubicBezTo>
                  <a:pt x="593" y="225"/>
                  <a:pt x="593" y="225"/>
                  <a:pt x="593" y="225"/>
                </a:cubicBezTo>
                <a:cubicBezTo>
                  <a:pt x="593" y="224"/>
                  <a:pt x="593" y="224"/>
                  <a:pt x="593" y="224"/>
                </a:cubicBezTo>
                <a:cubicBezTo>
                  <a:pt x="595" y="217"/>
                  <a:pt x="595" y="217"/>
                  <a:pt x="595" y="217"/>
                </a:cubicBezTo>
                <a:cubicBezTo>
                  <a:pt x="595" y="216"/>
                  <a:pt x="595" y="216"/>
                  <a:pt x="595" y="216"/>
                </a:cubicBezTo>
                <a:cubicBezTo>
                  <a:pt x="595" y="216"/>
                  <a:pt x="595" y="216"/>
                  <a:pt x="595" y="216"/>
                </a:cubicBezTo>
                <a:cubicBezTo>
                  <a:pt x="595" y="215"/>
                  <a:pt x="595" y="215"/>
                  <a:pt x="595" y="215"/>
                </a:cubicBezTo>
                <a:cubicBezTo>
                  <a:pt x="595" y="213"/>
                  <a:pt x="595" y="213"/>
                  <a:pt x="595" y="213"/>
                </a:cubicBezTo>
                <a:close/>
                <a:moveTo>
                  <a:pt x="133" y="624"/>
                </a:moveTo>
                <a:cubicBezTo>
                  <a:pt x="133" y="624"/>
                  <a:pt x="133" y="624"/>
                  <a:pt x="133" y="624"/>
                </a:cubicBezTo>
                <a:cubicBezTo>
                  <a:pt x="133" y="538"/>
                  <a:pt x="133" y="538"/>
                  <a:pt x="133" y="538"/>
                </a:cubicBezTo>
                <a:cubicBezTo>
                  <a:pt x="133" y="529"/>
                  <a:pt x="126" y="521"/>
                  <a:pt x="116" y="521"/>
                </a:cubicBezTo>
                <a:cubicBezTo>
                  <a:pt x="108" y="521"/>
                  <a:pt x="100" y="529"/>
                  <a:pt x="100" y="538"/>
                </a:cubicBezTo>
                <a:cubicBezTo>
                  <a:pt x="100" y="585"/>
                  <a:pt x="100" y="585"/>
                  <a:pt x="100" y="585"/>
                </a:cubicBezTo>
                <a:cubicBezTo>
                  <a:pt x="54" y="585"/>
                  <a:pt x="54" y="585"/>
                  <a:pt x="54" y="585"/>
                </a:cubicBezTo>
                <a:cubicBezTo>
                  <a:pt x="54" y="543"/>
                  <a:pt x="54" y="543"/>
                  <a:pt x="54" y="543"/>
                </a:cubicBezTo>
                <a:cubicBezTo>
                  <a:pt x="54" y="529"/>
                  <a:pt x="56" y="515"/>
                  <a:pt x="62" y="502"/>
                </a:cubicBezTo>
                <a:cubicBezTo>
                  <a:pt x="62" y="502"/>
                  <a:pt x="62" y="502"/>
                  <a:pt x="62" y="502"/>
                </a:cubicBezTo>
                <a:cubicBezTo>
                  <a:pt x="62" y="502"/>
                  <a:pt x="62" y="502"/>
                  <a:pt x="62" y="502"/>
                </a:cubicBezTo>
                <a:cubicBezTo>
                  <a:pt x="66" y="490"/>
                  <a:pt x="75" y="479"/>
                  <a:pt x="85" y="468"/>
                </a:cubicBezTo>
                <a:cubicBezTo>
                  <a:pt x="126" y="428"/>
                  <a:pt x="126" y="428"/>
                  <a:pt x="126" y="428"/>
                </a:cubicBezTo>
                <a:cubicBezTo>
                  <a:pt x="144" y="436"/>
                  <a:pt x="164" y="442"/>
                  <a:pt x="186" y="442"/>
                </a:cubicBezTo>
                <a:cubicBezTo>
                  <a:pt x="178" y="463"/>
                  <a:pt x="174" y="486"/>
                  <a:pt x="174" y="509"/>
                </a:cubicBezTo>
                <a:cubicBezTo>
                  <a:pt x="174" y="567"/>
                  <a:pt x="174" y="567"/>
                  <a:pt x="174" y="567"/>
                </a:cubicBezTo>
                <a:cubicBezTo>
                  <a:pt x="174" y="580"/>
                  <a:pt x="179" y="594"/>
                  <a:pt x="186" y="605"/>
                </a:cubicBezTo>
                <a:cubicBezTo>
                  <a:pt x="192" y="614"/>
                  <a:pt x="201" y="620"/>
                  <a:pt x="211" y="624"/>
                </a:cubicBezTo>
                <a:cubicBezTo>
                  <a:pt x="133" y="624"/>
                  <a:pt x="133" y="624"/>
                  <a:pt x="133" y="624"/>
                </a:cubicBezTo>
                <a:close/>
                <a:moveTo>
                  <a:pt x="232" y="213"/>
                </a:moveTo>
                <a:cubicBezTo>
                  <a:pt x="232" y="213"/>
                  <a:pt x="232" y="213"/>
                  <a:pt x="232" y="213"/>
                </a:cubicBezTo>
                <a:cubicBezTo>
                  <a:pt x="233" y="215"/>
                  <a:pt x="233" y="215"/>
                  <a:pt x="233" y="215"/>
                </a:cubicBezTo>
                <a:cubicBezTo>
                  <a:pt x="233" y="216"/>
                  <a:pt x="233" y="216"/>
                  <a:pt x="233" y="216"/>
                </a:cubicBezTo>
                <a:cubicBezTo>
                  <a:pt x="233" y="216"/>
                  <a:pt x="233" y="216"/>
                  <a:pt x="233" y="216"/>
                </a:cubicBezTo>
                <a:cubicBezTo>
                  <a:pt x="233" y="217"/>
                  <a:pt x="233" y="217"/>
                  <a:pt x="233" y="217"/>
                </a:cubicBezTo>
                <a:cubicBezTo>
                  <a:pt x="235" y="224"/>
                  <a:pt x="235" y="224"/>
                  <a:pt x="235" y="224"/>
                </a:cubicBezTo>
                <a:cubicBezTo>
                  <a:pt x="235" y="225"/>
                  <a:pt x="235" y="225"/>
                  <a:pt x="235" y="225"/>
                </a:cubicBezTo>
                <a:cubicBezTo>
                  <a:pt x="235" y="225"/>
                  <a:pt x="235" y="225"/>
                  <a:pt x="235" y="225"/>
                </a:cubicBezTo>
                <a:cubicBezTo>
                  <a:pt x="235" y="226"/>
                  <a:pt x="235" y="226"/>
                  <a:pt x="235" y="226"/>
                </a:cubicBezTo>
                <a:cubicBezTo>
                  <a:pt x="235" y="227"/>
                  <a:pt x="235" y="227"/>
                  <a:pt x="235" y="227"/>
                </a:cubicBezTo>
                <a:cubicBezTo>
                  <a:pt x="243" y="260"/>
                  <a:pt x="260" y="290"/>
                  <a:pt x="284" y="314"/>
                </a:cubicBezTo>
                <a:cubicBezTo>
                  <a:pt x="284" y="314"/>
                  <a:pt x="284" y="314"/>
                  <a:pt x="284" y="314"/>
                </a:cubicBezTo>
                <a:cubicBezTo>
                  <a:pt x="285" y="315"/>
                  <a:pt x="285" y="315"/>
                  <a:pt x="285" y="315"/>
                </a:cubicBezTo>
                <a:cubicBezTo>
                  <a:pt x="233" y="367"/>
                  <a:pt x="233" y="367"/>
                  <a:pt x="233" y="367"/>
                </a:cubicBezTo>
                <a:cubicBezTo>
                  <a:pt x="228" y="372"/>
                  <a:pt x="223" y="378"/>
                  <a:pt x="219" y="383"/>
                </a:cubicBezTo>
                <a:cubicBezTo>
                  <a:pt x="215" y="385"/>
                  <a:pt x="211" y="386"/>
                  <a:pt x="207" y="387"/>
                </a:cubicBezTo>
                <a:cubicBezTo>
                  <a:pt x="202" y="388"/>
                  <a:pt x="196" y="388"/>
                  <a:pt x="189" y="388"/>
                </a:cubicBezTo>
                <a:cubicBezTo>
                  <a:pt x="163" y="388"/>
                  <a:pt x="140" y="378"/>
                  <a:pt x="123" y="361"/>
                </a:cubicBezTo>
                <a:cubicBezTo>
                  <a:pt x="123" y="361"/>
                  <a:pt x="123" y="361"/>
                  <a:pt x="123" y="361"/>
                </a:cubicBezTo>
                <a:cubicBezTo>
                  <a:pt x="107" y="344"/>
                  <a:pt x="96" y="321"/>
                  <a:pt x="96" y="296"/>
                </a:cubicBezTo>
                <a:cubicBezTo>
                  <a:pt x="96" y="270"/>
                  <a:pt x="107" y="247"/>
                  <a:pt x="123" y="230"/>
                </a:cubicBezTo>
                <a:cubicBezTo>
                  <a:pt x="140" y="213"/>
                  <a:pt x="163" y="203"/>
                  <a:pt x="189" y="203"/>
                </a:cubicBezTo>
                <a:cubicBezTo>
                  <a:pt x="199" y="203"/>
                  <a:pt x="208" y="204"/>
                  <a:pt x="217" y="207"/>
                </a:cubicBezTo>
                <a:cubicBezTo>
                  <a:pt x="222" y="209"/>
                  <a:pt x="227" y="211"/>
                  <a:pt x="232" y="213"/>
                </a:cubicBezTo>
                <a:close/>
              </a:path>
            </a:pathLst>
          </a:custGeom>
          <a:solidFill>
            <a:schemeClr val="bg1"/>
          </a:solidFill>
          <a:ln>
            <a:noFill/>
          </a:ln>
        </p:spPr>
        <p:txBody>
          <a:bodyPr vert="horz" wrap="square" lIns="91440" tIns="45720" rIns="91440" bIns="45720" numCol="1" anchor="t" anchorCtr="0" compatLnSpc="1"/>
          <a:p>
            <a:endParaRPr lang="zh-CN" altLang="en-US"/>
          </a:p>
        </p:txBody>
      </p:sp>
      <p:sp>
        <p:nvSpPr>
          <p:cNvPr id="15" name="原创设计师QQ598969553             _24"/>
          <p:cNvSpPr>
            <a:spLocks noEditPoints="1"/>
          </p:cNvSpPr>
          <p:nvPr/>
        </p:nvSpPr>
        <p:spPr bwMode="auto">
          <a:xfrm>
            <a:off x="8852528" y="4614122"/>
            <a:ext cx="263632" cy="216033"/>
          </a:xfrm>
          <a:custGeom>
            <a:avLst/>
            <a:gdLst>
              <a:gd name="T0" fmla="*/ 189 w 828"/>
              <a:gd name="T1" fmla="*/ 149 h 678"/>
              <a:gd name="T2" fmla="*/ 82 w 828"/>
              <a:gd name="T3" fmla="*/ 395 h 678"/>
              <a:gd name="T4" fmla="*/ 12 w 828"/>
              <a:gd name="T5" fmla="*/ 482 h 678"/>
              <a:gd name="T6" fmla="*/ 10 w 828"/>
              <a:gd name="T7" fmla="*/ 620 h 678"/>
              <a:gd name="T8" fmla="*/ 78 w 828"/>
              <a:gd name="T9" fmla="*/ 639 h 678"/>
              <a:gd name="T10" fmla="*/ 106 w 828"/>
              <a:gd name="T11" fmla="*/ 678 h 678"/>
              <a:gd name="T12" fmla="*/ 749 w 828"/>
              <a:gd name="T13" fmla="*/ 651 h 678"/>
              <a:gd name="T14" fmla="*/ 786 w 828"/>
              <a:gd name="T15" fmla="*/ 639 h 678"/>
              <a:gd name="T16" fmla="*/ 828 w 828"/>
              <a:gd name="T17" fmla="*/ 543 h 678"/>
              <a:gd name="T18" fmla="*/ 746 w 828"/>
              <a:gd name="T19" fmla="*/ 395 h 678"/>
              <a:gd name="T20" fmla="*/ 639 w 828"/>
              <a:gd name="T21" fmla="*/ 149 h 678"/>
              <a:gd name="T22" fmla="*/ 331 w 828"/>
              <a:gd name="T23" fmla="*/ 624 h 678"/>
              <a:gd name="T24" fmla="*/ 331 w 828"/>
              <a:gd name="T25" fmla="*/ 600 h 678"/>
              <a:gd name="T26" fmla="*/ 315 w 828"/>
              <a:gd name="T27" fmla="*/ 486 h 678"/>
              <a:gd name="T28" fmla="*/ 230 w 828"/>
              <a:gd name="T29" fmla="*/ 573 h 678"/>
              <a:gd name="T30" fmla="*/ 239 w 828"/>
              <a:gd name="T31" fmla="*/ 453 h 678"/>
              <a:gd name="T32" fmla="*/ 256 w 828"/>
              <a:gd name="T33" fmla="*/ 423 h 678"/>
              <a:gd name="T34" fmla="*/ 257 w 828"/>
              <a:gd name="T35" fmla="*/ 422 h 678"/>
              <a:gd name="T36" fmla="*/ 329 w 828"/>
              <a:gd name="T37" fmla="*/ 347 h 678"/>
              <a:gd name="T38" fmla="*/ 571 w 828"/>
              <a:gd name="T39" fmla="*/ 421 h 678"/>
              <a:gd name="T40" fmla="*/ 571 w 828"/>
              <a:gd name="T41" fmla="*/ 422 h 678"/>
              <a:gd name="T42" fmla="*/ 589 w 828"/>
              <a:gd name="T43" fmla="*/ 453 h 678"/>
              <a:gd name="T44" fmla="*/ 600 w 828"/>
              <a:gd name="T45" fmla="*/ 567 h 678"/>
              <a:gd name="T46" fmla="*/ 529 w 828"/>
              <a:gd name="T47" fmla="*/ 502 h 678"/>
              <a:gd name="T48" fmla="*/ 497 w 828"/>
              <a:gd name="T49" fmla="*/ 597 h 678"/>
              <a:gd name="T50" fmla="*/ 497 w 828"/>
              <a:gd name="T51" fmla="*/ 624 h 678"/>
              <a:gd name="T52" fmla="*/ 284 w 828"/>
              <a:gd name="T53" fmla="*/ 184 h 678"/>
              <a:gd name="T54" fmla="*/ 284 w 828"/>
              <a:gd name="T55" fmla="*/ 184 h 678"/>
              <a:gd name="T56" fmla="*/ 617 w 828"/>
              <a:gd name="T57" fmla="*/ 624 h 678"/>
              <a:gd name="T58" fmla="*/ 654 w 828"/>
              <a:gd name="T59" fmla="*/ 509 h 678"/>
              <a:gd name="T60" fmla="*/ 743 w 828"/>
              <a:gd name="T61" fmla="*/ 468 h 678"/>
              <a:gd name="T62" fmla="*/ 774 w 828"/>
              <a:gd name="T63" fmla="*/ 585 h 678"/>
              <a:gd name="T64" fmla="*/ 711 w 828"/>
              <a:gd name="T65" fmla="*/ 521 h 678"/>
              <a:gd name="T66" fmla="*/ 595 w 828"/>
              <a:gd name="T67" fmla="*/ 213 h 678"/>
              <a:gd name="T68" fmla="*/ 639 w 828"/>
              <a:gd name="T69" fmla="*/ 203 h 678"/>
              <a:gd name="T70" fmla="*/ 705 w 828"/>
              <a:gd name="T71" fmla="*/ 361 h 678"/>
              <a:gd name="T72" fmla="*/ 621 w 828"/>
              <a:gd name="T73" fmla="*/ 387 h 678"/>
              <a:gd name="T74" fmla="*/ 594 w 828"/>
              <a:gd name="T75" fmla="*/ 367 h 678"/>
              <a:gd name="T76" fmla="*/ 544 w 828"/>
              <a:gd name="T77" fmla="*/ 314 h 678"/>
              <a:gd name="T78" fmla="*/ 593 w 828"/>
              <a:gd name="T79" fmla="*/ 226 h 678"/>
              <a:gd name="T80" fmla="*/ 593 w 828"/>
              <a:gd name="T81" fmla="*/ 224 h 678"/>
              <a:gd name="T82" fmla="*/ 595 w 828"/>
              <a:gd name="T83" fmla="*/ 216 h 678"/>
              <a:gd name="T84" fmla="*/ 133 w 828"/>
              <a:gd name="T85" fmla="*/ 624 h 678"/>
              <a:gd name="T86" fmla="*/ 116 w 828"/>
              <a:gd name="T87" fmla="*/ 521 h 678"/>
              <a:gd name="T88" fmla="*/ 54 w 828"/>
              <a:gd name="T89" fmla="*/ 585 h 678"/>
              <a:gd name="T90" fmla="*/ 62 w 828"/>
              <a:gd name="T91" fmla="*/ 502 h 678"/>
              <a:gd name="T92" fmla="*/ 126 w 828"/>
              <a:gd name="T93" fmla="*/ 428 h 678"/>
              <a:gd name="T94" fmla="*/ 174 w 828"/>
              <a:gd name="T95" fmla="*/ 567 h 678"/>
              <a:gd name="T96" fmla="*/ 133 w 828"/>
              <a:gd name="T97" fmla="*/ 624 h 678"/>
              <a:gd name="T98" fmla="*/ 233 w 828"/>
              <a:gd name="T99" fmla="*/ 215 h 678"/>
              <a:gd name="T100" fmla="*/ 233 w 828"/>
              <a:gd name="T101" fmla="*/ 217 h 678"/>
              <a:gd name="T102" fmla="*/ 235 w 828"/>
              <a:gd name="T103" fmla="*/ 225 h 678"/>
              <a:gd name="T104" fmla="*/ 284 w 828"/>
              <a:gd name="T105" fmla="*/ 314 h 678"/>
              <a:gd name="T106" fmla="*/ 233 w 828"/>
              <a:gd name="T107" fmla="*/ 367 h 678"/>
              <a:gd name="T108" fmla="*/ 189 w 828"/>
              <a:gd name="T109" fmla="*/ 388 h 678"/>
              <a:gd name="T110" fmla="*/ 96 w 828"/>
              <a:gd name="T111" fmla="*/ 296 h 678"/>
              <a:gd name="T112" fmla="*/ 217 w 828"/>
              <a:gd name="T113" fmla="*/ 207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28" h="678">
                <a:moveTo>
                  <a:pt x="414" y="0"/>
                </a:moveTo>
                <a:cubicBezTo>
                  <a:pt x="323" y="0"/>
                  <a:pt x="246" y="67"/>
                  <a:pt x="232" y="156"/>
                </a:cubicBezTo>
                <a:cubicBezTo>
                  <a:pt x="219" y="151"/>
                  <a:pt x="204" y="149"/>
                  <a:pt x="189" y="149"/>
                </a:cubicBezTo>
                <a:cubicBezTo>
                  <a:pt x="148" y="149"/>
                  <a:pt x="112" y="165"/>
                  <a:pt x="85" y="192"/>
                </a:cubicBezTo>
                <a:cubicBezTo>
                  <a:pt x="59" y="218"/>
                  <a:pt x="42" y="255"/>
                  <a:pt x="42" y="296"/>
                </a:cubicBezTo>
                <a:cubicBezTo>
                  <a:pt x="42" y="334"/>
                  <a:pt x="57" y="369"/>
                  <a:pt x="82" y="395"/>
                </a:cubicBezTo>
                <a:cubicBezTo>
                  <a:pt x="47" y="430"/>
                  <a:pt x="47" y="430"/>
                  <a:pt x="47" y="430"/>
                </a:cubicBezTo>
                <a:cubicBezTo>
                  <a:pt x="32" y="445"/>
                  <a:pt x="20" y="463"/>
                  <a:pt x="12" y="482"/>
                </a:cubicBezTo>
                <a:cubicBezTo>
                  <a:pt x="12" y="482"/>
                  <a:pt x="12" y="482"/>
                  <a:pt x="12" y="482"/>
                </a:cubicBezTo>
                <a:cubicBezTo>
                  <a:pt x="4" y="501"/>
                  <a:pt x="0" y="522"/>
                  <a:pt x="0" y="543"/>
                </a:cubicBezTo>
                <a:cubicBezTo>
                  <a:pt x="0" y="587"/>
                  <a:pt x="0" y="587"/>
                  <a:pt x="0" y="587"/>
                </a:cubicBezTo>
                <a:cubicBezTo>
                  <a:pt x="0" y="598"/>
                  <a:pt x="4" y="610"/>
                  <a:pt x="10" y="620"/>
                </a:cubicBezTo>
                <a:cubicBezTo>
                  <a:pt x="18" y="630"/>
                  <a:pt x="28" y="637"/>
                  <a:pt x="42" y="639"/>
                </a:cubicBezTo>
                <a:cubicBezTo>
                  <a:pt x="43" y="639"/>
                  <a:pt x="44" y="639"/>
                  <a:pt x="45" y="639"/>
                </a:cubicBezTo>
                <a:cubicBezTo>
                  <a:pt x="78" y="639"/>
                  <a:pt x="78" y="639"/>
                  <a:pt x="78" y="639"/>
                </a:cubicBezTo>
                <a:cubicBezTo>
                  <a:pt x="78" y="651"/>
                  <a:pt x="78" y="651"/>
                  <a:pt x="78" y="651"/>
                </a:cubicBezTo>
                <a:cubicBezTo>
                  <a:pt x="78" y="666"/>
                  <a:pt x="91" y="678"/>
                  <a:pt x="105" y="678"/>
                </a:cubicBezTo>
                <a:cubicBezTo>
                  <a:pt x="106" y="678"/>
                  <a:pt x="106" y="678"/>
                  <a:pt x="106" y="678"/>
                </a:cubicBezTo>
                <a:cubicBezTo>
                  <a:pt x="722" y="678"/>
                  <a:pt x="722" y="678"/>
                  <a:pt x="722" y="678"/>
                </a:cubicBezTo>
                <a:cubicBezTo>
                  <a:pt x="723" y="678"/>
                  <a:pt x="723" y="678"/>
                  <a:pt x="723" y="678"/>
                </a:cubicBezTo>
                <a:cubicBezTo>
                  <a:pt x="738" y="678"/>
                  <a:pt x="749" y="666"/>
                  <a:pt x="749" y="651"/>
                </a:cubicBezTo>
                <a:cubicBezTo>
                  <a:pt x="749" y="639"/>
                  <a:pt x="749" y="639"/>
                  <a:pt x="749" y="639"/>
                </a:cubicBezTo>
                <a:cubicBezTo>
                  <a:pt x="783" y="639"/>
                  <a:pt x="783" y="639"/>
                  <a:pt x="783" y="639"/>
                </a:cubicBezTo>
                <a:cubicBezTo>
                  <a:pt x="784" y="639"/>
                  <a:pt x="785" y="639"/>
                  <a:pt x="786" y="639"/>
                </a:cubicBezTo>
                <a:cubicBezTo>
                  <a:pt x="800" y="637"/>
                  <a:pt x="810" y="630"/>
                  <a:pt x="817" y="620"/>
                </a:cubicBezTo>
                <a:cubicBezTo>
                  <a:pt x="824" y="610"/>
                  <a:pt x="828" y="598"/>
                  <a:pt x="828" y="587"/>
                </a:cubicBezTo>
                <a:cubicBezTo>
                  <a:pt x="828" y="543"/>
                  <a:pt x="828" y="543"/>
                  <a:pt x="828" y="543"/>
                </a:cubicBezTo>
                <a:cubicBezTo>
                  <a:pt x="828" y="522"/>
                  <a:pt x="824" y="501"/>
                  <a:pt x="816" y="482"/>
                </a:cubicBezTo>
                <a:cubicBezTo>
                  <a:pt x="808" y="463"/>
                  <a:pt x="796" y="445"/>
                  <a:pt x="781" y="430"/>
                </a:cubicBezTo>
                <a:cubicBezTo>
                  <a:pt x="746" y="395"/>
                  <a:pt x="746" y="395"/>
                  <a:pt x="746" y="395"/>
                </a:cubicBezTo>
                <a:cubicBezTo>
                  <a:pt x="770" y="369"/>
                  <a:pt x="786" y="334"/>
                  <a:pt x="786" y="296"/>
                </a:cubicBezTo>
                <a:cubicBezTo>
                  <a:pt x="786" y="255"/>
                  <a:pt x="769" y="218"/>
                  <a:pt x="742" y="192"/>
                </a:cubicBezTo>
                <a:cubicBezTo>
                  <a:pt x="716" y="165"/>
                  <a:pt x="679" y="149"/>
                  <a:pt x="639" y="149"/>
                </a:cubicBezTo>
                <a:cubicBezTo>
                  <a:pt x="624" y="149"/>
                  <a:pt x="609" y="151"/>
                  <a:pt x="596" y="156"/>
                </a:cubicBezTo>
                <a:cubicBezTo>
                  <a:pt x="582" y="67"/>
                  <a:pt x="504" y="0"/>
                  <a:pt x="414" y="0"/>
                </a:cubicBezTo>
                <a:close/>
                <a:moveTo>
                  <a:pt x="331" y="624"/>
                </a:moveTo>
                <a:cubicBezTo>
                  <a:pt x="331" y="624"/>
                  <a:pt x="331" y="624"/>
                  <a:pt x="331" y="624"/>
                </a:cubicBezTo>
                <a:cubicBezTo>
                  <a:pt x="331" y="600"/>
                  <a:pt x="331" y="600"/>
                  <a:pt x="331" y="600"/>
                </a:cubicBezTo>
                <a:cubicBezTo>
                  <a:pt x="331" y="600"/>
                  <a:pt x="331" y="600"/>
                  <a:pt x="331" y="600"/>
                </a:cubicBezTo>
                <a:cubicBezTo>
                  <a:pt x="331" y="597"/>
                  <a:pt x="331" y="597"/>
                  <a:pt x="331" y="597"/>
                </a:cubicBezTo>
                <a:cubicBezTo>
                  <a:pt x="331" y="502"/>
                  <a:pt x="331" y="502"/>
                  <a:pt x="331" y="502"/>
                </a:cubicBezTo>
                <a:cubicBezTo>
                  <a:pt x="331" y="493"/>
                  <a:pt x="324" y="486"/>
                  <a:pt x="315" y="486"/>
                </a:cubicBezTo>
                <a:cubicBezTo>
                  <a:pt x="306" y="486"/>
                  <a:pt x="299" y="493"/>
                  <a:pt x="299" y="502"/>
                </a:cubicBezTo>
                <a:cubicBezTo>
                  <a:pt x="299" y="573"/>
                  <a:pt x="299" y="573"/>
                  <a:pt x="299" y="573"/>
                </a:cubicBezTo>
                <a:cubicBezTo>
                  <a:pt x="230" y="573"/>
                  <a:pt x="230" y="573"/>
                  <a:pt x="230" y="573"/>
                </a:cubicBezTo>
                <a:cubicBezTo>
                  <a:pt x="228" y="571"/>
                  <a:pt x="228" y="569"/>
                  <a:pt x="228" y="567"/>
                </a:cubicBezTo>
                <a:cubicBezTo>
                  <a:pt x="228" y="509"/>
                  <a:pt x="228" y="509"/>
                  <a:pt x="228" y="509"/>
                </a:cubicBezTo>
                <a:cubicBezTo>
                  <a:pt x="228" y="489"/>
                  <a:pt x="231" y="470"/>
                  <a:pt x="239" y="453"/>
                </a:cubicBezTo>
                <a:cubicBezTo>
                  <a:pt x="239" y="453"/>
                  <a:pt x="239" y="453"/>
                  <a:pt x="239" y="453"/>
                </a:cubicBezTo>
                <a:cubicBezTo>
                  <a:pt x="243" y="442"/>
                  <a:pt x="249" y="432"/>
                  <a:pt x="256" y="423"/>
                </a:cubicBezTo>
                <a:cubicBezTo>
                  <a:pt x="256" y="423"/>
                  <a:pt x="256" y="423"/>
                  <a:pt x="256" y="423"/>
                </a:cubicBezTo>
                <a:cubicBezTo>
                  <a:pt x="256" y="422"/>
                  <a:pt x="256" y="422"/>
                  <a:pt x="256" y="422"/>
                </a:cubicBezTo>
                <a:cubicBezTo>
                  <a:pt x="257" y="422"/>
                  <a:pt x="257" y="422"/>
                  <a:pt x="257" y="422"/>
                </a:cubicBezTo>
                <a:cubicBezTo>
                  <a:pt x="257" y="422"/>
                  <a:pt x="257" y="422"/>
                  <a:pt x="257" y="422"/>
                </a:cubicBezTo>
                <a:cubicBezTo>
                  <a:pt x="257" y="421"/>
                  <a:pt x="257" y="421"/>
                  <a:pt x="257" y="421"/>
                </a:cubicBezTo>
                <a:cubicBezTo>
                  <a:pt x="262" y="415"/>
                  <a:pt x="266" y="410"/>
                  <a:pt x="272" y="405"/>
                </a:cubicBezTo>
                <a:cubicBezTo>
                  <a:pt x="329" y="347"/>
                  <a:pt x="329" y="347"/>
                  <a:pt x="329" y="347"/>
                </a:cubicBezTo>
                <a:cubicBezTo>
                  <a:pt x="382" y="375"/>
                  <a:pt x="446" y="375"/>
                  <a:pt x="499" y="347"/>
                </a:cubicBezTo>
                <a:cubicBezTo>
                  <a:pt x="557" y="405"/>
                  <a:pt x="557" y="405"/>
                  <a:pt x="557" y="405"/>
                </a:cubicBezTo>
                <a:cubicBezTo>
                  <a:pt x="561" y="410"/>
                  <a:pt x="566" y="415"/>
                  <a:pt x="571" y="421"/>
                </a:cubicBezTo>
                <a:cubicBezTo>
                  <a:pt x="571" y="422"/>
                  <a:pt x="571" y="422"/>
                  <a:pt x="571" y="422"/>
                </a:cubicBezTo>
                <a:cubicBezTo>
                  <a:pt x="571" y="422"/>
                  <a:pt x="571" y="422"/>
                  <a:pt x="571" y="422"/>
                </a:cubicBezTo>
                <a:cubicBezTo>
                  <a:pt x="571" y="422"/>
                  <a:pt x="571" y="422"/>
                  <a:pt x="571" y="422"/>
                </a:cubicBezTo>
                <a:cubicBezTo>
                  <a:pt x="572" y="423"/>
                  <a:pt x="572" y="423"/>
                  <a:pt x="572" y="423"/>
                </a:cubicBezTo>
                <a:cubicBezTo>
                  <a:pt x="572" y="423"/>
                  <a:pt x="572" y="423"/>
                  <a:pt x="572" y="423"/>
                </a:cubicBezTo>
                <a:cubicBezTo>
                  <a:pt x="579" y="432"/>
                  <a:pt x="585" y="442"/>
                  <a:pt x="589" y="453"/>
                </a:cubicBezTo>
                <a:cubicBezTo>
                  <a:pt x="589" y="453"/>
                  <a:pt x="589" y="453"/>
                  <a:pt x="589" y="453"/>
                </a:cubicBezTo>
                <a:cubicBezTo>
                  <a:pt x="596" y="470"/>
                  <a:pt x="600" y="489"/>
                  <a:pt x="600" y="509"/>
                </a:cubicBezTo>
                <a:cubicBezTo>
                  <a:pt x="600" y="567"/>
                  <a:pt x="600" y="567"/>
                  <a:pt x="600" y="567"/>
                </a:cubicBezTo>
                <a:cubicBezTo>
                  <a:pt x="600" y="569"/>
                  <a:pt x="599" y="571"/>
                  <a:pt x="598" y="573"/>
                </a:cubicBezTo>
                <a:cubicBezTo>
                  <a:pt x="529" y="573"/>
                  <a:pt x="529" y="573"/>
                  <a:pt x="529" y="573"/>
                </a:cubicBezTo>
                <a:cubicBezTo>
                  <a:pt x="529" y="502"/>
                  <a:pt x="529" y="502"/>
                  <a:pt x="529" y="502"/>
                </a:cubicBezTo>
                <a:cubicBezTo>
                  <a:pt x="529" y="493"/>
                  <a:pt x="522" y="486"/>
                  <a:pt x="513" y="486"/>
                </a:cubicBezTo>
                <a:cubicBezTo>
                  <a:pt x="504" y="486"/>
                  <a:pt x="497" y="493"/>
                  <a:pt x="497" y="502"/>
                </a:cubicBezTo>
                <a:cubicBezTo>
                  <a:pt x="497" y="597"/>
                  <a:pt x="497" y="597"/>
                  <a:pt x="497" y="597"/>
                </a:cubicBezTo>
                <a:cubicBezTo>
                  <a:pt x="497" y="600"/>
                  <a:pt x="497" y="600"/>
                  <a:pt x="497" y="600"/>
                </a:cubicBezTo>
                <a:cubicBezTo>
                  <a:pt x="497" y="600"/>
                  <a:pt x="497" y="600"/>
                  <a:pt x="497" y="600"/>
                </a:cubicBezTo>
                <a:cubicBezTo>
                  <a:pt x="497" y="624"/>
                  <a:pt x="497" y="624"/>
                  <a:pt x="497" y="624"/>
                </a:cubicBezTo>
                <a:cubicBezTo>
                  <a:pt x="331" y="624"/>
                  <a:pt x="331" y="624"/>
                  <a:pt x="331" y="624"/>
                </a:cubicBezTo>
                <a:close/>
                <a:moveTo>
                  <a:pt x="284" y="184"/>
                </a:moveTo>
                <a:cubicBezTo>
                  <a:pt x="284" y="184"/>
                  <a:pt x="284" y="184"/>
                  <a:pt x="284" y="184"/>
                </a:cubicBezTo>
                <a:cubicBezTo>
                  <a:pt x="284" y="112"/>
                  <a:pt x="342" y="54"/>
                  <a:pt x="414" y="54"/>
                </a:cubicBezTo>
                <a:cubicBezTo>
                  <a:pt x="486" y="54"/>
                  <a:pt x="544" y="112"/>
                  <a:pt x="544" y="184"/>
                </a:cubicBezTo>
                <a:cubicBezTo>
                  <a:pt x="544" y="354"/>
                  <a:pt x="284" y="354"/>
                  <a:pt x="284" y="184"/>
                </a:cubicBezTo>
                <a:close/>
                <a:moveTo>
                  <a:pt x="695" y="624"/>
                </a:moveTo>
                <a:cubicBezTo>
                  <a:pt x="695" y="624"/>
                  <a:pt x="695" y="624"/>
                  <a:pt x="695" y="624"/>
                </a:cubicBezTo>
                <a:cubicBezTo>
                  <a:pt x="617" y="624"/>
                  <a:pt x="617" y="624"/>
                  <a:pt x="617" y="624"/>
                </a:cubicBezTo>
                <a:cubicBezTo>
                  <a:pt x="627" y="620"/>
                  <a:pt x="635" y="614"/>
                  <a:pt x="641" y="605"/>
                </a:cubicBezTo>
                <a:cubicBezTo>
                  <a:pt x="649" y="594"/>
                  <a:pt x="654" y="580"/>
                  <a:pt x="654" y="567"/>
                </a:cubicBezTo>
                <a:cubicBezTo>
                  <a:pt x="654" y="509"/>
                  <a:pt x="654" y="509"/>
                  <a:pt x="654" y="509"/>
                </a:cubicBezTo>
                <a:cubicBezTo>
                  <a:pt x="654" y="486"/>
                  <a:pt x="650" y="463"/>
                  <a:pt x="642" y="442"/>
                </a:cubicBezTo>
                <a:cubicBezTo>
                  <a:pt x="664" y="442"/>
                  <a:pt x="684" y="436"/>
                  <a:pt x="702" y="428"/>
                </a:cubicBezTo>
                <a:cubicBezTo>
                  <a:pt x="743" y="468"/>
                  <a:pt x="743" y="468"/>
                  <a:pt x="743" y="468"/>
                </a:cubicBezTo>
                <a:cubicBezTo>
                  <a:pt x="753" y="479"/>
                  <a:pt x="761" y="490"/>
                  <a:pt x="766" y="502"/>
                </a:cubicBezTo>
                <a:cubicBezTo>
                  <a:pt x="771" y="515"/>
                  <a:pt x="774" y="529"/>
                  <a:pt x="774" y="543"/>
                </a:cubicBezTo>
                <a:cubicBezTo>
                  <a:pt x="774" y="585"/>
                  <a:pt x="774" y="585"/>
                  <a:pt x="774" y="585"/>
                </a:cubicBezTo>
                <a:cubicBezTo>
                  <a:pt x="727" y="585"/>
                  <a:pt x="727" y="585"/>
                  <a:pt x="727" y="585"/>
                </a:cubicBezTo>
                <a:cubicBezTo>
                  <a:pt x="727" y="538"/>
                  <a:pt x="727" y="538"/>
                  <a:pt x="727" y="538"/>
                </a:cubicBezTo>
                <a:cubicBezTo>
                  <a:pt x="727" y="529"/>
                  <a:pt x="720" y="521"/>
                  <a:pt x="711" y="521"/>
                </a:cubicBezTo>
                <a:cubicBezTo>
                  <a:pt x="702" y="521"/>
                  <a:pt x="695" y="529"/>
                  <a:pt x="695" y="538"/>
                </a:cubicBezTo>
                <a:cubicBezTo>
                  <a:pt x="695" y="624"/>
                  <a:pt x="695" y="624"/>
                  <a:pt x="695" y="624"/>
                </a:cubicBezTo>
                <a:close/>
                <a:moveTo>
                  <a:pt x="595" y="213"/>
                </a:moveTo>
                <a:cubicBezTo>
                  <a:pt x="595" y="213"/>
                  <a:pt x="595" y="213"/>
                  <a:pt x="595" y="213"/>
                </a:cubicBezTo>
                <a:cubicBezTo>
                  <a:pt x="601" y="211"/>
                  <a:pt x="606" y="209"/>
                  <a:pt x="611" y="207"/>
                </a:cubicBezTo>
                <a:cubicBezTo>
                  <a:pt x="620" y="204"/>
                  <a:pt x="629" y="203"/>
                  <a:pt x="639" y="203"/>
                </a:cubicBezTo>
                <a:cubicBezTo>
                  <a:pt x="665" y="203"/>
                  <a:pt x="688" y="213"/>
                  <a:pt x="705" y="230"/>
                </a:cubicBezTo>
                <a:cubicBezTo>
                  <a:pt x="721" y="247"/>
                  <a:pt x="732" y="270"/>
                  <a:pt x="732" y="296"/>
                </a:cubicBezTo>
                <a:cubicBezTo>
                  <a:pt x="732" y="321"/>
                  <a:pt x="721" y="344"/>
                  <a:pt x="705" y="361"/>
                </a:cubicBezTo>
                <a:cubicBezTo>
                  <a:pt x="705" y="361"/>
                  <a:pt x="705" y="361"/>
                  <a:pt x="705" y="361"/>
                </a:cubicBezTo>
                <a:cubicBezTo>
                  <a:pt x="688" y="378"/>
                  <a:pt x="665" y="388"/>
                  <a:pt x="639" y="388"/>
                </a:cubicBezTo>
                <a:cubicBezTo>
                  <a:pt x="632" y="388"/>
                  <a:pt x="626" y="388"/>
                  <a:pt x="621" y="387"/>
                </a:cubicBezTo>
                <a:cubicBezTo>
                  <a:pt x="617" y="386"/>
                  <a:pt x="613" y="385"/>
                  <a:pt x="609" y="383"/>
                </a:cubicBezTo>
                <a:cubicBezTo>
                  <a:pt x="605" y="378"/>
                  <a:pt x="600" y="372"/>
                  <a:pt x="594" y="367"/>
                </a:cubicBezTo>
                <a:cubicBezTo>
                  <a:pt x="594" y="367"/>
                  <a:pt x="594" y="367"/>
                  <a:pt x="594" y="367"/>
                </a:cubicBezTo>
                <a:cubicBezTo>
                  <a:pt x="543" y="315"/>
                  <a:pt x="543" y="315"/>
                  <a:pt x="543" y="315"/>
                </a:cubicBezTo>
                <a:cubicBezTo>
                  <a:pt x="544" y="314"/>
                  <a:pt x="544" y="314"/>
                  <a:pt x="544" y="314"/>
                </a:cubicBezTo>
                <a:cubicBezTo>
                  <a:pt x="544" y="314"/>
                  <a:pt x="544" y="314"/>
                  <a:pt x="544" y="314"/>
                </a:cubicBezTo>
                <a:cubicBezTo>
                  <a:pt x="544" y="314"/>
                  <a:pt x="544" y="314"/>
                  <a:pt x="544" y="314"/>
                </a:cubicBezTo>
                <a:cubicBezTo>
                  <a:pt x="568" y="290"/>
                  <a:pt x="585" y="260"/>
                  <a:pt x="593" y="227"/>
                </a:cubicBezTo>
                <a:cubicBezTo>
                  <a:pt x="593" y="226"/>
                  <a:pt x="593" y="226"/>
                  <a:pt x="593" y="226"/>
                </a:cubicBezTo>
                <a:cubicBezTo>
                  <a:pt x="593" y="225"/>
                  <a:pt x="593" y="225"/>
                  <a:pt x="593" y="225"/>
                </a:cubicBezTo>
                <a:cubicBezTo>
                  <a:pt x="593" y="225"/>
                  <a:pt x="593" y="225"/>
                  <a:pt x="593" y="225"/>
                </a:cubicBezTo>
                <a:cubicBezTo>
                  <a:pt x="593" y="224"/>
                  <a:pt x="593" y="224"/>
                  <a:pt x="593" y="224"/>
                </a:cubicBezTo>
                <a:cubicBezTo>
                  <a:pt x="595" y="217"/>
                  <a:pt x="595" y="217"/>
                  <a:pt x="595" y="217"/>
                </a:cubicBezTo>
                <a:cubicBezTo>
                  <a:pt x="595" y="216"/>
                  <a:pt x="595" y="216"/>
                  <a:pt x="595" y="216"/>
                </a:cubicBezTo>
                <a:cubicBezTo>
                  <a:pt x="595" y="216"/>
                  <a:pt x="595" y="216"/>
                  <a:pt x="595" y="216"/>
                </a:cubicBezTo>
                <a:cubicBezTo>
                  <a:pt x="595" y="215"/>
                  <a:pt x="595" y="215"/>
                  <a:pt x="595" y="215"/>
                </a:cubicBezTo>
                <a:cubicBezTo>
                  <a:pt x="595" y="213"/>
                  <a:pt x="595" y="213"/>
                  <a:pt x="595" y="213"/>
                </a:cubicBezTo>
                <a:close/>
                <a:moveTo>
                  <a:pt x="133" y="624"/>
                </a:moveTo>
                <a:cubicBezTo>
                  <a:pt x="133" y="624"/>
                  <a:pt x="133" y="624"/>
                  <a:pt x="133" y="624"/>
                </a:cubicBezTo>
                <a:cubicBezTo>
                  <a:pt x="133" y="538"/>
                  <a:pt x="133" y="538"/>
                  <a:pt x="133" y="538"/>
                </a:cubicBezTo>
                <a:cubicBezTo>
                  <a:pt x="133" y="529"/>
                  <a:pt x="126" y="521"/>
                  <a:pt x="116" y="521"/>
                </a:cubicBezTo>
                <a:cubicBezTo>
                  <a:pt x="108" y="521"/>
                  <a:pt x="100" y="529"/>
                  <a:pt x="100" y="538"/>
                </a:cubicBezTo>
                <a:cubicBezTo>
                  <a:pt x="100" y="585"/>
                  <a:pt x="100" y="585"/>
                  <a:pt x="100" y="585"/>
                </a:cubicBezTo>
                <a:cubicBezTo>
                  <a:pt x="54" y="585"/>
                  <a:pt x="54" y="585"/>
                  <a:pt x="54" y="585"/>
                </a:cubicBezTo>
                <a:cubicBezTo>
                  <a:pt x="54" y="543"/>
                  <a:pt x="54" y="543"/>
                  <a:pt x="54" y="543"/>
                </a:cubicBezTo>
                <a:cubicBezTo>
                  <a:pt x="54" y="529"/>
                  <a:pt x="56" y="515"/>
                  <a:pt x="62" y="502"/>
                </a:cubicBezTo>
                <a:cubicBezTo>
                  <a:pt x="62" y="502"/>
                  <a:pt x="62" y="502"/>
                  <a:pt x="62" y="502"/>
                </a:cubicBezTo>
                <a:cubicBezTo>
                  <a:pt x="62" y="502"/>
                  <a:pt x="62" y="502"/>
                  <a:pt x="62" y="502"/>
                </a:cubicBezTo>
                <a:cubicBezTo>
                  <a:pt x="66" y="490"/>
                  <a:pt x="75" y="479"/>
                  <a:pt x="85" y="468"/>
                </a:cubicBezTo>
                <a:cubicBezTo>
                  <a:pt x="126" y="428"/>
                  <a:pt x="126" y="428"/>
                  <a:pt x="126" y="428"/>
                </a:cubicBezTo>
                <a:cubicBezTo>
                  <a:pt x="144" y="436"/>
                  <a:pt x="164" y="442"/>
                  <a:pt x="186" y="442"/>
                </a:cubicBezTo>
                <a:cubicBezTo>
                  <a:pt x="178" y="463"/>
                  <a:pt x="174" y="486"/>
                  <a:pt x="174" y="509"/>
                </a:cubicBezTo>
                <a:cubicBezTo>
                  <a:pt x="174" y="567"/>
                  <a:pt x="174" y="567"/>
                  <a:pt x="174" y="567"/>
                </a:cubicBezTo>
                <a:cubicBezTo>
                  <a:pt x="174" y="580"/>
                  <a:pt x="179" y="594"/>
                  <a:pt x="186" y="605"/>
                </a:cubicBezTo>
                <a:cubicBezTo>
                  <a:pt x="192" y="614"/>
                  <a:pt x="201" y="620"/>
                  <a:pt x="211" y="624"/>
                </a:cubicBezTo>
                <a:cubicBezTo>
                  <a:pt x="133" y="624"/>
                  <a:pt x="133" y="624"/>
                  <a:pt x="133" y="624"/>
                </a:cubicBezTo>
                <a:close/>
                <a:moveTo>
                  <a:pt x="232" y="213"/>
                </a:moveTo>
                <a:cubicBezTo>
                  <a:pt x="232" y="213"/>
                  <a:pt x="232" y="213"/>
                  <a:pt x="232" y="213"/>
                </a:cubicBezTo>
                <a:cubicBezTo>
                  <a:pt x="233" y="215"/>
                  <a:pt x="233" y="215"/>
                  <a:pt x="233" y="215"/>
                </a:cubicBezTo>
                <a:cubicBezTo>
                  <a:pt x="233" y="216"/>
                  <a:pt x="233" y="216"/>
                  <a:pt x="233" y="216"/>
                </a:cubicBezTo>
                <a:cubicBezTo>
                  <a:pt x="233" y="216"/>
                  <a:pt x="233" y="216"/>
                  <a:pt x="233" y="216"/>
                </a:cubicBezTo>
                <a:cubicBezTo>
                  <a:pt x="233" y="217"/>
                  <a:pt x="233" y="217"/>
                  <a:pt x="233" y="217"/>
                </a:cubicBezTo>
                <a:cubicBezTo>
                  <a:pt x="235" y="224"/>
                  <a:pt x="235" y="224"/>
                  <a:pt x="235" y="224"/>
                </a:cubicBezTo>
                <a:cubicBezTo>
                  <a:pt x="235" y="225"/>
                  <a:pt x="235" y="225"/>
                  <a:pt x="235" y="225"/>
                </a:cubicBezTo>
                <a:cubicBezTo>
                  <a:pt x="235" y="225"/>
                  <a:pt x="235" y="225"/>
                  <a:pt x="235" y="225"/>
                </a:cubicBezTo>
                <a:cubicBezTo>
                  <a:pt x="235" y="226"/>
                  <a:pt x="235" y="226"/>
                  <a:pt x="235" y="226"/>
                </a:cubicBezTo>
                <a:cubicBezTo>
                  <a:pt x="235" y="227"/>
                  <a:pt x="235" y="227"/>
                  <a:pt x="235" y="227"/>
                </a:cubicBezTo>
                <a:cubicBezTo>
                  <a:pt x="243" y="260"/>
                  <a:pt x="260" y="290"/>
                  <a:pt x="284" y="314"/>
                </a:cubicBezTo>
                <a:cubicBezTo>
                  <a:pt x="284" y="314"/>
                  <a:pt x="284" y="314"/>
                  <a:pt x="284" y="314"/>
                </a:cubicBezTo>
                <a:cubicBezTo>
                  <a:pt x="285" y="315"/>
                  <a:pt x="285" y="315"/>
                  <a:pt x="285" y="315"/>
                </a:cubicBezTo>
                <a:cubicBezTo>
                  <a:pt x="233" y="367"/>
                  <a:pt x="233" y="367"/>
                  <a:pt x="233" y="367"/>
                </a:cubicBezTo>
                <a:cubicBezTo>
                  <a:pt x="228" y="372"/>
                  <a:pt x="223" y="378"/>
                  <a:pt x="219" y="383"/>
                </a:cubicBezTo>
                <a:cubicBezTo>
                  <a:pt x="215" y="385"/>
                  <a:pt x="211" y="386"/>
                  <a:pt x="207" y="387"/>
                </a:cubicBezTo>
                <a:cubicBezTo>
                  <a:pt x="202" y="388"/>
                  <a:pt x="196" y="388"/>
                  <a:pt x="189" y="388"/>
                </a:cubicBezTo>
                <a:cubicBezTo>
                  <a:pt x="163" y="388"/>
                  <a:pt x="140" y="378"/>
                  <a:pt x="123" y="361"/>
                </a:cubicBezTo>
                <a:cubicBezTo>
                  <a:pt x="123" y="361"/>
                  <a:pt x="123" y="361"/>
                  <a:pt x="123" y="361"/>
                </a:cubicBezTo>
                <a:cubicBezTo>
                  <a:pt x="107" y="344"/>
                  <a:pt x="96" y="321"/>
                  <a:pt x="96" y="296"/>
                </a:cubicBezTo>
                <a:cubicBezTo>
                  <a:pt x="96" y="270"/>
                  <a:pt x="107" y="247"/>
                  <a:pt x="123" y="230"/>
                </a:cubicBezTo>
                <a:cubicBezTo>
                  <a:pt x="140" y="213"/>
                  <a:pt x="163" y="203"/>
                  <a:pt x="189" y="203"/>
                </a:cubicBezTo>
                <a:cubicBezTo>
                  <a:pt x="199" y="203"/>
                  <a:pt x="208" y="204"/>
                  <a:pt x="217" y="207"/>
                </a:cubicBezTo>
                <a:cubicBezTo>
                  <a:pt x="222" y="209"/>
                  <a:pt x="227" y="211"/>
                  <a:pt x="232" y="213"/>
                </a:cubicBezTo>
                <a:close/>
              </a:path>
            </a:pathLst>
          </a:custGeom>
          <a:solidFill>
            <a:schemeClr val="bg1"/>
          </a:solidFill>
          <a:ln>
            <a:noFill/>
          </a:ln>
        </p:spPr>
        <p:txBody>
          <a:bodyPr vert="horz" wrap="square" lIns="91440" tIns="45720" rIns="91440" bIns="45720" numCol="1" anchor="t" anchorCtr="0" compatLnSpc="1"/>
          <a:p>
            <a:endParaRPr lang="zh-CN" altLang="en-US"/>
          </a:p>
        </p:txBody>
      </p:sp>
      <p:sp>
        <p:nvSpPr>
          <p:cNvPr id="26" name="TextBox 37"/>
          <p:cNvSpPr txBox="1"/>
          <p:nvPr/>
        </p:nvSpPr>
        <p:spPr>
          <a:xfrm>
            <a:off x="6837045" y="3223894"/>
            <a:ext cx="844550" cy="275590"/>
          </a:xfrm>
          <a:prstGeom prst="rect">
            <a:avLst/>
          </a:prstGeom>
          <a:noFill/>
          <a:ln w="9525">
            <a:noFill/>
          </a:ln>
        </p:spPr>
        <p:txBody>
          <a:bodyPr anchor="t">
            <a:spAutoFit/>
          </a:bodyPr>
          <a:p>
            <a:pPr algn="ctr">
              <a:buFont typeface="Arial" panose="020B0604020202020204" pitchFamily="34" charset="0"/>
              <a:buNone/>
            </a:pPr>
            <a:r>
              <a:rPr lang="en-US" altLang="id-ID" sz="1200" b="1" dirty="0">
                <a:solidFill>
                  <a:srgbClr val="F2F2F2"/>
                </a:solidFill>
                <a:latin typeface="Calibri" panose="020F0502020204030204" charset="0"/>
              </a:rPr>
              <a:t>Peer1</a:t>
            </a:r>
            <a:endParaRPr lang="en-US" altLang="id-ID" sz="1600" b="1" dirty="0">
              <a:solidFill>
                <a:srgbClr val="F2F2F2"/>
              </a:solidFill>
              <a:latin typeface="Calibri" panose="020F0502020204030204" charset="0"/>
              <a:ea typeface="Roboto" pitchFamily="2" charset="0"/>
            </a:endParaRPr>
          </a:p>
        </p:txBody>
      </p:sp>
      <p:sp>
        <p:nvSpPr>
          <p:cNvPr id="27" name="TextBox 37"/>
          <p:cNvSpPr txBox="1"/>
          <p:nvPr/>
        </p:nvSpPr>
        <p:spPr>
          <a:xfrm>
            <a:off x="8562340" y="1441449"/>
            <a:ext cx="844550" cy="275590"/>
          </a:xfrm>
          <a:prstGeom prst="rect">
            <a:avLst/>
          </a:prstGeom>
          <a:noFill/>
          <a:ln w="9525">
            <a:noFill/>
          </a:ln>
        </p:spPr>
        <p:txBody>
          <a:bodyPr anchor="t">
            <a:spAutoFit/>
          </a:bodyPr>
          <a:p>
            <a:pPr algn="ctr">
              <a:buFont typeface="Arial" panose="020B0604020202020204" pitchFamily="34" charset="0"/>
              <a:buNone/>
            </a:pPr>
            <a:r>
              <a:rPr lang="en-US" altLang="id-ID" sz="1200" b="1" dirty="0">
                <a:solidFill>
                  <a:srgbClr val="F2F2F2"/>
                </a:solidFill>
                <a:latin typeface="Calibri" panose="020F0502020204030204" charset="0"/>
              </a:rPr>
              <a:t>Peer2</a:t>
            </a:r>
            <a:endParaRPr lang="en-US" altLang="id-ID" sz="1600" b="1" dirty="0">
              <a:solidFill>
                <a:srgbClr val="F2F2F2"/>
              </a:solidFill>
              <a:latin typeface="Calibri" panose="020F0502020204030204" charset="0"/>
              <a:ea typeface="Roboto" pitchFamily="2" charset="0"/>
            </a:endParaRPr>
          </a:p>
        </p:txBody>
      </p:sp>
      <p:sp>
        <p:nvSpPr>
          <p:cNvPr id="28" name="TextBox 37"/>
          <p:cNvSpPr txBox="1"/>
          <p:nvPr/>
        </p:nvSpPr>
        <p:spPr>
          <a:xfrm>
            <a:off x="10283190" y="3223894"/>
            <a:ext cx="844550" cy="275590"/>
          </a:xfrm>
          <a:prstGeom prst="rect">
            <a:avLst/>
          </a:prstGeom>
          <a:noFill/>
          <a:ln w="9525">
            <a:noFill/>
          </a:ln>
        </p:spPr>
        <p:txBody>
          <a:bodyPr anchor="t">
            <a:spAutoFit/>
          </a:bodyPr>
          <a:p>
            <a:pPr algn="ctr">
              <a:buFont typeface="Arial" panose="020B0604020202020204" pitchFamily="34" charset="0"/>
              <a:buNone/>
            </a:pPr>
            <a:r>
              <a:rPr lang="en-US" altLang="id-ID" sz="1200" b="1" dirty="0">
                <a:solidFill>
                  <a:srgbClr val="F2F2F2"/>
                </a:solidFill>
                <a:latin typeface="Calibri" panose="020F0502020204030204" charset="0"/>
              </a:rPr>
              <a:t>Peer3</a:t>
            </a:r>
            <a:endParaRPr lang="en-US" altLang="id-ID" sz="1600" b="1" dirty="0">
              <a:solidFill>
                <a:srgbClr val="F2F2F2"/>
              </a:solidFill>
              <a:latin typeface="Calibri" panose="020F0502020204030204" charset="0"/>
              <a:ea typeface="Roboto" pitchFamily="2" charset="0"/>
            </a:endParaRPr>
          </a:p>
        </p:txBody>
      </p:sp>
      <p:sp>
        <p:nvSpPr>
          <p:cNvPr id="32" name="TextBox 37"/>
          <p:cNvSpPr txBox="1"/>
          <p:nvPr/>
        </p:nvSpPr>
        <p:spPr>
          <a:xfrm>
            <a:off x="8562340" y="4965064"/>
            <a:ext cx="844550" cy="275590"/>
          </a:xfrm>
          <a:prstGeom prst="rect">
            <a:avLst/>
          </a:prstGeom>
          <a:noFill/>
          <a:ln w="9525">
            <a:noFill/>
          </a:ln>
        </p:spPr>
        <p:txBody>
          <a:bodyPr anchor="t">
            <a:spAutoFit/>
          </a:bodyPr>
          <a:p>
            <a:pPr algn="ctr">
              <a:buFont typeface="Arial" panose="020B0604020202020204" pitchFamily="34" charset="0"/>
              <a:buNone/>
            </a:pPr>
            <a:r>
              <a:rPr lang="en-US" altLang="id-ID" sz="1200" b="1" dirty="0">
                <a:solidFill>
                  <a:srgbClr val="F2F2F2"/>
                </a:solidFill>
                <a:latin typeface="Calibri" panose="020F0502020204030204" charset="0"/>
              </a:rPr>
              <a:t>Peer4</a:t>
            </a:r>
            <a:endParaRPr lang="en-US" altLang="id-ID" sz="1600" b="1" dirty="0">
              <a:solidFill>
                <a:srgbClr val="F2F2F2"/>
              </a:solidFill>
              <a:latin typeface="Calibri" panose="020F0502020204030204" charset="0"/>
              <a:ea typeface="Roboto" pitchFamily="2" charset="0"/>
            </a:endParaRPr>
          </a:p>
        </p:txBody>
      </p:sp>
      <p:sp>
        <p:nvSpPr>
          <p:cNvPr id="35" name="Oval 402"/>
          <p:cNvSpPr>
            <a:spLocks noChangeAspect="1"/>
          </p:cNvSpPr>
          <p:nvPr/>
        </p:nvSpPr>
        <p:spPr>
          <a:xfrm>
            <a:off x="8218488" y="2977515"/>
            <a:ext cx="144462" cy="142875"/>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38" name="Oval 403"/>
          <p:cNvSpPr>
            <a:spLocks noChangeAspect="1"/>
          </p:cNvSpPr>
          <p:nvPr/>
        </p:nvSpPr>
        <p:spPr>
          <a:xfrm>
            <a:off x="8217853" y="2977515"/>
            <a:ext cx="144462" cy="142875"/>
          </a:xfrm>
          <a:prstGeom prst="ellipse">
            <a:avLst/>
          </a:prstGeom>
          <a:solidFill>
            <a:schemeClr val="accent3"/>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54" name="Oval 408"/>
          <p:cNvSpPr>
            <a:spLocks noChangeAspect="1"/>
          </p:cNvSpPr>
          <p:nvPr/>
        </p:nvSpPr>
        <p:spPr>
          <a:xfrm>
            <a:off x="8218488" y="2977515"/>
            <a:ext cx="144462" cy="142875"/>
          </a:xfrm>
          <a:prstGeom prst="ellipse">
            <a:avLst/>
          </a:prstGeom>
          <a:solidFill>
            <a:schemeClr val="accent3"/>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60" name="原创设计师QQ598969553             _31"/>
          <p:cNvSpPr>
            <a:spLocks noEditPoints="1"/>
          </p:cNvSpPr>
          <p:nvPr/>
        </p:nvSpPr>
        <p:spPr bwMode="auto">
          <a:xfrm>
            <a:off x="7748358" y="2937829"/>
            <a:ext cx="194541" cy="227813"/>
          </a:xfrm>
          <a:custGeom>
            <a:avLst/>
            <a:gdLst>
              <a:gd name="T0" fmla="*/ 510 w 611"/>
              <a:gd name="T1" fmla="*/ 112 h 715"/>
              <a:gd name="T2" fmla="*/ 494 w 611"/>
              <a:gd name="T3" fmla="*/ 81 h 715"/>
              <a:gd name="T4" fmla="*/ 380 w 611"/>
              <a:gd name="T5" fmla="*/ 31 h 715"/>
              <a:gd name="T6" fmla="*/ 230 w 611"/>
              <a:gd name="T7" fmla="*/ 31 h 715"/>
              <a:gd name="T8" fmla="*/ 117 w 611"/>
              <a:gd name="T9" fmla="*/ 81 h 715"/>
              <a:gd name="T10" fmla="*/ 101 w 611"/>
              <a:gd name="T11" fmla="*/ 112 h 715"/>
              <a:gd name="T12" fmla="*/ 0 w 611"/>
              <a:gd name="T13" fmla="*/ 139 h 715"/>
              <a:gd name="T14" fmla="*/ 27 w 611"/>
              <a:gd name="T15" fmla="*/ 715 h 715"/>
              <a:gd name="T16" fmla="*/ 611 w 611"/>
              <a:gd name="T17" fmla="*/ 688 h 715"/>
              <a:gd name="T18" fmla="*/ 584 w 611"/>
              <a:gd name="T19" fmla="*/ 112 h 715"/>
              <a:gd name="T20" fmla="*/ 253 w 611"/>
              <a:gd name="T21" fmla="*/ 54 h 715"/>
              <a:gd name="T22" fmla="*/ 357 w 611"/>
              <a:gd name="T23" fmla="*/ 54 h 715"/>
              <a:gd name="T24" fmla="*/ 236 w 611"/>
              <a:gd name="T25" fmla="*/ 81 h 715"/>
              <a:gd name="T26" fmla="*/ 133 w 611"/>
              <a:gd name="T27" fmla="*/ 113 h 715"/>
              <a:gd name="T28" fmla="*/ 478 w 611"/>
              <a:gd name="T29" fmla="*/ 113 h 715"/>
              <a:gd name="T30" fmla="*/ 133 w 611"/>
              <a:gd name="T31" fmla="*/ 164 h 715"/>
              <a:gd name="T32" fmla="*/ 557 w 611"/>
              <a:gd name="T33" fmla="*/ 661 h 715"/>
              <a:gd name="T34" fmla="*/ 54 w 611"/>
              <a:gd name="T35" fmla="*/ 661 h 715"/>
              <a:gd name="T36" fmla="*/ 101 w 611"/>
              <a:gd name="T37" fmla="*/ 166 h 715"/>
              <a:gd name="T38" fmla="*/ 117 w 611"/>
              <a:gd name="T39" fmla="*/ 196 h 715"/>
              <a:gd name="T40" fmla="*/ 510 w 611"/>
              <a:gd name="T41" fmla="*/ 180 h 715"/>
              <a:gd name="T42" fmla="*/ 557 w 611"/>
              <a:gd name="T43" fmla="*/ 166 h 715"/>
              <a:gd name="T44" fmla="*/ 148 w 611"/>
              <a:gd name="T45" fmla="*/ 395 h 715"/>
              <a:gd name="T46" fmla="*/ 121 w 611"/>
              <a:gd name="T47" fmla="*/ 422 h 715"/>
              <a:gd name="T48" fmla="*/ 175 w 611"/>
              <a:gd name="T49" fmla="*/ 422 h 715"/>
              <a:gd name="T50" fmla="*/ 148 w 611"/>
              <a:gd name="T51" fmla="*/ 509 h 715"/>
              <a:gd name="T52" fmla="*/ 121 w 611"/>
              <a:gd name="T53" fmla="*/ 535 h 715"/>
              <a:gd name="T54" fmla="*/ 175 w 611"/>
              <a:gd name="T55" fmla="*/ 535 h 715"/>
              <a:gd name="T56" fmla="*/ 461 w 611"/>
              <a:gd name="T57" fmla="*/ 292 h 715"/>
              <a:gd name="T58" fmla="*/ 228 w 611"/>
              <a:gd name="T59" fmla="*/ 292 h 715"/>
              <a:gd name="T60" fmla="*/ 228 w 611"/>
              <a:gd name="T61" fmla="*/ 325 h 715"/>
              <a:gd name="T62" fmla="*/ 477 w 611"/>
              <a:gd name="T63" fmla="*/ 308 h 715"/>
              <a:gd name="T64" fmla="*/ 148 w 611"/>
              <a:gd name="T65" fmla="*/ 281 h 715"/>
              <a:gd name="T66" fmla="*/ 121 w 611"/>
              <a:gd name="T67" fmla="*/ 308 h 715"/>
              <a:gd name="T68" fmla="*/ 175 w 611"/>
              <a:gd name="T69" fmla="*/ 308 h 715"/>
              <a:gd name="T70" fmla="*/ 461 w 611"/>
              <a:gd name="T71" fmla="*/ 519 h 715"/>
              <a:gd name="T72" fmla="*/ 228 w 611"/>
              <a:gd name="T73" fmla="*/ 519 h 715"/>
              <a:gd name="T74" fmla="*/ 228 w 611"/>
              <a:gd name="T75" fmla="*/ 551 h 715"/>
              <a:gd name="T76" fmla="*/ 477 w 611"/>
              <a:gd name="T77" fmla="*/ 535 h 715"/>
              <a:gd name="T78" fmla="*/ 461 w 611"/>
              <a:gd name="T79" fmla="*/ 406 h 715"/>
              <a:gd name="T80" fmla="*/ 228 w 611"/>
              <a:gd name="T81" fmla="*/ 406 h 715"/>
              <a:gd name="T82" fmla="*/ 228 w 611"/>
              <a:gd name="T83" fmla="*/ 438 h 715"/>
              <a:gd name="T84" fmla="*/ 477 w 611"/>
              <a:gd name="T85" fmla="*/ 422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1" h="715">
                <a:moveTo>
                  <a:pt x="584" y="112"/>
                </a:moveTo>
                <a:cubicBezTo>
                  <a:pt x="510" y="112"/>
                  <a:pt x="510" y="112"/>
                  <a:pt x="510" y="112"/>
                </a:cubicBezTo>
                <a:cubicBezTo>
                  <a:pt x="510" y="97"/>
                  <a:pt x="510" y="97"/>
                  <a:pt x="510" y="97"/>
                </a:cubicBezTo>
                <a:cubicBezTo>
                  <a:pt x="510" y="88"/>
                  <a:pt x="503" y="81"/>
                  <a:pt x="494" y="81"/>
                </a:cubicBezTo>
                <a:cubicBezTo>
                  <a:pt x="408" y="81"/>
                  <a:pt x="408" y="81"/>
                  <a:pt x="408" y="81"/>
                </a:cubicBezTo>
                <a:cubicBezTo>
                  <a:pt x="403" y="62"/>
                  <a:pt x="393" y="45"/>
                  <a:pt x="380" y="31"/>
                </a:cubicBezTo>
                <a:cubicBezTo>
                  <a:pt x="361" y="12"/>
                  <a:pt x="334" y="0"/>
                  <a:pt x="305" y="0"/>
                </a:cubicBezTo>
                <a:cubicBezTo>
                  <a:pt x="276" y="0"/>
                  <a:pt x="250" y="12"/>
                  <a:pt x="230" y="31"/>
                </a:cubicBezTo>
                <a:cubicBezTo>
                  <a:pt x="217" y="45"/>
                  <a:pt x="207" y="62"/>
                  <a:pt x="202" y="81"/>
                </a:cubicBezTo>
                <a:cubicBezTo>
                  <a:pt x="117" y="81"/>
                  <a:pt x="117" y="81"/>
                  <a:pt x="117" y="81"/>
                </a:cubicBezTo>
                <a:cubicBezTo>
                  <a:pt x="107" y="81"/>
                  <a:pt x="101" y="88"/>
                  <a:pt x="101" y="97"/>
                </a:cubicBezTo>
                <a:cubicBezTo>
                  <a:pt x="101" y="112"/>
                  <a:pt x="101" y="112"/>
                  <a:pt x="101" y="112"/>
                </a:cubicBezTo>
                <a:cubicBezTo>
                  <a:pt x="27" y="112"/>
                  <a:pt x="27" y="112"/>
                  <a:pt x="27" y="112"/>
                </a:cubicBezTo>
                <a:cubicBezTo>
                  <a:pt x="12" y="112"/>
                  <a:pt x="0" y="124"/>
                  <a:pt x="0" y="139"/>
                </a:cubicBezTo>
                <a:cubicBezTo>
                  <a:pt x="0" y="688"/>
                  <a:pt x="0" y="688"/>
                  <a:pt x="0" y="688"/>
                </a:cubicBezTo>
                <a:cubicBezTo>
                  <a:pt x="0" y="703"/>
                  <a:pt x="12" y="715"/>
                  <a:pt x="27" y="715"/>
                </a:cubicBezTo>
                <a:cubicBezTo>
                  <a:pt x="584" y="715"/>
                  <a:pt x="584" y="715"/>
                  <a:pt x="584" y="715"/>
                </a:cubicBezTo>
                <a:cubicBezTo>
                  <a:pt x="599" y="715"/>
                  <a:pt x="611" y="703"/>
                  <a:pt x="611" y="688"/>
                </a:cubicBezTo>
                <a:cubicBezTo>
                  <a:pt x="611" y="139"/>
                  <a:pt x="611" y="139"/>
                  <a:pt x="611" y="139"/>
                </a:cubicBezTo>
                <a:cubicBezTo>
                  <a:pt x="611" y="124"/>
                  <a:pt x="599" y="112"/>
                  <a:pt x="584" y="112"/>
                </a:cubicBezTo>
                <a:close/>
                <a:moveTo>
                  <a:pt x="253" y="54"/>
                </a:moveTo>
                <a:cubicBezTo>
                  <a:pt x="253" y="54"/>
                  <a:pt x="253" y="54"/>
                  <a:pt x="253" y="54"/>
                </a:cubicBezTo>
                <a:cubicBezTo>
                  <a:pt x="266" y="41"/>
                  <a:pt x="285" y="33"/>
                  <a:pt x="305" y="33"/>
                </a:cubicBezTo>
                <a:cubicBezTo>
                  <a:pt x="325" y="33"/>
                  <a:pt x="344" y="41"/>
                  <a:pt x="357" y="54"/>
                </a:cubicBezTo>
                <a:cubicBezTo>
                  <a:pt x="365" y="62"/>
                  <a:pt x="371" y="71"/>
                  <a:pt x="375" y="81"/>
                </a:cubicBezTo>
                <a:cubicBezTo>
                  <a:pt x="236" y="81"/>
                  <a:pt x="236" y="81"/>
                  <a:pt x="236" y="81"/>
                </a:cubicBezTo>
                <a:cubicBezTo>
                  <a:pt x="240" y="71"/>
                  <a:pt x="246" y="62"/>
                  <a:pt x="253" y="54"/>
                </a:cubicBezTo>
                <a:close/>
                <a:moveTo>
                  <a:pt x="133" y="113"/>
                </a:moveTo>
                <a:cubicBezTo>
                  <a:pt x="133" y="113"/>
                  <a:pt x="133" y="113"/>
                  <a:pt x="133" y="113"/>
                </a:cubicBezTo>
                <a:cubicBezTo>
                  <a:pt x="478" y="113"/>
                  <a:pt x="478" y="113"/>
                  <a:pt x="478" y="113"/>
                </a:cubicBezTo>
                <a:cubicBezTo>
                  <a:pt x="478" y="164"/>
                  <a:pt x="478" y="164"/>
                  <a:pt x="478" y="164"/>
                </a:cubicBezTo>
                <a:cubicBezTo>
                  <a:pt x="133" y="164"/>
                  <a:pt x="133" y="164"/>
                  <a:pt x="133" y="164"/>
                </a:cubicBezTo>
                <a:cubicBezTo>
                  <a:pt x="133" y="113"/>
                  <a:pt x="133" y="113"/>
                  <a:pt x="133" y="113"/>
                </a:cubicBezTo>
                <a:close/>
                <a:moveTo>
                  <a:pt x="557" y="661"/>
                </a:moveTo>
                <a:cubicBezTo>
                  <a:pt x="557" y="661"/>
                  <a:pt x="557" y="661"/>
                  <a:pt x="557" y="661"/>
                </a:cubicBezTo>
                <a:cubicBezTo>
                  <a:pt x="54" y="661"/>
                  <a:pt x="54" y="661"/>
                  <a:pt x="54" y="661"/>
                </a:cubicBezTo>
                <a:cubicBezTo>
                  <a:pt x="54" y="166"/>
                  <a:pt x="54" y="166"/>
                  <a:pt x="54" y="166"/>
                </a:cubicBezTo>
                <a:cubicBezTo>
                  <a:pt x="101" y="166"/>
                  <a:pt x="101" y="166"/>
                  <a:pt x="101" y="166"/>
                </a:cubicBezTo>
                <a:cubicBezTo>
                  <a:pt x="101" y="180"/>
                  <a:pt x="101" y="180"/>
                  <a:pt x="101" y="180"/>
                </a:cubicBezTo>
                <a:cubicBezTo>
                  <a:pt x="101" y="189"/>
                  <a:pt x="107" y="196"/>
                  <a:pt x="117" y="196"/>
                </a:cubicBezTo>
                <a:cubicBezTo>
                  <a:pt x="494" y="196"/>
                  <a:pt x="494" y="196"/>
                  <a:pt x="494" y="196"/>
                </a:cubicBezTo>
                <a:cubicBezTo>
                  <a:pt x="503" y="196"/>
                  <a:pt x="510" y="189"/>
                  <a:pt x="510" y="180"/>
                </a:cubicBezTo>
                <a:cubicBezTo>
                  <a:pt x="510" y="166"/>
                  <a:pt x="510" y="166"/>
                  <a:pt x="510" y="166"/>
                </a:cubicBezTo>
                <a:cubicBezTo>
                  <a:pt x="557" y="166"/>
                  <a:pt x="557" y="166"/>
                  <a:pt x="557" y="166"/>
                </a:cubicBezTo>
                <a:cubicBezTo>
                  <a:pt x="557" y="661"/>
                  <a:pt x="557" y="661"/>
                  <a:pt x="557" y="661"/>
                </a:cubicBezTo>
                <a:close/>
                <a:moveTo>
                  <a:pt x="148" y="395"/>
                </a:moveTo>
                <a:cubicBezTo>
                  <a:pt x="148" y="395"/>
                  <a:pt x="148" y="395"/>
                  <a:pt x="148" y="395"/>
                </a:cubicBezTo>
                <a:cubicBezTo>
                  <a:pt x="133" y="395"/>
                  <a:pt x="121" y="407"/>
                  <a:pt x="121" y="422"/>
                </a:cubicBezTo>
                <a:cubicBezTo>
                  <a:pt x="121" y="437"/>
                  <a:pt x="133" y="449"/>
                  <a:pt x="148" y="449"/>
                </a:cubicBezTo>
                <a:cubicBezTo>
                  <a:pt x="163" y="449"/>
                  <a:pt x="175" y="437"/>
                  <a:pt x="175" y="422"/>
                </a:cubicBezTo>
                <a:cubicBezTo>
                  <a:pt x="175" y="407"/>
                  <a:pt x="163" y="395"/>
                  <a:pt x="148" y="395"/>
                </a:cubicBezTo>
                <a:close/>
                <a:moveTo>
                  <a:pt x="148" y="509"/>
                </a:moveTo>
                <a:cubicBezTo>
                  <a:pt x="148" y="509"/>
                  <a:pt x="148" y="509"/>
                  <a:pt x="148" y="509"/>
                </a:cubicBezTo>
                <a:cubicBezTo>
                  <a:pt x="133" y="509"/>
                  <a:pt x="121" y="520"/>
                  <a:pt x="121" y="535"/>
                </a:cubicBezTo>
                <a:cubicBezTo>
                  <a:pt x="121" y="550"/>
                  <a:pt x="133" y="562"/>
                  <a:pt x="148" y="562"/>
                </a:cubicBezTo>
                <a:cubicBezTo>
                  <a:pt x="163" y="562"/>
                  <a:pt x="175" y="550"/>
                  <a:pt x="175" y="535"/>
                </a:cubicBezTo>
                <a:cubicBezTo>
                  <a:pt x="175" y="520"/>
                  <a:pt x="163" y="509"/>
                  <a:pt x="148" y="509"/>
                </a:cubicBezTo>
                <a:close/>
                <a:moveTo>
                  <a:pt x="461" y="292"/>
                </a:moveTo>
                <a:cubicBezTo>
                  <a:pt x="461" y="292"/>
                  <a:pt x="461" y="292"/>
                  <a:pt x="461" y="292"/>
                </a:cubicBezTo>
                <a:cubicBezTo>
                  <a:pt x="228" y="292"/>
                  <a:pt x="228" y="292"/>
                  <a:pt x="228" y="292"/>
                </a:cubicBezTo>
                <a:cubicBezTo>
                  <a:pt x="219" y="292"/>
                  <a:pt x="212" y="300"/>
                  <a:pt x="212" y="308"/>
                </a:cubicBezTo>
                <a:cubicBezTo>
                  <a:pt x="212" y="317"/>
                  <a:pt x="219" y="325"/>
                  <a:pt x="228" y="325"/>
                </a:cubicBezTo>
                <a:cubicBezTo>
                  <a:pt x="461" y="325"/>
                  <a:pt x="461" y="325"/>
                  <a:pt x="461" y="325"/>
                </a:cubicBezTo>
                <a:cubicBezTo>
                  <a:pt x="470" y="325"/>
                  <a:pt x="477" y="317"/>
                  <a:pt x="477" y="308"/>
                </a:cubicBezTo>
                <a:cubicBezTo>
                  <a:pt x="477" y="300"/>
                  <a:pt x="470" y="292"/>
                  <a:pt x="461" y="292"/>
                </a:cubicBezTo>
                <a:close/>
                <a:moveTo>
                  <a:pt x="148" y="281"/>
                </a:moveTo>
                <a:cubicBezTo>
                  <a:pt x="148" y="281"/>
                  <a:pt x="148" y="281"/>
                  <a:pt x="148" y="281"/>
                </a:cubicBezTo>
                <a:cubicBezTo>
                  <a:pt x="133" y="281"/>
                  <a:pt x="121" y="294"/>
                  <a:pt x="121" y="308"/>
                </a:cubicBezTo>
                <a:cubicBezTo>
                  <a:pt x="121" y="323"/>
                  <a:pt x="133" y="336"/>
                  <a:pt x="148" y="336"/>
                </a:cubicBezTo>
                <a:cubicBezTo>
                  <a:pt x="163" y="336"/>
                  <a:pt x="175" y="323"/>
                  <a:pt x="175" y="308"/>
                </a:cubicBezTo>
                <a:cubicBezTo>
                  <a:pt x="175" y="294"/>
                  <a:pt x="163" y="281"/>
                  <a:pt x="148" y="281"/>
                </a:cubicBezTo>
                <a:close/>
                <a:moveTo>
                  <a:pt x="461" y="519"/>
                </a:moveTo>
                <a:cubicBezTo>
                  <a:pt x="461" y="519"/>
                  <a:pt x="461" y="519"/>
                  <a:pt x="461" y="519"/>
                </a:cubicBezTo>
                <a:cubicBezTo>
                  <a:pt x="228" y="519"/>
                  <a:pt x="228" y="519"/>
                  <a:pt x="228" y="519"/>
                </a:cubicBezTo>
                <a:cubicBezTo>
                  <a:pt x="219" y="519"/>
                  <a:pt x="212" y="526"/>
                  <a:pt x="212" y="535"/>
                </a:cubicBezTo>
                <a:cubicBezTo>
                  <a:pt x="212" y="544"/>
                  <a:pt x="219" y="551"/>
                  <a:pt x="228" y="551"/>
                </a:cubicBezTo>
                <a:cubicBezTo>
                  <a:pt x="461" y="551"/>
                  <a:pt x="461" y="551"/>
                  <a:pt x="461" y="551"/>
                </a:cubicBezTo>
                <a:cubicBezTo>
                  <a:pt x="470" y="551"/>
                  <a:pt x="477" y="544"/>
                  <a:pt x="477" y="535"/>
                </a:cubicBezTo>
                <a:cubicBezTo>
                  <a:pt x="477" y="526"/>
                  <a:pt x="470" y="519"/>
                  <a:pt x="461" y="519"/>
                </a:cubicBezTo>
                <a:close/>
                <a:moveTo>
                  <a:pt x="461" y="406"/>
                </a:moveTo>
                <a:cubicBezTo>
                  <a:pt x="461" y="406"/>
                  <a:pt x="461" y="406"/>
                  <a:pt x="461" y="406"/>
                </a:cubicBezTo>
                <a:cubicBezTo>
                  <a:pt x="228" y="406"/>
                  <a:pt x="228" y="406"/>
                  <a:pt x="228" y="406"/>
                </a:cubicBezTo>
                <a:cubicBezTo>
                  <a:pt x="219" y="406"/>
                  <a:pt x="212" y="413"/>
                  <a:pt x="212" y="422"/>
                </a:cubicBezTo>
                <a:cubicBezTo>
                  <a:pt x="212" y="431"/>
                  <a:pt x="219" y="438"/>
                  <a:pt x="228" y="438"/>
                </a:cubicBezTo>
                <a:cubicBezTo>
                  <a:pt x="461" y="438"/>
                  <a:pt x="461" y="438"/>
                  <a:pt x="461" y="438"/>
                </a:cubicBezTo>
                <a:cubicBezTo>
                  <a:pt x="470" y="438"/>
                  <a:pt x="477" y="431"/>
                  <a:pt x="477" y="422"/>
                </a:cubicBezTo>
                <a:cubicBezTo>
                  <a:pt x="477" y="413"/>
                  <a:pt x="470" y="406"/>
                  <a:pt x="461" y="406"/>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61" name="原创设计师QQ598969553             _31"/>
          <p:cNvSpPr>
            <a:spLocks noEditPoints="1"/>
          </p:cNvSpPr>
          <p:nvPr/>
        </p:nvSpPr>
        <p:spPr bwMode="auto">
          <a:xfrm>
            <a:off x="9050108" y="3832544"/>
            <a:ext cx="194541" cy="227813"/>
          </a:xfrm>
          <a:custGeom>
            <a:avLst/>
            <a:gdLst>
              <a:gd name="T0" fmla="*/ 510 w 611"/>
              <a:gd name="T1" fmla="*/ 112 h 715"/>
              <a:gd name="T2" fmla="*/ 494 w 611"/>
              <a:gd name="T3" fmla="*/ 81 h 715"/>
              <a:gd name="T4" fmla="*/ 380 w 611"/>
              <a:gd name="T5" fmla="*/ 31 h 715"/>
              <a:gd name="T6" fmla="*/ 230 w 611"/>
              <a:gd name="T7" fmla="*/ 31 h 715"/>
              <a:gd name="T8" fmla="*/ 117 w 611"/>
              <a:gd name="T9" fmla="*/ 81 h 715"/>
              <a:gd name="T10" fmla="*/ 101 w 611"/>
              <a:gd name="T11" fmla="*/ 112 h 715"/>
              <a:gd name="T12" fmla="*/ 0 w 611"/>
              <a:gd name="T13" fmla="*/ 139 h 715"/>
              <a:gd name="T14" fmla="*/ 27 w 611"/>
              <a:gd name="T15" fmla="*/ 715 h 715"/>
              <a:gd name="T16" fmla="*/ 611 w 611"/>
              <a:gd name="T17" fmla="*/ 688 h 715"/>
              <a:gd name="T18" fmla="*/ 584 w 611"/>
              <a:gd name="T19" fmla="*/ 112 h 715"/>
              <a:gd name="T20" fmla="*/ 253 w 611"/>
              <a:gd name="T21" fmla="*/ 54 h 715"/>
              <a:gd name="T22" fmla="*/ 357 w 611"/>
              <a:gd name="T23" fmla="*/ 54 h 715"/>
              <a:gd name="T24" fmla="*/ 236 w 611"/>
              <a:gd name="T25" fmla="*/ 81 h 715"/>
              <a:gd name="T26" fmla="*/ 133 w 611"/>
              <a:gd name="T27" fmla="*/ 113 h 715"/>
              <a:gd name="T28" fmla="*/ 478 w 611"/>
              <a:gd name="T29" fmla="*/ 113 h 715"/>
              <a:gd name="T30" fmla="*/ 133 w 611"/>
              <a:gd name="T31" fmla="*/ 164 h 715"/>
              <a:gd name="T32" fmla="*/ 557 w 611"/>
              <a:gd name="T33" fmla="*/ 661 h 715"/>
              <a:gd name="T34" fmla="*/ 54 w 611"/>
              <a:gd name="T35" fmla="*/ 661 h 715"/>
              <a:gd name="T36" fmla="*/ 101 w 611"/>
              <a:gd name="T37" fmla="*/ 166 h 715"/>
              <a:gd name="T38" fmla="*/ 117 w 611"/>
              <a:gd name="T39" fmla="*/ 196 h 715"/>
              <a:gd name="T40" fmla="*/ 510 w 611"/>
              <a:gd name="T41" fmla="*/ 180 h 715"/>
              <a:gd name="T42" fmla="*/ 557 w 611"/>
              <a:gd name="T43" fmla="*/ 166 h 715"/>
              <a:gd name="T44" fmla="*/ 148 w 611"/>
              <a:gd name="T45" fmla="*/ 395 h 715"/>
              <a:gd name="T46" fmla="*/ 121 w 611"/>
              <a:gd name="T47" fmla="*/ 422 h 715"/>
              <a:gd name="T48" fmla="*/ 175 w 611"/>
              <a:gd name="T49" fmla="*/ 422 h 715"/>
              <a:gd name="T50" fmla="*/ 148 w 611"/>
              <a:gd name="T51" fmla="*/ 509 h 715"/>
              <a:gd name="T52" fmla="*/ 121 w 611"/>
              <a:gd name="T53" fmla="*/ 535 h 715"/>
              <a:gd name="T54" fmla="*/ 175 w 611"/>
              <a:gd name="T55" fmla="*/ 535 h 715"/>
              <a:gd name="T56" fmla="*/ 461 w 611"/>
              <a:gd name="T57" fmla="*/ 292 h 715"/>
              <a:gd name="T58" fmla="*/ 228 w 611"/>
              <a:gd name="T59" fmla="*/ 292 h 715"/>
              <a:gd name="T60" fmla="*/ 228 w 611"/>
              <a:gd name="T61" fmla="*/ 325 h 715"/>
              <a:gd name="T62" fmla="*/ 477 w 611"/>
              <a:gd name="T63" fmla="*/ 308 h 715"/>
              <a:gd name="T64" fmla="*/ 148 w 611"/>
              <a:gd name="T65" fmla="*/ 281 h 715"/>
              <a:gd name="T66" fmla="*/ 121 w 611"/>
              <a:gd name="T67" fmla="*/ 308 h 715"/>
              <a:gd name="T68" fmla="*/ 175 w 611"/>
              <a:gd name="T69" fmla="*/ 308 h 715"/>
              <a:gd name="T70" fmla="*/ 461 w 611"/>
              <a:gd name="T71" fmla="*/ 519 h 715"/>
              <a:gd name="T72" fmla="*/ 228 w 611"/>
              <a:gd name="T73" fmla="*/ 519 h 715"/>
              <a:gd name="T74" fmla="*/ 228 w 611"/>
              <a:gd name="T75" fmla="*/ 551 h 715"/>
              <a:gd name="T76" fmla="*/ 477 w 611"/>
              <a:gd name="T77" fmla="*/ 535 h 715"/>
              <a:gd name="T78" fmla="*/ 461 w 611"/>
              <a:gd name="T79" fmla="*/ 406 h 715"/>
              <a:gd name="T80" fmla="*/ 228 w 611"/>
              <a:gd name="T81" fmla="*/ 406 h 715"/>
              <a:gd name="T82" fmla="*/ 228 w 611"/>
              <a:gd name="T83" fmla="*/ 438 h 715"/>
              <a:gd name="T84" fmla="*/ 477 w 611"/>
              <a:gd name="T85" fmla="*/ 422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1" h="715">
                <a:moveTo>
                  <a:pt x="584" y="112"/>
                </a:moveTo>
                <a:cubicBezTo>
                  <a:pt x="510" y="112"/>
                  <a:pt x="510" y="112"/>
                  <a:pt x="510" y="112"/>
                </a:cubicBezTo>
                <a:cubicBezTo>
                  <a:pt x="510" y="97"/>
                  <a:pt x="510" y="97"/>
                  <a:pt x="510" y="97"/>
                </a:cubicBezTo>
                <a:cubicBezTo>
                  <a:pt x="510" y="88"/>
                  <a:pt x="503" y="81"/>
                  <a:pt x="494" y="81"/>
                </a:cubicBezTo>
                <a:cubicBezTo>
                  <a:pt x="408" y="81"/>
                  <a:pt x="408" y="81"/>
                  <a:pt x="408" y="81"/>
                </a:cubicBezTo>
                <a:cubicBezTo>
                  <a:pt x="403" y="62"/>
                  <a:pt x="393" y="45"/>
                  <a:pt x="380" y="31"/>
                </a:cubicBezTo>
                <a:cubicBezTo>
                  <a:pt x="361" y="12"/>
                  <a:pt x="334" y="0"/>
                  <a:pt x="305" y="0"/>
                </a:cubicBezTo>
                <a:cubicBezTo>
                  <a:pt x="276" y="0"/>
                  <a:pt x="250" y="12"/>
                  <a:pt x="230" y="31"/>
                </a:cubicBezTo>
                <a:cubicBezTo>
                  <a:pt x="217" y="45"/>
                  <a:pt x="207" y="62"/>
                  <a:pt x="202" y="81"/>
                </a:cubicBezTo>
                <a:cubicBezTo>
                  <a:pt x="117" y="81"/>
                  <a:pt x="117" y="81"/>
                  <a:pt x="117" y="81"/>
                </a:cubicBezTo>
                <a:cubicBezTo>
                  <a:pt x="107" y="81"/>
                  <a:pt x="101" y="88"/>
                  <a:pt x="101" y="97"/>
                </a:cubicBezTo>
                <a:cubicBezTo>
                  <a:pt x="101" y="112"/>
                  <a:pt x="101" y="112"/>
                  <a:pt x="101" y="112"/>
                </a:cubicBezTo>
                <a:cubicBezTo>
                  <a:pt x="27" y="112"/>
                  <a:pt x="27" y="112"/>
                  <a:pt x="27" y="112"/>
                </a:cubicBezTo>
                <a:cubicBezTo>
                  <a:pt x="12" y="112"/>
                  <a:pt x="0" y="124"/>
                  <a:pt x="0" y="139"/>
                </a:cubicBezTo>
                <a:cubicBezTo>
                  <a:pt x="0" y="688"/>
                  <a:pt x="0" y="688"/>
                  <a:pt x="0" y="688"/>
                </a:cubicBezTo>
                <a:cubicBezTo>
                  <a:pt x="0" y="703"/>
                  <a:pt x="12" y="715"/>
                  <a:pt x="27" y="715"/>
                </a:cubicBezTo>
                <a:cubicBezTo>
                  <a:pt x="584" y="715"/>
                  <a:pt x="584" y="715"/>
                  <a:pt x="584" y="715"/>
                </a:cubicBezTo>
                <a:cubicBezTo>
                  <a:pt x="599" y="715"/>
                  <a:pt x="611" y="703"/>
                  <a:pt x="611" y="688"/>
                </a:cubicBezTo>
                <a:cubicBezTo>
                  <a:pt x="611" y="139"/>
                  <a:pt x="611" y="139"/>
                  <a:pt x="611" y="139"/>
                </a:cubicBezTo>
                <a:cubicBezTo>
                  <a:pt x="611" y="124"/>
                  <a:pt x="599" y="112"/>
                  <a:pt x="584" y="112"/>
                </a:cubicBezTo>
                <a:close/>
                <a:moveTo>
                  <a:pt x="253" y="54"/>
                </a:moveTo>
                <a:cubicBezTo>
                  <a:pt x="253" y="54"/>
                  <a:pt x="253" y="54"/>
                  <a:pt x="253" y="54"/>
                </a:cubicBezTo>
                <a:cubicBezTo>
                  <a:pt x="266" y="41"/>
                  <a:pt x="285" y="33"/>
                  <a:pt x="305" y="33"/>
                </a:cubicBezTo>
                <a:cubicBezTo>
                  <a:pt x="325" y="33"/>
                  <a:pt x="344" y="41"/>
                  <a:pt x="357" y="54"/>
                </a:cubicBezTo>
                <a:cubicBezTo>
                  <a:pt x="365" y="62"/>
                  <a:pt x="371" y="71"/>
                  <a:pt x="375" y="81"/>
                </a:cubicBezTo>
                <a:cubicBezTo>
                  <a:pt x="236" y="81"/>
                  <a:pt x="236" y="81"/>
                  <a:pt x="236" y="81"/>
                </a:cubicBezTo>
                <a:cubicBezTo>
                  <a:pt x="240" y="71"/>
                  <a:pt x="246" y="62"/>
                  <a:pt x="253" y="54"/>
                </a:cubicBezTo>
                <a:close/>
                <a:moveTo>
                  <a:pt x="133" y="113"/>
                </a:moveTo>
                <a:cubicBezTo>
                  <a:pt x="133" y="113"/>
                  <a:pt x="133" y="113"/>
                  <a:pt x="133" y="113"/>
                </a:cubicBezTo>
                <a:cubicBezTo>
                  <a:pt x="478" y="113"/>
                  <a:pt x="478" y="113"/>
                  <a:pt x="478" y="113"/>
                </a:cubicBezTo>
                <a:cubicBezTo>
                  <a:pt x="478" y="164"/>
                  <a:pt x="478" y="164"/>
                  <a:pt x="478" y="164"/>
                </a:cubicBezTo>
                <a:cubicBezTo>
                  <a:pt x="133" y="164"/>
                  <a:pt x="133" y="164"/>
                  <a:pt x="133" y="164"/>
                </a:cubicBezTo>
                <a:cubicBezTo>
                  <a:pt x="133" y="113"/>
                  <a:pt x="133" y="113"/>
                  <a:pt x="133" y="113"/>
                </a:cubicBezTo>
                <a:close/>
                <a:moveTo>
                  <a:pt x="557" y="661"/>
                </a:moveTo>
                <a:cubicBezTo>
                  <a:pt x="557" y="661"/>
                  <a:pt x="557" y="661"/>
                  <a:pt x="557" y="661"/>
                </a:cubicBezTo>
                <a:cubicBezTo>
                  <a:pt x="54" y="661"/>
                  <a:pt x="54" y="661"/>
                  <a:pt x="54" y="661"/>
                </a:cubicBezTo>
                <a:cubicBezTo>
                  <a:pt x="54" y="166"/>
                  <a:pt x="54" y="166"/>
                  <a:pt x="54" y="166"/>
                </a:cubicBezTo>
                <a:cubicBezTo>
                  <a:pt x="101" y="166"/>
                  <a:pt x="101" y="166"/>
                  <a:pt x="101" y="166"/>
                </a:cubicBezTo>
                <a:cubicBezTo>
                  <a:pt x="101" y="180"/>
                  <a:pt x="101" y="180"/>
                  <a:pt x="101" y="180"/>
                </a:cubicBezTo>
                <a:cubicBezTo>
                  <a:pt x="101" y="189"/>
                  <a:pt x="107" y="196"/>
                  <a:pt x="117" y="196"/>
                </a:cubicBezTo>
                <a:cubicBezTo>
                  <a:pt x="494" y="196"/>
                  <a:pt x="494" y="196"/>
                  <a:pt x="494" y="196"/>
                </a:cubicBezTo>
                <a:cubicBezTo>
                  <a:pt x="503" y="196"/>
                  <a:pt x="510" y="189"/>
                  <a:pt x="510" y="180"/>
                </a:cubicBezTo>
                <a:cubicBezTo>
                  <a:pt x="510" y="166"/>
                  <a:pt x="510" y="166"/>
                  <a:pt x="510" y="166"/>
                </a:cubicBezTo>
                <a:cubicBezTo>
                  <a:pt x="557" y="166"/>
                  <a:pt x="557" y="166"/>
                  <a:pt x="557" y="166"/>
                </a:cubicBezTo>
                <a:cubicBezTo>
                  <a:pt x="557" y="661"/>
                  <a:pt x="557" y="661"/>
                  <a:pt x="557" y="661"/>
                </a:cubicBezTo>
                <a:close/>
                <a:moveTo>
                  <a:pt x="148" y="395"/>
                </a:moveTo>
                <a:cubicBezTo>
                  <a:pt x="148" y="395"/>
                  <a:pt x="148" y="395"/>
                  <a:pt x="148" y="395"/>
                </a:cubicBezTo>
                <a:cubicBezTo>
                  <a:pt x="133" y="395"/>
                  <a:pt x="121" y="407"/>
                  <a:pt x="121" y="422"/>
                </a:cubicBezTo>
                <a:cubicBezTo>
                  <a:pt x="121" y="437"/>
                  <a:pt x="133" y="449"/>
                  <a:pt x="148" y="449"/>
                </a:cubicBezTo>
                <a:cubicBezTo>
                  <a:pt x="163" y="449"/>
                  <a:pt x="175" y="437"/>
                  <a:pt x="175" y="422"/>
                </a:cubicBezTo>
                <a:cubicBezTo>
                  <a:pt x="175" y="407"/>
                  <a:pt x="163" y="395"/>
                  <a:pt x="148" y="395"/>
                </a:cubicBezTo>
                <a:close/>
                <a:moveTo>
                  <a:pt x="148" y="509"/>
                </a:moveTo>
                <a:cubicBezTo>
                  <a:pt x="148" y="509"/>
                  <a:pt x="148" y="509"/>
                  <a:pt x="148" y="509"/>
                </a:cubicBezTo>
                <a:cubicBezTo>
                  <a:pt x="133" y="509"/>
                  <a:pt x="121" y="520"/>
                  <a:pt x="121" y="535"/>
                </a:cubicBezTo>
                <a:cubicBezTo>
                  <a:pt x="121" y="550"/>
                  <a:pt x="133" y="562"/>
                  <a:pt x="148" y="562"/>
                </a:cubicBezTo>
                <a:cubicBezTo>
                  <a:pt x="163" y="562"/>
                  <a:pt x="175" y="550"/>
                  <a:pt x="175" y="535"/>
                </a:cubicBezTo>
                <a:cubicBezTo>
                  <a:pt x="175" y="520"/>
                  <a:pt x="163" y="509"/>
                  <a:pt x="148" y="509"/>
                </a:cubicBezTo>
                <a:close/>
                <a:moveTo>
                  <a:pt x="461" y="292"/>
                </a:moveTo>
                <a:cubicBezTo>
                  <a:pt x="461" y="292"/>
                  <a:pt x="461" y="292"/>
                  <a:pt x="461" y="292"/>
                </a:cubicBezTo>
                <a:cubicBezTo>
                  <a:pt x="228" y="292"/>
                  <a:pt x="228" y="292"/>
                  <a:pt x="228" y="292"/>
                </a:cubicBezTo>
                <a:cubicBezTo>
                  <a:pt x="219" y="292"/>
                  <a:pt x="212" y="300"/>
                  <a:pt x="212" y="308"/>
                </a:cubicBezTo>
                <a:cubicBezTo>
                  <a:pt x="212" y="317"/>
                  <a:pt x="219" y="325"/>
                  <a:pt x="228" y="325"/>
                </a:cubicBezTo>
                <a:cubicBezTo>
                  <a:pt x="461" y="325"/>
                  <a:pt x="461" y="325"/>
                  <a:pt x="461" y="325"/>
                </a:cubicBezTo>
                <a:cubicBezTo>
                  <a:pt x="470" y="325"/>
                  <a:pt x="477" y="317"/>
                  <a:pt x="477" y="308"/>
                </a:cubicBezTo>
                <a:cubicBezTo>
                  <a:pt x="477" y="300"/>
                  <a:pt x="470" y="292"/>
                  <a:pt x="461" y="292"/>
                </a:cubicBezTo>
                <a:close/>
                <a:moveTo>
                  <a:pt x="148" y="281"/>
                </a:moveTo>
                <a:cubicBezTo>
                  <a:pt x="148" y="281"/>
                  <a:pt x="148" y="281"/>
                  <a:pt x="148" y="281"/>
                </a:cubicBezTo>
                <a:cubicBezTo>
                  <a:pt x="133" y="281"/>
                  <a:pt x="121" y="294"/>
                  <a:pt x="121" y="308"/>
                </a:cubicBezTo>
                <a:cubicBezTo>
                  <a:pt x="121" y="323"/>
                  <a:pt x="133" y="336"/>
                  <a:pt x="148" y="336"/>
                </a:cubicBezTo>
                <a:cubicBezTo>
                  <a:pt x="163" y="336"/>
                  <a:pt x="175" y="323"/>
                  <a:pt x="175" y="308"/>
                </a:cubicBezTo>
                <a:cubicBezTo>
                  <a:pt x="175" y="294"/>
                  <a:pt x="163" y="281"/>
                  <a:pt x="148" y="281"/>
                </a:cubicBezTo>
                <a:close/>
                <a:moveTo>
                  <a:pt x="461" y="519"/>
                </a:moveTo>
                <a:cubicBezTo>
                  <a:pt x="461" y="519"/>
                  <a:pt x="461" y="519"/>
                  <a:pt x="461" y="519"/>
                </a:cubicBezTo>
                <a:cubicBezTo>
                  <a:pt x="228" y="519"/>
                  <a:pt x="228" y="519"/>
                  <a:pt x="228" y="519"/>
                </a:cubicBezTo>
                <a:cubicBezTo>
                  <a:pt x="219" y="519"/>
                  <a:pt x="212" y="526"/>
                  <a:pt x="212" y="535"/>
                </a:cubicBezTo>
                <a:cubicBezTo>
                  <a:pt x="212" y="544"/>
                  <a:pt x="219" y="551"/>
                  <a:pt x="228" y="551"/>
                </a:cubicBezTo>
                <a:cubicBezTo>
                  <a:pt x="461" y="551"/>
                  <a:pt x="461" y="551"/>
                  <a:pt x="461" y="551"/>
                </a:cubicBezTo>
                <a:cubicBezTo>
                  <a:pt x="470" y="551"/>
                  <a:pt x="477" y="544"/>
                  <a:pt x="477" y="535"/>
                </a:cubicBezTo>
                <a:cubicBezTo>
                  <a:pt x="477" y="526"/>
                  <a:pt x="470" y="519"/>
                  <a:pt x="461" y="519"/>
                </a:cubicBezTo>
                <a:close/>
                <a:moveTo>
                  <a:pt x="461" y="406"/>
                </a:moveTo>
                <a:cubicBezTo>
                  <a:pt x="461" y="406"/>
                  <a:pt x="461" y="406"/>
                  <a:pt x="461" y="406"/>
                </a:cubicBezTo>
                <a:cubicBezTo>
                  <a:pt x="228" y="406"/>
                  <a:pt x="228" y="406"/>
                  <a:pt x="228" y="406"/>
                </a:cubicBezTo>
                <a:cubicBezTo>
                  <a:pt x="219" y="406"/>
                  <a:pt x="212" y="413"/>
                  <a:pt x="212" y="422"/>
                </a:cubicBezTo>
                <a:cubicBezTo>
                  <a:pt x="212" y="431"/>
                  <a:pt x="219" y="438"/>
                  <a:pt x="228" y="438"/>
                </a:cubicBezTo>
                <a:cubicBezTo>
                  <a:pt x="461" y="438"/>
                  <a:pt x="461" y="438"/>
                  <a:pt x="461" y="438"/>
                </a:cubicBezTo>
                <a:cubicBezTo>
                  <a:pt x="470" y="438"/>
                  <a:pt x="477" y="431"/>
                  <a:pt x="477" y="422"/>
                </a:cubicBezTo>
                <a:cubicBezTo>
                  <a:pt x="477" y="413"/>
                  <a:pt x="470" y="406"/>
                  <a:pt x="461" y="406"/>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62" name="原创设计师QQ598969553             _31"/>
          <p:cNvSpPr>
            <a:spLocks noEditPoints="1"/>
          </p:cNvSpPr>
          <p:nvPr/>
        </p:nvSpPr>
        <p:spPr bwMode="auto">
          <a:xfrm>
            <a:off x="9575253" y="2937829"/>
            <a:ext cx="194541" cy="227813"/>
          </a:xfrm>
          <a:custGeom>
            <a:avLst/>
            <a:gdLst>
              <a:gd name="T0" fmla="*/ 510 w 611"/>
              <a:gd name="T1" fmla="*/ 112 h 715"/>
              <a:gd name="T2" fmla="*/ 494 w 611"/>
              <a:gd name="T3" fmla="*/ 81 h 715"/>
              <a:gd name="T4" fmla="*/ 380 w 611"/>
              <a:gd name="T5" fmla="*/ 31 h 715"/>
              <a:gd name="T6" fmla="*/ 230 w 611"/>
              <a:gd name="T7" fmla="*/ 31 h 715"/>
              <a:gd name="T8" fmla="*/ 117 w 611"/>
              <a:gd name="T9" fmla="*/ 81 h 715"/>
              <a:gd name="T10" fmla="*/ 101 w 611"/>
              <a:gd name="T11" fmla="*/ 112 h 715"/>
              <a:gd name="T12" fmla="*/ 0 w 611"/>
              <a:gd name="T13" fmla="*/ 139 h 715"/>
              <a:gd name="T14" fmla="*/ 27 w 611"/>
              <a:gd name="T15" fmla="*/ 715 h 715"/>
              <a:gd name="T16" fmla="*/ 611 w 611"/>
              <a:gd name="T17" fmla="*/ 688 h 715"/>
              <a:gd name="T18" fmla="*/ 584 w 611"/>
              <a:gd name="T19" fmla="*/ 112 h 715"/>
              <a:gd name="T20" fmla="*/ 253 w 611"/>
              <a:gd name="T21" fmla="*/ 54 h 715"/>
              <a:gd name="T22" fmla="*/ 357 w 611"/>
              <a:gd name="T23" fmla="*/ 54 h 715"/>
              <a:gd name="T24" fmla="*/ 236 w 611"/>
              <a:gd name="T25" fmla="*/ 81 h 715"/>
              <a:gd name="T26" fmla="*/ 133 w 611"/>
              <a:gd name="T27" fmla="*/ 113 h 715"/>
              <a:gd name="T28" fmla="*/ 478 w 611"/>
              <a:gd name="T29" fmla="*/ 113 h 715"/>
              <a:gd name="T30" fmla="*/ 133 w 611"/>
              <a:gd name="T31" fmla="*/ 164 h 715"/>
              <a:gd name="T32" fmla="*/ 557 w 611"/>
              <a:gd name="T33" fmla="*/ 661 h 715"/>
              <a:gd name="T34" fmla="*/ 54 w 611"/>
              <a:gd name="T35" fmla="*/ 661 h 715"/>
              <a:gd name="T36" fmla="*/ 101 w 611"/>
              <a:gd name="T37" fmla="*/ 166 h 715"/>
              <a:gd name="T38" fmla="*/ 117 w 611"/>
              <a:gd name="T39" fmla="*/ 196 h 715"/>
              <a:gd name="T40" fmla="*/ 510 w 611"/>
              <a:gd name="T41" fmla="*/ 180 h 715"/>
              <a:gd name="T42" fmla="*/ 557 w 611"/>
              <a:gd name="T43" fmla="*/ 166 h 715"/>
              <a:gd name="T44" fmla="*/ 148 w 611"/>
              <a:gd name="T45" fmla="*/ 395 h 715"/>
              <a:gd name="T46" fmla="*/ 121 w 611"/>
              <a:gd name="T47" fmla="*/ 422 h 715"/>
              <a:gd name="T48" fmla="*/ 175 w 611"/>
              <a:gd name="T49" fmla="*/ 422 h 715"/>
              <a:gd name="T50" fmla="*/ 148 w 611"/>
              <a:gd name="T51" fmla="*/ 509 h 715"/>
              <a:gd name="T52" fmla="*/ 121 w 611"/>
              <a:gd name="T53" fmla="*/ 535 h 715"/>
              <a:gd name="T54" fmla="*/ 175 w 611"/>
              <a:gd name="T55" fmla="*/ 535 h 715"/>
              <a:gd name="T56" fmla="*/ 461 w 611"/>
              <a:gd name="T57" fmla="*/ 292 h 715"/>
              <a:gd name="T58" fmla="*/ 228 w 611"/>
              <a:gd name="T59" fmla="*/ 292 h 715"/>
              <a:gd name="T60" fmla="*/ 228 w 611"/>
              <a:gd name="T61" fmla="*/ 325 h 715"/>
              <a:gd name="T62" fmla="*/ 477 w 611"/>
              <a:gd name="T63" fmla="*/ 308 h 715"/>
              <a:gd name="T64" fmla="*/ 148 w 611"/>
              <a:gd name="T65" fmla="*/ 281 h 715"/>
              <a:gd name="T66" fmla="*/ 121 w 611"/>
              <a:gd name="T67" fmla="*/ 308 h 715"/>
              <a:gd name="T68" fmla="*/ 175 w 611"/>
              <a:gd name="T69" fmla="*/ 308 h 715"/>
              <a:gd name="T70" fmla="*/ 461 w 611"/>
              <a:gd name="T71" fmla="*/ 519 h 715"/>
              <a:gd name="T72" fmla="*/ 228 w 611"/>
              <a:gd name="T73" fmla="*/ 519 h 715"/>
              <a:gd name="T74" fmla="*/ 228 w 611"/>
              <a:gd name="T75" fmla="*/ 551 h 715"/>
              <a:gd name="T76" fmla="*/ 477 w 611"/>
              <a:gd name="T77" fmla="*/ 535 h 715"/>
              <a:gd name="T78" fmla="*/ 461 w 611"/>
              <a:gd name="T79" fmla="*/ 406 h 715"/>
              <a:gd name="T80" fmla="*/ 228 w 611"/>
              <a:gd name="T81" fmla="*/ 406 h 715"/>
              <a:gd name="T82" fmla="*/ 228 w 611"/>
              <a:gd name="T83" fmla="*/ 438 h 715"/>
              <a:gd name="T84" fmla="*/ 477 w 611"/>
              <a:gd name="T85" fmla="*/ 422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1" h="715">
                <a:moveTo>
                  <a:pt x="584" y="112"/>
                </a:moveTo>
                <a:cubicBezTo>
                  <a:pt x="510" y="112"/>
                  <a:pt x="510" y="112"/>
                  <a:pt x="510" y="112"/>
                </a:cubicBezTo>
                <a:cubicBezTo>
                  <a:pt x="510" y="97"/>
                  <a:pt x="510" y="97"/>
                  <a:pt x="510" y="97"/>
                </a:cubicBezTo>
                <a:cubicBezTo>
                  <a:pt x="510" y="88"/>
                  <a:pt x="503" y="81"/>
                  <a:pt x="494" y="81"/>
                </a:cubicBezTo>
                <a:cubicBezTo>
                  <a:pt x="408" y="81"/>
                  <a:pt x="408" y="81"/>
                  <a:pt x="408" y="81"/>
                </a:cubicBezTo>
                <a:cubicBezTo>
                  <a:pt x="403" y="62"/>
                  <a:pt x="393" y="45"/>
                  <a:pt x="380" y="31"/>
                </a:cubicBezTo>
                <a:cubicBezTo>
                  <a:pt x="361" y="12"/>
                  <a:pt x="334" y="0"/>
                  <a:pt x="305" y="0"/>
                </a:cubicBezTo>
                <a:cubicBezTo>
                  <a:pt x="276" y="0"/>
                  <a:pt x="250" y="12"/>
                  <a:pt x="230" y="31"/>
                </a:cubicBezTo>
                <a:cubicBezTo>
                  <a:pt x="217" y="45"/>
                  <a:pt x="207" y="62"/>
                  <a:pt x="202" y="81"/>
                </a:cubicBezTo>
                <a:cubicBezTo>
                  <a:pt x="117" y="81"/>
                  <a:pt x="117" y="81"/>
                  <a:pt x="117" y="81"/>
                </a:cubicBezTo>
                <a:cubicBezTo>
                  <a:pt x="107" y="81"/>
                  <a:pt x="101" y="88"/>
                  <a:pt x="101" y="97"/>
                </a:cubicBezTo>
                <a:cubicBezTo>
                  <a:pt x="101" y="112"/>
                  <a:pt x="101" y="112"/>
                  <a:pt x="101" y="112"/>
                </a:cubicBezTo>
                <a:cubicBezTo>
                  <a:pt x="27" y="112"/>
                  <a:pt x="27" y="112"/>
                  <a:pt x="27" y="112"/>
                </a:cubicBezTo>
                <a:cubicBezTo>
                  <a:pt x="12" y="112"/>
                  <a:pt x="0" y="124"/>
                  <a:pt x="0" y="139"/>
                </a:cubicBezTo>
                <a:cubicBezTo>
                  <a:pt x="0" y="688"/>
                  <a:pt x="0" y="688"/>
                  <a:pt x="0" y="688"/>
                </a:cubicBezTo>
                <a:cubicBezTo>
                  <a:pt x="0" y="703"/>
                  <a:pt x="12" y="715"/>
                  <a:pt x="27" y="715"/>
                </a:cubicBezTo>
                <a:cubicBezTo>
                  <a:pt x="584" y="715"/>
                  <a:pt x="584" y="715"/>
                  <a:pt x="584" y="715"/>
                </a:cubicBezTo>
                <a:cubicBezTo>
                  <a:pt x="599" y="715"/>
                  <a:pt x="611" y="703"/>
                  <a:pt x="611" y="688"/>
                </a:cubicBezTo>
                <a:cubicBezTo>
                  <a:pt x="611" y="139"/>
                  <a:pt x="611" y="139"/>
                  <a:pt x="611" y="139"/>
                </a:cubicBezTo>
                <a:cubicBezTo>
                  <a:pt x="611" y="124"/>
                  <a:pt x="599" y="112"/>
                  <a:pt x="584" y="112"/>
                </a:cubicBezTo>
                <a:close/>
                <a:moveTo>
                  <a:pt x="253" y="54"/>
                </a:moveTo>
                <a:cubicBezTo>
                  <a:pt x="253" y="54"/>
                  <a:pt x="253" y="54"/>
                  <a:pt x="253" y="54"/>
                </a:cubicBezTo>
                <a:cubicBezTo>
                  <a:pt x="266" y="41"/>
                  <a:pt x="285" y="33"/>
                  <a:pt x="305" y="33"/>
                </a:cubicBezTo>
                <a:cubicBezTo>
                  <a:pt x="325" y="33"/>
                  <a:pt x="344" y="41"/>
                  <a:pt x="357" y="54"/>
                </a:cubicBezTo>
                <a:cubicBezTo>
                  <a:pt x="365" y="62"/>
                  <a:pt x="371" y="71"/>
                  <a:pt x="375" y="81"/>
                </a:cubicBezTo>
                <a:cubicBezTo>
                  <a:pt x="236" y="81"/>
                  <a:pt x="236" y="81"/>
                  <a:pt x="236" y="81"/>
                </a:cubicBezTo>
                <a:cubicBezTo>
                  <a:pt x="240" y="71"/>
                  <a:pt x="246" y="62"/>
                  <a:pt x="253" y="54"/>
                </a:cubicBezTo>
                <a:close/>
                <a:moveTo>
                  <a:pt x="133" y="113"/>
                </a:moveTo>
                <a:cubicBezTo>
                  <a:pt x="133" y="113"/>
                  <a:pt x="133" y="113"/>
                  <a:pt x="133" y="113"/>
                </a:cubicBezTo>
                <a:cubicBezTo>
                  <a:pt x="478" y="113"/>
                  <a:pt x="478" y="113"/>
                  <a:pt x="478" y="113"/>
                </a:cubicBezTo>
                <a:cubicBezTo>
                  <a:pt x="478" y="164"/>
                  <a:pt x="478" y="164"/>
                  <a:pt x="478" y="164"/>
                </a:cubicBezTo>
                <a:cubicBezTo>
                  <a:pt x="133" y="164"/>
                  <a:pt x="133" y="164"/>
                  <a:pt x="133" y="164"/>
                </a:cubicBezTo>
                <a:cubicBezTo>
                  <a:pt x="133" y="113"/>
                  <a:pt x="133" y="113"/>
                  <a:pt x="133" y="113"/>
                </a:cubicBezTo>
                <a:close/>
                <a:moveTo>
                  <a:pt x="557" y="661"/>
                </a:moveTo>
                <a:cubicBezTo>
                  <a:pt x="557" y="661"/>
                  <a:pt x="557" y="661"/>
                  <a:pt x="557" y="661"/>
                </a:cubicBezTo>
                <a:cubicBezTo>
                  <a:pt x="54" y="661"/>
                  <a:pt x="54" y="661"/>
                  <a:pt x="54" y="661"/>
                </a:cubicBezTo>
                <a:cubicBezTo>
                  <a:pt x="54" y="166"/>
                  <a:pt x="54" y="166"/>
                  <a:pt x="54" y="166"/>
                </a:cubicBezTo>
                <a:cubicBezTo>
                  <a:pt x="101" y="166"/>
                  <a:pt x="101" y="166"/>
                  <a:pt x="101" y="166"/>
                </a:cubicBezTo>
                <a:cubicBezTo>
                  <a:pt x="101" y="180"/>
                  <a:pt x="101" y="180"/>
                  <a:pt x="101" y="180"/>
                </a:cubicBezTo>
                <a:cubicBezTo>
                  <a:pt x="101" y="189"/>
                  <a:pt x="107" y="196"/>
                  <a:pt x="117" y="196"/>
                </a:cubicBezTo>
                <a:cubicBezTo>
                  <a:pt x="494" y="196"/>
                  <a:pt x="494" y="196"/>
                  <a:pt x="494" y="196"/>
                </a:cubicBezTo>
                <a:cubicBezTo>
                  <a:pt x="503" y="196"/>
                  <a:pt x="510" y="189"/>
                  <a:pt x="510" y="180"/>
                </a:cubicBezTo>
                <a:cubicBezTo>
                  <a:pt x="510" y="166"/>
                  <a:pt x="510" y="166"/>
                  <a:pt x="510" y="166"/>
                </a:cubicBezTo>
                <a:cubicBezTo>
                  <a:pt x="557" y="166"/>
                  <a:pt x="557" y="166"/>
                  <a:pt x="557" y="166"/>
                </a:cubicBezTo>
                <a:cubicBezTo>
                  <a:pt x="557" y="661"/>
                  <a:pt x="557" y="661"/>
                  <a:pt x="557" y="661"/>
                </a:cubicBezTo>
                <a:close/>
                <a:moveTo>
                  <a:pt x="148" y="395"/>
                </a:moveTo>
                <a:cubicBezTo>
                  <a:pt x="148" y="395"/>
                  <a:pt x="148" y="395"/>
                  <a:pt x="148" y="395"/>
                </a:cubicBezTo>
                <a:cubicBezTo>
                  <a:pt x="133" y="395"/>
                  <a:pt x="121" y="407"/>
                  <a:pt x="121" y="422"/>
                </a:cubicBezTo>
                <a:cubicBezTo>
                  <a:pt x="121" y="437"/>
                  <a:pt x="133" y="449"/>
                  <a:pt x="148" y="449"/>
                </a:cubicBezTo>
                <a:cubicBezTo>
                  <a:pt x="163" y="449"/>
                  <a:pt x="175" y="437"/>
                  <a:pt x="175" y="422"/>
                </a:cubicBezTo>
                <a:cubicBezTo>
                  <a:pt x="175" y="407"/>
                  <a:pt x="163" y="395"/>
                  <a:pt x="148" y="395"/>
                </a:cubicBezTo>
                <a:close/>
                <a:moveTo>
                  <a:pt x="148" y="509"/>
                </a:moveTo>
                <a:cubicBezTo>
                  <a:pt x="148" y="509"/>
                  <a:pt x="148" y="509"/>
                  <a:pt x="148" y="509"/>
                </a:cubicBezTo>
                <a:cubicBezTo>
                  <a:pt x="133" y="509"/>
                  <a:pt x="121" y="520"/>
                  <a:pt x="121" y="535"/>
                </a:cubicBezTo>
                <a:cubicBezTo>
                  <a:pt x="121" y="550"/>
                  <a:pt x="133" y="562"/>
                  <a:pt x="148" y="562"/>
                </a:cubicBezTo>
                <a:cubicBezTo>
                  <a:pt x="163" y="562"/>
                  <a:pt x="175" y="550"/>
                  <a:pt x="175" y="535"/>
                </a:cubicBezTo>
                <a:cubicBezTo>
                  <a:pt x="175" y="520"/>
                  <a:pt x="163" y="509"/>
                  <a:pt x="148" y="509"/>
                </a:cubicBezTo>
                <a:close/>
                <a:moveTo>
                  <a:pt x="461" y="292"/>
                </a:moveTo>
                <a:cubicBezTo>
                  <a:pt x="461" y="292"/>
                  <a:pt x="461" y="292"/>
                  <a:pt x="461" y="292"/>
                </a:cubicBezTo>
                <a:cubicBezTo>
                  <a:pt x="228" y="292"/>
                  <a:pt x="228" y="292"/>
                  <a:pt x="228" y="292"/>
                </a:cubicBezTo>
                <a:cubicBezTo>
                  <a:pt x="219" y="292"/>
                  <a:pt x="212" y="300"/>
                  <a:pt x="212" y="308"/>
                </a:cubicBezTo>
                <a:cubicBezTo>
                  <a:pt x="212" y="317"/>
                  <a:pt x="219" y="325"/>
                  <a:pt x="228" y="325"/>
                </a:cubicBezTo>
                <a:cubicBezTo>
                  <a:pt x="461" y="325"/>
                  <a:pt x="461" y="325"/>
                  <a:pt x="461" y="325"/>
                </a:cubicBezTo>
                <a:cubicBezTo>
                  <a:pt x="470" y="325"/>
                  <a:pt x="477" y="317"/>
                  <a:pt x="477" y="308"/>
                </a:cubicBezTo>
                <a:cubicBezTo>
                  <a:pt x="477" y="300"/>
                  <a:pt x="470" y="292"/>
                  <a:pt x="461" y="292"/>
                </a:cubicBezTo>
                <a:close/>
                <a:moveTo>
                  <a:pt x="148" y="281"/>
                </a:moveTo>
                <a:cubicBezTo>
                  <a:pt x="148" y="281"/>
                  <a:pt x="148" y="281"/>
                  <a:pt x="148" y="281"/>
                </a:cubicBezTo>
                <a:cubicBezTo>
                  <a:pt x="133" y="281"/>
                  <a:pt x="121" y="294"/>
                  <a:pt x="121" y="308"/>
                </a:cubicBezTo>
                <a:cubicBezTo>
                  <a:pt x="121" y="323"/>
                  <a:pt x="133" y="336"/>
                  <a:pt x="148" y="336"/>
                </a:cubicBezTo>
                <a:cubicBezTo>
                  <a:pt x="163" y="336"/>
                  <a:pt x="175" y="323"/>
                  <a:pt x="175" y="308"/>
                </a:cubicBezTo>
                <a:cubicBezTo>
                  <a:pt x="175" y="294"/>
                  <a:pt x="163" y="281"/>
                  <a:pt x="148" y="281"/>
                </a:cubicBezTo>
                <a:close/>
                <a:moveTo>
                  <a:pt x="461" y="519"/>
                </a:moveTo>
                <a:cubicBezTo>
                  <a:pt x="461" y="519"/>
                  <a:pt x="461" y="519"/>
                  <a:pt x="461" y="519"/>
                </a:cubicBezTo>
                <a:cubicBezTo>
                  <a:pt x="228" y="519"/>
                  <a:pt x="228" y="519"/>
                  <a:pt x="228" y="519"/>
                </a:cubicBezTo>
                <a:cubicBezTo>
                  <a:pt x="219" y="519"/>
                  <a:pt x="212" y="526"/>
                  <a:pt x="212" y="535"/>
                </a:cubicBezTo>
                <a:cubicBezTo>
                  <a:pt x="212" y="544"/>
                  <a:pt x="219" y="551"/>
                  <a:pt x="228" y="551"/>
                </a:cubicBezTo>
                <a:cubicBezTo>
                  <a:pt x="461" y="551"/>
                  <a:pt x="461" y="551"/>
                  <a:pt x="461" y="551"/>
                </a:cubicBezTo>
                <a:cubicBezTo>
                  <a:pt x="470" y="551"/>
                  <a:pt x="477" y="544"/>
                  <a:pt x="477" y="535"/>
                </a:cubicBezTo>
                <a:cubicBezTo>
                  <a:pt x="477" y="526"/>
                  <a:pt x="470" y="519"/>
                  <a:pt x="461" y="519"/>
                </a:cubicBezTo>
                <a:close/>
                <a:moveTo>
                  <a:pt x="461" y="406"/>
                </a:moveTo>
                <a:cubicBezTo>
                  <a:pt x="461" y="406"/>
                  <a:pt x="461" y="406"/>
                  <a:pt x="461" y="406"/>
                </a:cubicBezTo>
                <a:cubicBezTo>
                  <a:pt x="228" y="406"/>
                  <a:pt x="228" y="406"/>
                  <a:pt x="228" y="406"/>
                </a:cubicBezTo>
                <a:cubicBezTo>
                  <a:pt x="219" y="406"/>
                  <a:pt x="212" y="413"/>
                  <a:pt x="212" y="422"/>
                </a:cubicBezTo>
                <a:cubicBezTo>
                  <a:pt x="212" y="431"/>
                  <a:pt x="219" y="438"/>
                  <a:pt x="228" y="438"/>
                </a:cubicBezTo>
                <a:cubicBezTo>
                  <a:pt x="461" y="438"/>
                  <a:pt x="461" y="438"/>
                  <a:pt x="461" y="438"/>
                </a:cubicBezTo>
                <a:cubicBezTo>
                  <a:pt x="470" y="438"/>
                  <a:pt x="477" y="431"/>
                  <a:pt x="477" y="422"/>
                </a:cubicBezTo>
                <a:cubicBezTo>
                  <a:pt x="477" y="413"/>
                  <a:pt x="470" y="406"/>
                  <a:pt x="461" y="406"/>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63" name="原创设计师QQ598969553             _31"/>
          <p:cNvSpPr>
            <a:spLocks noEditPoints="1"/>
          </p:cNvSpPr>
          <p:nvPr/>
        </p:nvSpPr>
        <p:spPr bwMode="auto">
          <a:xfrm>
            <a:off x="9050108" y="2407604"/>
            <a:ext cx="194541" cy="227813"/>
          </a:xfrm>
          <a:custGeom>
            <a:avLst/>
            <a:gdLst>
              <a:gd name="T0" fmla="*/ 510 w 611"/>
              <a:gd name="T1" fmla="*/ 112 h 715"/>
              <a:gd name="T2" fmla="*/ 494 w 611"/>
              <a:gd name="T3" fmla="*/ 81 h 715"/>
              <a:gd name="T4" fmla="*/ 380 w 611"/>
              <a:gd name="T5" fmla="*/ 31 h 715"/>
              <a:gd name="T6" fmla="*/ 230 w 611"/>
              <a:gd name="T7" fmla="*/ 31 h 715"/>
              <a:gd name="T8" fmla="*/ 117 w 611"/>
              <a:gd name="T9" fmla="*/ 81 h 715"/>
              <a:gd name="T10" fmla="*/ 101 w 611"/>
              <a:gd name="T11" fmla="*/ 112 h 715"/>
              <a:gd name="T12" fmla="*/ 0 w 611"/>
              <a:gd name="T13" fmla="*/ 139 h 715"/>
              <a:gd name="T14" fmla="*/ 27 w 611"/>
              <a:gd name="T15" fmla="*/ 715 h 715"/>
              <a:gd name="T16" fmla="*/ 611 w 611"/>
              <a:gd name="T17" fmla="*/ 688 h 715"/>
              <a:gd name="T18" fmla="*/ 584 w 611"/>
              <a:gd name="T19" fmla="*/ 112 h 715"/>
              <a:gd name="T20" fmla="*/ 253 w 611"/>
              <a:gd name="T21" fmla="*/ 54 h 715"/>
              <a:gd name="T22" fmla="*/ 357 w 611"/>
              <a:gd name="T23" fmla="*/ 54 h 715"/>
              <a:gd name="T24" fmla="*/ 236 w 611"/>
              <a:gd name="T25" fmla="*/ 81 h 715"/>
              <a:gd name="T26" fmla="*/ 133 w 611"/>
              <a:gd name="T27" fmla="*/ 113 h 715"/>
              <a:gd name="T28" fmla="*/ 478 w 611"/>
              <a:gd name="T29" fmla="*/ 113 h 715"/>
              <a:gd name="T30" fmla="*/ 133 w 611"/>
              <a:gd name="T31" fmla="*/ 164 h 715"/>
              <a:gd name="T32" fmla="*/ 557 w 611"/>
              <a:gd name="T33" fmla="*/ 661 h 715"/>
              <a:gd name="T34" fmla="*/ 54 w 611"/>
              <a:gd name="T35" fmla="*/ 661 h 715"/>
              <a:gd name="T36" fmla="*/ 101 w 611"/>
              <a:gd name="T37" fmla="*/ 166 h 715"/>
              <a:gd name="T38" fmla="*/ 117 w 611"/>
              <a:gd name="T39" fmla="*/ 196 h 715"/>
              <a:gd name="T40" fmla="*/ 510 w 611"/>
              <a:gd name="T41" fmla="*/ 180 h 715"/>
              <a:gd name="T42" fmla="*/ 557 w 611"/>
              <a:gd name="T43" fmla="*/ 166 h 715"/>
              <a:gd name="T44" fmla="*/ 148 w 611"/>
              <a:gd name="T45" fmla="*/ 395 h 715"/>
              <a:gd name="T46" fmla="*/ 121 w 611"/>
              <a:gd name="T47" fmla="*/ 422 h 715"/>
              <a:gd name="T48" fmla="*/ 175 w 611"/>
              <a:gd name="T49" fmla="*/ 422 h 715"/>
              <a:gd name="T50" fmla="*/ 148 w 611"/>
              <a:gd name="T51" fmla="*/ 509 h 715"/>
              <a:gd name="T52" fmla="*/ 121 w 611"/>
              <a:gd name="T53" fmla="*/ 535 h 715"/>
              <a:gd name="T54" fmla="*/ 175 w 611"/>
              <a:gd name="T55" fmla="*/ 535 h 715"/>
              <a:gd name="T56" fmla="*/ 461 w 611"/>
              <a:gd name="T57" fmla="*/ 292 h 715"/>
              <a:gd name="T58" fmla="*/ 228 w 611"/>
              <a:gd name="T59" fmla="*/ 292 h 715"/>
              <a:gd name="T60" fmla="*/ 228 w 611"/>
              <a:gd name="T61" fmla="*/ 325 h 715"/>
              <a:gd name="T62" fmla="*/ 477 w 611"/>
              <a:gd name="T63" fmla="*/ 308 h 715"/>
              <a:gd name="T64" fmla="*/ 148 w 611"/>
              <a:gd name="T65" fmla="*/ 281 h 715"/>
              <a:gd name="T66" fmla="*/ 121 w 611"/>
              <a:gd name="T67" fmla="*/ 308 h 715"/>
              <a:gd name="T68" fmla="*/ 175 w 611"/>
              <a:gd name="T69" fmla="*/ 308 h 715"/>
              <a:gd name="T70" fmla="*/ 461 w 611"/>
              <a:gd name="T71" fmla="*/ 519 h 715"/>
              <a:gd name="T72" fmla="*/ 228 w 611"/>
              <a:gd name="T73" fmla="*/ 519 h 715"/>
              <a:gd name="T74" fmla="*/ 228 w 611"/>
              <a:gd name="T75" fmla="*/ 551 h 715"/>
              <a:gd name="T76" fmla="*/ 477 w 611"/>
              <a:gd name="T77" fmla="*/ 535 h 715"/>
              <a:gd name="T78" fmla="*/ 461 w 611"/>
              <a:gd name="T79" fmla="*/ 406 h 715"/>
              <a:gd name="T80" fmla="*/ 228 w 611"/>
              <a:gd name="T81" fmla="*/ 406 h 715"/>
              <a:gd name="T82" fmla="*/ 228 w 611"/>
              <a:gd name="T83" fmla="*/ 438 h 715"/>
              <a:gd name="T84" fmla="*/ 477 w 611"/>
              <a:gd name="T85" fmla="*/ 422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1" h="715">
                <a:moveTo>
                  <a:pt x="584" y="112"/>
                </a:moveTo>
                <a:cubicBezTo>
                  <a:pt x="510" y="112"/>
                  <a:pt x="510" y="112"/>
                  <a:pt x="510" y="112"/>
                </a:cubicBezTo>
                <a:cubicBezTo>
                  <a:pt x="510" y="97"/>
                  <a:pt x="510" y="97"/>
                  <a:pt x="510" y="97"/>
                </a:cubicBezTo>
                <a:cubicBezTo>
                  <a:pt x="510" y="88"/>
                  <a:pt x="503" y="81"/>
                  <a:pt x="494" y="81"/>
                </a:cubicBezTo>
                <a:cubicBezTo>
                  <a:pt x="408" y="81"/>
                  <a:pt x="408" y="81"/>
                  <a:pt x="408" y="81"/>
                </a:cubicBezTo>
                <a:cubicBezTo>
                  <a:pt x="403" y="62"/>
                  <a:pt x="393" y="45"/>
                  <a:pt x="380" y="31"/>
                </a:cubicBezTo>
                <a:cubicBezTo>
                  <a:pt x="361" y="12"/>
                  <a:pt x="334" y="0"/>
                  <a:pt x="305" y="0"/>
                </a:cubicBezTo>
                <a:cubicBezTo>
                  <a:pt x="276" y="0"/>
                  <a:pt x="250" y="12"/>
                  <a:pt x="230" y="31"/>
                </a:cubicBezTo>
                <a:cubicBezTo>
                  <a:pt x="217" y="45"/>
                  <a:pt x="207" y="62"/>
                  <a:pt x="202" y="81"/>
                </a:cubicBezTo>
                <a:cubicBezTo>
                  <a:pt x="117" y="81"/>
                  <a:pt x="117" y="81"/>
                  <a:pt x="117" y="81"/>
                </a:cubicBezTo>
                <a:cubicBezTo>
                  <a:pt x="107" y="81"/>
                  <a:pt x="101" y="88"/>
                  <a:pt x="101" y="97"/>
                </a:cubicBezTo>
                <a:cubicBezTo>
                  <a:pt x="101" y="112"/>
                  <a:pt x="101" y="112"/>
                  <a:pt x="101" y="112"/>
                </a:cubicBezTo>
                <a:cubicBezTo>
                  <a:pt x="27" y="112"/>
                  <a:pt x="27" y="112"/>
                  <a:pt x="27" y="112"/>
                </a:cubicBezTo>
                <a:cubicBezTo>
                  <a:pt x="12" y="112"/>
                  <a:pt x="0" y="124"/>
                  <a:pt x="0" y="139"/>
                </a:cubicBezTo>
                <a:cubicBezTo>
                  <a:pt x="0" y="688"/>
                  <a:pt x="0" y="688"/>
                  <a:pt x="0" y="688"/>
                </a:cubicBezTo>
                <a:cubicBezTo>
                  <a:pt x="0" y="703"/>
                  <a:pt x="12" y="715"/>
                  <a:pt x="27" y="715"/>
                </a:cubicBezTo>
                <a:cubicBezTo>
                  <a:pt x="584" y="715"/>
                  <a:pt x="584" y="715"/>
                  <a:pt x="584" y="715"/>
                </a:cubicBezTo>
                <a:cubicBezTo>
                  <a:pt x="599" y="715"/>
                  <a:pt x="611" y="703"/>
                  <a:pt x="611" y="688"/>
                </a:cubicBezTo>
                <a:cubicBezTo>
                  <a:pt x="611" y="139"/>
                  <a:pt x="611" y="139"/>
                  <a:pt x="611" y="139"/>
                </a:cubicBezTo>
                <a:cubicBezTo>
                  <a:pt x="611" y="124"/>
                  <a:pt x="599" y="112"/>
                  <a:pt x="584" y="112"/>
                </a:cubicBezTo>
                <a:close/>
                <a:moveTo>
                  <a:pt x="253" y="54"/>
                </a:moveTo>
                <a:cubicBezTo>
                  <a:pt x="253" y="54"/>
                  <a:pt x="253" y="54"/>
                  <a:pt x="253" y="54"/>
                </a:cubicBezTo>
                <a:cubicBezTo>
                  <a:pt x="266" y="41"/>
                  <a:pt x="285" y="33"/>
                  <a:pt x="305" y="33"/>
                </a:cubicBezTo>
                <a:cubicBezTo>
                  <a:pt x="325" y="33"/>
                  <a:pt x="344" y="41"/>
                  <a:pt x="357" y="54"/>
                </a:cubicBezTo>
                <a:cubicBezTo>
                  <a:pt x="365" y="62"/>
                  <a:pt x="371" y="71"/>
                  <a:pt x="375" y="81"/>
                </a:cubicBezTo>
                <a:cubicBezTo>
                  <a:pt x="236" y="81"/>
                  <a:pt x="236" y="81"/>
                  <a:pt x="236" y="81"/>
                </a:cubicBezTo>
                <a:cubicBezTo>
                  <a:pt x="240" y="71"/>
                  <a:pt x="246" y="62"/>
                  <a:pt x="253" y="54"/>
                </a:cubicBezTo>
                <a:close/>
                <a:moveTo>
                  <a:pt x="133" y="113"/>
                </a:moveTo>
                <a:cubicBezTo>
                  <a:pt x="133" y="113"/>
                  <a:pt x="133" y="113"/>
                  <a:pt x="133" y="113"/>
                </a:cubicBezTo>
                <a:cubicBezTo>
                  <a:pt x="478" y="113"/>
                  <a:pt x="478" y="113"/>
                  <a:pt x="478" y="113"/>
                </a:cubicBezTo>
                <a:cubicBezTo>
                  <a:pt x="478" y="164"/>
                  <a:pt x="478" y="164"/>
                  <a:pt x="478" y="164"/>
                </a:cubicBezTo>
                <a:cubicBezTo>
                  <a:pt x="133" y="164"/>
                  <a:pt x="133" y="164"/>
                  <a:pt x="133" y="164"/>
                </a:cubicBezTo>
                <a:cubicBezTo>
                  <a:pt x="133" y="113"/>
                  <a:pt x="133" y="113"/>
                  <a:pt x="133" y="113"/>
                </a:cubicBezTo>
                <a:close/>
                <a:moveTo>
                  <a:pt x="557" y="661"/>
                </a:moveTo>
                <a:cubicBezTo>
                  <a:pt x="557" y="661"/>
                  <a:pt x="557" y="661"/>
                  <a:pt x="557" y="661"/>
                </a:cubicBezTo>
                <a:cubicBezTo>
                  <a:pt x="54" y="661"/>
                  <a:pt x="54" y="661"/>
                  <a:pt x="54" y="661"/>
                </a:cubicBezTo>
                <a:cubicBezTo>
                  <a:pt x="54" y="166"/>
                  <a:pt x="54" y="166"/>
                  <a:pt x="54" y="166"/>
                </a:cubicBezTo>
                <a:cubicBezTo>
                  <a:pt x="101" y="166"/>
                  <a:pt x="101" y="166"/>
                  <a:pt x="101" y="166"/>
                </a:cubicBezTo>
                <a:cubicBezTo>
                  <a:pt x="101" y="180"/>
                  <a:pt x="101" y="180"/>
                  <a:pt x="101" y="180"/>
                </a:cubicBezTo>
                <a:cubicBezTo>
                  <a:pt x="101" y="189"/>
                  <a:pt x="107" y="196"/>
                  <a:pt x="117" y="196"/>
                </a:cubicBezTo>
                <a:cubicBezTo>
                  <a:pt x="494" y="196"/>
                  <a:pt x="494" y="196"/>
                  <a:pt x="494" y="196"/>
                </a:cubicBezTo>
                <a:cubicBezTo>
                  <a:pt x="503" y="196"/>
                  <a:pt x="510" y="189"/>
                  <a:pt x="510" y="180"/>
                </a:cubicBezTo>
                <a:cubicBezTo>
                  <a:pt x="510" y="166"/>
                  <a:pt x="510" y="166"/>
                  <a:pt x="510" y="166"/>
                </a:cubicBezTo>
                <a:cubicBezTo>
                  <a:pt x="557" y="166"/>
                  <a:pt x="557" y="166"/>
                  <a:pt x="557" y="166"/>
                </a:cubicBezTo>
                <a:cubicBezTo>
                  <a:pt x="557" y="661"/>
                  <a:pt x="557" y="661"/>
                  <a:pt x="557" y="661"/>
                </a:cubicBezTo>
                <a:close/>
                <a:moveTo>
                  <a:pt x="148" y="395"/>
                </a:moveTo>
                <a:cubicBezTo>
                  <a:pt x="148" y="395"/>
                  <a:pt x="148" y="395"/>
                  <a:pt x="148" y="395"/>
                </a:cubicBezTo>
                <a:cubicBezTo>
                  <a:pt x="133" y="395"/>
                  <a:pt x="121" y="407"/>
                  <a:pt x="121" y="422"/>
                </a:cubicBezTo>
                <a:cubicBezTo>
                  <a:pt x="121" y="437"/>
                  <a:pt x="133" y="449"/>
                  <a:pt x="148" y="449"/>
                </a:cubicBezTo>
                <a:cubicBezTo>
                  <a:pt x="163" y="449"/>
                  <a:pt x="175" y="437"/>
                  <a:pt x="175" y="422"/>
                </a:cubicBezTo>
                <a:cubicBezTo>
                  <a:pt x="175" y="407"/>
                  <a:pt x="163" y="395"/>
                  <a:pt x="148" y="395"/>
                </a:cubicBezTo>
                <a:close/>
                <a:moveTo>
                  <a:pt x="148" y="509"/>
                </a:moveTo>
                <a:cubicBezTo>
                  <a:pt x="148" y="509"/>
                  <a:pt x="148" y="509"/>
                  <a:pt x="148" y="509"/>
                </a:cubicBezTo>
                <a:cubicBezTo>
                  <a:pt x="133" y="509"/>
                  <a:pt x="121" y="520"/>
                  <a:pt x="121" y="535"/>
                </a:cubicBezTo>
                <a:cubicBezTo>
                  <a:pt x="121" y="550"/>
                  <a:pt x="133" y="562"/>
                  <a:pt x="148" y="562"/>
                </a:cubicBezTo>
                <a:cubicBezTo>
                  <a:pt x="163" y="562"/>
                  <a:pt x="175" y="550"/>
                  <a:pt x="175" y="535"/>
                </a:cubicBezTo>
                <a:cubicBezTo>
                  <a:pt x="175" y="520"/>
                  <a:pt x="163" y="509"/>
                  <a:pt x="148" y="509"/>
                </a:cubicBezTo>
                <a:close/>
                <a:moveTo>
                  <a:pt x="461" y="292"/>
                </a:moveTo>
                <a:cubicBezTo>
                  <a:pt x="461" y="292"/>
                  <a:pt x="461" y="292"/>
                  <a:pt x="461" y="292"/>
                </a:cubicBezTo>
                <a:cubicBezTo>
                  <a:pt x="228" y="292"/>
                  <a:pt x="228" y="292"/>
                  <a:pt x="228" y="292"/>
                </a:cubicBezTo>
                <a:cubicBezTo>
                  <a:pt x="219" y="292"/>
                  <a:pt x="212" y="300"/>
                  <a:pt x="212" y="308"/>
                </a:cubicBezTo>
                <a:cubicBezTo>
                  <a:pt x="212" y="317"/>
                  <a:pt x="219" y="325"/>
                  <a:pt x="228" y="325"/>
                </a:cubicBezTo>
                <a:cubicBezTo>
                  <a:pt x="461" y="325"/>
                  <a:pt x="461" y="325"/>
                  <a:pt x="461" y="325"/>
                </a:cubicBezTo>
                <a:cubicBezTo>
                  <a:pt x="470" y="325"/>
                  <a:pt x="477" y="317"/>
                  <a:pt x="477" y="308"/>
                </a:cubicBezTo>
                <a:cubicBezTo>
                  <a:pt x="477" y="300"/>
                  <a:pt x="470" y="292"/>
                  <a:pt x="461" y="292"/>
                </a:cubicBezTo>
                <a:close/>
                <a:moveTo>
                  <a:pt x="148" y="281"/>
                </a:moveTo>
                <a:cubicBezTo>
                  <a:pt x="148" y="281"/>
                  <a:pt x="148" y="281"/>
                  <a:pt x="148" y="281"/>
                </a:cubicBezTo>
                <a:cubicBezTo>
                  <a:pt x="133" y="281"/>
                  <a:pt x="121" y="294"/>
                  <a:pt x="121" y="308"/>
                </a:cubicBezTo>
                <a:cubicBezTo>
                  <a:pt x="121" y="323"/>
                  <a:pt x="133" y="336"/>
                  <a:pt x="148" y="336"/>
                </a:cubicBezTo>
                <a:cubicBezTo>
                  <a:pt x="163" y="336"/>
                  <a:pt x="175" y="323"/>
                  <a:pt x="175" y="308"/>
                </a:cubicBezTo>
                <a:cubicBezTo>
                  <a:pt x="175" y="294"/>
                  <a:pt x="163" y="281"/>
                  <a:pt x="148" y="281"/>
                </a:cubicBezTo>
                <a:close/>
                <a:moveTo>
                  <a:pt x="461" y="519"/>
                </a:moveTo>
                <a:cubicBezTo>
                  <a:pt x="461" y="519"/>
                  <a:pt x="461" y="519"/>
                  <a:pt x="461" y="519"/>
                </a:cubicBezTo>
                <a:cubicBezTo>
                  <a:pt x="228" y="519"/>
                  <a:pt x="228" y="519"/>
                  <a:pt x="228" y="519"/>
                </a:cubicBezTo>
                <a:cubicBezTo>
                  <a:pt x="219" y="519"/>
                  <a:pt x="212" y="526"/>
                  <a:pt x="212" y="535"/>
                </a:cubicBezTo>
                <a:cubicBezTo>
                  <a:pt x="212" y="544"/>
                  <a:pt x="219" y="551"/>
                  <a:pt x="228" y="551"/>
                </a:cubicBezTo>
                <a:cubicBezTo>
                  <a:pt x="461" y="551"/>
                  <a:pt x="461" y="551"/>
                  <a:pt x="461" y="551"/>
                </a:cubicBezTo>
                <a:cubicBezTo>
                  <a:pt x="470" y="551"/>
                  <a:pt x="477" y="544"/>
                  <a:pt x="477" y="535"/>
                </a:cubicBezTo>
                <a:cubicBezTo>
                  <a:pt x="477" y="526"/>
                  <a:pt x="470" y="519"/>
                  <a:pt x="461" y="519"/>
                </a:cubicBezTo>
                <a:close/>
                <a:moveTo>
                  <a:pt x="461" y="406"/>
                </a:moveTo>
                <a:cubicBezTo>
                  <a:pt x="461" y="406"/>
                  <a:pt x="461" y="406"/>
                  <a:pt x="461" y="406"/>
                </a:cubicBezTo>
                <a:cubicBezTo>
                  <a:pt x="228" y="406"/>
                  <a:pt x="228" y="406"/>
                  <a:pt x="228" y="406"/>
                </a:cubicBezTo>
                <a:cubicBezTo>
                  <a:pt x="219" y="406"/>
                  <a:pt x="212" y="413"/>
                  <a:pt x="212" y="422"/>
                </a:cubicBezTo>
                <a:cubicBezTo>
                  <a:pt x="212" y="431"/>
                  <a:pt x="219" y="438"/>
                  <a:pt x="228" y="438"/>
                </a:cubicBezTo>
                <a:cubicBezTo>
                  <a:pt x="461" y="438"/>
                  <a:pt x="461" y="438"/>
                  <a:pt x="461" y="438"/>
                </a:cubicBezTo>
                <a:cubicBezTo>
                  <a:pt x="470" y="438"/>
                  <a:pt x="477" y="431"/>
                  <a:pt x="477" y="422"/>
                </a:cubicBezTo>
                <a:cubicBezTo>
                  <a:pt x="477" y="413"/>
                  <a:pt x="470" y="406"/>
                  <a:pt x="461" y="406"/>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64" name="原创设计师QQ598969553             _33"/>
          <p:cNvSpPr>
            <a:spLocks noEditPoints="1"/>
          </p:cNvSpPr>
          <p:nvPr/>
        </p:nvSpPr>
        <p:spPr bwMode="auto">
          <a:xfrm>
            <a:off x="9061794" y="1982673"/>
            <a:ext cx="194541" cy="222401"/>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66" name="原创设计师QQ598969553             _31"/>
          <p:cNvSpPr>
            <a:spLocks noEditPoints="1"/>
          </p:cNvSpPr>
          <p:nvPr/>
        </p:nvSpPr>
        <p:spPr bwMode="auto">
          <a:xfrm>
            <a:off x="8338908" y="786449"/>
            <a:ext cx="194541" cy="227813"/>
          </a:xfrm>
          <a:custGeom>
            <a:avLst/>
            <a:gdLst>
              <a:gd name="T0" fmla="*/ 510 w 611"/>
              <a:gd name="T1" fmla="*/ 112 h 715"/>
              <a:gd name="T2" fmla="*/ 494 w 611"/>
              <a:gd name="T3" fmla="*/ 81 h 715"/>
              <a:gd name="T4" fmla="*/ 380 w 611"/>
              <a:gd name="T5" fmla="*/ 31 h 715"/>
              <a:gd name="T6" fmla="*/ 230 w 611"/>
              <a:gd name="T7" fmla="*/ 31 h 715"/>
              <a:gd name="T8" fmla="*/ 117 w 611"/>
              <a:gd name="T9" fmla="*/ 81 h 715"/>
              <a:gd name="T10" fmla="*/ 101 w 611"/>
              <a:gd name="T11" fmla="*/ 112 h 715"/>
              <a:gd name="T12" fmla="*/ 0 w 611"/>
              <a:gd name="T13" fmla="*/ 139 h 715"/>
              <a:gd name="T14" fmla="*/ 27 w 611"/>
              <a:gd name="T15" fmla="*/ 715 h 715"/>
              <a:gd name="T16" fmla="*/ 611 w 611"/>
              <a:gd name="T17" fmla="*/ 688 h 715"/>
              <a:gd name="T18" fmla="*/ 584 w 611"/>
              <a:gd name="T19" fmla="*/ 112 h 715"/>
              <a:gd name="T20" fmla="*/ 253 w 611"/>
              <a:gd name="T21" fmla="*/ 54 h 715"/>
              <a:gd name="T22" fmla="*/ 357 w 611"/>
              <a:gd name="T23" fmla="*/ 54 h 715"/>
              <a:gd name="T24" fmla="*/ 236 w 611"/>
              <a:gd name="T25" fmla="*/ 81 h 715"/>
              <a:gd name="T26" fmla="*/ 133 w 611"/>
              <a:gd name="T27" fmla="*/ 113 h 715"/>
              <a:gd name="T28" fmla="*/ 478 w 611"/>
              <a:gd name="T29" fmla="*/ 113 h 715"/>
              <a:gd name="T30" fmla="*/ 133 w 611"/>
              <a:gd name="T31" fmla="*/ 164 h 715"/>
              <a:gd name="T32" fmla="*/ 557 w 611"/>
              <a:gd name="T33" fmla="*/ 661 h 715"/>
              <a:gd name="T34" fmla="*/ 54 w 611"/>
              <a:gd name="T35" fmla="*/ 661 h 715"/>
              <a:gd name="T36" fmla="*/ 101 w 611"/>
              <a:gd name="T37" fmla="*/ 166 h 715"/>
              <a:gd name="T38" fmla="*/ 117 w 611"/>
              <a:gd name="T39" fmla="*/ 196 h 715"/>
              <a:gd name="T40" fmla="*/ 510 w 611"/>
              <a:gd name="T41" fmla="*/ 180 h 715"/>
              <a:gd name="T42" fmla="*/ 557 w 611"/>
              <a:gd name="T43" fmla="*/ 166 h 715"/>
              <a:gd name="T44" fmla="*/ 148 w 611"/>
              <a:gd name="T45" fmla="*/ 395 h 715"/>
              <a:gd name="T46" fmla="*/ 121 w 611"/>
              <a:gd name="T47" fmla="*/ 422 h 715"/>
              <a:gd name="T48" fmla="*/ 175 w 611"/>
              <a:gd name="T49" fmla="*/ 422 h 715"/>
              <a:gd name="T50" fmla="*/ 148 w 611"/>
              <a:gd name="T51" fmla="*/ 509 h 715"/>
              <a:gd name="T52" fmla="*/ 121 w 611"/>
              <a:gd name="T53" fmla="*/ 535 h 715"/>
              <a:gd name="T54" fmla="*/ 175 w 611"/>
              <a:gd name="T55" fmla="*/ 535 h 715"/>
              <a:gd name="T56" fmla="*/ 461 w 611"/>
              <a:gd name="T57" fmla="*/ 292 h 715"/>
              <a:gd name="T58" fmla="*/ 228 w 611"/>
              <a:gd name="T59" fmla="*/ 292 h 715"/>
              <a:gd name="T60" fmla="*/ 228 w 611"/>
              <a:gd name="T61" fmla="*/ 325 h 715"/>
              <a:gd name="T62" fmla="*/ 477 w 611"/>
              <a:gd name="T63" fmla="*/ 308 h 715"/>
              <a:gd name="T64" fmla="*/ 148 w 611"/>
              <a:gd name="T65" fmla="*/ 281 h 715"/>
              <a:gd name="T66" fmla="*/ 121 w 611"/>
              <a:gd name="T67" fmla="*/ 308 h 715"/>
              <a:gd name="T68" fmla="*/ 175 w 611"/>
              <a:gd name="T69" fmla="*/ 308 h 715"/>
              <a:gd name="T70" fmla="*/ 461 w 611"/>
              <a:gd name="T71" fmla="*/ 519 h 715"/>
              <a:gd name="T72" fmla="*/ 228 w 611"/>
              <a:gd name="T73" fmla="*/ 519 h 715"/>
              <a:gd name="T74" fmla="*/ 228 w 611"/>
              <a:gd name="T75" fmla="*/ 551 h 715"/>
              <a:gd name="T76" fmla="*/ 477 w 611"/>
              <a:gd name="T77" fmla="*/ 535 h 715"/>
              <a:gd name="T78" fmla="*/ 461 w 611"/>
              <a:gd name="T79" fmla="*/ 406 h 715"/>
              <a:gd name="T80" fmla="*/ 228 w 611"/>
              <a:gd name="T81" fmla="*/ 406 h 715"/>
              <a:gd name="T82" fmla="*/ 228 w 611"/>
              <a:gd name="T83" fmla="*/ 438 h 715"/>
              <a:gd name="T84" fmla="*/ 477 w 611"/>
              <a:gd name="T85" fmla="*/ 422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1" h="715">
                <a:moveTo>
                  <a:pt x="584" y="112"/>
                </a:moveTo>
                <a:cubicBezTo>
                  <a:pt x="510" y="112"/>
                  <a:pt x="510" y="112"/>
                  <a:pt x="510" y="112"/>
                </a:cubicBezTo>
                <a:cubicBezTo>
                  <a:pt x="510" y="97"/>
                  <a:pt x="510" y="97"/>
                  <a:pt x="510" y="97"/>
                </a:cubicBezTo>
                <a:cubicBezTo>
                  <a:pt x="510" y="88"/>
                  <a:pt x="503" y="81"/>
                  <a:pt x="494" y="81"/>
                </a:cubicBezTo>
                <a:cubicBezTo>
                  <a:pt x="408" y="81"/>
                  <a:pt x="408" y="81"/>
                  <a:pt x="408" y="81"/>
                </a:cubicBezTo>
                <a:cubicBezTo>
                  <a:pt x="403" y="62"/>
                  <a:pt x="393" y="45"/>
                  <a:pt x="380" y="31"/>
                </a:cubicBezTo>
                <a:cubicBezTo>
                  <a:pt x="361" y="12"/>
                  <a:pt x="334" y="0"/>
                  <a:pt x="305" y="0"/>
                </a:cubicBezTo>
                <a:cubicBezTo>
                  <a:pt x="276" y="0"/>
                  <a:pt x="250" y="12"/>
                  <a:pt x="230" y="31"/>
                </a:cubicBezTo>
                <a:cubicBezTo>
                  <a:pt x="217" y="45"/>
                  <a:pt x="207" y="62"/>
                  <a:pt x="202" y="81"/>
                </a:cubicBezTo>
                <a:cubicBezTo>
                  <a:pt x="117" y="81"/>
                  <a:pt x="117" y="81"/>
                  <a:pt x="117" y="81"/>
                </a:cubicBezTo>
                <a:cubicBezTo>
                  <a:pt x="107" y="81"/>
                  <a:pt x="101" y="88"/>
                  <a:pt x="101" y="97"/>
                </a:cubicBezTo>
                <a:cubicBezTo>
                  <a:pt x="101" y="112"/>
                  <a:pt x="101" y="112"/>
                  <a:pt x="101" y="112"/>
                </a:cubicBezTo>
                <a:cubicBezTo>
                  <a:pt x="27" y="112"/>
                  <a:pt x="27" y="112"/>
                  <a:pt x="27" y="112"/>
                </a:cubicBezTo>
                <a:cubicBezTo>
                  <a:pt x="12" y="112"/>
                  <a:pt x="0" y="124"/>
                  <a:pt x="0" y="139"/>
                </a:cubicBezTo>
                <a:cubicBezTo>
                  <a:pt x="0" y="688"/>
                  <a:pt x="0" y="688"/>
                  <a:pt x="0" y="688"/>
                </a:cubicBezTo>
                <a:cubicBezTo>
                  <a:pt x="0" y="703"/>
                  <a:pt x="12" y="715"/>
                  <a:pt x="27" y="715"/>
                </a:cubicBezTo>
                <a:cubicBezTo>
                  <a:pt x="584" y="715"/>
                  <a:pt x="584" y="715"/>
                  <a:pt x="584" y="715"/>
                </a:cubicBezTo>
                <a:cubicBezTo>
                  <a:pt x="599" y="715"/>
                  <a:pt x="611" y="703"/>
                  <a:pt x="611" y="688"/>
                </a:cubicBezTo>
                <a:cubicBezTo>
                  <a:pt x="611" y="139"/>
                  <a:pt x="611" y="139"/>
                  <a:pt x="611" y="139"/>
                </a:cubicBezTo>
                <a:cubicBezTo>
                  <a:pt x="611" y="124"/>
                  <a:pt x="599" y="112"/>
                  <a:pt x="584" y="112"/>
                </a:cubicBezTo>
                <a:close/>
                <a:moveTo>
                  <a:pt x="253" y="54"/>
                </a:moveTo>
                <a:cubicBezTo>
                  <a:pt x="253" y="54"/>
                  <a:pt x="253" y="54"/>
                  <a:pt x="253" y="54"/>
                </a:cubicBezTo>
                <a:cubicBezTo>
                  <a:pt x="266" y="41"/>
                  <a:pt x="285" y="33"/>
                  <a:pt x="305" y="33"/>
                </a:cubicBezTo>
                <a:cubicBezTo>
                  <a:pt x="325" y="33"/>
                  <a:pt x="344" y="41"/>
                  <a:pt x="357" y="54"/>
                </a:cubicBezTo>
                <a:cubicBezTo>
                  <a:pt x="365" y="62"/>
                  <a:pt x="371" y="71"/>
                  <a:pt x="375" y="81"/>
                </a:cubicBezTo>
                <a:cubicBezTo>
                  <a:pt x="236" y="81"/>
                  <a:pt x="236" y="81"/>
                  <a:pt x="236" y="81"/>
                </a:cubicBezTo>
                <a:cubicBezTo>
                  <a:pt x="240" y="71"/>
                  <a:pt x="246" y="62"/>
                  <a:pt x="253" y="54"/>
                </a:cubicBezTo>
                <a:close/>
                <a:moveTo>
                  <a:pt x="133" y="113"/>
                </a:moveTo>
                <a:cubicBezTo>
                  <a:pt x="133" y="113"/>
                  <a:pt x="133" y="113"/>
                  <a:pt x="133" y="113"/>
                </a:cubicBezTo>
                <a:cubicBezTo>
                  <a:pt x="478" y="113"/>
                  <a:pt x="478" y="113"/>
                  <a:pt x="478" y="113"/>
                </a:cubicBezTo>
                <a:cubicBezTo>
                  <a:pt x="478" y="164"/>
                  <a:pt x="478" y="164"/>
                  <a:pt x="478" y="164"/>
                </a:cubicBezTo>
                <a:cubicBezTo>
                  <a:pt x="133" y="164"/>
                  <a:pt x="133" y="164"/>
                  <a:pt x="133" y="164"/>
                </a:cubicBezTo>
                <a:cubicBezTo>
                  <a:pt x="133" y="113"/>
                  <a:pt x="133" y="113"/>
                  <a:pt x="133" y="113"/>
                </a:cubicBezTo>
                <a:close/>
                <a:moveTo>
                  <a:pt x="557" y="661"/>
                </a:moveTo>
                <a:cubicBezTo>
                  <a:pt x="557" y="661"/>
                  <a:pt x="557" y="661"/>
                  <a:pt x="557" y="661"/>
                </a:cubicBezTo>
                <a:cubicBezTo>
                  <a:pt x="54" y="661"/>
                  <a:pt x="54" y="661"/>
                  <a:pt x="54" y="661"/>
                </a:cubicBezTo>
                <a:cubicBezTo>
                  <a:pt x="54" y="166"/>
                  <a:pt x="54" y="166"/>
                  <a:pt x="54" y="166"/>
                </a:cubicBezTo>
                <a:cubicBezTo>
                  <a:pt x="101" y="166"/>
                  <a:pt x="101" y="166"/>
                  <a:pt x="101" y="166"/>
                </a:cubicBezTo>
                <a:cubicBezTo>
                  <a:pt x="101" y="180"/>
                  <a:pt x="101" y="180"/>
                  <a:pt x="101" y="180"/>
                </a:cubicBezTo>
                <a:cubicBezTo>
                  <a:pt x="101" y="189"/>
                  <a:pt x="107" y="196"/>
                  <a:pt x="117" y="196"/>
                </a:cubicBezTo>
                <a:cubicBezTo>
                  <a:pt x="494" y="196"/>
                  <a:pt x="494" y="196"/>
                  <a:pt x="494" y="196"/>
                </a:cubicBezTo>
                <a:cubicBezTo>
                  <a:pt x="503" y="196"/>
                  <a:pt x="510" y="189"/>
                  <a:pt x="510" y="180"/>
                </a:cubicBezTo>
                <a:cubicBezTo>
                  <a:pt x="510" y="166"/>
                  <a:pt x="510" y="166"/>
                  <a:pt x="510" y="166"/>
                </a:cubicBezTo>
                <a:cubicBezTo>
                  <a:pt x="557" y="166"/>
                  <a:pt x="557" y="166"/>
                  <a:pt x="557" y="166"/>
                </a:cubicBezTo>
                <a:cubicBezTo>
                  <a:pt x="557" y="661"/>
                  <a:pt x="557" y="661"/>
                  <a:pt x="557" y="661"/>
                </a:cubicBezTo>
                <a:close/>
                <a:moveTo>
                  <a:pt x="148" y="395"/>
                </a:moveTo>
                <a:cubicBezTo>
                  <a:pt x="148" y="395"/>
                  <a:pt x="148" y="395"/>
                  <a:pt x="148" y="395"/>
                </a:cubicBezTo>
                <a:cubicBezTo>
                  <a:pt x="133" y="395"/>
                  <a:pt x="121" y="407"/>
                  <a:pt x="121" y="422"/>
                </a:cubicBezTo>
                <a:cubicBezTo>
                  <a:pt x="121" y="437"/>
                  <a:pt x="133" y="449"/>
                  <a:pt x="148" y="449"/>
                </a:cubicBezTo>
                <a:cubicBezTo>
                  <a:pt x="163" y="449"/>
                  <a:pt x="175" y="437"/>
                  <a:pt x="175" y="422"/>
                </a:cubicBezTo>
                <a:cubicBezTo>
                  <a:pt x="175" y="407"/>
                  <a:pt x="163" y="395"/>
                  <a:pt x="148" y="395"/>
                </a:cubicBezTo>
                <a:close/>
                <a:moveTo>
                  <a:pt x="148" y="509"/>
                </a:moveTo>
                <a:cubicBezTo>
                  <a:pt x="148" y="509"/>
                  <a:pt x="148" y="509"/>
                  <a:pt x="148" y="509"/>
                </a:cubicBezTo>
                <a:cubicBezTo>
                  <a:pt x="133" y="509"/>
                  <a:pt x="121" y="520"/>
                  <a:pt x="121" y="535"/>
                </a:cubicBezTo>
                <a:cubicBezTo>
                  <a:pt x="121" y="550"/>
                  <a:pt x="133" y="562"/>
                  <a:pt x="148" y="562"/>
                </a:cubicBezTo>
                <a:cubicBezTo>
                  <a:pt x="163" y="562"/>
                  <a:pt x="175" y="550"/>
                  <a:pt x="175" y="535"/>
                </a:cubicBezTo>
                <a:cubicBezTo>
                  <a:pt x="175" y="520"/>
                  <a:pt x="163" y="509"/>
                  <a:pt x="148" y="509"/>
                </a:cubicBezTo>
                <a:close/>
                <a:moveTo>
                  <a:pt x="461" y="292"/>
                </a:moveTo>
                <a:cubicBezTo>
                  <a:pt x="461" y="292"/>
                  <a:pt x="461" y="292"/>
                  <a:pt x="461" y="292"/>
                </a:cubicBezTo>
                <a:cubicBezTo>
                  <a:pt x="228" y="292"/>
                  <a:pt x="228" y="292"/>
                  <a:pt x="228" y="292"/>
                </a:cubicBezTo>
                <a:cubicBezTo>
                  <a:pt x="219" y="292"/>
                  <a:pt x="212" y="300"/>
                  <a:pt x="212" y="308"/>
                </a:cubicBezTo>
                <a:cubicBezTo>
                  <a:pt x="212" y="317"/>
                  <a:pt x="219" y="325"/>
                  <a:pt x="228" y="325"/>
                </a:cubicBezTo>
                <a:cubicBezTo>
                  <a:pt x="461" y="325"/>
                  <a:pt x="461" y="325"/>
                  <a:pt x="461" y="325"/>
                </a:cubicBezTo>
                <a:cubicBezTo>
                  <a:pt x="470" y="325"/>
                  <a:pt x="477" y="317"/>
                  <a:pt x="477" y="308"/>
                </a:cubicBezTo>
                <a:cubicBezTo>
                  <a:pt x="477" y="300"/>
                  <a:pt x="470" y="292"/>
                  <a:pt x="461" y="292"/>
                </a:cubicBezTo>
                <a:close/>
                <a:moveTo>
                  <a:pt x="148" y="281"/>
                </a:moveTo>
                <a:cubicBezTo>
                  <a:pt x="148" y="281"/>
                  <a:pt x="148" y="281"/>
                  <a:pt x="148" y="281"/>
                </a:cubicBezTo>
                <a:cubicBezTo>
                  <a:pt x="133" y="281"/>
                  <a:pt x="121" y="294"/>
                  <a:pt x="121" y="308"/>
                </a:cubicBezTo>
                <a:cubicBezTo>
                  <a:pt x="121" y="323"/>
                  <a:pt x="133" y="336"/>
                  <a:pt x="148" y="336"/>
                </a:cubicBezTo>
                <a:cubicBezTo>
                  <a:pt x="163" y="336"/>
                  <a:pt x="175" y="323"/>
                  <a:pt x="175" y="308"/>
                </a:cubicBezTo>
                <a:cubicBezTo>
                  <a:pt x="175" y="294"/>
                  <a:pt x="163" y="281"/>
                  <a:pt x="148" y="281"/>
                </a:cubicBezTo>
                <a:close/>
                <a:moveTo>
                  <a:pt x="461" y="519"/>
                </a:moveTo>
                <a:cubicBezTo>
                  <a:pt x="461" y="519"/>
                  <a:pt x="461" y="519"/>
                  <a:pt x="461" y="519"/>
                </a:cubicBezTo>
                <a:cubicBezTo>
                  <a:pt x="228" y="519"/>
                  <a:pt x="228" y="519"/>
                  <a:pt x="228" y="519"/>
                </a:cubicBezTo>
                <a:cubicBezTo>
                  <a:pt x="219" y="519"/>
                  <a:pt x="212" y="526"/>
                  <a:pt x="212" y="535"/>
                </a:cubicBezTo>
                <a:cubicBezTo>
                  <a:pt x="212" y="544"/>
                  <a:pt x="219" y="551"/>
                  <a:pt x="228" y="551"/>
                </a:cubicBezTo>
                <a:cubicBezTo>
                  <a:pt x="461" y="551"/>
                  <a:pt x="461" y="551"/>
                  <a:pt x="461" y="551"/>
                </a:cubicBezTo>
                <a:cubicBezTo>
                  <a:pt x="470" y="551"/>
                  <a:pt x="477" y="544"/>
                  <a:pt x="477" y="535"/>
                </a:cubicBezTo>
                <a:cubicBezTo>
                  <a:pt x="477" y="526"/>
                  <a:pt x="470" y="519"/>
                  <a:pt x="461" y="519"/>
                </a:cubicBezTo>
                <a:close/>
                <a:moveTo>
                  <a:pt x="461" y="406"/>
                </a:moveTo>
                <a:cubicBezTo>
                  <a:pt x="461" y="406"/>
                  <a:pt x="461" y="406"/>
                  <a:pt x="461" y="406"/>
                </a:cubicBezTo>
                <a:cubicBezTo>
                  <a:pt x="228" y="406"/>
                  <a:pt x="228" y="406"/>
                  <a:pt x="228" y="406"/>
                </a:cubicBezTo>
                <a:cubicBezTo>
                  <a:pt x="219" y="406"/>
                  <a:pt x="212" y="413"/>
                  <a:pt x="212" y="422"/>
                </a:cubicBezTo>
                <a:cubicBezTo>
                  <a:pt x="212" y="431"/>
                  <a:pt x="219" y="438"/>
                  <a:pt x="228" y="438"/>
                </a:cubicBezTo>
                <a:cubicBezTo>
                  <a:pt x="461" y="438"/>
                  <a:pt x="461" y="438"/>
                  <a:pt x="461" y="438"/>
                </a:cubicBezTo>
                <a:cubicBezTo>
                  <a:pt x="470" y="438"/>
                  <a:pt x="477" y="431"/>
                  <a:pt x="477" y="422"/>
                </a:cubicBezTo>
                <a:cubicBezTo>
                  <a:pt x="477" y="413"/>
                  <a:pt x="470" y="406"/>
                  <a:pt x="461" y="406"/>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67" name="原创设计师QQ598969553             _31"/>
          <p:cNvSpPr>
            <a:spLocks noEditPoints="1"/>
          </p:cNvSpPr>
          <p:nvPr/>
        </p:nvSpPr>
        <p:spPr bwMode="auto">
          <a:xfrm>
            <a:off x="11181168" y="2758759"/>
            <a:ext cx="194541" cy="227813"/>
          </a:xfrm>
          <a:custGeom>
            <a:avLst/>
            <a:gdLst>
              <a:gd name="T0" fmla="*/ 510 w 611"/>
              <a:gd name="T1" fmla="*/ 112 h 715"/>
              <a:gd name="T2" fmla="*/ 494 w 611"/>
              <a:gd name="T3" fmla="*/ 81 h 715"/>
              <a:gd name="T4" fmla="*/ 380 w 611"/>
              <a:gd name="T5" fmla="*/ 31 h 715"/>
              <a:gd name="T6" fmla="*/ 230 w 611"/>
              <a:gd name="T7" fmla="*/ 31 h 715"/>
              <a:gd name="T8" fmla="*/ 117 w 611"/>
              <a:gd name="T9" fmla="*/ 81 h 715"/>
              <a:gd name="T10" fmla="*/ 101 w 611"/>
              <a:gd name="T11" fmla="*/ 112 h 715"/>
              <a:gd name="T12" fmla="*/ 0 w 611"/>
              <a:gd name="T13" fmla="*/ 139 h 715"/>
              <a:gd name="T14" fmla="*/ 27 w 611"/>
              <a:gd name="T15" fmla="*/ 715 h 715"/>
              <a:gd name="T16" fmla="*/ 611 w 611"/>
              <a:gd name="T17" fmla="*/ 688 h 715"/>
              <a:gd name="T18" fmla="*/ 584 w 611"/>
              <a:gd name="T19" fmla="*/ 112 h 715"/>
              <a:gd name="T20" fmla="*/ 253 w 611"/>
              <a:gd name="T21" fmla="*/ 54 h 715"/>
              <a:gd name="T22" fmla="*/ 357 w 611"/>
              <a:gd name="T23" fmla="*/ 54 h 715"/>
              <a:gd name="T24" fmla="*/ 236 w 611"/>
              <a:gd name="T25" fmla="*/ 81 h 715"/>
              <a:gd name="T26" fmla="*/ 133 w 611"/>
              <a:gd name="T27" fmla="*/ 113 h 715"/>
              <a:gd name="T28" fmla="*/ 478 w 611"/>
              <a:gd name="T29" fmla="*/ 113 h 715"/>
              <a:gd name="T30" fmla="*/ 133 w 611"/>
              <a:gd name="T31" fmla="*/ 164 h 715"/>
              <a:gd name="T32" fmla="*/ 557 w 611"/>
              <a:gd name="T33" fmla="*/ 661 h 715"/>
              <a:gd name="T34" fmla="*/ 54 w 611"/>
              <a:gd name="T35" fmla="*/ 661 h 715"/>
              <a:gd name="T36" fmla="*/ 101 w 611"/>
              <a:gd name="T37" fmla="*/ 166 h 715"/>
              <a:gd name="T38" fmla="*/ 117 w 611"/>
              <a:gd name="T39" fmla="*/ 196 h 715"/>
              <a:gd name="T40" fmla="*/ 510 w 611"/>
              <a:gd name="T41" fmla="*/ 180 h 715"/>
              <a:gd name="T42" fmla="*/ 557 w 611"/>
              <a:gd name="T43" fmla="*/ 166 h 715"/>
              <a:gd name="T44" fmla="*/ 148 w 611"/>
              <a:gd name="T45" fmla="*/ 395 h 715"/>
              <a:gd name="T46" fmla="*/ 121 w 611"/>
              <a:gd name="T47" fmla="*/ 422 h 715"/>
              <a:gd name="T48" fmla="*/ 175 w 611"/>
              <a:gd name="T49" fmla="*/ 422 h 715"/>
              <a:gd name="T50" fmla="*/ 148 w 611"/>
              <a:gd name="T51" fmla="*/ 509 h 715"/>
              <a:gd name="T52" fmla="*/ 121 w 611"/>
              <a:gd name="T53" fmla="*/ 535 h 715"/>
              <a:gd name="T54" fmla="*/ 175 w 611"/>
              <a:gd name="T55" fmla="*/ 535 h 715"/>
              <a:gd name="T56" fmla="*/ 461 w 611"/>
              <a:gd name="T57" fmla="*/ 292 h 715"/>
              <a:gd name="T58" fmla="*/ 228 w 611"/>
              <a:gd name="T59" fmla="*/ 292 h 715"/>
              <a:gd name="T60" fmla="*/ 228 w 611"/>
              <a:gd name="T61" fmla="*/ 325 h 715"/>
              <a:gd name="T62" fmla="*/ 477 w 611"/>
              <a:gd name="T63" fmla="*/ 308 h 715"/>
              <a:gd name="T64" fmla="*/ 148 w 611"/>
              <a:gd name="T65" fmla="*/ 281 h 715"/>
              <a:gd name="T66" fmla="*/ 121 w 611"/>
              <a:gd name="T67" fmla="*/ 308 h 715"/>
              <a:gd name="T68" fmla="*/ 175 w 611"/>
              <a:gd name="T69" fmla="*/ 308 h 715"/>
              <a:gd name="T70" fmla="*/ 461 w 611"/>
              <a:gd name="T71" fmla="*/ 519 h 715"/>
              <a:gd name="T72" fmla="*/ 228 w 611"/>
              <a:gd name="T73" fmla="*/ 519 h 715"/>
              <a:gd name="T74" fmla="*/ 228 w 611"/>
              <a:gd name="T75" fmla="*/ 551 h 715"/>
              <a:gd name="T76" fmla="*/ 477 w 611"/>
              <a:gd name="T77" fmla="*/ 535 h 715"/>
              <a:gd name="T78" fmla="*/ 461 w 611"/>
              <a:gd name="T79" fmla="*/ 406 h 715"/>
              <a:gd name="T80" fmla="*/ 228 w 611"/>
              <a:gd name="T81" fmla="*/ 406 h 715"/>
              <a:gd name="T82" fmla="*/ 228 w 611"/>
              <a:gd name="T83" fmla="*/ 438 h 715"/>
              <a:gd name="T84" fmla="*/ 477 w 611"/>
              <a:gd name="T85" fmla="*/ 422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1" h="715">
                <a:moveTo>
                  <a:pt x="584" y="112"/>
                </a:moveTo>
                <a:cubicBezTo>
                  <a:pt x="510" y="112"/>
                  <a:pt x="510" y="112"/>
                  <a:pt x="510" y="112"/>
                </a:cubicBezTo>
                <a:cubicBezTo>
                  <a:pt x="510" y="97"/>
                  <a:pt x="510" y="97"/>
                  <a:pt x="510" y="97"/>
                </a:cubicBezTo>
                <a:cubicBezTo>
                  <a:pt x="510" y="88"/>
                  <a:pt x="503" y="81"/>
                  <a:pt x="494" y="81"/>
                </a:cubicBezTo>
                <a:cubicBezTo>
                  <a:pt x="408" y="81"/>
                  <a:pt x="408" y="81"/>
                  <a:pt x="408" y="81"/>
                </a:cubicBezTo>
                <a:cubicBezTo>
                  <a:pt x="403" y="62"/>
                  <a:pt x="393" y="45"/>
                  <a:pt x="380" y="31"/>
                </a:cubicBezTo>
                <a:cubicBezTo>
                  <a:pt x="361" y="12"/>
                  <a:pt x="334" y="0"/>
                  <a:pt x="305" y="0"/>
                </a:cubicBezTo>
                <a:cubicBezTo>
                  <a:pt x="276" y="0"/>
                  <a:pt x="250" y="12"/>
                  <a:pt x="230" y="31"/>
                </a:cubicBezTo>
                <a:cubicBezTo>
                  <a:pt x="217" y="45"/>
                  <a:pt x="207" y="62"/>
                  <a:pt x="202" y="81"/>
                </a:cubicBezTo>
                <a:cubicBezTo>
                  <a:pt x="117" y="81"/>
                  <a:pt x="117" y="81"/>
                  <a:pt x="117" y="81"/>
                </a:cubicBezTo>
                <a:cubicBezTo>
                  <a:pt x="107" y="81"/>
                  <a:pt x="101" y="88"/>
                  <a:pt x="101" y="97"/>
                </a:cubicBezTo>
                <a:cubicBezTo>
                  <a:pt x="101" y="112"/>
                  <a:pt x="101" y="112"/>
                  <a:pt x="101" y="112"/>
                </a:cubicBezTo>
                <a:cubicBezTo>
                  <a:pt x="27" y="112"/>
                  <a:pt x="27" y="112"/>
                  <a:pt x="27" y="112"/>
                </a:cubicBezTo>
                <a:cubicBezTo>
                  <a:pt x="12" y="112"/>
                  <a:pt x="0" y="124"/>
                  <a:pt x="0" y="139"/>
                </a:cubicBezTo>
                <a:cubicBezTo>
                  <a:pt x="0" y="688"/>
                  <a:pt x="0" y="688"/>
                  <a:pt x="0" y="688"/>
                </a:cubicBezTo>
                <a:cubicBezTo>
                  <a:pt x="0" y="703"/>
                  <a:pt x="12" y="715"/>
                  <a:pt x="27" y="715"/>
                </a:cubicBezTo>
                <a:cubicBezTo>
                  <a:pt x="584" y="715"/>
                  <a:pt x="584" y="715"/>
                  <a:pt x="584" y="715"/>
                </a:cubicBezTo>
                <a:cubicBezTo>
                  <a:pt x="599" y="715"/>
                  <a:pt x="611" y="703"/>
                  <a:pt x="611" y="688"/>
                </a:cubicBezTo>
                <a:cubicBezTo>
                  <a:pt x="611" y="139"/>
                  <a:pt x="611" y="139"/>
                  <a:pt x="611" y="139"/>
                </a:cubicBezTo>
                <a:cubicBezTo>
                  <a:pt x="611" y="124"/>
                  <a:pt x="599" y="112"/>
                  <a:pt x="584" y="112"/>
                </a:cubicBezTo>
                <a:close/>
                <a:moveTo>
                  <a:pt x="253" y="54"/>
                </a:moveTo>
                <a:cubicBezTo>
                  <a:pt x="253" y="54"/>
                  <a:pt x="253" y="54"/>
                  <a:pt x="253" y="54"/>
                </a:cubicBezTo>
                <a:cubicBezTo>
                  <a:pt x="266" y="41"/>
                  <a:pt x="285" y="33"/>
                  <a:pt x="305" y="33"/>
                </a:cubicBezTo>
                <a:cubicBezTo>
                  <a:pt x="325" y="33"/>
                  <a:pt x="344" y="41"/>
                  <a:pt x="357" y="54"/>
                </a:cubicBezTo>
                <a:cubicBezTo>
                  <a:pt x="365" y="62"/>
                  <a:pt x="371" y="71"/>
                  <a:pt x="375" y="81"/>
                </a:cubicBezTo>
                <a:cubicBezTo>
                  <a:pt x="236" y="81"/>
                  <a:pt x="236" y="81"/>
                  <a:pt x="236" y="81"/>
                </a:cubicBezTo>
                <a:cubicBezTo>
                  <a:pt x="240" y="71"/>
                  <a:pt x="246" y="62"/>
                  <a:pt x="253" y="54"/>
                </a:cubicBezTo>
                <a:close/>
                <a:moveTo>
                  <a:pt x="133" y="113"/>
                </a:moveTo>
                <a:cubicBezTo>
                  <a:pt x="133" y="113"/>
                  <a:pt x="133" y="113"/>
                  <a:pt x="133" y="113"/>
                </a:cubicBezTo>
                <a:cubicBezTo>
                  <a:pt x="478" y="113"/>
                  <a:pt x="478" y="113"/>
                  <a:pt x="478" y="113"/>
                </a:cubicBezTo>
                <a:cubicBezTo>
                  <a:pt x="478" y="164"/>
                  <a:pt x="478" y="164"/>
                  <a:pt x="478" y="164"/>
                </a:cubicBezTo>
                <a:cubicBezTo>
                  <a:pt x="133" y="164"/>
                  <a:pt x="133" y="164"/>
                  <a:pt x="133" y="164"/>
                </a:cubicBezTo>
                <a:cubicBezTo>
                  <a:pt x="133" y="113"/>
                  <a:pt x="133" y="113"/>
                  <a:pt x="133" y="113"/>
                </a:cubicBezTo>
                <a:close/>
                <a:moveTo>
                  <a:pt x="557" y="661"/>
                </a:moveTo>
                <a:cubicBezTo>
                  <a:pt x="557" y="661"/>
                  <a:pt x="557" y="661"/>
                  <a:pt x="557" y="661"/>
                </a:cubicBezTo>
                <a:cubicBezTo>
                  <a:pt x="54" y="661"/>
                  <a:pt x="54" y="661"/>
                  <a:pt x="54" y="661"/>
                </a:cubicBezTo>
                <a:cubicBezTo>
                  <a:pt x="54" y="166"/>
                  <a:pt x="54" y="166"/>
                  <a:pt x="54" y="166"/>
                </a:cubicBezTo>
                <a:cubicBezTo>
                  <a:pt x="101" y="166"/>
                  <a:pt x="101" y="166"/>
                  <a:pt x="101" y="166"/>
                </a:cubicBezTo>
                <a:cubicBezTo>
                  <a:pt x="101" y="180"/>
                  <a:pt x="101" y="180"/>
                  <a:pt x="101" y="180"/>
                </a:cubicBezTo>
                <a:cubicBezTo>
                  <a:pt x="101" y="189"/>
                  <a:pt x="107" y="196"/>
                  <a:pt x="117" y="196"/>
                </a:cubicBezTo>
                <a:cubicBezTo>
                  <a:pt x="494" y="196"/>
                  <a:pt x="494" y="196"/>
                  <a:pt x="494" y="196"/>
                </a:cubicBezTo>
                <a:cubicBezTo>
                  <a:pt x="503" y="196"/>
                  <a:pt x="510" y="189"/>
                  <a:pt x="510" y="180"/>
                </a:cubicBezTo>
                <a:cubicBezTo>
                  <a:pt x="510" y="166"/>
                  <a:pt x="510" y="166"/>
                  <a:pt x="510" y="166"/>
                </a:cubicBezTo>
                <a:cubicBezTo>
                  <a:pt x="557" y="166"/>
                  <a:pt x="557" y="166"/>
                  <a:pt x="557" y="166"/>
                </a:cubicBezTo>
                <a:cubicBezTo>
                  <a:pt x="557" y="661"/>
                  <a:pt x="557" y="661"/>
                  <a:pt x="557" y="661"/>
                </a:cubicBezTo>
                <a:close/>
                <a:moveTo>
                  <a:pt x="148" y="395"/>
                </a:moveTo>
                <a:cubicBezTo>
                  <a:pt x="148" y="395"/>
                  <a:pt x="148" y="395"/>
                  <a:pt x="148" y="395"/>
                </a:cubicBezTo>
                <a:cubicBezTo>
                  <a:pt x="133" y="395"/>
                  <a:pt x="121" y="407"/>
                  <a:pt x="121" y="422"/>
                </a:cubicBezTo>
                <a:cubicBezTo>
                  <a:pt x="121" y="437"/>
                  <a:pt x="133" y="449"/>
                  <a:pt x="148" y="449"/>
                </a:cubicBezTo>
                <a:cubicBezTo>
                  <a:pt x="163" y="449"/>
                  <a:pt x="175" y="437"/>
                  <a:pt x="175" y="422"/>
                </a:cubicBezTo>
                <a:cubicBezTo>
                  <a:pt x="175" y="407"/>
                  <a:pt x="163" y="395"/>
                  <a:pt x="148" y="395"/>
                </a:cubicBezTo>
                <a:close/>
                <a:moveTo>
                  <a:pt x="148" y="509"/>
                </a:moveTo>
                <a:cubicBezTo>
                  <a:pt x="148" y="509"/>
                  <a:pt x="148" y="509"/>
                  <a:pt x="148" y="509"/>
                </a:cubicBezTo>
                <a:cubicBezTo>
                  <a:pt x="133" y="509"/>
                  <a:pt x="121" y="520"/>
                  <a:pt x="121" y="535"/>
                </a:cubicBezTo>
                <a:cubicBezTo>
                  <a:pt x="121" y="550"/>
                  <a:pt x="133" y="562"/>
                  <a:pt x="148" y="562"/>
                </a:cubicBezTo>
                <a:cubicBezTo>
                  <a:pt x="163" y="562"/>
                  <a:pt x="175" y="550"/>
                  <a:pt x="175" y="535"/>
                </a:cubicBezTo>
                <a:cubicBezTo>
                  <a:pt x="175" y="520"/>
                  <a:pt x="163" y="509"/>
                  <a:pt x="148" y="509"/>
                </a:cubicBezTo>
                <a:close/>
                <a:moveTo>
                  <a:pt x="461" y="292"/>
                </a:moveTo>
                <a:cubicBezTo>
                  <a:pt x="461" y="292"/>
                  <a:pt x="461" y="292"/>
                  <a:pt x="461" y="292"/>
                </a:cubicBezTo>
                <a:cubicBezTo>
                  <a:pt x="228" y="292"/>
                  <a:pt x="228" y="292"/>
                  <a:pt x="228" y="292"/>
                </a:cubicBezTo>
                <a:cubicBezTo>
                  <a:pt x="219" y="292"/>
                  <a:pt x="212" y="300"/>
                  <a:pt x="212" y="308"/>
                </a:cubicBezTo>
                <a:cubicBezTo>
                  <a:pt x="212" y="317"/>
                  <a:pt x="219" y="325"/>
                  <a:pt x="228" y="325"/>
                </a:cubicBezTo>
                <a:cubicBezTo>
                  <a:pt x="461" y="325"/>
                  <a:pt x="461" y="325"/>
                  <a:pt x="461" y="325"/>
                </a:cubicBezTo>
                <a:cubicBezTo>
                  <a:pt x="470" y="325"/>
                  <a:pt x="477" y="317"/>
                  <a:pt x="477" y="308"/>
                </a:cubicBezTo>
                <a:cubicBezTo>
                  <a:pt x="477" y="300"/>
                  <a:pt x="470" y="292"/>
                  <a:pt x="461" y="292"/>
                </a:cubicBezTo>
                <a:close/>
                <a:moveTo>
                  <a:pt x="148" y="281"/>
                </a:moveTo>
                <a:cubicBezTo>
                  <a:pt x="148" y="281"/>
                  <a:pt x="148" y="281"/>
                  <a:pt x="148" y="281"/>
                </a:cubicBezTo>
                <a:cubicBezTo>
                  <a:pt x="133" y="281"/>
                  <a:pt x="121" y="294"/>
                  <a:pt x="121" y="308"/>
                </a:cubicBezTo>
                <a:cubicBezTo>
                  <a:pt x="121" y="323"/>
                  <a:pt x="133" y="336"/>
                  <a:pt x="148" y="336"/>
                </a:cubicBezTo>
                <a:cubicBezTo>
                  <a:pt x="163" y="336"/>
                  <a:pt x="175" y="323"/>
                  <a:pt x="175" y="308"/>
                </a:cubicBezTo>
                <a:cubicBezTo>
                  <a:pt x="175" y="294"/>
                  <a:pt x="163" y="281"/>
                  <a:pt x="148" y="281"/>
                </a:cubicBezTo>
                <a:close/>
                <a:moveTo>
                  <a:pt x="461" y="519"/>
                </a:moveTo>
                <a:cubicBezTo>
                  <a:pt x="461" y="519"/>
                  <a:pt x="461" y="519"/>
                  <a:pt x="461" y="519"/>
                </a:cubicBezTo>
                <a:cubicBezTo>
                  <a:pt x="228" y="519"/>
                  <a:pt x="228" y="519"/>
                  <a:pt x="228" y="519"/>
                </a:cubicBezTo>
                <a:cubicBezTo>
                  <a:pt x="219" y="519"/>
                  <a:pt x="212" y="526"/>
                  <a:pt x="212" y="535"/>
                </a:cubicBezTo>
                <a:cubicBezTo>
                  <a:pt x="212" y="544"/>
                  <a:pt x="219" y="551"/>
                  <a:pt x="228" y="551"/>
                </a:cubicBezTo>
                <a:cubicBezTo>
                  <a:pt x="461" y="551"/>
                  <a:pt x="461" y="551"/>
                  <a:pt x="461" y="551"/>
                </a:cubicBezTo>
                <a:cubicBezTo>
                  <a:pt x="470" y="551"/>
                  <a:pt x="477" y="544"/>
                  <a:pt x="477" y="535"/>
                </a:cubicBezTo>
                <a:cubicBezTo>
                  <a:pt x="477" y="526"/>
                  <a:pt x="470" y="519"/>
                  <a:pt x="461" y="519"/>
                </a:cubicBezTo>
                <a:close/>
                <a:moveTo>
                  <a:pt x="461" y="406"/>
                </a:moveTo>
                <a:cubicBezTo>
                  <a:pt x="461" y="406"/>
                  <a:pt x="461" y="406"/>
                  <a:pt x="461" y="406"/>
                </a:cubicBezTo>
                <a:cubicBezTo>
                  <a:pt x="228" y="406"/>
                  <a:pt x="228" y="406"/>
                  <a:pt x="228" y="406"/>
                </a:cubicBezTo>
                <a:cubicBezTo>
                  <a:pt x="219" y="406"/>
                  <a:pt x="212" y="413"/>
                  <a:pt x="212" y="422"/>
                </a:cubicBezTo>
                <a:cubicBezTo>
                  <a:pt x="212" y="431"/>
                  <a:pt x="219" y="438"/>
                  <a:pt x="228" y="438"/>
                </a:cubicBezTo>
                <a:cubicBezTo>
                  <a:pt x="461" y="438"/>
                  <a:pt x="461" y="438"/>
                  <a:pt x="461" y="438"/>
                </a:cubicBezTo>
                <a:cubicBezTo>
                  <a:pt x="470" y="438"/>
                  <a:pt x="477" y="431"/>
                  <a:pt x="477" y="422"/>
                </a:cubicBezTo>
                <a:cubicBezTo>
                  <a:pt x="477" y="413"/>
                  <a:pt x="470" y="406"/>
                  <a:pt x="461" y="406"/>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68" name="原创设计师QQ598969553             _31"/>
          <p:cNvSpPr>
            <a:spLocks noEditPoints="1"/>
          </p:cNvSpPr>
          <p:nvPr/>
        </p:nvSpPr>
        <p:spPr bwMode="auto">
          <a:xfrm>
            <a:off x="8321128" y="5458144"/>
            <a:ext cx="194541" cy="227813"/>
          </a:xfrm>
          <a:custGeom>
            <a:avLst/>
            <a:gdLst>
              <a:gd name="T0" fmla="*/ 510 w 611"/>
              <a:gd name="T1" fmla="*/ 112 h 715"/>
              <a:gd name="T2" fmla="*/ 494 w 611"/>
              <a:gd name="T3" fmla="*/ 81 h 715"/>
              <a:gd name="T4" fmla="*/ 380 w 611"/>
              <a:gd name="T5" fmla="*/ 31 h 715"/>
              <a:gd name="T6" fmla="*/ 230 w 611"/>
              <a:gd name="T7" fmla="*/ 31 h 715"/>
              <a:gd name="T8" fmla="*/ 117 w 611"/>
              <a:gd name="T9" fmla="*/ 81 h 715"/>
              <a:gd name="T10" fmla="*/ 101 w 611"/>
              <a:gd name="T11" fmla="*/ 112 h 715"/>
              <a:gd name="T12" fmla="*/ 0 w 611"/>
              <a:gd name="T13" fmla="*/ 139 h 715"/>
              <a:gd name="T14" fmla="*/ 27 w 611"/>
              <a:gd name="T15" fmla="*/ 715 h 715"/>
              <a:gd name="T16" fmla="*/ 611 w 611"/>
              <a:gd name="T17" fmla="*/ 688 h 715"/>
              <a:gd name="T18" fmla="*/ 584 w 611"/>
              <a:gd name="T19" fmla="*/ 112 h 715"/>
              <a:gd name="T20" fmla="*/ 253 w 611"/>
              <a:gd name="T21" fmla="*/ 54 h 715"/>
              <a:gd name="T22" fmla="*/ 357 w 611"/>
              <a:gd name="T23" fmla="*/ 54 h 715"/>
              <a:gd name="T24" fmla="*/ 236 w 611"/>
              <a:gd name="T25" fmla="*/ 81 h 715"/>
              <a:gd name="T26" fmla="*/ 133 w 611"/>
              <a:gd name="T27" fmla="*/ 113 h 715"/>
              <a:gd name="T28" fmla="*/ 478 w 611"/>
              <a:gd name="T29" fmla="*/ 113 h 715"/>
              <a:gd name="T30" fmla="*/ 133 w 611"/>
              <a:gd name="T31" fmla="*/ 164 h 715"/>
              <a:gd name="T32" fmla="*/ 557 w 611"/>
              <a:gd name="T33" fmla="*/ 661 h 715"/>
              <a:gd name="T34" fmla="*/ 54 w 611"/>
              <a:gd name="T35" fmla="*/ 661 h 715"/>
              <a:gd name="T36" fmla="*/ 101 w 611"/>
              <a:gd name="T37" fmla="*/ 166 h 715"/>
              <a:gd name="T38" fmla="*/ 117 w 611"/>
              <a:gd name="T39" fmla="*/ 196 h 715"/>
              <a:gd name="T40" fmla="*/ 510 w 611"/>
              <a:gd name="T41" fmla="*/ 180 h 715"/>
              <a:gd name="T42" fmla="*/ 557 w 611"/>
              <a:gd name="T43" fmla="*/ 166 h 715"/>
              <a:gd name="T44" fmla="*/ 148 w 611"/>
              <a:gd name="T45" fmla="*/ 395 h 715"/>
              <a:gd name="T46" fmla="*/ 121 w 611"/>
              <a:gd name="T47" fmla="*/ 422 h 715"/>
              <a:gd name="T48" fmla="*/ 175 w 611"/>
              <a:gd name="T49" fmla="*/ 422 h 715"/>
              <a:gd name="T50" fmla="*/ 148 w 611"/>
              <a:gd name="T51" fmla="*/ 509 h 715"/>
              <a:gd name="T52" fmla="*/ 121 w 611"/>
              <a:gd name="T53" fmla="*/ 535 h 715"/>
              <a:gd name="T54" fmla="*/ 175 w 611"/>
              <a:gd name="T55" fmla="*/ 535 h 715"/>
              <a:gd name="T56" fmla="*/ 461 w 611"/>
              <a:gd name="T57" fmla="*/ 292 h 715"/>
              <a:gd name="T58" fmla="*/ 228 w 611"/>
              <a:gd name="T59" fmla="*/ 292 h 715"/>
              <a:gd name="T60" fmla="*/ 228 w 611"/>
              <a:gd name="T61" fmla="*/ 325 h 715"/>
              <a:gd name="T62" fmla="*/ 477 w 611"/>
              <a:gd name="T63" fmla="*/ 308 h 715"/>
              <a:gd name="T64" fmla="*/ 148 w 611"/>
              <a:gd name="T65" fmla="*/ 281 h 715"/>
              <a:gd name="T66" fmla="*/ 121 w 611"/>
              <a:gd name="T67" fmla="*/ 308 h 715"/>
              <a:gd name="T68" fmla="*/ 175 w 611"/>
              <a:gd name="T69" fmla="*/ 308 h 715"/>
              <a:gd name="T70" fmla="*/ 461 w 611"/>
              <a:gd name="T71" fmla="*/ 519 h 715"/>
              <a:gd name="T72" fmla="*/ 228 w 611"/>
              <a:gd name="T73" fmla="*/ 519 h 715"/>
              <a:gd name="T74" fmla="*/ 228 w 611"/>
              <a:gd name="T75" fmla="*/ 551 h 715"/>
              <a:gd name="T76" fmla="*/ 477 w 611"/>
              <a:gd name="T77" fmla="*/ 535 h 715"/>
              <a:gd name="T78" fmla="*/ 461 w 611"/>
              <a:gd name="T79" fmla="*/ 406 h 715"/>
              <a:gd name="T80" fmla="*/ 228 w 611"/>
              <a:gd name="T81" fmla="*/ 406 h 715"/>
              <a:gd name="T82" fmla="*/ 228 w 611"/>
              <a:gd name="T83" fmla="*/ 438 h 715"/>
              <a:gd name="T84" fmla="*/ 477 w 611"/>
              <a:gd name="T85" fmla="*/ 422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1" h="715">
                <a:moveTo>
                  <a:pt x="584" y="112"/>
                </a:moveTo>
                <a:cubicBezTo>
                  <a:pt x="510" y="112"/>
                  <a:pt x="510" y="112"/>
                  <a:pt x="510" y="112"/>
                </a:cubicBezTo>
                <a:cubicBezTo>
                  <a:pt x="510" y="97"/>
                  <a:pt x="510" y="97"/>
                  <a:pt x="510" y="97"/>
                </a:cubicBezTo>
                <a:cubicBezTo>
                  <a:pt x="510" y="88"/>
                  <a:pt x="503" y="81"/>
                  <a:pt x="494" y="81"/>
                </a:cubicBezTo>
                <a:cubicBezTo>
                  <a:pt x="408" y="81"/>
                  <a:pt x="408" y="81"/>
                  <a:pt x="408" y="81"/>
                </a:cubicBezTo>
                <a:cubicBezTo>
                  <a:pt x="403" y="62"/>
                  <a:pt x="393" y="45"/>
                  <a:pt x="380" y="31"/>
                </a:cubicBezTo>
                <a:cubicBezTo>
                  <a:pt x="361" y="12"/>
                  <a:pt x="334" y="0"/>
                  <a:pt x="305" y="0"/>
                </a:cubicBezTo>
                <a:cubicBezTo>
                  <a:pt x="276" y="0"/>
                  <a:pt x="250" y="12"/>
                  <a:pt x="230" y="31"/>
                </a:cubicBezTo>
                <a:cubicBezTo>
                  <a:pt x="217" y="45"/>
                  <a:pt x="207" y="62"/>
                  <a:pt x="202" y="81"/>
                </a:cubicBezTo>
                <a:cubicBezTo>
                  <a:pt x="117" y="81"/>
                  <a:pt x="117" y="81"/>
                  <a:pt x="117" y="81"/>
                </a:cubicBezTo>
                <a:cubicBezTo>
                  <a:pt x="107" y="81"/>
                  <a:pt x="101" y="88"/>
                  <a:pt x="101" y="97"/>
                </a:cubicBezTo>
                <a:cubicBezTo>
                  <a:pt x="101" y="112"/>
                  <a:pt x="101" y="112"/>
                  <a:pt x="101" y="112"/>
                </a:cubicBezTo>
                <a:cubicBezTo>
                  <a:pt x="27" y="112"/>
                  <a:pt x="27" y="112"/>
                  <a:pt x="27" y="112"/>
                </a:cubicBezTo>
                <a:cubicBezTo>
                  <a:pt x="12" y="112"/>
                  <a:pt x="0" y="124"/>
                  <a:pt x="0" y="139"/>
                </a:cubicBezTo>
                <a:cubicBezTo>
                  <a:pt x="0" y="688"/>
                  <a:pt x="0" y="688"/>
                  <a:pt x="0" y="688"/>
                </a:cubicBezTo>
                <a:cubicBezTo>
                  <a:pt x="0" y="703"/>
                  <a:pt x="12" y="715"/>
                  <a:pt x="27" y="715"/>
                </a:cubicBezTo>
                <a:cubicBezTo>
                  <a:pt x="584" y="715"/>
                  <a:pt x="584" y="715"/>
                  <a:pt x="584" y="715"/>
                </a:cubicBezTo>
                <a:cubicBezTo>
                  <a:pt x="599" y="715"/>
                  <a:pt x="611" y="703"/>
                  <a:pt x="611" y="688"/>
                </a:cubicBezTo>
                <a:cubicBezTo>
                  <a:pt x="611" y="139"/>
                  <a:pt x="611" y="139"/>
                  <a:pt x="611" y="139"/>
                </a:cubicBezTo>
                <a:cubicBezTo>
                  <a:pt x="611" y="124"/>
                  <a:pt x="599" y="112"/>
                  <a:pt x="584" y="112"/>
                </a:cubicBezTo>
                <a:close/>
                <a:moveTo>
                  <a:pt x="253" y="54"/>
                </a:moveTo>
                <a:cubicBezTo>
                  <a:pt x="253" y="54"/>
                  <a:pt x="253" y="54"/>
                  <a:pt x="253" y="54"/>
                </a:cubicBezTo>
                <a:cubicBezTo>
                  <a:pt x="266" y="41"/>
                  <a:pt x="285" y="33"/>
                  <a:pt x="305" y="33"/>
                </a:cubicBezTo>
                <a:cubicBezTo>
                  <a:pt x="325" y="33"/>
                  <a:pt x="344" y="41"/>
                  <a:pt x="357" y="54"/>
                </a:cubicBezTo>
                <a:cubicBezTo>
                  <a:pt x="365" y="62"/>
                  <a:pt x="371" y="71"/>
                  <a:pt x="375" y="81"/>
                </a:cubicBezTo>
                <a:cubicBezTo>
                  <a:pt x="236" y="81"/>
                  <a:pt x="236" y="81"/>
                  <a:pt x="236" y="81"/>
                </a:cubicBezTo>
                <a:cubicBezTo>
                  <a:pt x="240" y="71"/>
                  <a:pt x="246" y="62"/>
                  <a:pt x="253" y="54"/>
                </a:cubicBezTo>
                <a:close/>
                <a:moveTo>
                  <a:pt x="133" y="113"/>
                </a:moveTo>
                <a:cubicBezTo>
                  <a:pt x="133" y="113"/>
                  <a:pt x="133" y="113"/>
                  <a:pt x="133" y="113"/>
                </a:cubicBezTo>
                <a:cubicBezTo>
                  <a:pt x="478" y="113"/>
                  <a:pt x="478" y="113"/>
                  <a:pt x="478" y="113"/>
                </a:cubicBezTo>
                <a:cubicBezTo>
                  <a:pt x="478" y="164"/>
                  <a:pt x="478" y="164"/>
                  <a:pt x="478" y="164"/>
                </a:cubicBezTo>
                <a:cubicBezTo>
                  <a:pt x="133" y="164"/>
                  <a:pt x="133" y="164"/>
                  <a:pt x="133" y="164"/>
                </a:cubicBezTo>
                <a:cubicBezTo>
                  <a:pt x="133" y="113"/>
                  <a:pt x="133" y="113"/>
                  <a:pt x="133" y="113"/>
                </a:cubicBezTo>
                <a:close/>
                <a:moveTo>
                  <a:pt x="557" y="661"/>
                </a:moveTo>
                <a:cubicBezTo>
                  <a:pt x="557" y="661"/>
                  <a:pt x="557" y="661"/>
                  <a:pt x="557" y="661"/>
                </a:cubicBezTo>
                <a:cubicBezTo>
                  <a:pt x="54" y="661"/>
                  <a:pt x="54" y="661"/>
                  <a:pt x="54" y="661"/>
                </a:cubicBezTo>
                <a:cubicBezTo>
                  <a:pt x="54" y="166"/>
                  <a:pt x="54" y="166"/>
                  <a:pt x="54" y="166"/>
                </a:cubicBezTo>
                <a:cubicBezTo>
                  <a:pt x="101" y="166"/>
                  <a:pt x="101" y="166"/>
                  <a:pt x="101" y="166"/>
                </a:cubicBezTo>
                <a:cubicBezTo>
                  <a:pt x="101" y="180"/>
                  <a:pt x="101" y="180"/>
                  <a:pt x="101" y="180"/>
                </a:cubicBezTo>
                <a:cubicBezTo>
                  <a:pt x="101" y="189"/>
                  <a:pt x="107" y="196"/>
                  <a:pt x="117" y="196"/>
                </a:cubicBezTo>
                <a:cubicBezTo>
                  <a:pt x="494" y="196"/>
                  <a:pt x="494" y="196"/>
                  <a:pt x="494" y="196"/>
                </a:cubicBezTo>
                <a:cubicBezTo>
                  <a:pt x="503" y="196"/>
                  <a:pt x="510" y="189"/>
                  <a:pt x="510" y="180"/>
                </a:cubicBezTo>
                <a:cubicBezTo>
                  <a:pt x="510" y="166"/>
                  <a:pt x="510" y="166"/>
                  <a:pt x="510" y="166"/>
                </a:cubicBezTo>
                <a:cubicBezTo>
                  <a:pt x="557" y="166"/>
                  <a:pt x="557" y="166"/>
                  <a:pt x="557" y="166"/>
                </a:cubicBezTo>
                <a:cubicBezTo>
                  <a:pt x="557" y="661"/>
                  <a:pt x="557" y="661"/>
                  <a:pt x="557" y="661"/>
                </a:cubicBezTo>
                <a:close/>
                <a:moveTo>
                  <a:pt x="148" y="395"/>
                </a:moveTo>
                <a:cubicBezTo>
                  <a:pt x="148" y="395"/>
                  <a:pt x="148" y="395"/>
                  <a:pt x="148" y="395"/>
                </a:cubicBezTo>
                <a:cubicBezTo>
                  <a:pt x="133" y="395"/>
                  <a:pt x="121" y="407"/>
                  <a:pt x="121" y="422"/>
                </a:cubicBezTo>
                <a:cubicBezTo>
                  <a:pt x="121" y="437"/>
                  <a:pt x="133" y="449"/>
                  <a:pt x="148" y="449"/>
                </a:cubicBezTo>
                <a:cubicBezTo>
                  <a:pt x="163" y="449"/>
                  <a:pt x="175" y="437"/>
                  <a:pt x="175" y="422"/>
                </a:cubicBezTo>
                <a:cubicBezTo>
                  <a:pt x="175" y="407"/>
                  <a:pt x="163" y="395"/>
                  <a:pt x="148" y="395"/>
                </a:cubicBezTo>
                <a:close/>
                <a:moveTo>
                  <a:pt x="148" y="509"/>
                </a:moveTo>
                <a:cubicBezTo>
                  <a:pt x="148" y="509"/>
                  <a:pt x="148" y="509"/>
                  <a:pt x="148" y="509"/>
                </a:cubicBezTo>
                <a:cubicBezTo>
                  <a:pt x="133" y="509"/>
                  <a:pt x="121" y="520"/>
                  <a:pt x="121" y="535"/>
                </a:cubicBezTo>
                <a:cubicBezTo>
                  <a:pt x="121" y="550"/>
                  <a:pt x="133" y="562"/>
                  <a:pt x="148" y="562"/>
                </a:cubicBezTo>
                <a:cubicBezTo>
                  <a:pt x="163" y="562"/>
                  <a:pt x="175" y="550"/>
                  <a:pt x="175" y="535"/>
                </a:cubicBezTo>
                <a:cubicBezTo>
                  <a:pt x="175" y="520"/>
                  <a:pt x="163" y="509"/>
                  <a:pt x="148" y="509"/>
                </a:cubicBezTo>
                <a:close/>
                <a:moveTo>
                  <a:pt x="461" y="292"/>
                </a:moveTo>
                <a:cubicBezTo>
                  <a:pt x="461" y="292"/>
                  <a:pt x="461" y="292"/>
                  <a:pt x="461" y="292"/>
                </a:cubicBezTo>
                <a:cubicBezTo>
                  <a:pt x="228" y="292"/>
                  <a:pt x="228" y="292"/>
                  <a:pt x="228" y="292"/>
                </a:cubicBezTo>
                <a:cubicBezTo>
                  <a:pt x="219" y="292"/>
                  <a:pt x="212" y="300"/>
                  <a:pt x="212" y="308"/>
                </a:cubicBezTo>
                <a:cubicBezTo>
                  <a:pt x="212" y="317"/>
                  <a:pt x="219" y="325"/>
                  <a:pt x="228" y="325"/>
                </a:cubicBezTo>
                <a:cubicBezTo>
                  <a:pt x="461" y="325"/>
                  <a:pt x="461" y="325"/>
                  <a:pt x="461" y="325"/>
                </a:cubicBezTo>
                <a:cubicBezTo>
                  <a:pt x="470" y="325"/>
                  <a:pt x="477" y="317"/>
                  <a:pt x="477" y="308"/>
                </a:cubicBezTo>
                <a:cubicBezTo>
                  <a:pt x="477" y="300"/>
                  <a:pt x="470" y="292"/>
                  <a:pt x="461" y="292"/>
                </a:cubicBezTo>
                <a:close/>
                <a:moveTo>
                  <a:pt x="148" y="281"/>
                </a:moveTo>
                <a:cubicBezTo>
                  <a:pt x="148" y="281"/>
                  <a:pt x="148" y="281"/>
                  <a:pt x="148" y="281"/>
                </a:cubicBezTo>
                <a:cubicBezTo>
                  <a:pt x="133" y="281"/>
                  <a:pt x="121" y="294"/>
                  <a:pt x="121" y="308"/>
                </a:cubicBezTo>
                <a:cubicBezTo>
                  <a:pt x="121" y="323"/>
                  <a:pt x="133" y="336"/>
                  <a:pt x="148" y="336"/>
                </a:cubicBezTo>
                <a:cubicBezTo>
                  <a:pt x="163" y="336"/>
                  <a:pt x="175" y="323"/>
                  <a:pt x="175" y="308"/>
                </a:cubicBezTo>
                <a:cubicBezTo>
                  <a:pt x="175" y="294"/>
                  <a:pt x="163" y="281"/>
                  <a:pt x="148" y="281"/>
                </a:cubicBezTo>
                <a:close/>
                <a:moveTo>
                  <a:pt x="461" y="519"/>
                </a:moveTo>
                <a:cubicBezTo>
                  <a:pt x="461" y="519"/>
                  <a:pt x="461" y="519"/>
                  <a:pt x="461" y="519"/>
                </a:cubicBezTo>
                <a:cubicBezTo>
                  <a:pt x="228" y="519"/>
                  <a:pt x="228" y="519"/>
                  <a:pt x="228" y="519"/>
                </a:cubicBezTo>
                <a:cubicBezTo>
                  <a:pt x="219" y="519"/>
                  <a:pt x="212" y="526"/>
                  <a:pt x="212" y="535"/>
                </a:cubicBezTo>
                <a:cubicBezTo>
                  <a:pt x="212" y="544"/>
                  <a:pt x="219" y="551"/>
                  <a:pt x="228" y="551"/>
                </a:cubicBezTo>
                <a:cubicBezTo>
                  <a:pt x="461" y="551"/>
                  <a:pt x="461" y="551"/>
                  <a:pt x="461" y="551"/>
                </a:cubicBezTo>
                <a:cubicBezTo>
                  <a:pt x="470" y="551"/>
                  <a:pt x="477" y="544"/>
                  <a:pt x="477" y="535"/>
                </a:cubicBezTo>
                <a:cubicBezTo>
                  <a:pt x="477" y="526"/>
                  <a:pt x="470" y="519"/>
                  <a:pt x="461" y="519"/>
                </a:cubicBezTo>
                <a:close/>
                <a:moveTo>
                  <a:pt x="461" y="406"/>
                </a:moveTo>
                <a:cubicBezTo>
                  <a:pt x="461" y="406"/>
                  <a:pt x="461" y="406"/>
                  <a:pt x="461" y="406"/>
                </a:cubicBezTo>
                <a:cubicBezTo>
                  <a:pt x="228" y="406"/>
                  <a:pt x="228" y="406"/>
                  <a:pt x="228" y="406"/>
                </a:cubicBezTo>
                <a:cubicBezTo>
                  <a:pt x="219" y="406"/>
                  <a:pt x="212" y="413"/>
                  <a:pt x="212" y="422"/>
                </a:cubicBezTo>
                <a:cubicBezTo>
                  <a:pt x="212" y="431"/>
                  <a:pt x="219" y="438"/>
                  <a:pt x="228" y="438"/>
                </a:cubicBezTo>
                <a:cubicBezTo>
                  <a:pt x="461" y="438"/>
                  <a:pt x="461" y="438"/>
                  <a:pt x="461" y="438"/>
                </a:cubicBezTo>
                <a:cubicBezTo>
                  <a:pt x="470" y="438"/>
                  <a:pt x="477" y="431"/>
                  <a:pt x="477" y="422"/>
                </a:cubicBezTo>
                <a:cubicBezTo>
                  <a:pt x="477" y="413"/>
                  <a:pt x="470" y="406"/>
                  <a:pt x="461" y="406"/>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69" name="原创设计师QQ598969553             _33"/>
          <p:cNvSpPr>
            <a:spLocks noEditPoints="1"/>
          </p:cNvSpPr>
          <p:nvPr/>
        </p:nvSpPr>
        <p:spPr bwMode="auto">
          <a:xfrm>
            <a:off x="9061794" y="3838778"/>
            <a:ext cx="194541" cy="222401"/>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70" name="原创设计师QQ598969553             _33"/>
          <p:cNvSpPr>
            <a:spLocks noEditPoints="1"/>
          </p:cNvSpPr>
          <p:nvPr/>
        </p:nvSpPr>
        <p:spPr bwMode="auto">
          <a:xfrm>
            <a:off x="9574874" y="2950413"/>
            <a:ext cx="194541" cy="222401"/>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71" name="原创设计师QQ598969553             _33"/>
          <p:cNvSpPr>
            <a:spLocks noEditPoints="1"/>
          </p:cNvSpPr>
          <p:nvPr/>
        </p:nvSpPr>
        <p:spPr bwMode="auto">
          <a:xfrm>
            <a:off x="8193114" y="2940888"/>
            <a:ext cx="194541" cy="222401"/>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75" name="Content Placeholder 2"/>
          <p:cNvSpPr txBox="1"/>
          <p:nvPr/>
        </p:nvSpPr>
        <p:spPr>
          <a:xfrm>
            <a:off x="1377950" y="2759710"/>
            <a:ext cx="4522470" cy="939800"/>
          </a:xfrm>
          <a:prstGeom prst="rect">
            <a:avLst/>
          </a:prstGeom>
          <a:noFill/>
          <a:ln w="9525">
            <a:noFill/>
          </a:ln>
        </p:spPr>
        <p:txBody>
          <a:bodyPr anchor="t"/>
          <a:p>
            <a:pPr algn="just" defTabSz="457200">
              <a:spcBef>
                <a:spcPct val="20000"/>
              </a:spcBef>
              <a:spcAft>
                <a:spcPts val="600"/>
              </a:spcAft>
              <a:buClr>
                <a:srgbClr val="2E75B6"/>
              </a:buClr>
              <a:buSzPct val="145000"/>
              <a:buFont typeface="Arial" panose="020B0604020202020204" pitchFamily="34" charset="0"/>
              <a:buNone/>
            </a:pPr>
            <a:r>
              <a:rPr lang="zh-CN" altLang="en-US" sz="2000" b="1" dirty="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rPr>
              <a:t>Prepare阶段</a:t>
            </a:r>
            <a:endParaRPr lang="zh-CN" altLang="en-US" sz="2000" b="1" dirty="0">
              <a:solidFill>
                <a:schemeClr val="tx1"/>
              </a:solidFill>
              <a:latin typeface="微软雅黑" panose="020B0503020204020204" charset="-122"/>
              <a:ea typeface="微软雅黑" panose="020B0503020204020204" charset="-122"/>
            </a:endParaRPr>
          </a:p>
          <a:p>
            <a:pPr algn="just" defTabSz="457200">
              <a:spcBef>
                <a:spcPct val="20000"/>
              </a:spcBef>
              <a:spcAft>
                <a:spcPts val="600"/>
              </a:spcAft>
              <a:buClr>
                <a:srgbClr val="2E75B6"/>
              </a:buClr>
              <a:buSzPct val="145000"/>
              <a:buFont typeface="Arial" panose="020B0604020202020204" pitchFamily="34" charset="0"/>
              <a:buNone/>
            </a:pPr>
            <a:r>
              <a:rPr lang="zh-CN" altLang="id-ID" sz="1400" dirty="0">
                <a:solidFill>
                  <a:srgbClr val="A6A6A6"/>
                </a:solidFill>
                <a:latin typeface="微软雅黑" panose="020B0503020204020204" charset="-122"/>
                <a:ea typeface="微软雅黑" panose="020B0503020204020204" charset="-122"/>
              </a:rPr>
              <a:t>备份节点先告知其他节点</a:t>
            </a:r>
            <a:r>
              <a:rPr lang="en-US" altLang="zh-CN" sz="1400" dirty="0">
                <a:solidFill>
                  <a:srgbClr val="A6A6A6"/>
                </a:solidFill>
                <a:latin typeface="微软雅黑" panose="020B0503020204020204" charset="-122"/>
                <a:ea typeface="微软雅黑" panose="020B0503020204020204" charset="-122"/>
              </a:rPr>
              <a:t>“</a:t>
            </a:r>
            <a:r>
              <a:rPr lang="zh-CN" altLang="id-ID" sz="1400" dirty="0">
                <a:solidFill>
                  <a:srgbClr val="A6A6A6"/>
                </a:solidFill>
                <a:latin typeface="微软雅黑" panose="020B0503020204020204" charset="-122"/>
                <a:ea typeface="微软雅黑" panose="020B0503020204020204" charset="-122"/>
                <a:sym typeface="+mn-ea"/>
              </a:rPr>
              <a:t>主节点发给自己什么消息</a:t>
            </a:r>
            <a:r>
              <a:rPr lang="en-US" altLang="zh-CN" sz="1400" dirty="0">
                <a:solidFill>
                  <a:srgbClr val="A6A6A6"/>
                </a:solidFill>
                <a:latin typeface="微软雅黑" panose="020B0503020204020204" charset="-122"/>
                <a:ea typeface="微软雅黑" panose="020B0503020204020204" charset="-122"/>
              </a:rPr>
              <a:t>”</a:t>
            </a:r>
            <a:r>
              <a:rPr lang="zh-CN" altLang="id-ID" sz="1400" dirty="0">
                <a:solidFill>
                  <a:srgbClr val="A6A6A6"/>
                </a:solidFill>
                <a:latin typeface="微软雅黑" panose="020B0503020204020204" charset="-122"/>
                <a:ea typeface="微软雅黑" panose="020B0503020204020204" charset="-122"/>
              </a:rPr>
              <a:t>，然后根据其他节点的回复，判断是否接受主节点发来的消息</a:t>
            </a:r>
            <a:r>
              <a:rPr lang="zh-CN" altLang="en-US" sz="1400" dirty="0">
                <a:solidFill>
                  <a:srgbClr val="A6A6A6"/>
                </a:solidFill>
                <a:latin typeface="微软雅黑" panose="020B0503020204020204" charset="-122"/>
                <a:ea typeface="微软雅黑" panose="020B0503020204020204" charset="-122"/>
              </a:rPr>
              <a:t>。</a:t>
            </a:r>
            <a:endParaRPr lang="zh-CN" altLang="en-US" sz="1400" b="1" dirty="0">
              <a:solidFill>
                <a:srgbClr val="A6A6A6"/>
              </a:solidFill>
              <a:latin typeface="微软雅黑" panose="020B0503020204020204" charset="-122"/>
              <a:ea typeface="微软雅黑" panose="020B0503020204020204" charset="-122"/>
            </a:endParaRPr>
          </a:p>
        </p:txBody>
      </p:sp>
      <p:sp>
        <p:nvSpPr>
          <p:cNvPr id="79" name="原创设计师QQ598969553             _33"/>
          <p:cNvSpPr>
            <a:spLocks noEditPoints="1"/>
          </p:cNvSpPr>
          <p:nvPr/>
        </p:nvSpPr>
        <p:spPr bwMode="auto">
          <a:xfrm>
            <a:off x="6589739" y="2764993"/>
            <a:ext cx="194541" cy="222401"/>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80" name="原创设计师QQ598969553             _33"/>
          <p:cNvSpPr>
            <a:spLocks noEditPoints="1"/>
          </p:cNvSpPr>
          <p:nvPr/>
        </p:nvSpPr>
        <p:spPr bwMode="auto">
          <a:xfrm>
            <a:off x="8527759" y="5464378"/>
            <a:ext cx="194541" cy="222401"/>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81" name="原创设计师QQ598969553             _33"/>
          <p:cNvSpPr>
            <a:spLocks noEditPoints="1"/>
          </p:cNvSpPr>
          <p:nvPr/>
        </p:nvSpPr>
        <p:spPr bwMode="auto">
          <a:xfrm>
            <a:off x="11180789" y="3001848"/>
            <a:ext cx="194541" cy="222401"/>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82" name="原创设计师QQ598969553             _33"/>
          <p:cNvSpPr>
            <a:spLocks noEditPoints="1"/>
          </p:cNvSpPr>
          <p:nvPr/>
        </p:nvSpPr>
        <p:spPr bwMode="auto">
          <a:xfrm>
            <a:off x="11180789" y="3250768"/>
            <a:ext cx="194541" cy="222401"/>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83" name="原创设计师QQ598969553             _33"/>
          <p:cNvSpPr>
            <a:spLocks noEditPoints="1"/>
          </p:cNvSpPr>
          <p:nvPr/>
        </p:nvSpPr>
        <p:spPr bwMode="auto">
          <a:xfrm>
            <a:off x="8750644" y="792683"/>
            <a:ext cx="194541" cy="222401"/>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84" name="原创设计师QQ598969553             _33"/>
          <p:cNvSpPr>
            <a:spLocks noEditPoints="1"/>
          </p:cNvSpPr>
          <p:nvPr/>
        </p:nvSpPr>
        <p:spPr bwMode="auto">
          <a:xfrm>
            <a:off x="8542999" y="792683"/>
            <a:ext cx="194541" cy="222401"/>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85" name="原创设计师QQ598969553             _33"/>
          <p:cNvSpPr>
            <a:spLocks noEditPoints="1"/>
          </p:cNvSpPr>
          <p:nvPr/>
        </p:nvSpPr>
        <p:spPr bwMode="auto">
          <a:xfrm>
            <a:off x="6589104" y="3001848"/>
            <a:ext cx="194541" cy="222401"/>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86" name="原创设计师QQ598969553             _33"/>
          <p:cNvSpPr>
            <a:spLocks noEditPoints="1"/>
          </p:cNvSpPr>
          <p:nvPr/>
        </p:nvSpPr>
        <p:spPr bwMode="auto">
          <a:xfrm>
            <a:off x="8734769" y="5464378"/>
            <a:ext cx="194541" cy="222401"/>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87" name="原创设计师QQ598969553             _33"/>
          <p:cNvSpPr>
            <a:spLocks noEditPoints="1"/>
          </p:cNvSpPr>
          <p:nvPr/>
        </p:nvSpPr>
        <p:spPr bwMode="auto">
          <a:xfrm>
            <a:off x="6589104" y="3250768"/>
            <a:ext cx="194541" cy="222401"/>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88" name="原创设计师QQ598969553             _33"/>
          <p:cNvSpPr>
            <a:spLocks noEditPoints="1"/>
          </p:cNvSpPr>
          <p:nvPr/>
        </p:nvSpPr>
        <p:spPr bwMode="auto">
          <a:xfrm>
            <a:off x="10035249" y="2938348"/>
            <a:ext cx="194541" cy="222401"/>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89" name="原创设计师QQ598969553             _33"/>
          <p:cNvSpPr>
            <a:spLocks noEditPoints="1"/>
          </p:cNvSpPr>
          <p:nvPr/>
        </p:nvSpPr>
        <p:spPr bwMode="auto">
          <a:xfrm>
            <a:off x="8193114" y="2938348"/>
            <a:ext cx="194541" cy="222401"/>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90" name="原创设计师QQ598969553             _33"/>
          <p:cNvSpPr>
            <a:spLocks noEditPoints="1"/>
          </p:cNvSpPr>
          <p:nvPr/>
        </p:nvSpPr>
        <p:spPr bwMode="auto">
          <a:xfrm>
            <a:off x="9061794" y="3833063"/>
            <a:ext cx="194541" cy="222401"/>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91" name="原创设计师QQ598969553             _33"/>
          <p:cNvSpPr>
            <a:spLocks noEditPoints="1"/>
          </p:cNvSpPr>
          <p:nvPr/>
        </p:nvSpPr>
        <p:spPr bwMode="auto">
          <a:xfrm>
            <a:off x="9059254" y="2408123"/>
            <a:ext cx="194541" cy="222401"/>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96" name="原创设计师QQ598969553             _33"/>
          <p:cNvSpPr>
            <a:spLocks noEditPoints="1"/>
          </p:cNvSpPr>
          <p:nvPr/>
        </p:nvSpPr>
        <p:spPr bwMode="auto">
          <a:xfrm>
            <a:off x="8193114" y="2938348"/>
            <a:ext cx="194541" cy="222401"/>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97" name="原创设计师QQ598969553             _33"/>
          <p:cNvSpPr>
            <a:spLocks noEditPoints="1"/>
          </p:cNvSpPr>
          <p:nvPr/>
        </p:nvSpPr>
        <p:spPr bwMode="auto">
          <a:xfrm>
            <a:off x="9049729" y="2408123"/>
            <a:ext cx="194541" cy="222401"/>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98" name="原创设计师QQ598969553             _33"/>
          <p:cNvSpPr>
            <a:spLocks noEditPoints="1"/>
          </p:cNvSpPr>
          <p:nvPr/>
        </p:nvSpPr>
        <p:spPr bwMode="auto">
          <a:xfrm>
            <a:off x="9574874" y="2959938"/>
            <a:ext cx="194541" cy="222401"/>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99" name="原创设计师QQ598969553             _33"/>
          <p:cNvSpPr>
            <a:spLocks noEditPoints="1"/>
          </p:cNvSpPr>
          <p:nvPr/>
        </p:nvSpPr>
        <p:spPr bwMode="auto">
          <a:xfrm>
            <a:off x="9061794" y="4264228"/>
            <a:ext cx="194541" cy="222401"/>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00" name="Content Placeholder 2"/>
          <p:cNvSpPr txBox="1"/>
          <p:nvPr/>
        </p:nvSpPr>
        <p:spPr>
          <a:xfrm>
            <a:off x="1351280" y="4061460"/>
            <a:ext cx="4543425" cy="939800"/>
          </a:xfrm>
          <a:prstGeom prst="rect">
            <a:avLst/>
          </a:prstGeom>
          <a:noFill/>
          <a:ln w="9525">
            <a:noFill/>
          </a:ln>
        </p:spPr>
        <p:txBody>
          <a:bodyPr anchor="t"/>
          <a:p>
            <a:pPr algn="just" defTabSz="457200">
              <a:spcBef>
                <a:spcPct val="20000"/>
              </a:spcBef>
              <a:spcAft>
                <a:spcPts val="600"/>
              </a:spcAft>
              <a:buClr>
                <a:srgbClr val="2E75B6"/>
              </a:buClr>
              <a:buSzPct val="145000"/>
              <a:buFont typeface="Arial" panose="020B0604020202020204" pitchFamily="34" charset="0"/>
              <a:buNone/>
            </a:pPr>
            <a:r>
              <a:rPr lang="zh-CN" altLang="en-US" sz="2000" b="1" dirty="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rPr>
              <a:t>Commit阶段</a:t>
            </a:r>
            <a:endParaRPr lang="zh-CN" altLang="en-US" sz="2000" b="1" dirty="0">
              <a:solidFill>
                <a:schemeClr val="tx1"/>
              </a:solidFill>
              <a:latin typeface="微软雅黑" panose="020B0503020204020204" charset="-122"/>
              <a:ea typeface="微软雅黑" panose="020B0503020204020204" charset="-122"/>
            </a:endParaRPr>
          </a:p>
          <a:p>
            <a:pPr algn="just" defTabSz="457200">
              <a:spcBef>
                <a:spcPct val="20000"/>
              </a:spcBef>
              <a:spcAft>
                <a:spcPts val="600"/>
              </a:spcAft>
              <a:buClr>
                <a:srgbClr val="2E75B6"/>
              </a:buClr>
              <a:buSzPct val="145000"/>
              <a:buFont typeface="Arial" panose="020B0604020202020204" pitchFamily="34" charset="0"/>
              <a:buNone/>
            </a:pPr>
            <a:r>
              <a:rPr lang="zh-CN" altLang="id-ID" sz="1400" dirty="0">
                <a:solidFill>
                  <a:srgbClr val="A6A6A6"/>
                </a:solidFill>
                <a:latin typeface="微软雅黑" panose="020B0503020204020204" charset="-122"/>
                <a:ea typeface="微软雅黑" panose="020B0503020204020204" charset="-122"/>
              </a:rPr>
              <a:t>经过上一步，节点接受了消息后，就准备执行消息。在执行之前，每个节点会告知其他节点</a:t>
            </a:r>
            <a:r>
              <a:rPr lang="en-US" altLang="zh-CN" sz="1400" dirty="0">
                <a:solidFill>
                  <a:srgbClr val="A6A6A6"/>
                </a:solidFill>
                <a:latin typeface="微软雅黑" panose="020B0503020204020204" charset="-122"/>
                <a:ea typeface="微软雅黑" panose="020B0503020204020204" charset="-122"/>
              </a:rPr>
              <a:t>“</a:t>
            </a:r>
            <a:r>
              <a:rPr lang="zh-CN" altLang="en-US" sz="1400" dirty="0">
                <a:solidFill>
                  <a:srgbClr val="A6A6A6"/>
                </a:solidFill>
                <a:latin typeface="微软雅黑" panose="020B0503020204020204" charset="-122"/>
                <a:ea typeface="微软雅黑" panose="020B0503020204020204" charset="-122"/>
              </a:rPr>
              <a:t>自己将要执行什么请求</a:t>
            </a:r>
            <a:r>
              <a:rPr lang="en-US" altLang="zh-CN" sz="1400" dirty="0">
                <a:solidFill>
                  <a:srgbClr val="A6A6A6"/>
                </a:solidFill>
                <a:latin typeface="微软雅黑" panose="020B0503020204020204" charset="-122"/>
                <a:ea typeface="微软雅黑" panose="020B0503020204020204" charset="-122"/>
              </a:rPr>
              <a:t>”</a:t>
            </a:r>
            <a:r>
              <a:rPr lang="zh-CN" altLang="en-US" sz="1400" dirty="0">
                <a:solidFill>
                  <a:srgbClr val="A6A6A6"/>
                </a:solidFill>
                <a:latin typeface="微软雅黑" panose="020B0503020204020204" charset="-122"/>
                <a:ea typeface="微软雅黑" panose="020B0503020204020204" charset="-122"/>
              </a:rPr>
              <a:t>，并根据其他节点的回复，判断是否执行该请求。</a:t>
            </a:r>
            <a:endParaRPr lang="zh-CN" altLang="en-US" sz="1400" b="1" dirty="0">
              <a:solidFill>
                <a:srgbClr val="A6A6A6"/>
              </a:solidFill>
              <a:latin typeface="微软雅黑" panose="020B0503020204020204" charset="-122"/>
              <a:ea typeface="微软雅黑" panose="020B0503020204020204" charset="-122"/>
            </a:endParaRPr>
          </a:p>
        </p:txBody>
      </p:sp>
      <p:sp>
        <p:nvSpPr>
          <p:cNvPr id="104" name="原创设计师QQ598969553             _20"/>
          <p:cNvSpPr>
            <a:spLocks noEditPoints="1"/>
          </p:cNvSpPr>
          <p:nvPr/>
        </p:nvSpPr>
        <p:spPr bwMode="auto">
          <a:xfrm>
            <a:off x="7740079" y="2937270"/>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105" name="原创设计师QQ598969553             _20"/>
          <p:cNvSpPr>
            <a:spLocks noEditPoints="1"/>
          </p:cNvSpPr>
          <p:nvPr/>
        </p:nvSpPr>
        <p:spPr bwMode="auto">
          <a:xfrm>
            <a:off x="6329744" y="3001405"/>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06" name="原创设计师QQ598969553             _20"/>
          <p:cNvSpPr>
            <a:spLocks noEditPoints="1"/>
          </p:cNvSpPr>
          <p:nvPr/>
        </p:nvSpPr>
        <p:spPr bwMode="auto">
          <a:xfrm>
            <a:off x="9041829" y="3832620"/>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107" name="原创设计师QQ598969553             _20"/>
          <p:cNvSpPr>
            <a:spLocks noEditPoints="1"/>
          </p:cNvSpPr>
          <p:nvPr/>
        </p:nvSpPr>
        <p:spPr bwMode="auto">
          <a:xfrm>
            <a:off x="9566974" y="2937270"/>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08" name="原创设计师QQ598969553             _20"/>
          <p:cNvSpPr>
            <a:spLocks noEditPoints="1"/>
          </p:cNvSpPr>
          <p:nvPr/>
        </p:nvSpPr>
        <p:spPr bwMode="auto">
          <a:xfrm>
            <a:off x="9053894" y="2407045"/>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09" name="原创设计师QQ598969553             _20"/>
          <p:cNvSpPr>
            <a:spLocks noEditPoints="1"/>
          </p:cNvSpPr>
          <p:nvPr/>
        </p:nvSpPr>
        <p:spPr bwMode="auto">
          <a:xfrm>
            <a:off x="8948484" y="5463935"/>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111" name="原创设计师QQ598969553             _20"/>
          <p:cNvSpPr>
            <a:spLocks noEditPoints="1"/>
          </p:cNvSpPr>
          <p:nvPr/>
        </p:nvSpPr>
        <p:spPr bwMode="auto">
          <a:xfrm>
            <a:off x="9041829" y="1981595"/>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12" name="原创设计师QQ598969553             _20"/>
          <p:cNvSpPr>
            <a:spLocks noEditPoints="1"/>
          </p:cNvSpPr>
          <p:nvPr/>
        </p:nvSpPr>
        <p:spPr bwMode="auto">
          <a:xfrm>
            <a:off x="11402759" y="2761375"/>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113" name="原创设计师QQ598969553             _20"/>
          <p:cNvSpPr>
            <a:spLocks noEditPoints="1"/>
          </p:cNvSpPr>
          <p:nvPr/>
        </p:nvSpPr>
        <p:spPr bwMode="auto">
          <a:xfrm>
            <a:off x="8963724" y="789065"/>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114" name="原创设计师QQ598969553             _20"/>
          <p:cNvSpPr>
            <a:spLocks noEditPoints="1"/>
          </p:cNvSpPr>
          <p:nvPr/>
        </p:nvSpPr>
        <p:spPr bwMode="auto">
          <a:xfrm>
            <a:off x="9053894" y="4263150"/>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115" name="原创设计师QQ598969553             _20"/>
          <p:cNvSpPr>
            <a:spLocks noEditPoints="1"/>
          </p:cNvSpPr>
          <p:nvPr/>
        </p:nvSpPr>
        <p:spPr bwMode="auto">
          <a:xfrm>
            <a:off x="10005124" y="2940445"/>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16" name="原创设计师QQ598969553             _20"/>
          <p:cNvSpPr>
            <a:spLocks noEditPoints="1"/>
          </p:cNvSpPr>
          <p:nvPr/>
        </p:nvSpPr>
        <p:spPr bwMode="auto">
          <a:xfrm>
            <a:off x="9053894" y="3838335"/>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117" name="原创设计师QQ598969553             _20"/>
          <p:cNvSpPr>
            <a:spLocks noEditPoints="1"/>
          </p:cNvSpPr>
          <p:nvPr/>
        </p:nvSpPr>
        <p:spPr bwMode="auto">
          <a:xfrm>
            <a:off x="9575229" y="2937270"/>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18" name="原创设计师QQ598969553             _20"/>
          <p:cNvSpPr>
            <a:spLocks noEditPoints="1"/>
          </p:cNvSpPr>
          <p:nvPr/>
        </p:nvSpPr>
        <p:spPr bwMode="auto">
          <a:xfrm>
            <a:off x="8185214" y="2937270"/>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19" name="原创设计师QQ598969553             _20"/>
          <p:cNvSpPr>
            <a:spLocks noEditPoints="1"/>
          </p:cNvSpPr>
          <p:nvPr/>
        </p:nvSpPr>
        <p:spPr bwMode="auto">
          <a:xfrm>
            <a:off x="9053894" y="3831985"/>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120" name="原创设计师QQ598969553             _20"/>
          <p:cNvSpPr>
            <a:spLocks noEditPoints="1"/>
          </p:cNvSpPr>
          <p:nvPr/>
        </p:nvSpPr>
        <p:spPr bwMode="auto">
          <a:xfrm>
            <a:off x="8185214" y="2937270"/>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21" name="原创设计师QQ598969553             _20"/>
          <p:cNvSpPr>
            <a:spLocks noEditPoints="1"/>
          </p:cNvSpPr>
          <p:nvPr/>
        </p:nvSpPr>
        <p:spPr bwMode="auto">
          <a:xfrm>
            <a:off x="9053894" y="2412760"/>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22" name="原创设计师QQ598969553             _20"/>
          <p:cNvSpPr>
            <a:spLocks noEditPoints="1"/>
          </p:cNvSpPr>
          <p:nvPr/>
        </p:nvSpPr>
        <p:spPr bwMode="auto">
          <a:xfrm>
            <a:off x="9575229" y="2959495"/>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123" name="原创设计师QQ598969553             _20"/>
          <p:cNvSpPr>
            <a:spLocks noEditPoints="1"/>
          </p:cNvSpPr>
          <p:nvPr/>
        </p:nvSpPr>
        <p:spPr bwMode="auto">
          <a:xfrm>
            <a:off x="9041829" y="2412760"/>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24" name="原创设计师QQ598969553             _20"/>
          <p:cNvSpPr>
            <a:spLocks noEditPoints="1"/>
          </p:cNvSpPr>
          <p:nvPr/>
        </p:nvSpPr>
        <p:spPr bwMode="auto">
          <a:xfrm>
            <a:off x="8193469" y="2937270"/>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33" name="原创设计师QQ598969553             _20"/>
          <p:cNvSpPr>
            <a:spLocks noEditPoints="1"/>
          </p:cNvSpPr>
          <p:nvPr/>
        </p:nvSpPr>
        <p:spPr bwMode="auto">
          <a:xfrm>
            <a:off x="9404414" y="5463935"/>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134" name="原创设计师QQ598969553             _20"/>
          <p:cNvSpPr>
            <a:spLocks noEditPoints="1"/>
          </p:cNvSpPr>
          <p:nvPr/>
        </p:nvSpPr>
        <p:spPr bwMode="auto">
          <a:xfrm>
            <a:off x="6329744" y="3249690"/>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35" name="原创设计师QQ598969553             _20"/>
          <p:cNvSpPr>
            <a:spLocks noEditPoints="1"/>
          </p:cNvSpPr>
          <p:nvPr/>
        </p:nvSpPr>
        <p:spPr bwMode="auto">
          <a:xfrm>
            <a:off x="6329744" y="2761375"/>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36" name="原创设计师QQ598969553             _20"/>
          <p:cNvSpPr>
            <a:spLocks noEditPoints="1"/>
          </p:cNvSpPr>
          <p:nvPr/>
        </p:nvSpPr>
        <p:spPr bwMode="auto">
          <a:xfrm>
            <a:off x="9178354" y="5463935"/>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137" name="原创设计师QQ598969553             _20"/>
          <p:cNvSpPr>
            <a:spLocks noEditPoints="1"/>
          </p:cNvSpPr>
          <p:nvPr/>
        </p:nvSpPr>
        <p:spPr bwMode="auto">
          <a:xfrm>
            <a:off x="9419654" y="786525"/>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138" name="原创设计师QQ598969553             _20"/>
          <p:cNvSpPr>
            <a:spLocks noEditPoints="1"/>
          </p:cNvSpPr>
          <p:nvPr/>
        </p:nvSpPr>
        <p:spPr bwMode="auto">
          <a:xfrm>
            <a:off x="9193594" y="786525"/>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139" name="原创设计师QQ598969553             _20"/>
          <p:cNvSpPr>
            <a:spLocks noEditPoints="1"/>
          </p:cNvSpPr>
          <p:nvPr/>
        </p:nvSpPr>
        <p:spPr bwMode="auto">
          <a:xfrm>
            <a:off x="11402759" y="3250325"/>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140" name="原创设计师QQ598969553             _20"/>
          <p:cNvSpPr>
            <a:spLocks noEditPoints="1"/>
          </p:cNvSpPr>
          <p:nvPr/>
        </p:nvSpPr>
        <p:spPr bwMode="auto">
          <a:xfrm>
            <a:off x="11402759" y="3000770"/>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141"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p>
            <a:endParaRPr lang="zh-CN" altLang="en-US" sz="2400"/>
          </a:p>
        </p:txBody>
      </p:sp>
      <p:sp>
        <p:nvSpPr>
          <p:cNvPr id="142"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p>
            <a:endParaRPr lang="zh-CN" altLang="en-US" sz="2400"/>
          </a:p>
        </p:txBody>
      </p:sp>
      <p:sp>
        <p:nvSpPr>
          <p:cNvPr id="143" name="原创设计师QQ598969553             _3"/>
          <p:cNvSpPr>
            <a:spLocks noChangeArrowheads="1"/>
          </p:cNvSpPr>
          <p:nvPr/>
        </p:nvSpPr>
        <p:spPr bwMode="auto">
          <a:xfrm>
            <a:off x="618067" y="260859"/>
            <a:ext cx="135636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pPr fontAlgn="base">
              <a:spcBef>
                <a:spcPct val="0"/>
              </a:spcBef>
              <a:spcAft>
                <a:spcPct val="0"/>
              </a:spcAft>
            </a:pPr>
            <a:r>
              <a:rPr lang="zh-CN" altLang="en-US" sz="2665" b="1" dirty="0">
                <a:solidFill>
                  <a:schemeClr val="accent2"/>
                </a:solidFill>
                <a:latin typeface="Impact" panose="020B0806030902050204" pitchFamily="34" charset="0"/>
                <a:ea typeface="微软雅黑" panose="020B0503020204020204" charset="-122"/>
                <a:cs typeface="宋体" panose="02010600030101010101" pitchFamily="2" charset="-122"/>
              </a:rPr>
              <a:t>共识算法</a:t>
            </a:r>
            <a:endParaRPr lang="en-US" altLang="zh-CN" sz="2665" b="1" dirty="0">
              <a:solidFill>
                <a:schemeClr val="accent2"/>
              </a:solidFill>
              <a:latin typeface="Impact" panose="020B0806030902050204" pitchFamily="34" charset="0"/>
              <a:ea typeface="微软雅黑" panose="020B0503020204020204" charset="-122"/>
              <a:cs typeface="宋体" panose="02010600030101010101" pitchFamily="2" charset="-122"/>
            </a:endParaRPr>
          </a:p>
        </p:txBody>
      </p:sp>
      <p:sp>
        <p:nvSpPr>
          <p:cNvPr id="144" name="原创设计师QQ598969553             _4"/>
          <p:cNvSpPr>
            <a:spLocks noChangeArrowheads="1"/>
          </p:cNvSpPr>
          <p:nvPr/>
        </p:nvSpPr>
        <p:spPr bwMode="auto">
          <a:xfrm>
            <a:off x="623392" y="721863"/>
            <a:ext cx="2400808" cy="163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fontAlgn="base">
              <a:spcBef>
                <a:spcPct val="0"/>
              </a:spcBef>
              <a:spcAft>
                <a:spcPct val="0"/>
              </a:spcAft>
              <a:buFont typeface="Arial" panose="020B0604020202020204" pitchFamily="34" charset="0"/>
              <a:buNone/>
            </a:pPr>
            <a:r>
              <a:rPr lang="en-US" altLang="zh-CN" sz="1060" dirty="0">
                <a:solidFill>
                  <a:srgbClr val="53585E"/>
                </a:solidFill>
                <a:latin typeface="Arial" panose="020B0604020202020204" pitchFamily="34" charset="0"/>
                <a:cs typeface="Arial" panose="020B0604020202020204" pitchFamily="34" charset="0"/>
                <a:sym typeface="+mn-ea"/>
              </a:rPr>
              <a:t>Algorithm for D</a:t>
            </a:r>
            <a:r>
              <a:rPr lang="en-US" altLang="zh-CN" sz="1065" dirty="0">
                <a:solidFill>
                  <a:srgbClr val="53585E"/>
                </a:solidFill>
                <a:latin typeface="Arial" panose="020B0604020202020204" pitchFamily="34" charset="0"/>
                <a:cs typeface="Arial" panose="020B0604020202020204" pitchFamily="34" charset="0"/>
              </a:rPr>
              <a:t>istributed Consensus </a:t>
            </a:r>
            <a:endParaRPr lang="en-US" altLang="zh-CN" sz="1065" dirty="0">
              <a:solidFill>
                <a:srgbClr val="53585E"/>
              </a:solidFill>
              <a:latin typeface="Arial" panose="020B0604020202020204" pitchFamily="34" charset="0"/>
              <a:cs typeface="Arial" panose="020B0604020202020204" pitchFamily="34" charset="0"/>
            </a:endParaRPr>
          </a:p>
        </p:txBody>
      </p:sp>
      <p:grpSp>
        <p:nvGrpSpPr>
          <p:cNvPr id="9" name="组合 8"/>
          <p:cNvGrpSpPr/>
          <p:nvPr/>
        </p:nvGrpSpPr>
        <p:grpSpPr>
          <a:xfrm>
            <a:off x="823595" y="2721610"/>
            <a:ext cx="575310" cy="577850"/>
            <a:chOff x="1297" y="4286"/>
            <a:chExt cx="906" cy="910"/>
          </a:xfrm>
        </p:grpSpPr>
        <p:sp>
          <p:nvSpPr>
            <p:cNvPr id="162" name="原创设计师QQ598969553             _9"/>
            <p:cNvSpPr>
              <a:spLocks noChangeArrowheads="1"/>
            </p:cNvSpPr>
            <p:nvPr/>
          </p:nvSpPr>
          <p:spPr bwMode="auto">
            <a:xfrm>
              <a:off x="1297" y="4286"/>
              <a:ext cx="906" cy="911"/>
            </a:xfrm>
            <a:prstGeom prst="ellipse">
              <a:avLst/>
            </a:prstGeom>
            <a:solidFill>
              <a:schemeClr val="accent2"/>
            </a:solidFill>
            <a:ln>
              <a:noFill/>
            </a:ln>
          </p:spPr>
          <p:txBody>
            <a:bodyPr vert="horz" wrap="square" lIns="91440" tIns="45720" rIns="91440" bIns="45720" numCol="1" anchor="t" anchorCtr="0" compatLnSpc="1"/>
            <a:p>
              <a:endParaRPr lang="zh-CN" altLang="en-US"/>
            </a:p>
          </p:txBody>
        </p:sp>
        <p:sp>
          <p:nvSpPr>
            <p:cNvPr id="153" name="原创设计师QQ598969553             _64"/>
            <p:cNvSpPr>
              <a:spLocks noEditPoints="1"/>
            </p:cNvSpPr>
            <p:nvPr/>
          </p:nvSpPr>
          <p:spPr bwMode="auto">
            <a:xfrm>
              <a:off x="1456" y="4454"/>
              <a:ext cx="604" cy="613"/>
            </a:xfrm>
            <a:custGeom>
              <a:avLst/>
              <a:gdLst>
                <a:gd name="T0" fmla="*/ 596 w 698"/>
                <a:gd name="T1" fmla="*/ 102 h 732"/>
                <a:gd name="T2" fmla="*/ 616 w 698"/>
                <a:gd name="T3" fmla="*/ 575 h 732"/>
                <a:gd name="T4" fmla="*/ 644 w 698"/>
                <a:gd name="T5" fmla="*/ 365 h 732"/>
                <a:gd name="T6" fmla="*/ 525 w 698"/>
                <a:gd name="T7" fmla="*/ 489 h 732"/>
                <a:gd name="T8" fmla="*/ 510 w 698"/>
                <a:gd name="T9" fmla="*/ 365 h 732"/>
                <a:gd name="T10" fmla="*/ 205 w 698"/>
                <a:gd name="T11" fmla="*/ 484 h 732"/>
                <a:gd name="T12" fmla="*/ 156 w 698"/>
                <a:gd name="T13" fmla="*/ 365 h 732"/>
                <a:gd name="T14" fmla="*/ 124 w 698"/>
                <a:gd name="T15" fmla="*/ 540 h 732"/>
                <a:gd name="T16" fmla="*/ 0 w 698"/>
                <a:gd name="T17" fmla="*/ 349 h 732"/>
                <a:gd name="T18" fmla="*/ 349 w 698"/>
                <a:gd name="T19" fmla="*/ 0 h 732"/>
                <a:gd name="T20" fmla="*/ 456 w 698"/>
                <a:gd name="T21" fmla="*/ 632 h 732"/>
                <a:gd name="T22" fmla="*/ 429 w 698"/>
                <a:gd name="T23" fmla="*/ 732 h 732"/>
                <a:gd name="T24" fmla="*/ 269 w 698"/>
                <a:gd name="T25" fmla="*/ 732 h 732"/>
                <a:gd name="T26" fmla="*/ 243 w 698"/>
                <a:gd name="T27" fmla="*/ 704 h 732"/>
                <a:gd name="T28" fmla="*/ 162 w 698"/>
                <a:gd name="T29" fmla="*/ 632 h 732"/>
                <a:gd name="T30" fmla="*/ 143 w 698"/>
                <a:gd name="T31" fmla="*/ 586 h 732"/>
                <a:gd name="T32" fmla="*/ 368 w 698"/>
                <a:gd name="T33" fmla="*/ 399 h 732"/>
                <a:gd name="T34" fmla="*/ 556 w 698"/>
                <a:gd name="T35" fmla="*/ 586 h 732"/>
                <a:gd name="T36" fmla="*/ 537 w 698"/>
                <a:gd name="T37" fmla="*/ 632 h 732"/>
                <a:gd name="T38" fmla="*/ 456 w 698"/>
                <a:gd name="T39" fmla="*/ 632 h 732"/>
                <a:gd name="T40" fmla="*/ 402 w 698"/>
                <a:gd name="T41" fmla="*/ 678 h 732"/>
                <a:gd name="T42" fmla="*/ 402 w 698"/>
                <a:gd name="T43" fmla="*/ 605 h 732"/>
                <a:gd name="T44" fmla="*/ 472 w 698"/>
                <a:gd name="T45" fmla="*/ 579 h 732"/>
                <a:gd name="T46" fmla="*/ 227 w 698"/>
                <a:gd name="T47" fmla="*/ 579 h 732"/>
                <a:gd name="T48" fmla="*/ 269 w 698"/>
                <a:gd name="T49" fmla="*/ 579 h 732"/>
                <a:gd name="T50" fmla="*/ 296 w 698"/>
                <a:gd name="T51" fmla="*/ 678 h 732"/>
                <a:gd name="T52" fmla="*/ 558 w 698"/>
                <a:gd name="T53" fmla="*/ 140 h 732"/>
                <a:gd name="T54" fmla="*/ 551 w 698"/>
                <a:gd name="T55" fmla="*/ 133 h 732"/>
                <a:gd name="T56" fmla="*/ 543 w 698"/>
                <a:gd name="T57" fmla="*/ 333 h 732"/>
                <a:gd name="T58" fmla="*/ 558 w 698"/>
                <a:gd name="T59" fmla="*/ 140 h 732"/>
                <a:gd name="T60" fmla="*/ 525 w 698"/>
                <a:gd name="T61" fmla="*/ 112 h 732"/>
                <a:gd name="T62" fmla="*/ 489 w 698"/>
                <a:gd name="T63" fmla="*/ 113 h 732"/>
                <a:gd name="T64" fmla="*/ 525 w 698"/>
                <a:gd name="T65" fmla="*/ 112 h 732"/>
                <a:gd name="T66" fmla="*/ 398 w 698"/>
                <a:gd name="T67" fmla="*/ 58 h 732"/>
                <a:gd name="T68" fmla="*/ 365 w 698"/>
                <a:gd name="T69" fmla="*/ 167 h 732"/>
                <a:gd name="T70" fmla="*/ 468 w 698"/>
                <a:gd name="T71" fmla="*/ 144 h 732"/>
                <a:gd name="T72" fmla="*/ 398 w 698"/>
                <a:gd name="T73" fmla="*/ 58 h 732"/>
                <a:gd name="T74" fmla="*/ 333 w 698"/>
                <a:gd name="T75" fmla="*/ 54 h 732"/>
                <a:gd name="T76" fmla="*/ 238 w 698"/>
                <a:gd name="T77" fmla="*/ 129 h 732"/>
                <a:gd name="T78" fmla="*/ 242 w 698"/>
                <a:gd name="T79" fmla="*/ 149 h 732"/>
                <a:gd name="T80" fmla="*/ 333 w 698"/>
                <a:gd name="T81" fmla="*/ 54 h 732"/>
                <a:gd name="T82" fmla="*/ 233 w 698"/>
                <a:gd name="T83" fmla="*/ 77 h 732"/>
                <a:gd name="T84" fmla="*/ 201 w 698"/>
                <a:gd name="T85" fmla="*/ 129 h 732"/>
                <a:gd name="T86" fmla="*/ 233 w 698"/>
                <a:gd name="T87" fmla="*/ 77 h 732"/>
                <a:gd name="T88" fmla="*/ 148 w 698"/>
                <a:gd name="T89" fmla="*/ 133 h 732"/>
                <a:gd name="T90" fmla="*/ 54 w 698"/>
                <a:gd name="T91" fmla="*/ 333 h 732"/>
                <a:gd name="T92" fmla="*/ 189 w 698"/>
                <a:gd name="T93" fmla="*/ 159 h 732"/>
                <a:gd name="T94" fmla="*/ 481 w 698"/>
                <a:gd name="T95" fmla="*/ 173 h 732"/>
                <a:gd name="T96" fmla="*/ 467 w 698"/>
                <a:gd name="T97" fmla="*/ 179 h 732"/>
                <a:gd name="T98" fmla="*/ 365 w 698"/>
                <a:gd name="T99" fmla="*/ 333 h 732"/>
                <a:gd name="T100" fmla="*/ 481 w 698"/>
                <a:gd name="T101" fmla="*/ 173 h 732"/>
                <a:gd name="T102" fmla="*/ 333 w 698"/>
                <a:gd name="T103" fmla="*/ 200 h 732"/>
                <a:gd name="T104" fmla="*/ 218 w 698"/>
                <a:gd name="T105" fmla="*/ 173 h 732"/>
                <a:gd name="T106" fmla="*/ 333 w 698"/>
                <a:gd name="T107" fmla="*/ 333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98" h="732">
                  <a:moveTo>
                    <a:pt x="349" y="0"/>
                  </a:moveTo>
                  <a:cubicBezTo>
                    <a:pt x="445" y="0"/>
                    <a:pt x="533" y="39"/>
                    <a:pt x="596" y="102"/>
                  </a:cubicBezTo>
                  <a:cubicBezTo>
                    <a:pt x="659" y="165"/>
                    <a:pt x="698" y="253"/>
                    <a:pt x="698" y="349"/>
                  </a:cubicBezTo>
                  <a:cubicBezTo>
                    <a:pt x="698" y="435"/>
                    <a:pt x="667" y="514"/>
                    <a:pt x="616" y="575"/>
                  </a:cubicBezTo>
                  <a:cubicBezTo>
                    <a:pt x="594" y="601"/>
                    <a:pt x="551" y="568"/>
                    <a:pt x="575" y="540"/>
                  </a:cubicBezTo>
                  <a:cubicBezTo>
                    <a:pt x="616" y="491"/>
                    <a:pt x="641" y="430"/>
                    <a:pt x="644" y="365"/>
                  </a:cubicBezTo>
                  <a:cubicBezTo>
                    <a:pt x="543" y="365"/>
                    <a:pt x="543" y="365"/>
                    <a:pt x="543" y="365"/>
                  </a:cubicBezTo>
                  <a:cubicBezTo>
                    <a:pt x="541" y="410"/>
                    <a:pt x="535" y="451"/>
                    <a:pt x="525" y="489"/>
                  </a:cubicBezTo>
                  <a:cubicBezTo>
                    <a:pt x="519" y="514"/>
                    <a:pt x="489" y="504"/>
                    <a:pt x="494" y="484"/>
                  </a:cubicBezTo>
                  <a:cubicBezTo>
                    <a:pt x="503" y="448"/>
                    <a:pt x="509" y="408"/>
                    <a:pt x="510" y="365"/>
                  </a:cubicBezTo>
                  <a:cubicBezTo>
                    <a:pt x="378" y="365"/>
                    <a:pt x="321" y="365"/>
                    <a:pt x="188" y="365"/>
                  </a:cubicBezTo>
                  <a:cubicBezTo>
                    <a:pt x="189" y="408"/>
                    <a:pt x="196" y="448"/>
                    <a:pt x="205" y="484"/>
                  </a:cubicBezTo>
                  <a:cubicBezTo>
                    <a:pt x="211" y="506"/>
                    <a:pt x="179" y="512"/>
                    <a:pt x="172" y="488"/>
                  </a:cubicBezTo>
                  <a:cubicBezTo>
                    <a:pt x="163" y="450"/>
                    <a:pt x="157" y="408"/>
                    <a:pt x="156" y="365"/>
                  </a:cubicBezTo>
                  <a:cubicBezTo>
                    <a:pt x="54" y="365"/>
                    <a:pt x="54" y="365"/>
                    <a:pt x="54" y="365"/>
                  </a:cubicBezTo>
                  <a:cubicBezTo>
                    <a:pt x="58" y="432"/>
                    <a:pt x="83" y="493"/>
                    <a:pt x="124" y="540"/>
                  </a:cubicBezTo>
                  <a:cubicBezTo>
                    <a:pt x="147" y="568"/>
                    <a:pt x="105" y="601"/>
                    <a:pt x="83" y="575"/>
                  </a:cubicBezTo>
                  <a:cubicBezTo>
                    <a:pt x="31" y="514"/>
                    <a:pt x="0" y="435"/>
                    <a:pt x="0" y="349"/>
                  </a:cubicBezTo>
                  <a:cubicBezTo>
                    <a:pt x="0" y="253"/>
                    <a:pt x="39" y="165"/>
                    <a:pt x="102" y="102"/>
                  </a:cubicBezTo>
                  <a:cubicBezTo>
                    <a:pt x="166" y="39"/>
                    <a:pt x="253" y="0"/>
                    <a:pt x="349" y="0"/>
                  </a:cubicBezTo>
                  <a:close/>
                  <a:moveTo>
                    <a:pt x="456" y="632"/>
                  </a:moveTo>
                  <a:cubicBezTo>
                    <a:pt x="456" y="632"/>
                    <a:pt x="456" y="632"/>
                    <a:pt x="456" y="632"/>
                  </a:cubicBezTo>
                  <a:cubicBezTo>
                    <a:pt x="456" y="705"/>
                    <a:pt x="456" y="705"/>
                    <a:pt x="456" y="705"/>
                  </a:cubicBezTo>
                  <a:cubicBezTo>
                    <a:pt x="456" y="720"/>
                    <a:pt x="444" y="732"/>
                    <a:pt x="429" y="732"/>
                  </a:cubicBezTo>
                  <a:cubicBezTo>
                    <a:pt x="428" y="732"/>
                    <a:pt x="428" y="732"/>
                    <a:pt x="428" y="732"/>
                  </a:cubicBezTo>
                  <a:cubicBezTo>
                    <a:pt x="269" y="732"/>
                    <a:pt x="269" y="732"/>
                    <a:pt x="269" y="732"/>
                  </a:cubicBezTo>
                  <a:cubicBezTo>
                    <a:pt x="255" y="732"/>
                    <a:pt x="243" y="720"/>
                    <a:pt x="243" y="705"/>
                  </a:cubicBezTo>
                  <a:cubicBezTo>
                    <a:pt x="243" y="704"/>
                    <a:pt x="243" y="704"/>
                    <a:pt x="243" y="704"/>
                  </a:cubicBezTo>
                  <a:cubicBezTo>
                    <a:pt x="243" y="632"/>
                    <a:pt x="243" y="632"/>
                    <a:pt x="243" y="632"/>
                  </a:cubicBezTo>
                  <a:cubicBezTo>
                    <a:pt x="162" y="632"/>
                    <a:pt x="162" y="632"/>
                    <a:pt x="162" y="632"/>
                  </a:cubicBezTo>
                  <a:cubicBezTo>
                    <a:pt x="147" y="632"/>
                    <a:pt x="135" y="620"/>
                    <a:pt x="135" y="605"/>
                  </a:cubicBezTo>
                  <a:cubicBezTo>
                    <a:pt x="135" y="598"/>
                    <a:pt x="138" y="591"/>
                    <a:pt x="143" y="586"/>
                  </a:cubicBezTo>
                  <a:cubicBezTo>
                    <a:pt x="330" y="399"/>
                    <a:pt x="330" y="399"/>
                    <a:pt x="330" y="399"/>
                  </a:cubicBezTo>
                  <a:cubicBezTo>
                    <a:pt x="341" y="388"/>
                    <a:pt x="358" y="388"/>
                    <a:pt x="368" y="399"/>
                  </a:cubicBezTo>
                  <a:cubicBezTo>
                    <a:pt x="369" y="399"/>
                    <a:pt x="369" y="399"/>
                    <a:pt x="369" y="399"/>
                  </a:cubicBezTo>
                  <a:cubicBezTo>
                    <a:pt x="556" y="586"/>
                    <a:pt x="556" y="586"/>
                    <a:pt x="556" y="586"/>
                  </a:cubicBezTo>
                  <a:cubicBezTo>
                    <a:pt x="566" y="597"/>
                    <a:pt x="566" y="614"/>
                    <a:pt x="556" y="624"/>
                  </a:cubicBezTo>
                  <a:cubicBezTo>
                    <a:pt x="551" y="630"/>
                    <a:pt x="543" y="632"/>
                    <a:pt x="537" y="632"/>
                  </a:cubicBezTo>
                  <a:cubicBezTo>
                    <a:pt x="536" y="632"/>
                    <a:pt x="536" y="632"/>
                    <a:pt x="536" y="632"/>
                  </a:cubicBezTo>
                  <a:cubicBezTo>
                    <a:pt x="456" y="632"/>
                    <a:pt x="456" y="632"/>
                    <a:pt x="456" y="632"/>
                  </a:cubicBezTo>
                  <a:close/>
                  <a:moveTo>
                    <a:pt x="402" y="678"/>
                  </a:moveTo>
                  <a:cubicBezTo>
                    <a:pt x="402" y="678"/>
                    <a:pt x="402" y="678"/>
                    <a:pt x="402" y="678"/>
                  </a:cubicBezTo>
                  <a:cubicBezTo>
                    <a:pt x="402" y="606"/>
                    <a:pt x="402" y="606"/>
                    <a:pt x="402" y="606"/>
                  </a:cubicBezTo>
                  <a:cubicBezTo>
                    <a:pt x="402" y="605"/>
                    <a:pt x="402" y="605"/>
                    <a:pt x="402" y="605"/>
                  </a:cubicBezTo>
                  <a:cubicBezTo>
                    <a:pt x="402" y="590"/>
                    <a:pt x="414" y="579"/>
                    <a:pt x="429" y="579"/>
                  </a:cubicBezTo>
                  <a:cubicBezTo>
                    <a:pt x="472" y="579"/>
                    <a:pt x="472" y="579"/>
                    <a:pt x="472" y="579"/>
                  </a:cubicBezTo>
                  <a:cubicBezTo>
                    <a:pt x="349" y="456"/>
                    <a:pt x="349" y="456"/>
                    <a:pt x="349" y="456"/>
                  </a:cubicBezTo>
                  <a:cubicBezTo>
                    <a:pt x="227" y="579"/>
                    <a:pt x="227" y="579"/>
                    <a:pt x="227" y="579"/>
                  </a:cubicBezTo>
                  <a:cubicBezTo>
                    <a:pt x="269" y="579"/>
                    <a:pt x="269" y="579"/>
                    <a:pt x="269" y="579"/>
                  </a:cubicBezTo>
                  <a:cubicBezTo>
                    <a:pt x="269" y="579"/>
                    <a:pt x="269" y="579"/>
                    <a:pt x="269" y="579"/>
                  </a:cubicBezTo>
                  <a:cubicBezTo>
                    <a:pt x="284" y="579"/>
                    <a:pt x="296" y="590"/>
                    <a:pt x="296" y="605"/>
                  </a:cubicBezTo>
                  <a:cubicBezTo>
                    <a:pt x="296" y="678"/>
                    <a:pt x="296" y="678"/>
                    <a:pt x="296" y="678"/>
                  </a:cubicBezTo>
                  <a:cubicBezTo>
                    <a:pt x="402" y="678"/>
                    <a:pt x="402" y="678"/>
                    <a:pt x="402" y="678"/>
                  </a:cubicBezTo>
                  <a:close/>
                  <a:moveTo>
                    <a:pt x="558" y="140"/>
                  </a:moveTo>
                  <a:cubicBezTo>
                    <a:pt x="558" y="140"/>
                    <a:pt x="558" y="140"/>
                    <a:pt x="558" y="140"/>
                  </a:cubicBezTo>
                  <a:cubicBezTo>
                    <a:pt x="556" y="138"/>
                    <a:pt x="553" y="136"/>
                    <a:pt x="551" y="133"/>
                  </a:cubicBezTo>
                  <a:cubicBezTo>
                    <a:pt x="538" y="143"/>
                    <a:pt x="524" y="152"/>
                    <a:pt x="510" y="159"/>
                  </a:cubicBezTo>
                  <a:cubicBezTo>
                    <a:pt x="529" y="209"/>
                    <a:pt x="541" y="269"/>
                    <a:pt x="543" y="333"/>
                  </a:cubicBezTo>
                  <a:cubicBezTo>
                    <a:pt x="644" y="333"/>
                    <a:pt x="644" y="333"/>
                    <a:pt x="644" y="333"/>
                  </a:cubicBezTo>
                  <a:cubicBezTo>
                    <a:pt x="640" y="258"/>
                    <a:pt x="608" y="190"/>
                    <a:pt x="558" y="140"/>
                  </a:cubicBezTo>
                  <a:close/>
                  <a:moveTo>
                    <a:pt x="525" y="112"/>
                  </a:moveTo>
                  <a:cubicBezTo>
                    <a:pt x="525" y="112"/>
                    <a:pt x="525" y="112"/>
                    <a:pt x="525" y="112"/>
                  </a:cubicBezTo>
                  <a:cubicBezTo>
                    <a:pt x="507" y="98"/>
                    <a:pt x="487" y="87"/>
                    <a:pt x="465" y="77"/>
                  </a:cubicBezTo>
                  <a:cubicBezTo>
                    <a:pt x="474" y="88"/>
                    <a:pt x="481" y="100"/>
                    <a:pt x="489" y="113"/>
                  </a:cubicBezTo>
                  <a:cubicBezTo>
                    <a:pt x="492" y="119"/>
                    <a:pt x="494" y="124"/>
                    <a:pt x="497" y="129"/>
                  </a:cubicBezTo>
                  <a:cubicBezTo>
                    <a:pt x="507" y="124"/>
                    <a:pt x="516" y="118"/>
                    <a:pt x="525" y="112"/>
                  </a:cubicBezTo>
                  <a:close/>
                  <a:moveTo>
                    <a:pt x="398" y="58"/>
                  </a:moveTo>
                  <a:cubicBezTo>
                    <a:pt x="398" y="58"/>
                    <a:pt x="398" y="58"/>
                    <a:pt x="398" y="58"/>
                  </a:cubicBezTo>
                  <a:cubicBezTo>
                    <a:pt x="387" y="56"/>
                    <a:pt x="376" y="55"/>
                    <a:pt x="365" y="54"/>
                  </a:cubicBezTo>
                  <a:cubicBezTo>
                    <a:pt x="365" y="167"/>
                    <a:pt x="365" y="167"/>
                    <a:pt x="365" y="167"/>
                  </a:cubicBezTo>
                  <a:cubicBezTo>
                    <a:pt x="397" y="165"/>
                    <a:pt x="428" y="159"/>
                    <a:pt x="456" y="149"/>
                  </a:cubicBezTo>
                  <a:cubicBezTo>
                    <a:pt x="460" y="147"/>
                    <a:pt x="464" y="145"/>
                    <a:pt x="468" y="144"/>
                  </a:cubicBezTo>
                  <a:cubicBezTo>
                    <a:pt x="466" y="139"/>
                    <a:pt x="463" y="134"/>
                    <a:pt x="460" y="129"/>
                  </a:cubicBezTo>
                  <a:cubicBezTo>
                    <a:pt x="443" y="97"/>
                    <a:pt x="421" y="72"/>
                    <a:pt x="398" y="58"/>
                  </a:cubicBezTo>
                  <a:close/>
                  <a:moveTo>
                    <a:pt x="333" y="54"/>
                  </a:moveTo>
                  <a:cubicBezTo>
                    <a:pt x="333" y="54"/>
                    <a:pt x="333" y="54"/>
                    <a:pt x="333" y="54"/>
                  </a:cubicBezTo>
                  <a:cubicBezTo>
                    <a:pt x="322" y="55"/>
                    <a:pt x="311" y="56"/>
                    <a:pt x="300" y="58"/>
                  </a:cubicBezTo>
                  <a:cubicBezTo>
                    <a:pt x="277" y="72"/>
                    <a:pt x="256" y="97"/>
                    <a:pt x="238" y="129"/>
                  </a:cubicBezTo>
                  <a:cubicBezTo>
                    <a:pt x="236" y="134"/>
                    <a:pt x="233" y="139"/>
                    <a:pt x="231" y="144"/>
                  </a:cubicBezTo>
                  <a:cubicBezTo>
                    <a:pt x="234" y="145"/>
                    <a:pt x="238" y="147"/>
                    <a:pt x="242" y="149"/>
                  </a:cubicBezTo>
                  <a:cubicBezTo>
                    <a:pt x="271" y="159"/>
                    <a:pt x="301" y="165"/>
                    <a:pt x="333" y="167"/>
                  </a:cubicBezTo>
                  <a:cubicBezTo>
                    <a:pt x="333" y="54"/>
                    <a:pt x="333" y="54"/>
                    <a:pt x="333" y="54"/>
                  </a:cubicBezTo>
                  <a:close/>
                  <a:moveTo>
                    <a:pt x="233" y="77"/>
                  </a:moveTo>
                  <a:cubicBezTo>
                    <a:pt x="233" y="77"/>
                    <a:pt x="233" y="77"/>
                    <a:pt x="233" y="77"/>
                  </a:cubicBezTo>
                  <a:cubicBezTo>
                    <a:pt x="212" y="87"/>
                    <a:pt x="192" y="98"/>
                    <a:pt x="173" y="112"/>
                  </a:cubicBezTo>
                  <a:cubicBezTo>
                    <a:pt x="182" y="118"/>
                    <a:pt x="192" y="124"/>
                    <a:pt x="201" y="129"/>
                  </a:cubicBezTo>
                  <a:cubicBezTo>
                    <a:pt x="204" y="124"/>
                    <a:pt x="207" y="119"/>
                    <a:pt x="210" y="113"/>
                  </a:cubicBezTo>
                  <a:cubicBezTo>
                    <a:pt x="217" y="100"/>
                    <a:pt x="225" y="88"/>
                    <a:pt x="233" y="77"/>
                  </a:cubicBezTo>
                  <a:close/>
                  <a:moveTo>
                    <a:pt x="148" y="133"/>
                  </a:moveTo>
                  <a:cubicBezTo>
                    <a:pt x="148" y="133"/>
                    <a:pt x="148" y="133"/>
                    <a:pt x="148" y="133"/>
                  </a:cubicBezTo>
                  <a:cubicBezTo>
                    <a:pt x="145" y="136"/>
                    <a:pt x="143" y="138"/>
                    <a:pt x="140" y="140"/>
                  </a:cubicBezTo>
                  <a:cubicBezTo>
                    <a:pt x="90" y="190"/>
                    <a:pt x="58" y="258"/>
                    <a:pt x="54" y="333"/>
                  </a:cubicBezTo>
                  <a:cubicBezTo>
                    <a:pt x="156" y="333"/>
                    <a:pt x="156" y="333"/>
                    <a:pt x="156" y="333"/>
                  </a:cubicBezTo>
                  <a:cubicBezTo>
                    <a:pt x="158" y="269"/>
                    <a:pt x="170" y="209"/>
                    <a:pt x="189" y="159"/>
                  </a:cubicBezTo>
                  <a:cubicBezTo>
                    <a:pt x="174" y="152"/>
                    <a:pt x="161" y="143"/>
                    <a:pt x="148" y="133"/>
                  </a:cubicBezTo>
                  <a:close/>
                  <a:moveTo>
                    <a:pt x="481" y="173"/>
                  </a:moveTo>
                  <a:cubicBezTo>
                    <a:pt x="481" y="173"/>
                    <a:pt x="481" y="173"/>
                    <a:pt x="481" y="173"/>
                  </a:cubicBezTo>
                  <a:cubicBezTo>
                    <a:pt x="476" y="175"/>
                    <a:pt x="472" y="177"/>
                    <a:pt x="467" y="179"/>
                  </a:cubicBezTo>
                  <a:cubicBezTo>
                    <a:pt x="435" y="191"/>
                    <a:pt x="401" y="198"/>
                    <a:pt x="365" y="200"/>
                  </a:cubicBezTo>
                  <a:cubicBezTo>
                    <a:pt x="365" y="333"/>
                    <a:pt x="365" y="333"/>
                    <a:pt x="365" y="333"/>
                  </a:cubicBezTo>
                  <a:cubicBezTo>
                    <a:pt x="510" y="333"/>
                    <a:pt x="510" y="333"/>
                    <a:pt x="510" y="333"/>
                  </a:cubicBezTo>
                  <a:cubicBezTo>
                    <a:pt x="509" y="274"/>
                    <a:pt x="498" y="219"/>
                    <a:pt x="481" y="173"/>
                  </a:cubicBezTo>
                  <a:close/>
                  <a:moveTo>
                    <a:pt x="333" y="200"/>
                  </a:moveTo>
                  <a:cubicBezTo>
                    <a:pt x="333" y="200"/>
                    <a:pt x="333" y="200"/>
                    <a:pt x="333" y="200"/>
                  </a:cubicBezTo>
                  <a:cubicBezTo>
                    <a:pt x="297" y="198"/>
                    <a:pt x="263" y="191"/>
                    <a:pt x="231" y="179"/>
                  </a:cubicBezTo>
                  <a:cubicBezTo>
                    <a:pt x="227" y="177"/>
                    <a:pt x="222" y="175"/>
                    <a:pt x="218" y="173"/>
                  </a:cubicBezTo>
                  <a:cubicBezTo>
                    <a:pt x="201" y="219"/>
                    <a:pt x="190" y="274"/>
                    <a:pt x="188" y="333"/>
                  </a:cubicBezTo>
                  <a:cubicBezTo>
                    <a:pt x="333" y="333"/>
                    <a:pt x="333" y="333"/>
                    <a:pt x="333" y="333"/>
                  </a:cubicBezTo>
                  <a:cubicBezTo>
                    <a:pt x="333" y="200"/>
                    <a:pt x="333" y="200"/>
                    <a:pt x="333" y="200"/>
                  </a:cubicBezTo>
                  <a:close/>
                </a:path>
              </a:pathLst>
            </a:custGeom>
            <a:solidFill>
              <a:schemeClr val="bg1"/>
            </a:solidFill>
            <a:ln>
              <a:noFill/>
            </a:ln>
          </p:spPr>
          <p:txBody>
            <a:bodyPr vert="horz" wrap="square" lIns="91440" tIns="45720" rIns="91440" bIns="45720" numCol="1" anchor="t" anchorCtr="0" compatLnSpc="1"/>
            <a:p>
              <a:endParaRPr lang="zh-CN" altLang="en-US"/>
            </a:p>
          </p:txBody>
        </p:sp>
      </p:grpSp>
      <p:grpSp>
        <p:nvGrpSpPr>
          <p:cNvPr id="7" name="组合 6"/>
          <p:cNvGrpSpPr/>
          <p:nvPr/>
        </p:nvGrpSpPr>
        <p:grpSpPr>
          <a:xfrm>
            <a:off x="822960" y="1383665"/>
            <a:ext cx="565150" cy="567690"/>
            <a:chOff x="1296" y="2179"/>
            <a:chExt cx="890" cy="894"/>
          </a:xfrm>
        </p:grpSpPr>
        <p:sp>
          <p:nvSpPr>
            <p:cNvPr id="160" name="原创设计师QQ598969553             _8"/>
            <p:cNvSpPr>
              <a:spLocks noChangeArrowheads="1"/>
            </p:cNvSpPr>
            <p:nvPr/>
          </p:nvSpPr>
          <p:spPr bwMode="auto">
            <a:xfrm>
              <a:off x="1296" y="2179"/>
              <a:ext cx="890" cy="895"/>
            </a:xfrm>
            <a:prstGeom prst="ellipse">
              <a:avLst/>
            </a:prstGeom>
            <a:solidFill>
              <a:schemeClr val="accent1"/>
            </a:solidFill>
            <a:ln>
              <a:noFill/>
            </a:ln>
          </p:spPr>
          <p:txBody>
            <a:bodyPr vert="horz" wrap="square" lIns="91440" tIns="45720" rIns="91440" bIns="45720" numCol="1" anchor="t" anchorCtr="0" compatLnSpc="1"/>
            <a:p>
              <a:endParaRPr lang="zh-CN" altLang="en-US"/>
            </a:p>
          </p:txBody>
        </p:sp>
        <p:sp>
          <p:nvSpPr>
            <p:cNvPr id="154" name="原创设计师QQ598969553             _16"/>
            <p:cNvSpPr>
              <a:spLocks noEditPoints="1"/>
            </p:cNvSpPr>
            <p:nvPr/>
          </p:nvSpPr>
          <p:spPr bwMode="auto">
            <a:xfrm>
              <a:off x="1407" y="2320"/>
              <a:ext cx="668" cy="613"/>
            </a:xfrm>
            <a:custGeom>
              <a:avLst/>
              <a:gdLst>
                <a:gd name="T0" fmla="*/ 619 w 697"/>
                <a:gd name="T1" fmla="*/ 410 h 639"/>
                <a:gd name="T2" fmla="*/ 624 w 697"/>
                <a:gd name="T3" fmla="*/ 294 h 639"/>
                <a:gd name="T4" fmla="*/ 551 w 697"/>
                <a:gd name="T5" fmla="*/ 238 h 639"/>
                <a:gd name="T6" fmla="*/ 550 w 697"/>
                <a:gd name="T7" fmla="*/ 238 h 639"/>
                <a:gd name="T8" fmla="*/ 366 w 697"/>
                <a:gd name="T9" fmla="*/ 53 h 639"/>
                <a:gd name="T10" fmla="*/ 196 w 697"/>
                <a:gd name="T11" fmla="*/ 165 h 639"/>
                <a:gd name="T12" fmla="*/ 88 w 697"/>
                <a:gd name="T13" fmla="*/ 221 h 639"/>
                <a:gd name="T14" fmla="*/ 90 w 697"/>
                <a:gd name="T15" fmla="*/ 398 h 639"/>
                <a:gd name="T16" fmla="*/ 91 w 697"/>
                <a:gd name="T17" fmla="*/ 398 h 639"/>
                <a:gd name="T18" fmla="*/ 157 w 697"/>
                <a:gd name="T19" fmla="*/ 487 h 639"/>
                <a:gd name="T20" fmla="*/ 0 w 697"/>
                <a:gd name="T21" fmla="*/ 308 h 639"/>
                <a:gd name="T22" fmla="*/ 153 w 697"/>
                <a:gd name="T23" fmla="*/ 130 h 639"/>
                <a:gd name="T24" fmla="*/ 366 w 697"/>
                <a:gd name="T25" fmla="*/ 0 h 639"/>
                <a:gd name="T26" fmla="*/ 603 w 697"/>
                <a:gd name="T27" fmla="*/ 217 h 639"/>
                <a:gd name="T28" fmla="*/ 697 w 697"/>
                <a:gd name="T29" fmla="*/ 350 h 639"/>
                <a:gd name="T30" fmla="*/ 657 w 697"/>
                <a:gd name="T31" fmla="*/ 448 h 639"/>
                <a:gd name="T32" fmla="*/ 572 w 697"/>
                <a:gd name="T33" fmla="*/ 488 h 639"/>
                <a:gd name="T34" fmla="*/ 544 w 697"/>
                <a:gd name="T35" fmla="*/ 489 h 639"/>
                <a:gd name="T36" fmla="*/ 544 w 697"/>
                <a:gd name="T37" fmla="*/ 435 h 639"/>
                <a:gd name="T38" fmla="*/ 337 w 697"/>
                <a:gd name="T39" fmla="*/ 635 h 639"/>
                <a:gd name="T40" fmla="*/ 338 w 697"/>
                <a:gd name="T41" fmla="*/ 635 h 639"/>
                <a:gd name="T42" fmla="*/ 338 w 697"/>
                <a:gd name="T43" fmla="*/ 636 h 639"/>
                <a:gd name="T44" fmla="*/ 341 w 697"/>
                <a:gd name="T45" fmla="*/ 637 h 639"/>
                <a:gd name="T46" fmla="*/ 342 w 697"/>
                <a:gd name="T47" fmla="*/ 638 h 639"/>
                <a:gd name="T48" fmla="*/ 344 w 697"/>
                <a:gd name="T49" fmla="*/ 639 h 639"/>
                <a:gd name="T50" fmla="*/ 347 w 697"/>
                <a:gd name="T51" fmla="*/ 639 h 639"/>
                <a:gd name="T52" fmla="*/ 349 w 697"/>
                <a:gd name="T53" fmla="*/ 639 h 639"/>
                <a:gd name="T54" fmla="*/ 350 w 697"/>
                <a:gd name="T55" fmla="*/ 639 h 639"/>
                <a:gd name="T56" fmla="*/ 353 w 697"/>
                <a:gd name="T57" fmla="*/ 639 h 639"/>
                <a:gd name="T58" fmla="*/ 355 w 697"/>
                <a:gd name="T59" fmla="*/ 638 h 639"/>
                <a:gd name="T60" fmla="*/ 356 w 697"/>
                <a:gd name="T61" fmla="*/ 637 h 639"/>
                <a:gd name="T62" fmla="*/ 359 w 697"/>
                <a:gd name="T63" fmla="*/ 636 h 639"/>
                <a:gd name="T64" fmla="*/ 359 w 697"/>
                <a:gd name="T65" fmla="*/ 635 h 639"/>
                <a:gd name="T66" fmla="*/ 489 w 697"/>
                <a:gd name="T67" fmla="*/ 506 h 639"/>
                <a:gd name="T68" fmla="*/ 466 w 697"/>
                <a:gd name="T69" fmla="*/ 483 h 639"/>
                <a:gd name="T70" fmla="*/ 365 w 697"/>
                <a:gd name="T71" fmla="*/ 215 h 639"/>
                <a:gd name="T72" fmla="*/ 332 w 697"/>
                <a:gd name="T73" fmla="*/ 215 h 639"/>
                <a:gd name="T74" fmla="*/ 231 w 697"/>
                <a:gd name="T75" fmla="*/ 483 h 639"/>
                <a:gd name="T76" fmla="*/ 208 w 697"/>
                <a:gd name="T77" fmla="*/ 506 h 639"/>
                <a:gd name="T78" fmla="*/ 337 w 697"/>
                <a:gd name="T79" fmla="*/ 635 h 639"/>
                <a:gd name="T80" fmla="*/ 348 w 697"/>
                <a:gd name="T81" fmla="*/ 639 h 639"/>
                <a:gd name="T82" fmla="*/ 349 w 697"/>
                <a:gd name="T83" fmla="*/ 639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97" h="639">
                  <a:moveTo>
                    <a:pt x="559" y="435"/>
                  </a:moveTo>
                  <a:cubicBezTo>
                    <a:pt x="582" y="435"/>
                    <a:pt x="604" y="426"/>
                    <a:pt x="619" y="410"/>
                  </a:cubicBezTo>
                  <a:cubicBezTo>
                    <a:pt x="634" y="394"/>
                    <a:pt x="644" y="373"/>
                    <a:pt x="644" y="350"/>
                  </a:cubicBezTo>
                  <a:cubicBezTo>
                    <a:pt x="644" y="328"/>
                    <a:pt x="636" y="309"/>
                    <a:pt x="624" y="294"/>
                  </a:cubicBezTo>
                  <a:cubicBezTo>
                    <a:pt x="611" y="279"/>
                    <a:pt x="593" y="268"/>
                    <a:pt x="573" y="265"/>
                  </a:cubicBezTo>
                  <a:cubicBezTo>
                    <a:pt x="560" y="263"/>
                    <a:pt x="551" y="251"/>
                    <a:pt x="551" y="238"/>
                  </a:cubicBezTo>
                  <a:cubicBezTo>
                    <a:pt x="550" y="238"/>
                    <a:pt x="550" y="238"/>
                    <a:pt x="550" y="238"/>
                  </a:cubicBezTo>
                  <a:cubicBezTo>
                    <a:pt x="550" y="238"/>
                    <a:pt x="550" y="238"/>
                    <a:pt x="550" y="238"/>
                  </a:cubicBezTo>
                  <a:cubicBezTo>
                    <a:pt x="550" y="188"/>
                    <a:pt x="530" y="141"/>
                    <a:pt x="496" y="108"/>
                  </a:cubicBezTo>
                  <a:cubicBezTo>
                    <a:pt x="463" y="74"/>
                    <a:pt x="416" y="53"/>
                    <a:pt x="366" y="53"/>
                  </a:cubicBezTo>
                  <a:cubicBezTo>
                    <a:pt x="328" y="53"/>
                    <a:pt x="293" y="65"/>
                    <a:pt x="264" y="84"/>
                  </a:cubicBezTo>
                  <a:cubicBezTo>
                    <a:pt x="234" y="103"/>
                    <a:pt x="210" y="132"/>
                    <a:pt x="196" y="165"/>
                  </a:cubicBezTo>
                  <a:cubicBezTo>
                    <a:pt x="191" y="175"/>
                    <a:pt x="182" y="181"/>
                    <a:pt x="172" y="181"/>
                  </a:cubicBezTo>
                  <a:cubicBezTo>
                    <a:pt x="139" y="184"/>
                    <a:pt x="109" y="199"/>
                    <a:pt x="88" y="221"/>
                  </a:cubicBezTo>
                  <a:cubicBezTo>
                    <a:pt x="66" y="244"/>
                    <a:pt x="53" y="275"/>
                    <a:pt x="53" y="308"/>
                  </a:cubicBezTo>
                  <a:cubicBezTo>
                    <a:pt x="53" y="343"/>
                    <a:pt x="67" y="375"/>
                    <a:pt x="90" y="398"/>
                  </a:cubicBezTo>
                  <a:cubicBezTo>
                    <a:pt x="90" y="398"/>
                    <a:pt x="90" y="398"/>
                    <a:pt x="90" y="398"/>
                  </a:cubicBezTo>
                  <a:cubicBezTo>
                    <a:pt x="91" y="398"/>
                    <a:pt x="91" y="398"/>
                    <a:pt x="91" y="398"/>
                  </a:cubicBezTo>
                  <a:cubicBezTo>
                    <a:pt x="112" y="419"/>
                    <a:pt x="136" y="430"/>
                    <a:pt x="164" y="434"/>
                  </a:cubicBezTo>
                  <a:cubicBezTo>
                    <a:pt x="199" y="438"/>
                    <a:pt x="191" y="491"/>
                    <a:pt x="157" y="487"/>
                  </a:cubicBezTo>
                  <a:cubicBezTo>
                    <a:pt x="118" y="482"/>
                    <a:pt x="82" y="466"/>
                    <a:pt x="52" y="436"/>
                  </a:cubicBezTo>
                  <a:cubicBezTo>
                    <a:pt x="20" y="403"/>
                    <a:pt x="0" y="358"/>
                    <a:pt x="0" y="308"/>
                  </a:cubicBezTo>
                  <a:cubicBezTo>
                    <a:pt x="0" y="261"/>
                    <a:pt x="18" y="217"/>
                    <a:pt x="49" y="185"/>
                  </a:cubicBezTo>
                  <a:cubicBezTo>
                    <a:pt x="76" y="156"/>
                    <a:pt x="112" y="136"/>
                    <a:pt x="153" y="130"/>
                  </a:cubicBezTo>
                  <a:cubicBezTo>
                    <a:pt x="172" y="93"/>
                    <a:pt x="200" y="62"/>
                    <a:pt x="235" y="39"/>
                  </a:cubicBezTo>
                  <a:cubicBezTo>
                    <a:pt x="272" y="14"/>
                    <a:pt x="317" y="0"/>
                    <a:pt x="366" y="0"/>
                  </a:cubicBezTo>
                  <a:cubicBezTo>
                    <a:pt x="431" y="0"/>
                    <a:pt x="491" y="27"/>
                    <a:pt x="534" y="69"/>
                  </a:cubicBezTo>
                  <a:cubicBezTo>
                    <a:pt x="573" y="108"/>
                    <a:pt x="598" y="160"/>
                    <a:pt x="603" y="217"/>
                  </a:cubicBezTo>
                  <a:cubicBezTo>
                    <a:pt x="627" y="226"/>
                    <a:pt x="648" y="241"/>
                    <a:pt x="665" y="260"/>
                  </a:cubicBezTo>
                  <a:cubicBezTo>
                    <a:pt x="685" y="284"/>
                    <a:pt x="697" y="316"/>
                    <a:pt x="697" y="350"/>
                  </a:cubicBezTo>
                  <a:cubicBezTo>
                    <a:pt x="697" y="388"/>
                    <a:pt x="682" y="423"/>
                    <a:pt x="657" y="448"/>
                  </a:cubicBezTo>
                  <a:cubicBezTo>
                    <a:pt x="657" y="448"/>
                    <a:pt x="657" y="448"/>
                    <a:pt x="657" y="448"/>
                  </a:cubicBezTo>
                  <a:cubicBezTo>
                    <a:pt x="657" y="448"/>
                    <a:pt x="657" y="448"/>
                    <a:pt x="657" y="448"/>
                  </a:cubicBezTo>
                  <a:cubicBezTo>
                    <a:pt x="634" y="470"/>
                    <a:pt x="605" y="485"/>
                    <a:pt x="572" y="488"/>
                  </a:cubicBezTo>
                  <a:cubicBezTo>
                    <a:pt x="570" y="489"/>
                    <a:pt x="568" y="489"/>
                    <a:pt x="566" y="489"/>
                  </a:cubicBezTo>
                  <a:cubicBezTo>
                    <a:pt x="559" y="489"/>
                    <a:pt x="551" y="489"/>
                    <a:pt x="544" y="489"/>
                  </a:cubicBezTo>
                  <a:cubicBezTo>
                    <a:pt x="529" y="489"/>
                    <a:pt x="517" y="477"/>
                    <a:pt x="517" y="462"/>
                  </a:cubicBezTo>
                  <a:cubicBezTo>
                    <a:pt x="517" y="447"/>
                    <a:pt x="529" y="435"/>
                    <a:pt x="544" y="435"/>
                  </a:cubicBezTo>
                  <a:cubicBezTo>
                    <a:pt x="559" y="435"/>
                    <a:pt x="559" y="435"/>
                    <a:pt x="559" y="435"/>
                  </a:cubicBezTo>
                  <a:close/>
                  <a:moveTo>
                    <a:pt x="337" y="635"/>
                  </a:moveTo>
                  <a:cubicBezTo>
                    <a:pt x="337" y="635"/>
                    <a:pt x="337" y="635"/>
                    <a:pt x="337" y="635"/>
                  </a:cubicBezTo>
                  <a:cubicBezTo>
                    <a:pt x="338" y="635"/>
                    <a:pt x="338" y="635"/>
                    <a:pt x="338" y="635"/>
                  </a:cubicBezTo>
                  <a:cubicBezTo>
                    <a:pt x="338" y="636"/>
                    <a:pt x="338" y="636"/>
                    <a:pt x="338" y="636"/>
                  </a:cubicBezTo>
                  <a:cubicBezTo>
                    <a:pt x="338" y="636"/>
                    <a:pt x="338" y="636"/>
                    <a:pt x="338" y="636"/>
                  </a:cubicBezTo>
                  <a:cubicBezTo>
                    <a:pt x="339" y="636"/>
                    <a:pt x="339" y="636"/>
                    <a:pt x="339" y="636"/>
                  </a:cubicBezTo>
                  <a:cubicBezTo>
                    <a:pt x="340" y="636"/>
                    <a:pt x="340" y="637"/>
                    <a:pt x="341" y="637"/>
                  </a:cubicBezTo>
                  <a:cubicBezTo>
                    <a:pt x="341" y="638"/>
                    <a:pt x="341" y="638"/>
                    <a:pt x="341" y="638"/>
                  </a:cubicBezTo>
                  <a:cubicBezTo>
                    <a:pt x="342" y="638"/>
                    <a:pt x="342" y="638"/>
                    <a:pt x="342" y="638"/>
                  </a:cubicBezTo>
                  <a:cubicBezTo>
                    <a:pt x="343" y="638"/>
                    <a:pt x="343" y="638"/>
                    <a:pt x="344" y="639"/>
                  </a:cubicBezTo>
                  <a:cubicBezTo>
                    <a:pt x="344" y="639"/>
                    <a:pt x="344" y="639"/>
                    <a:pt x="344" y="639"/>
                  </a:cubicBezTo>
                  <a:cubicBezTo>
                    <a:pt x="346" y="639"/>
                    <a:pt x="346" y="639"/>
                    <a:pt x="346" y="639"/>
                  </a:cubicBezTo>
                  <a:cubicBezTo>
                    <a:pt x="347" y="639"/>
                    <a:pt x="347" y="639"/>
                    <a:pt x="347" y="639"/>
                  </a:cubicBezTo>
                  <a:cubicBezTo>
                    <a:pt x="348" y="639"/>
                    <a:pt x="348" y="639"/>
                    <a:pt x="348" y="639"/>
                  </a:cubicBezTo>
                  <a:cubicBezTo>
                    <a:pt x="349" y="639"/>
                    <a:pt x="349" y="639"/>
                    <a:pt x="349" y="639"/>
                  </a:cubicBezTo>
                  <a:cubicBezTo>
                    <a:pt x="349" y="639"/>
                    <a:pt x="349" y="639"/>
                    <a:pt x="349" y="639"/>
                  </a:cubicBezTo>
                  <a:cubicBezTo>
                    <a:pt x="350" y="639"/>
                    <a:pt x="350" y="639"/>
                    <a:pt x="350" y="639"/>
                  </a:cubicBezTo>
                  <a:cubicBezTo>
                    <a:pt x="351" y="639"/>
                    <a:pt x="351" y="639"/>
                    <a:pt x="351" y="639"/>
                  </a:cubicBezTo>
                  <a:cubicBezTo>
                    <a:pt x="353" y="639"/>
                    <a:pt x="353" y="639"/>
                    <a:pt x="353" y="639"/>
                  </a:cubicBezTo>
                  <a:cubicBezTo>
                    <a:pt x="353" y="639"/>
                    <a:pt x="353" y="639"/>
                    <a:pt x="353" y="639"/>
                  </a:cubicBezTo>
                  <a:cubicBezTo>
                    <a:pt x="354" y="638"/>
                    <a:pt x="354" y="638"/>
                    <a:pt x="355" y="638"/>
                  </a:cubicBezTo>
                  <a:cubicBezTo>
                    <a:pt x="356" y="638"/>
                    <a:pt x="356" y="638"/>
                    <a:pt x="356" y="638"/>
                  </a:cubicBezTo>
                  <a:cubicBezTo>
                    <a:pt x="356" y="637"/>
                    <a:pt x="356" y="637"/>
                    <a:pt x="356" y="637"/>
                  </a:cubicBezTo>
                  <a:cubicBezTo>
                    <a:pt x="357" y="637"/>
                    <a:pt x="357" y="636"/>
                    <a:pt x="358" y="636"/>
                  </a:cubicBezTo>
                  <a:cubicBezTo>
                    <a:pt x="359" y="636"/>
                    <a:pt x="359" y="636"/>
                    <a:pt x="359" y="636"/>
                  </a:cubicBezTo>
                  <a:cubicBezTo>
                    <a:pt x="359" y="636"/>
                    <a:pt x="359" y="636"/>
                    <a:pt x="359" y="636"/>
                  </a:cubicBezTo>
                  <a:cubicBezTo>
                    <a:pt x="359" y="635"/>
                    <a:pt x="359" y="635"/>
                    <a:pt x="359" y="635"/>
                  </a:cubicBezTo>
                  <a:cubicBezTo>
                    <a:pt x="360" y="635"/>
                    <a:pt x="360" y="635"/>
                    <a:pt x="360" y="635"/>
                  </a:cubicBezTo>
                  <a:cubicBezTo>
                    <a:pt x="489" y="506"/>
                    <a:pt x="489" y="506"/>
                    <a:pt x="489" y="506"/>
                  </a:cubicBezTo>
                  <a:cubicBezTo>
                    <a:pt x="495" y="499"/>
                    <a:pt x="495" y="489"/>
                    <a:pt x="489" y="483"/>
                  </a:cubicBezTo>
                  <a:cubicBezTo>
                    <a:pt x="482" y="476"/>
                    <a:pt x="472" y="476"/>
                    <a:pt x="466" y="483"/>
                  </a:cubicBezTo>
                  <a:cubicBezTo>
                    <a:pt x="365" y="584"/>
                    <a:pt x="365" y="584"/>
                    <a:pt x="365" y="584"/>
                  </a:cubicBezTo>
                  <a:cubicBezTo>
                    <a:pt x="365" y="215"/>
                    <a:pt x="365" y="215"/>
                    <a:pt x="365" y="215"/>
                  </a:cubicBezTo>
                  <a:cubicBezTo>
                    <a:pt x="365" y="207"/>
                    <a:pt x="357" y="199"/>
                    <a:pt x="349" y="199"/>
                  </a:cubicBezTo>
                  <a:cubicBezTo>
                    <a:pt x="340" y="199"/>
                    <a:pt x="332" y="207"/>
                    <a:pt x="332" y="215"/>
                  </a:cubicBezTo>
                  <a:cubicBezTo>
                    <a:pt x="332" y="584"/>
                    <a:pt x="332" y="584"/>
                    <a:pt x="332" y="584"/>
                  </a:cubicBezTo>
                  <a:cubicBezTo>
                    <a:pt x="231" y="483"/>
                    <a:pt x="231" y="483"/>
                    <a:pt x="231" y="483"/>
                  </a:cubicBezTo>
                  <a:cubicBezTo>
                    <a:pt x="225" y="476"/>
                    <a:pt x="215" y="476"/>
                    <a:pt x="208" y="483"/>
                  </a:cubicBezTo>
                  <a:cubicBezTo>
                    <a:pt x="202" y="489"/>
                    <a:pt x="202" y="499"/>
                    <a:pt x="208" y="506"/>
                  </a:cubicBezTo>
                  <a:cubicBezTo>
                    <a:pt x="337" y="634"/>
                    <a:pt x="337" y="634"/>
                    <a:pt x="337" y="634"/>
                  </a:cubicBezTo>
                  <a:cubicBezTo>
                    <a:pt x="337" y="635"/>
                    <a:pt x="337" y="635"/>
                    <a:pt x="337" y="635"/>
                  </a:cubicBezTo>
                  <a:close/>
                  <a:moveTo>
                    <a:pt x="348" y="639"/>
                  </a:moveTo>
                  <a:cubicBezTo>
                    <a:pt x="348" y="639"/>
                    <a:pt x="348" y="639"/>
                    <a:pt x="348" y="639"/>
                  </a:cubicBezTo>
                  <a:cubicBezTo>
                    <a:pt x="349" y="639"/>
                    <a:pt x="349" y="639"/>
                    <a:pt x="349" y="639"/>
                  </a:cubicBezTo>
                  <a:cubicBezTo>
                    <a:pt x="349" y="639"/>
                    <a:pt x="349" y="639"/>
                    <a:pt x="349" y="639"/>
                  </a:cubicBezTo>
                  <a:cubicBezTo>
                    <a:pt x="348" y="639"/>
                    <a:pt x="348" y="639"/>
                    <a:pt x="348" y="639"/>
                  </a:cubicBezTo>
                  <a:close/>
                </a:path>
              </a:pathLst>
            </a:custGeom>
            <a:solidFill>
              <a:schemeClr val="bg1"/>
            </a:solidFill>
            <a:ln>
              <a:noFill/>
            </a:ln>
          </p:spPr>
          <p:txBody>
            <a:bodyPr vert="horz" wrap="square" lIns="91440" tIns="45720" rIns="91440" bIns="45720" numCol="1" anchor="t" anchorCtr="0" compatLnSpc="1"/>
            <a:p>
              <a:endParaRPr lang="zh-CN" altLang="en-US"/>
            </a:p>
          </p:txBody>
        </p:sp>
      </p:grpSp>
      <p:grpSp>
        <p:nvGrpSpPr>
          <p:cNvPr id="11" name="组合 10"/>
          <p:cNvGrpSpPr/>
          <p:nvPr/>
        </p:nvGrpSpPr>
        <p:grpSpPr>
          <a:xfrm>
            <a:off x="807085" y="4053840"/>
            <a:ext cx="565150" cy="567690"/>
            <a:chOff x="1271" y="6384"/>
            <a:chExt cx="890" cy="894"/>
          </a:xfrm>
        </p:grpSpPr>
        <p:sp>
          <p:nvSpPr>
            <p:cNvPr id="161" name="原创设计师QQ598969553             _8"/>
            <p:cNvSpPr>
              <a:spLocks noChangeArrowheads="1"/>
            </p:cNvSpPr>
            <p:nvPr/>
          </p:nvSpPr>
          <p:spPr bwMode="auto">
            <a:xfrm>
              <a:off x="1271" y="6384"/>
              <a:ext cx="890" cy="895"/>
            </a:xfrm>
            <a:prstGeom prst="ellipse">
              <a:avLst/>
            </a:prstGeom>
            <a:solidFill>
              <a:schemeClr val="accent1"/>
            </a:solidFill>
            <a:ln>
              <a:noFill/>
            </a:ln>
          </p:spPr>
          <p:txBody>
            <a:bodyPr vert="horz" wrap="square" lIns="91440" tIns="45720" rIns="91440" bIns="45720" numCol="1" anchor="t" anchorCtr="0" compatLnSpc="1"/>
            <a:p>
              <a:endParaRPr lang="zh-CN" altLang="en-US"/>
            </a:p>
          </p:txBody>
        </p:sp>
        <p:sp>
          <p:nvSpPr>
            <p:cNvPr id="152" name="原创设计师QQ598969553             _15"/>
            <p:cNvSpPr>
              <a:spLocks noEditPoints="1"/>
            </p:cNvSpPr>
            <p:nvPr/>
          </p:nvSpPr>
          <p:spPr bwMode="auto">
            <a:xfrm>
              <a:off x="1430" y="6526"/>
              <a:ext cx="573" cy="612"/>
            </a:xfrm>
            <a:custGeom>
              <a:avLst/>
              <a:gdLst>
                <a:gd name="T0" fmla="*/ 54 w 726"/>
                <a:gd name="T1" fmla="*/ 534 h 700"/>
                <a:gd name="T2" fmla="*/ 80 w 726"/>
                <a:gd name="T3" fmla="*/ 221 h 700"/>
                <a:gd name="T4" fmla="*/ 117 w 726"/>
                <a:gd name="T5" fmla="*/ 214 h 700"/>
                <a:gd name="T6" fmla="*/ 128 w 726"/>
                <a:gd name="T7" fmla="*/ 229 h 700"/>
                <a:gd name="T8" fmla="*/ 128 w 726"/>
                <a:gd name="T9" fmla="*/ 229 h 700"/>
                <a:gd name="T10" fmla="*/ 131 w 726"/>
                <a:gd name="T11" fmla="*/ 243 h 700"/>
                <a:gd name="T12" fmla="*/ 155 w 726"/>
                <a:gd name="T13" fmla="*/ 187 h 700"/>
                <a:gd name="T14" fmla="*/ 288 w 726"/>
                <a:gd name="T15" fmla="*/ 68 h 700"/>
                <a:gd name="T16" fmla="*/ 323 w 726"/>
                <a:gd name="T17" fmla="*/ 83 h 700"/>
                <a:gd name="T18" fmla="*/ 322 w 726"/>
                <a:gd name="T19" fmla="*/ 104 h 700"/>
                <a:gd name="T20" fmla="*/ 309 w 726"/>
                <a:gd name="T21" fmla="*/ 140 h 700"/>
                <a:gd name="T22" fmla="*/ 449 w 726"/>
                <a:gd name="T23" fmla="*/ 54 h 700"/>
                <a:gd name="T24" fmla="*/ 721 w 726"/>
                <a:gd name="T25" fmla="*/ 146 h 700"/>
                <a:gd name="T26" fmla="*/ 706 w 726"/>
                <a:gd name="T27" fmla="*/ 181 h 700"/>
                <a:gd name="T28" fmla="*/ 703 w 726"/>
                <a:gd name="T29" fmla="*/ 181 h 700"/>
                <a:gd name="T30" fmla="*/ 548 w 726"/>
                <a:gd name="T31" fmla="*/ 319 h 700"/>
                <a:gd name="T32" fmla="*/ 315 w 726"/>
                <a:gd name="T33" fmla="*/ 466 h 700"/>
                <a:gd name="T34" fmla="*/ 355 w 726"/>
                <a:gd name="T35" fmla="*/ 481 h 700"/>
                <a:gd name="T36" fmla="*/ 373 w 726"/>
                <a:gd name="T37" fmla="*/ 514 h 700"/>
                <a:gd name="T38" fmla="*/ 359 w 726"/>
                <a:gd name="T39" fmla="*/ 530 h 700"/>
                <a:gd name="T40" fmla="*/ 97 w 726"/>
                <a:gd name="T41" fmla="*/ 566 h 700"/>
                <a:gd name="T42" fmla="*/ 81 w 726"/>
                <a:gd name="T43" fmla="*/ 666 h 700"/>
                <a:gd name="T44" fmla="*/ 81 w 726"/>
                <a:gd name="T45" fmla="*/ 666 h 700"/>
                <a:gd name="T46" fmla="*/ 155 w 726"/>
                <a:gd name="T47" fmla="*/ 666 h 700"/>
                <a:gd name="T48" fmla="*/ 171 w 726"/>
                <a:gd name="T49" fmla="*/ 682 h 700"/>
                <a:gd name="T50" fmla="*/ 155 w 726"/>
                <a:gd name="T51" fmla="*/ 698 h 700"/>
                <a:gd name="T52" fmla="*/ 75 w 726"/>
                <a:gd name="T53" fmla="*/ 698 h 700"/>
                <a:gd name="T54" fmla="*/ 60 w 726"/>
                <a:gd name="T55" fmla="*/ 698 h 700"/>
                <a:gd name="T56" fmla="*/ 57 w 726"/>
                <a:gd name="T57" fmla="*/ 698 h 700"/>
                <a:gd name="T58" fmla="*/ 29 w 726"/>
                <a:gd name="T59" fmla="*/ 677 h 700"/>
                <a:gd name="T60" fmla="*/ 54 w 726"/>
                <a:gd name="T61" fmla="*/ 534 h 700"/>
                <a:gd name="T62" fmla="*/ 251 w 726"/>
                <a:gd name="T63" fmla="*/ 698 h 700"/>
                <a:gd name="T64" fmla="*/ 251 w 726"/>
                <a:gd name="T65" fmla="*/ 698 h 700"/>
                <a:gd name="T66" fmla="*/ 530 w 726"/>
                <a:gd name="T67" fmla="*/ 698 h 700"/>
                <a:gd name="T68" fmla="*/ 546 w 726"/>
                <a:gd name="T69" fmla="*/ 682 h 700"/>
                <a:gd name="T70" fmla="*/ 530 w 726"/>
                <a:gd name="T71" fmla="*/ 666 h 700"/>
                <a:gd name="T72" fmla="*/ 251 w 726"/>
                <a:gd name="T73" fmla="*/ 666 h 700"/>
                <a:gd name="T74" fmla="*/ 235 w 726"/>
                <a:gd name="T75" fmla="*/ 682 h 700"/>
                <a:gd name="T76" fmla="*/ 251 w 726"/>
                <a:gd name="T77" fmla="*/ 698 h 700"/>
                <a:gd name="T78" fmla="*/ 100 w 726"/>
                <a:gd name="T79" fmla="*/ 505 h 700"/>
                <a:gd name="T80" fmla="*/ 100 w 726"/>
                <a:gd name="T81" fmla="*/ 505 h 700"/>
                <a:gd name="T82" fmla="*/ 279 w 726"/>
                <a:gd name="T83" fmla="*/ 506 h 700"/>
                <a:gd name="T84" fmla="*/ 237 w 726"/>
                <a:gd name="T85" fmla="*/ 463 h 700"/>
                <a:gd name="T86" fmla="*/ 260 w 726"/>
                <a:gd name="T87" fmla="*/ 408 h 700"/>
                <a:gd name="T88" fmla="*/ 501 w 726"/>
                <a:gd name="T89" fmla="*/ 293 h 700"/>
                <a:gd name="T90" fmla="*/ 659 w 726"/>
                <a:gd name="T91" fmla="*/ 139 h 700"/>
                <a:gd name="T92" fmla="*/ 286 w 726"/>
                <a:gd name="T93" fmla="*/ 253 h 700"/>
                <a:gd name="T94" fmla="*/ 261 w 726"/>
                <a:gd name="T95" fmla="*/ 271 h 700"/>
                <a:gd name="T96" fmla="*/ 234 w 726"/>
                <a:gd name="T97" fmla="*/ 245 h 700"/>
                <a:gd name="T98" fmla="*/ 248 w 726"/>
                <a:gd name="T99" fmla="*/ 155 h 700"/>
                <a:gd name="T100" fmla="*/ 202 w 726"/>
                <a:gd name="T101" fmla="*/ 214 h 700"/>
                <a:gd name="T102" fmla="*/ 181 w 726"/>
                <a:gd name="T103" fmla="*/ 337 h 700"/>
                <a:gd name="T104" fmla="*/ 169 w 726"/>
                <a:gd name="T105" fmla="*/ 367 h 700"/>
                <a:gd name="T106" fmla="*/ 133 w 726"/>
                <a:gd name="T107" fmla="*/ 359 h 700"/>
                <a:gd name="T108" fmla="*/ 97 w 726"/>
                <a:gd name="T109" fmla="*/ 304 h 700"/>
                <a:gd name="T110" fmla="*/ 100 w 726"/>
                <a:gd name="T111" fmla="*/ 50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26" h="700">
                  <a:moveTo>
                    <a:pt x="54" y="534"/>
                  </a:moveTo>
                  <a:cubicBezTo>
                    <a:pt x="0" y="442"/>
                    <a:pt x="22" y="306"/>
                    <a:pt x="80" y="221"/>
                  </a:cubicBezTo>
                  <a:cubicBezTo>
                    <a:pt x="88" y="209"/>
                    <a:pt x="104" y="205"/>
                    <a:pt x="117" y="214"/>
                  </a:cubicBezTo>
                  <a:cubicBezTo>
                    <a:pt x="122" y="218"/>
                    <a:pt x="126" y="223"/>
                    <a:pt x="128" y="229"/>
                  </a:cubicBezTo>
                  <a:cubicBezTo>
                    <a:pt x="128" y="229"/>
                    <a:pt x="128" y="229"/>
                    <a:pt x="128" y="229"/>
                  </a:cubicBezTo>
                  <a:cubicBezTo>
                    <a:pt x="129" y="235"/>
                    <a:pt x="130" y="239"/>
                    <a:pt x="131" y="243"/>
                  </a:cubicBezTo>
                  <a:cubicBezTo>
                    <a:pt x="137" y="224"/>
                    <a:pt x="145" y="205"/>
                    <a:pt x="155" y="187"/>
                  </a:cubicBezTo>
                  <a:cubicBezTo>
                    <a:pt x="186" y="133"/>
                    <a:pt x="235" y="89"/>
                    <a:pt x="288" y="68"/>
                  </a:cubicBezTo>
                  <a:cubicBezTo>
                    <a:pt x="302" y="63"/>
                    <a:pt x="318" y="70"/>
                    <a:pt x="323" y="83"/>
                  </a:cubicBezTo>
                  <a:cubicBezTo>
                    <a:pt x="326" y="90"/>
                    <a:pt x="325" y="98"/>
                    <a:pt x="322" y="104"/>
                  </a:cubicBezTo>
                  <a:cubicBezTo>
                    <a:pt x="317" y="116"/>
                    <a:pt x="313" y="128"/>
                    <a:pt x="309" y="140"/>
                  </a:cubicBezTo>
                  <a:cubicBezTo>
                    <a:pt x="348" y="104"/>
                    <a:pt x="398" y="73"/>
                    <a:pt x="449" y="54"/>
                  </a:cubicBezTo>
                  <a:cubicBezTo>
                    <a:pt x="555" y="14"/>
                    <a:pt x="675" y="26"/>
                    <a:pt x="721" y="146"/>
                  </a:cubicBezTo>
                  <a:cubicBezTo>
                    <a:pt x="726" y="160"/>
                    <a:pt x="719" y="175"/>
                    <a:pt x="706" y="181"/>
                  </a:cubicBezTo>
                  <a:cubicBezTo>
                    <a:pt x="703" y="181"/>
                    <a:pt x="703" y="181"/>
                    <a:pt x="703" y="181"/>
                  </a:cubicBezTo>
                  <a:cubicBezTo>
                    <a:pt x="613" y="205"/>
                    <a:pt x="579" y="264"/>
                    <a:pt x="548" y="319"/>
                  </a:cubicBezTo>
                  <a:cubicBezTo>
                    <a:pt x="504" y="396"/>
                    <a:pt x="463" y="469"/>
                    <a:pt x="315" y="466"/>
                  </a:cubicBezTo>
                  <a:cubicBezTo>
                    <a:pt x="325" y="471"/>
                    <a:pt x="338" y="476"/>
                    <a:pt x="355" y="481"/>
                  </a:cubicBezTo>
                  <a:cubicBezTo>
                    <a:pt x="369" y="485"/>
                    <a:pt x="377" y="500"/>
                    <a:pt x="373" y="514"/>
                  </a:cubicBezTo>
                  <a:cubicBezTo>
                    <a:pt x="370" y="521"/>
                    <a:pt x="365" y="527"/>
                    <a:pt x="359" y="530"/>
                  </a:cubicBezTo>
                  <a:cubicBezTo>
                    <a:pt x="291" y="569"/>
                    <a:pt x="173" y="596"/>
                    <a:pt x="97" y="566"/>
                  </a:cubicBezTo>
                  <a:cubicBezTo>
                    <a:pt x="86" y="581"/>
                    <a:pt x="70" y="614"/>
                    <a:pt x="81" y="666"/>
                  </a:cubicBezTo>
                  <a:cubicBezTo>
                    <a:pt x="81" y="666"/>
                    <a:pt x="81" y="666"/>
                    <a:pt x="81" y="666"/>
                  </a:cubicBezTo>
                  <a:cubicBezTo>
                    <a:pt x="155" y="666"/>
                    <a:pt x="155" y="666"/>
                    <a:pt x="155" y="666"/>
                  </a:cubicBezTo>
                  <a:cubicBezTo>
                    <a:pt x="164" y="666"/>
                    <a:pt x="171" y="673"/>
                    <a:pt x="171" y="682"/>
                  </a:cubicBezTo>
                  <a:cubicBezTo>
                    <a:pt x="171" y="691"/>
                    <a:pt x="164" y="698"/>
                    <a:pt x="155" y="698"/>
                  </a:cubicBezTo>
                  <a:cubicBezTo>
                    <a:pt x="75" y="698"/>
                    <a:pt x="75" y="698"/>
                    <a:pt x="75" y="698"/>
                  </a:cubicBezTo>
                  <a:cubicBezTo>
                    <a:pt x="60" y="698"/>
                    <a:pt x="60" y="698"/>
                    <a:pt x="60" y="698"/>
                  </a:cubicBezTo>
                  <a:cubicBezTo>
                    <a:pt x="57" y="698"/>
                    <a:pt x="57" y="698"/>
                    <a:pt x="57" y="698"/>
                  </a:cubicBezTo>
                  <a:cubicBezTo>
                    <a:pt x="44" y="700"/>
                    <a:pt x="31" y="691"/>
                    <a:pt x="29" y="677"/>
                  </a:cubicBezTo>
                  <a:cubicBezTo>
                    <a:pt x="14" y="607"/>
                    <a:pt x="37" y="558"/>
                    <a:pt x="54" y="534"/>
                  </a:cubicBezTo>
                  <a:close/>
                  <a:moveTo>
                    <a:pt x="251" y="698"/>
                  </a:moveTo>
                  <a:cubicBezTo>
                    <a:pt x="251" y="698"/>
                    <a:pt x="251" y="698"/>
                    <a:pt x="251" y="698"/>
                  </a:cubicBezTo>
                  <a:cubicBezTo>
                    <a:pt x="530" y="698"/>
                    <a:pt x="530" y="698"/>
                    <a:pt x="530" y="698"/>
                  </a:cubicBezTo>
                  <a:cubicBezTo>
                    <a:pt x="539" y="698"/>
                    <a:pt x="546" y="691"/>
                    <a:pt x="546" y="682"/>
                  </a:cubicBezTo>
                  <a:cubicBezTo>
                    <a:pt x="546" y="673"/>
                    <a:pt x="539" y="666"/>
                    <a:pt x="530" y="666"/>
                  </a:cubicBezTo>
                  <a:cubicBezTo>
                    <a:pt x="251" y="666"/>
                    <a:pt x="251" y="666"/>
                    <a:pt x="251" y="666"/>
                  </a:cubicBezTo>
                  <a:cubicBezTo>
                    <a:pt x="242" y="666"/>
                    <a:pt x="235" y="673"/>
                    <a:pt x="235" y="682"/>
                  </a:cubicBezTo>
                  <a:cubicBezTo>
                    <a:pt x="235" y="691"/>
                    <a:pt x="242" y="698"/>
                    <a:pt x="251" y="698"/>
                  </a:cubicBezTo>
                  <a:close/>
                  <a:moveTo>
                    <a:pt x="100" y="505"/>
                  </a:moveTo>
                  <a:cubicBezTo>
                    <a:pt x="100" y="505"/>
                    <a:pt x="100" y="505"/>
                    <a:pt x="100" y="505"/>
                  </a:cubicBezTo>
                  <a:cubicBezTo>
                    <a:pt x="134" y="543"/>
                    <a:pt x="237" y="518"/>
                    <a:pt x="279" y="506"/>
                  </a:cubicBezTo>
                  <a:cubicBezTo>
                    <a:pt x="256" y="491"/>
                    <a:pt x="243" y="476"/>
                    <a:pt x="237" y="463"/>
                  </a:cubicBezTo>
                  <a:cubicBezTo>
                    <a:pt x="227" y="444"/>
                    <a:pt x="222" y="404"/>
                    <a:pt x="260" y="408"/>
                  </a:cubicBezTo>
                  <a:cubicBezTo>
                    <a:pt x="423" y="430"/>
                    <a:pt x="461" y="364"/>
                    <a:pt x="501" y="293"/>
                  </a:cubicBezTo>
                  <a:cubicBezTo>
                    <a:pt x="535" y="234"/>
                    <a:pt x="570" y="172"/>
                    <a:pt x="659" y="139"/>
                  </a:cubicBezTo>
                  <a:cubicBezTo>
                    <a:pt x="574" y="0"/>
                    <a:pt x="329" y="157"/>
                    <a:pt x="286" y="253"/>
                  </a:cubicBezTo>
                  <a:cubicBezTo>
                    <a:pt x="283" y="264"/>
                    <a:pt x="273" y="271"/>
                    <a:pt x="261" y="271"/>
                  </a:cubicBezTo>
                  <a:cubicBezTo>
                    <a:pt x="246" y="271"/>
                    <a:pt x="234" y="259"/>
                    <a:pt x="234" y="245"/>
                  </a:cubicBezTo>
                  <a:cubicBezTo>
                    <a:pt x="234" y="245"/>
                    <a:pt x="236" y="206"/>
                    <a:pt x="248" y="155"/>
                  </a:cubicBezTo>
                  <a:cubicBezTo>
                    <a:pt x="230" y="172"/>
                    <a:pt x="214" y="192"/>
                    <a:pt x="202" y="214"/>
                  </a:cubicBezTo>
                  <a:cubicBezTo>
                    <a:pt x="179" y="252"/>
                    <a:pt x="169" y="297"/>
                    <a:pt x="181" y="337"/>
                  </a:cubicBezTo>
                  <a:cubicBezTo>
                    <a:pt x="184" y="348"/>
                    <a:pt x="179" y="360"/>
                    <a:pt x="169" y="367"/>
                  </a:cubicBezTo>
                  <a:cubicBezTo>
                    <a:pt x="157" y="375"/>
                    <a:pt x="141" y="371"/>
                    <a:pt x="133" y="359"/>
                  </a:cubicBezTo>
                  <a:cubicBezTo>
                    <a:pt x="121" y="341"/>
                    <a:pt x="107" y="323"/>
                    <a:pt x="97" y="304"/>
                  </a:cubicBezTo>
                  <a:cubicBezTo>
                    <a:pt x="74" y="365"/>
                    <a:pt x="66" y="447"/>
                    <a:pt x="100" y="505"/>
                  </a:cubicBezTo>
                  <a:close/>
                </a:path>
              </a:pathLst>
            </a:custGeom>
            <a:solidFill>
              <a:schemeClr val="bg1"/>
            </a:solidFill>
            <a:ln>
              <a:noFill/>
            </a:ln>
          </p:spPr>
          <p:txBody>
            <a:bodyPr vert="horz" wrap="square" lIns="91440" tIns="45720" rIns="91440" bIns="45720" numCol="1" anchor="t" anchorCtr="0" compatLnSpc="1"/>
            <a:p>
              <a:endParaRPr lang="zh-CN" altLang="en-US"/>
            </a:p>
          </p:txBody>
        </p:sp>
      </p:grpSp>
      <p:sp>
        <p:nvSpPr>
          <p:cNvPr id="2" name="Freeform 21"/>
          <p:cNvSpPr/>
          <p:nvPr/>
        </p:nvSpPr>
        <p:spPr>
          <a:xfrm flipV="1">
            <a:off x="7733983" y="3151188"/>
            <a:ext cx="653415" cy="156210"/>
          </a:xfrm>
          <a:custGeom>
            <a:avLst/>
            <a:gdLst>
              <a:gd name="connsiteX0" fmla="*/ 0 w 168273"/>
              <a:gd name="connsiteY0" fmla="*/ 12818 h 25637"/>
              <a:gd name="connsiteX1" fmla="*/ 168273 w 168273"/>
              <a:gd name="connsiteY1" fmla="*/ 12818 h 25637"/>
            </a:gdLst>
            <a:ahLst/>
            <a:cxnLst>
              <a:cxn ang="0">
                <a:pos x="connsiteX0" y="connsiteY0"/>
              </a:cxn>
              <a:cxn ang="0">
                <a:pos x="connsiteX1" y="connsiteY1"/>
              </a:cxn>
            </a:cxnLst>
            <a:rect l="l" t="t" r="r" b="b"/>
            <a:pathLst>
              <a:path w="168273" h="25637">
                <a:moveTo>
                  <a:pt x="0" y="12818"/>
                </a:moveTo>
                <a:lnTo>
                  <a:pt x="168273" y="12818"/>
                </a:lnTo>
              </a:path>
            </a:pathLst>
          </a:custGeom>
          <a:noFill/>
          <a:ln w="88900" cmpd="dbl">
            <a:solidFill>
              <a:schemeClr val="accent4"/>
            </a:solidFill>
          </a:ln>
        </p:spPr>
        <p:style>
          <a:lnRef idx="2">
            <a:schemeClr val="accent3">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txBody>
          <a:bodyPr lIns="92630" tIns="8611" rIns="92630" bIns="8613" spcCol="127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5pPr>
          </a:lstStyle>
          <a:p>
            <a:pPr fontAlgn="base"/>
            <a:endParaRPr strike="noStrike" noProof="1">
              <a:latin typeface="Calibri" panose="020F0502020204030204" charset="0"/>
            </a:endParaRPr>
          </a:p>
        </p:txBody>
      </p:sp>
      <p:sp>
        <p:nvSpPr>
          <p:cNvPr id="5" name="Freeform 21"/>
          <p:cNvSpPr/>
          <p:nvPr/>
        </p:nvSpPr>
        <p:spPr>
          <a:xfrm flipV="1">
            <a:off x="9574848" y="3143568"/>
            <a:ext cx="653415" cy="156210"/>
          </a:xfrm>
          <a:custGeom>
            <a:avLst/>
            <a:gdLst>
              <a:gd name="connsiteX0" fmla="*/ 0 w 168273"/>
              <a:gd name="connsiteY0" fmla="*/ 12818 h 25637"/>
              <a:gd name="connsiteX1" fmla="*/ 168273 w 168273"/>
              <a:gd name="connsiteY1" fmla="*/ 12818 h 25637"/>
            </a:gdLst>
            <a:ahLst/>
            <a:cxnLst>
              <a:cxn ang="0">
                <a:pos x="connsiteX0" y="connsiteY0"/>
              </a:cxn>
              <a:cxn ang="0">
                <a:pos x="connsiteX1" y="connsiteY1"/>
              </a:cxn>
            </a:cxnLst>
            <a:rect l="l" t="t" r="r" b="b"/>
            <a:pathLst>
              <a:path w="168273" h="25637">
                <a:moveTo>
                  <a:pt x="0" y="12818"/>
                </a:moveTo>
                <a:lnTo>
                  <a:pt x="168273" y="12818"/>
                </a:lnTo>
              </a:path>
            </a:pathLst>
          </a:custGeom>
          <a:noFill/>
          <a:ln w="88900" cmpd="dbl">
            <a:solidFill>
              <a:schemeClr val="accent4"/>
            </a:solidFill>
          </a:ln>
        </p:spPr>
        <p:style>
          <a:lnRef idx="2">
            <a:schemeClr val="accent3">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txBody>
          <a:bodyPr lIns="92630" tIns="8611" rIns="92630" bIns="8613" spcCol="127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5pPr>
          </a:lstStyle>
          <a:p>
            <a:pPr fontAlgn="base"/>
            <a:endParaRPr strike="noStrike" noProof="1">
              <a:latin typeface="Calibri" panose="020F0502020204030204" charset="0"/>
            </a:endParaRPr>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wipe(up)">
                                      <p:cBhvr>
                                        <p:cTn id="10" dur="500"/>
                                        <p:tgtEl>
                                          <p:spTgt spid="4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0" presetClass="path" presetSubtype="0" accel="50000" decel="50000" fill="hold" grpId="0" nodeType="withEffect">
                                  <p:stCondLst>
                                    <p:cond delay="0"/>
                                  </p:stCondLst>
                                  <p:childTnLst>
                                    <p:animMotion origin="layout" path="M 0.000000 0.000000 L -0.046198 -0.001389 " pathEditMode="relative" rAng="0" ptsTypes="">
                                      <p:cBhvr>
                                        <p:cTn id="20" dur="1000" fill="hold"/>
                                        <p:tgtEl>
                                          <p:spTgt spid="35"/>
                                        </p:tgtEl>
                                        <p:attrNameLst>
                                          <p:attrName>ppt_x</p:attrName>
                                          <p:attrName>ppt_y</p:attrName>
                                        </p:attrNameLst>
                                      </p:cBhvr>
                                      <p:rCtr x="-43" y="0"/>
                                    </p:animMotion>
                                  </p:childTnLst>
                                  <p:subTnLst>
                                    <p:set>
                                      <p:cBhvr override="childStyle">
                                        <p:cTn dur="65" fill="hold" display="1" masterRel="sameClick" afterEffect="1">
                                          <p:stCondLst>
                                            <p:cond evt="end" delay="0">
                                              <p:tn val="19"/>
                                            </p:cond>
                                          </p:stCondLst>
                                        </p:cTn>
                                        <p:tgtEl>
                                          <p:spTgt spid="35"/>
                                        </p:tgtEl>
                                        <p:attrNameLst>
                                          <p:attrName>style.visibility</p:attrName>
                                        </p:attrNameLst>
                                      </p:cBhvr>
                                      <p:to>
                                        <p:strVal val="hidden"/>
                                      </p:to>
                                    </p:set>
                                  </p:subTnLst>
                                </p:cTn>
                              </p:par>
                              <p:par>
                                <p:cTn id="21" presetID="0" presetClass="path" presetSubtype="0" accel="50000" decel="50000" fill="hold" grpId="0" nodeType="withEffect">
                                  <p:stCondLst>
                                    <p:cond delay="200"/>
                                  </p:stCondLst>
                                  <p:childTnLst>
                                    <p:animMotion origin="layout" path="M 0.000000 -0.001481 L -0.046146 -0.000463 " pathEditMode="relative" rAng="0" ptsTypes="">
                                      <p:cBhvr>
                                        <p:cTn id="22" dur="1000" fill="hold"/>
                                        <p:tgtEl>
                                          <p:spTgt spid="38"/>
                                        </p:tgtEl>
                                        <p:attrNameLst>
                                          <p:attrName>ppt_x</p:attrName>
                                          <p:attrName>ppt_y</p:attrName>
                                        </p:attrNameLst>
                                      </p:cBhvr>
                                      <p:rCtr x="-42" y="0"/>
                                    </p:animMotion>
                                  </p:childTnLst>
                                  <p:subTnLst>
                                    <p:set>
                                      <p:cBhvr override="childStyle">
                                        <p:cTn dur="65" fill="hold" display="1" masterRel="sameClick" afterEffect="1">
                                          <p:stCondLst>
                                            <p:cond evt="end" delay="0">
                                              <p:tn val="21"/>
                                            </p:cond>
                                          </p:stCondLst>
                                        </p:cTn>
                                        <p:tgtEl>
                                          <p:spTgt spid="38"/>
                                        </p:tgtEl>
                                        <p:attrNameLst>
                                          <p:attrName>style.visibility</p:attrName>
                                        </p:attrNameLst>
                                      </p:cBhvr>
                                      <p:to>
                                        <p:strVal val="hidden"/>
                                      </p:to>
                                    </p:set>
                                  </p:subTnLst>
                                </p:cTn>
                              </p:par>
                              <p:par>
                                <p:cTn id="23" presetID="0" presetClass="path" presetSubtype="0" accel="50000" decel="50000" fill="hold" grpId="0" nodeType="withEffect">
                                  <p:stCondLst>
                                    <p:cond delay="400"/>
                                  </p:stCondLst>
                                  <p:childTnLst>
                                    <p:animMotion origin="layout" path="M 0.000000 0.000000 L -0.046198 -0.000926 " pathEditMode="relative" rAng="0" ptsTypes="">
                                      <p:cBhvr>
                                        <p:cTn id="24" dur="1000" fill="hold"/>
                                        <p:tgtEl>
                                          <p:spTgt spid="54"/>
                                        </p:tgtEl>
                                        <p:attrNameLst>
                                          <p:attrName>ppt_x</p:attrName>
                                          <p:attrName>ppt_y</p:attrName>
                                        </p:attrNameLst>
                                      </p:cBhvr>
                                      <p:rCtr x="-43" y="0"/>
                                    </p:animMotion>
                                  </p:childTnLst>
                                  <p:subTnLst>
                                    <p:set>
                                      <p:cBhvr override="childStyle">
                                        <p:cTn dur="65" fill="hold" display="1" masterRel="sameClick" afterEffect="1">
                                          <p:stCondLst>
                                            <p:cond evt="end" delay="0">
                                              <p:tn val="23"/>
                                            </p:cond>
                                          </p:stCondLst>
                                        </p:cTn>
                                        <p:tgtEl>
                                          <p:spTgt spid="54"/>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par>
                                <p:cTn id="29" presetID="0" presetClass="path" presetSubtype="0" accel="50000" decel="50000" fill="hold" grpId="0" nodeType="withEffect">
                                  <p:stCondLst>
                                    <p:cond delay="0"/>
                                  </p:stCondLst>
                                  <p:childTnLst>
                                    <p:animMotion origin="layout" path="M -0.008647 -0.002037 L 0.044792 0.000093 " pathEditMode="relative" rAng="0" ptsTypes="">
                                      <p:cBhvr>
                                        <p:cTn id="30" dur="1000" fill="hold"/>
                                        <p:tgtEl>
                                          <p:spTgt spid="60"/>
                                        </p:tgtEl>
                                        <p:attrNameLst>
                                          <p:attrName>ppt_x</p:attrName>
                                          <p:attrName>ppt_y</p:attrName>
                                        </p:attrNameLst>
                                      </p:cBhvr>
                                      <p:rCtr x="27" y="1"/>
                                    </p:animMotion>
                                  </p:childTnLst>
                                  <p:subTnLst>
                                    <p:set>
                                      <p:cBhvr override="childStyle">
                                        <p:cTn dur="65" fill="hold" display="1" masterRel="sameClick" afterEffect="1">
                                          <p:stCondLst>
                                            <p:cond evt="end" delay="0">
                                              <p:tn val="29"/>
                                            </p:cond>
                                          </p:stCondLst>
                                        </p:cTn>
                                        <p:tgtEl>
                                          <p:spTgt spid="60"/>
                                        </p:tgtEl>
                                        <p:attrNameLst>
                                          <p:attrName>style.visibility</p:attrName>
                                        </p:attrNameLst>
                                      </p:cBhvr>
                                      <p:to>
                                        <p:strVal val="hidden"/>
                                      </p:to>
                                    </p:set>
                                  </p:subTnLst>
                                </p:cTn>
                              </p:par>
                            </p:childTnLst>
                          </p:cTn>
                        </p:par>
                        <p:par>
                          <p:cTn id="31" fill="hold">
                            <p:stCondLst>
                              <p:cond delay="0"/>
                            </p:stCondLst>
                            <p:childTnLst>
                              <p:par>
                                <p:cTn id="32" presetID="1" presetClass="entr" presetSubtype="0" fill="hold" grpId="1" nodeType="afterEffect">
                                  <p:stCondLst>
                                    <p:cond delay="0"/>
                                  </p:stCondLst>
                                  <p:childTnLst>
                                    <p:set>
                                      <p:cBhvr>
                                        <p:cTn id="33" dur="1" fill="hold">
                                          <p:stCondLst>
                                            <p:cond delay="0"/>
                                          </p:stCondLst>
                                        </p:cTn>
                                        <p:tgtEl>
                                          <p:spTgt spid="63"/>
                                        </p:tgtEl>
                                        <p:attrNameLst>
                                          <p:attrName>style.visibility</p:attrName>
                                        </p:attrNameLst>
                                      </p:cBhvr>
                                      <p:to>
                                        <p:strVal val="visible"/>
                                      </p:to>
                                    </p:set>
                                  </p:childTnLst>
                                </p:cTn>
                              </p:par>
                              <p:par>
                                <p:cTn id="34" presetID="1" presetClass="entr" presetSubtype="0" fill="hold" grpId="1" nodeType="withEffect">
                                  <p:stCondLst>
                                    <p:cond delay="0"/>
                                  </p:stCondLst>
                                  <p:childTnLst>
                                    <p:set>
                                      <p:cBhvr>
                                        <p:cTn id="35" dur="1" fill="hold">
                                          <p:stCondLst>
                                            <p:cond delay="0"/>
                                          </p:stCondLst>
                                        </p:cTn>
                                        <p:tgtEl>
                                          <p:spTgt spid="62"/>
                                        </p:tgtEl>
                                        <p:attrNameLst>
                                          <p:attrName>style.visibility</p:attrName>
                                        </p:attrNameLst>
                                      </p:cBhvr>
                                      <p:to>
                                        <p:strVal val="visible"/>
                                      </p:to>
                                    </p:set>
                                  </p:childTnLst>
                                </p:cTn>
                              </p:par>
                              <p:par>
                                <p:cTn id="36" presetID="1" presetClass="entr" presetSubtype="0" fill="hold" grpId="1" nodeType="withEffect">
                                  <p:stCondLst>
                                    <p:cond delay="0"/>
                                  </p:stCondLst>
                                  <p:childTnLst>
                                    <p:set>
                                      <p:cBhvr>
                                        <p:cTn id="37" dur="1" fill="hold">
                                          <p:stCondLst>
                                            <p:cond delay="0"/>
                                          </p:stCondLst>
                                        </p:cTn>
                                        <p:tgtEl>
                                          <p:spTgt spid="61"/>
                                        </p:tgtEl>
                                        <p:attrNameLst>
                                          <p:attrName>style.visibility</p:attrName>
                                        </p:attrNameLst>
                                      </p:cBhvr>
                                      <p:to>
                                        <p:strVal val="visible"/>
                                      </p:to>
                                    </p:set>
                                  </p:childTnLst>
                                </p:cTn>
                              </p:par>
                              <p:par>
                                <p:cTn id="38" presetID="0" presetClass="path" presetSubtype="0" accel="50000" decel="50000" fill="hold" grpId="0" nodeType="withEffect">
                                  <p:stCondLst>
                                    <p:cond delay="0"/>
                                  </p:stCondLst>
                                  <p:childTnLst>
                                    <p:animMotion origin="layout" path="M 0.000000 0.000000 L 0.000000 -0.078426 " pathEditMode="relative" ptsTypes="">
                                      <p:cBhvr>
                                        <p:cTn id="39" dur="1000" fill="hold"/>
                                        <p:tgtEl>
                                          <p:spTgt spid="63"/>
                                        </p:tgtEl>
                                        <p:attrNameLst>
                                          <p:attrName>ppt_x</p:attrName>
                                          <p:attrName>ppt_y</p:attrName>
                                        </p:attrNameLst>
                                      </p:cBhvr>
                                    </p:animMotion>
                                  </p:childTnLst>
                                  <p:subTnLst>
                                    <p:set>
                                      <p:cBhvr override="childStyle">
                                        <p:cTn dur="65" fill="hold" display="1" masterRel="sameClick" afterEffect="1">
                                          <p:stCondLst>
                                            <p:cond evt="end" delay="0">
                                              <p:tn val="38"/>
                                            </p:cond>
                                          </p:stCondLst>
                                        </p:cTn>
                                        <p:tgtEl>
                                          <p:spTgt spid="63"/>
                                        </p:tgtEl>
                                        <p:attrNameLst>
                                          <p:attrName>style.visibility</p:attrName>
                                        </p:attrNameLst>
                                      </p:cBhvr>
                                      <p:to>
                                        <p:strVal val="hidden"/>
                                      </p:to>
                                    </p:set>
                                  </p:subTnLst>
                                </p:cTn>
                              </p:par>
                              <p:par>
                                <p:cTn id="40" presetID="0" presetClass="path" presetSubtype="0" accel="50000" decel="50000" fill="hold" grpId="0" nodeType="withEffect">
                                  <p:stCondLst>
                                    <p:cond delay="0"/>
                                  </p:stCondLst>
                                  <p:childTnLst>
                                    <p:animMotion origin="layout" path="M 0.000000 0.000000 L 0.045729 0.000648 " pathEditMode="relative" rAng="0" ptsTypes="">
                                      <p:cBhvr>
                                        <p:cTn id="41" dur="1000" fill="hold"/>
                                        <p:tgtEl>
                                          <p:spTgt spid="62"/>
                                        </p:tgtEl>
                                        <p:attrNameLst>
                                          <p:attrName>ppt_x</p:attrName>
                                          <p:attrName>ppt_y</p:attrName>
                                        </p:attrNameLst>
                                      </p:cBhvr>
                                      <p:rCtr x="41" y="0"/>
                                    </p:animMotion>
                                  </p:childTnLst>
                                  <p:subTnLst>
                                    <p:set>
                                      <p:cBhvr override="childStyle">
                                        <p:cTn dur="65" fill="hold" display="1" masterRel="sameClick" afterEffect="1">
                                          <p:stCondLst>
                                            <p:cond evt="end" delay="0">
                                              <p:tn val="40"/>
                                            </p:cond>
                                          </p:stCondLst>
                                        </p:cTn>
                                        <p:tgtEl>
                                          <p:spTgt spid="62"/>
                                        </p:tgtEl>
                                        <p:attrNameLst>
                                          <p:attrName>style.visibility</p:attrName>
                                        </p:attrNameLst>
                                      </p:cBhvr>
                                      <p:to>
                                        <p:strVal val="hidden"/>
                                      </p:to>
                                    </p:set>
                                  </p:subTnLst>
                                </p:cTn>
                              </p:par>
                              <p:par>
                                <p:cTn id="42" presetID="0" presetClass="path" presetSubtype="0" accel="50000" decel="50000" fill="hold" grpId="0" nodeType="withEffect">
                                  <p:stCondLst>
                                    <p:cond delay="0"/>
                                  </p:stCondLst>
                                  <p:childTnLst>
                                    <p:animMotion origin="layout" path="M 0.000000 0.000000 L 0.000000 0.076667 " pathEditMode="relative" rAng="0" ptsTypes="">
                                      <p:cBhvr>
                                        <p:cTn id="43" dur="1000" fill="hold"/>
                                        <p:tgtEl>
                                          <p:spTgt spid="61"/>
                                        </p:tgtEl>
                                        <p:attrNameLst>
                                          <p:attrName>ppt_x</p:attrName>
                                          <p:attrName>ppt_y</p:attrName>
                                        </p:attrNameLst>
                                      </p:cBhvr>
                                      <p:rCtr x="0" y="39"/>
                                    </p:animMotion>
                                  </p:childTnLst>
                                  <p:subTnLst>
                                    <p:set>
                                      <p:cBhvr override="childStyle">
                                        <p:cTn dur="65" fill="hold" display="1" masterRel="sameClick" afterEffect="1">
                                          <p:stCondLst>
                                            <p:cond evt="end" delay="0">
                                              <p:tn val="42"/>
                                            </p:cond>
                                          </p:stCondLst>
                                        </p:cTn>
                                        <p:tgtEl>
                                          <p:spTgt spid="61"/>
                                        </p:tgtEl>
                                        <p:attrNameLst>
                                          <p:attrName>style.visibility</p:attrName>
                                        </p:attrNameLst>
                                      </p:cBhvr>
                                      <p:to>
                                        <p:strVal val="hidden"/>
                                      </p:to>
                                    </p:set>
                                  </p:subTnLst>
                                </p:cTn>
                              </p:par>
                            </p:childTnLst>
                          </p:cTn>
                        </p:par>
                        <p:par>
                          <p:cTn id="44" fill="hold">
                            <p:stCondLst>
                              <p:cond delay="0"/>
                            </p:stCondLst>
                            <p:childTnLst>
                              <p:par>
                                <p:cTn id="45" presetID="1" presetClass="entr" presetSubtype="0" fill="hold" grpId="0" nodeType="afterEffect">
                                  <p:stCondLst>
                                    <p:cond delay="200"/>
                                  </p:stCondLst>
                                  <p:childTnLst>
                                    <p:set>
                                      <p:cBhvr>
                                        <p:cTn id="46" dur="1" fill="hold">
                                          <p:stCondLst>
                                            <p:cond delay="0"/>
                                          </p:stCondLst>
                                        </p:cTn>
                                        <p:tgtEl>
                                          <p:spTgt spid="6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blinds(horizontal)">
                                      <p:cBhvr>
                                        <p:cTn id="55" dur="500"/>
                                        <p:tgtEl>
                                          <p:spTgt spid="9"/>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75"/>
                                        </p:tgtEl>
                                        <p:attrNameLst>
                                          <p:attrName>style.visibility</p:attrName>
                                        </p:attrNameLst>
                                      </p:cBhvr>
                                      <p:to>
                                        <p:strVal val="visible"/>
                                      </p:to>
                                    </p:set>
                                    <p:animEffect transition="in" filter="wipe(up)">
                                      <p:cBhvr>
                                        <p:cTn id="58" dur="500"/>
                                        <p:tgtEl>
                                          <p:spTgt spid="75"/>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1" nodeType="clickEffect">
                                  <p:stCondLst>
                                    <p:cond delay="0"/>
                                  </p:stCondLst>
                                  <p:childTnLst>
                                    <p:set>
                                      <p:cBhvr>
                                        <p:cTn id="62" dur="1" fill="hold">
                                          <p:stCondLst>
                                            <p:cond delay="0"/>
                                          </p:stCondLst>
                                        </p:cTn>
                                        <p:tgtEl>
                                          <p:spTgt spid="64"/>
                                        </p:tgtEl>
                                        <p:attrNameLst>
                                          <p:attrName>style.visibility</p:attrName>
                                        </p:attrNameLst>
                                      </p:cBhvr>
                                      <p:to>
                                        <p:strVal val="visible"/>
                                      </p:to>
                                    </p:set>
                                  </p:childTnLst>
                                </p:cTn>
                              </p:par>
                              <p:par>
                                <p:cTn id="63" presetID="0" presetClass="path" presetSubtype="0" accel="50000" decel="50000" fill="hold" grpId="0" nodeType="withEffect">
                                  <p:stCondLst>
                                    <p:cond delay="0"/>
                                  </p:stCondLst>
                                  <p:childTnLst>
                                    <p:animMotion origin="layout" path="M 0.000000 0.000000 L 0.000000 0.077778 " pathEditMode="relative" ptsTypes="">
                                      <p:cBhvr>
                                        <p:cTn id="64" dur="1000" fill="hold"/>
                                        <p:tgtEl>
                                          <p:spTgt spid="64"/>
                                        </p:tgtEl>
                                        <p:attrNameLst>
                                          <p:attrName>ppt_x</p:attrName>
                                          <p:attrName>ppt_y</p:attrName>
                                        </p:attrNameLst>
                                      </p:cBhvr>
                                    </p:animMotion>
                                  </p:childTnLst>
                                  <p:subTnLst>
                                    <p:set>
                                      <p:cBhvr override="childStyle">
                                        <p:cTn dur="65" fill="hold" display="1" masterRel="sameClick" afterEffect="1">
                                          <p:stCondLst>
                                            <p:cond evt="end" delay="0">
                                              <p:tn val="63"/>
                                            </p:cond>
                                          </p:stCondLst>
                                        </p:cTn>
                                        <p:tgtEl>
                                          <p:spTgt spid="64"/>
                                        </p:tgtEl>
                                        <p:attrNameLst>
                                          <p:attrName>style.visibility</p:attrName>
                                        </p:attrNameLst>
                                      </p:cBhvr>
                                      <p:to>
                                        <p:strVal val="hidden"/>
                                      </p:to>
                                    </p:set>
                                  </p:subTnLst>
                                </p:cTn>
                              </p:par>
                            </p:childTnLst>
                          </p:cTn>
                        </p:par>
                        <p:par>
                          <p:cTn id="65" fill="hold">
                            <p:stCondLst>
                              <p:cond delay="0"/>
                            </p:stCondLst>
                            <p:childTnLst>
                              <p:par>
                                <p:cTn id="66" presetID="1" presetClass="entr" presetSubtype="0" fill="hold" grpId="1" nodeType="afterEffect">
                                  <p:stCondLst>
                                    <p:cond delay="0"/>
                                  </p:stCondLst>
                                  <p:childTnLst>
                                    <p:set>
                                      <p:cBhvr>
                                        <p:cTn id="67" dur="1" fill="hold">
                                          <p:stCondLst>
                                            <p:cond delay="0"/>
                                          </p:stCondLst>
                                        </p:cTn>
                                        <p:tgtEl>
                                          <p:spTgt spid="70"/>
                                        </p:tgtEl>
                                        <p:attrNameLst>
                                          <p:attrName>style.visibility</p:attrName>
                                        </p:attrNameLst>
                                      </p:cBhvr>
                                      <p:to>
                                        <p:strVal val="visible"/>
                                      </p:to>
                                    </p:set>
                                  </p:childTnLst>
                                </p:cTn>
                              </p:par>
                              <p:par>
                                <p:cTn id="68" presetID="1" presetClass="entr" presetSubtype="0" fill="hold" grpId="1" nodeType="withEffect">
                                  <p:stCondLst>
                                    <p:cond delay="0"/>
                                  </p:stCondLst>
                                  <p:childTnLst>
                                    <p:set>
                                      <p:cBhvr>
                                        <p:cTn id="69" dur="1" fill="hold">
                                          <p:stCondLst>
                                            <p:cond delay="0"/>
                                          </p:stCondLst>
                                        </p:cTn>
                                        <p:tgtEl>
                                          <p:spTgt spid="69"/>
                                        </p:tgtEl>
                                        <p:attrNameLst>
                                          <p:attrName>style.visibility</p:attrName>
                                        </p:attrNameLst>
                                      </p:cBhvr>
                                      <p:to>
                                        <p:strVal val="visible"/>
                                      </p:to>
                                    </p:set>
                                  </p:childTnLst>
                                </p:cTn>
                              </p:par>
                              <p:par>
                                <p:cTn id="70" presetID="1" presetClass="entr" presetSubtype="0" fill="hold" grpId="1" nodeType="withEffect">
                                  <p:stCondLst>
                                    <p:cond delay="0"/>
                                  </p:stCondLst>
                                  <p:childTnLst>
                                    <p:set>
                                      <p:cBhvr>
                                        <p:cTn id="71" dur="1" fill="hold">
                                          <p:stCondLst>
                                            <p:cond delay="0"/>
                                          </p:stCondLst>
                                        </p:cTn>
                                        <p:tgtEl>
                                          <p:spTgt spid="71"/>
                                        </p:tgtEl>
                                        <p:attrNameLst>
                                          <p:attrName>style.visibility</p:attrName>
                                        </p:attrNameLst>
                                      </p:cBhvr>
                                      <p:to>
                                        <p:strVal val="visible"/>
                                      </p:to>
                                    </p:set>
                                  </p:childTnLst>
                                </p:cTn>
                              </p:par>
                              <p:par>
                                <p:cTn id="72" presetID="0" presetClass="path" presetSubtype="0" accel="50000" decel="50000" fill="hold" grpId="0" nodeType="withEffect">
                                  <p:stCondLst>
                                    <p:cond delay="0"/>
                                  </p:stCondLst>
                                  <p:childTnLst>
                                    <p:animMotion origin="layout" path="M 0.000000 0.000000 L 0.045729 -0.000741 " pathEditMode="relative" rAng="0" ptsTypes="">
                                      <p:cBhvr>
                                        <p:cTn id="73" dur="1000" fill="hold"/>
                                        <p:tgtEl>
                                          <p:spTgt spid="70"/>
                                        </p:tgtEl>
                                        <p:attrNameLst>
                                          <p:attrName>ppt_x</p:attrName>
                                          <p:attrName>ppt_y</p:attrName>
                                        </p:attrNameLst>
                                      </p:cBhvr>
                                      <p:rCtr x="41" y="0"/>
                                    </p:animMotion>
                                  </p:childTnLst>
                                  <p:subTnLst>
                                    <p:set>
                                      <p:cBhvr override="childStyle">
                                        <p:cTn dur="65" fill="hold" display="1" masterRel="sameClick" afterEffect="1">
                                          <p:stCondLst>
                                            <p:cond evt="end" delay="0">
                                              <p:tn val="72"/>
                                            </p:cond>
                                          </p:stCondLst>
                                        </p:cTn>
                                        <p:tgtEl>
                                          <p:spTgt spid="70"/>
                                        </p:tgtEl>
                                        <p:attrNameLst>
                                          <p:attrName>style.visibility</p:attrName>
                                        </p:attrNameLst>
                                      </p:cBhvr>
                                      <p:to>
                                        <p:strVal val="hidden"/>
                                      </p:to>
                                    </p:set>
                                  </p:subTnLst>
                                </p:cTn>
                              </p:par>
                              <p:par>
                                <p:cTn id="74" presetID="0" presetClass="path" presetSubtype="0" accel="50000" decel="50000" fill="hold" grpId="0" nodeType="withEffect">
                                  <p:stCondLst>
                                    <p:cond delay="0"/>
                                  </p:stCondLst>
                                  <p:childTnLst>
                                    <p:animMotion origin="layout" path="M 0.000000 0.000000 L 0.000000 0.076204 " pathEditMode="relative" rAng="0" ptsTypes="">
                                      <p:cBhvr>
                                        <p:cTn id="75" dur="1000" fill="hold"/>
                                        <p:tgtEl>
                                          <p:spTgt spid="69"/>
                                        </p:tgtEl>
                                        <p:attrNameLst>
                                          <p:attrName>ppt_x</p:attrName>
                                          <p:attrName>ppt_y</p:attrName>
                                        </p:attrNameLst>
                                      </p:cBhvr>
                                      <p:rCtr x="0" y="38"/>
                                    </p:animMotion>
                                  </p:childTnLst>
                                  <p:subTnLst>
                                    <p:set>
                                      <p:cBhvr override="childStyle">
                                        <p:cTn dur="65" fill="hold" display="1" masterRel="sameClick" afterEffect="1">
                                          <p:stCondLst>
                                            <p:cond evt="end" delay="0">
                                              <p:tn val="74"/>
                                            </p:cond>
                                          </p:stCondLst>
                                        </p:cTn>
                                        <p:tgtEl>
                                          <p:spTgt spid="69"/>
                                        </p:tgtEl>
                                        <p:attrNameLst>
                                          <p:attrName>style.visibility</p:attrName>
                                        </p:attrNameLst>
                                      </p:cBhvr>
                                      <p:to>
                                        <p:strVal val="hidden"/>
                                      </p:to>
                                    </p:set>
                                  </p:subTnLst>
                                </p:cTn>
                              </p:par>
                              <p:par>
                                <p:cTn id="76" presetID="0" presetClass="path" presetSubtype="0" accel="50000" decel="50000" fill="hold" grpId="0" nodeType="withEffect">
                                  <p:stCondLst>
                                    <p:cond delay="0"/>
                                  </p:stCondLst>
                                  <p:childTnLst>
                                    <p:animMotion origin="layout" path="M 0.000000 0.000000 L -0.046198 0.000000 " pathEditMode="relative" rAng="0" ptsTypes="">
                                      <p:cBhvr>
                                        <p:cTn id="77" dur="1000" fill="hold"/>
                                        <p:tgtEl>
                                          <p:spTgt spid="71"/>
                                        </p:tgtEl>
                                        <p:attrNameLst>
                                          <p:attrName>ppt_x</p:attrName>
                                          <p:attrName>ppt_y</p:attrName>
                                        </p:attrNameLst>
                                      </p:cBhvr>
                                      <p:rCtr x="-42" y="0"/>
                                    </p:animMotion>
                                  </p:childTnLst>
                                  <p:subTnLst>
                                    <p:set>
                                      <p:cBhvr override="childStyle">
                                        <p:cTn dur="65" fill="hold" display="1" masterRel="sameClick" afterEffect="1">
                                          <p:stCondLst>
                                            <p:cond evt="end" delay="0">
                                              <p:tn val="76"/>
                                            </p:cond>
                                          </p:stCondLst>
                                        </p:cTn>
                                        <p:tgtEl>
                                          <p:spTgt spid="71"/>
                                        </p:tgtEl>
                                        <p:attrNameLst>
                                          <p:attrName>style.visibility</p:attrName>
                                        </p:attrNameLst>
                                      </p:cBhvr>
                                      <p:to>
                                        <p:strVal val="hidden"/>
                                      </p:to>
                                    </p:set>
                                  </p:subTnLst>
                                </p:cTn>
                              </p:par>
                            </p:childTnLst>
                          </p:cTn>
                        </p:par>
                        <p:par>
                          <p:cTn id="78" fill="hold">
                            <p:stCondLst>
                              <p:cond delay="0"/>
                            </p:stCondLst>
                            <p:childTnLst>
                              <p:par>
                                <p:cTn id="79" presetID="1" presetClass="entr" presetSubtype="0" fill="hold" grpId="0" nodeType="afterEffect">
                                  <p:stCondLst>
                                    <p:cond delay="200"/>
                                  </p:stCondLst>
                                  <p:childTnLst>
                                    <p:set>
                                      <p:cBhvr>
                                        <p:cTn id="80" dur="1" fill="hold">
                                          <p:stCondLst>
                                            <p:cond delay="0"/>
                                          </p:stCondLst>
                                        </p:cTn>
                                        <p:tgtEl>
                                          <p:spTgt spid="8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8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9"/>
                                        </p:tgtEl>
                                        <p:attrNameLst>
                                          <p:attrName>style.visibility</p:attrName>
                                        </p:attrNameLst>
                                      </p:cBhvr>
                                      <p:to>
                                        <p:strVal val="visible"/>
                                      </p:to>
                                    </p:set>
                                  </p:childTnLst>
                                </p:cTn>
                              </p:par>
                              <p:par>
                                <p:cTn id="91" presetID="0" presetClass="path" presetSubtype="0" accel="50000" decel="50000" fill="hold" grpId="1" nodeType="withEffect">
                                  <p:stCondLst>
                                    <p:cond delay="0"/>
                                  </p:stCondLst>
                                  <p:childTnLst>
                                    <p:animMotion origin="layout" path="M 0.008230 0.000649 L -0.043437 -0.000370 " pathEditMode="relative" rAng="0" ptsTypes="">
                                      <p:cBhvr>
                                        <p:cTn id="92" dur="1000" fill="hold"/>
                                        <p:tgtEl>
                                          <p:spTgt spid="88"/>
                                        </p:tgtEl>
                                        <p:attrNameLst>
                                          <p:attrName>ppt_x</p:attrName>
                                          <p:attrName>ppt_y</p:attrName>
                                        </p:attrNameLst>
                                      </p:cBhvr>
                                      <p:rCtr x="-25" y="0"/>
                                    </p:animMotion>
                                  </p:childTnLst>
                                  <p:subTnLst>
                                    <p:set>
                                      <p:cBhvr override="childStyle">
                                        <p:cTn dur="65" fill="hold" display="1" masterRel="sameClick" afterEffect="1">
                                          <p:stCondLst>
                                            <p:cond evt="end" delay="0">
                                              <p:tn val="91"/>
                                            </p:cond>
                                          </p:stCondLst>
                                        </p:cTn>
                                        <p:tgtEl>
                                          <p:spTgt spid="88"/>
                                        </p:tgtEl>
                                        <p:attrNameLst>
                                          <p:attrName>style.visibility</p:attrName>
                                        </p:attrNameLst>
                                      </p:cBhvr>
                                      <p:to>
                                        <p:strVal val="hidden"/>
                                      </p:to>
                                    </p:set>
                                  </p:subTnLst>
                                </p:cTn>
                              </p:par>
                              <p:par>
                                <p:cTn id="93" presetID="0" presetClass="path" presetSubtype="0" accel="50000" decel="50000" fill="hold" grpId="1" nodeType="withEffect">
                                  <p:stCondLst>
                                    <p:cond delay="0"/>
                                  </p:stCondLst>
                                  <p:childTnLst>
                                    <p:animMotion origin="layout" path="M 0.000000 0.000000 L 0.000000 -0.074815 " pathEditMode="relative" rAng="0" ptsTypes="">
                                      <p:cBhvr>
                                        <p:cTn id="94" dur="1000" fill="hold"/>
                                        <p:tgtEl>
                                          <p:spTgt spid="99"/>
                                        </p:tgtEl>
                                        <p:attrNameLst>
                                          <p:attrName>ppt_x</p:attrName>
                                          <p:attrName>ppt_y</p:attrName>
                                        </p:attrNameLst>
                                      </p:cBhvr>
                                      <p:rCtr x="0" y="-46"/>
                                    </p:animMotion>
                                  </p:childTnLst>
                                  <p:subTnLst>
                                    <p:set>
                                      <p:cBhvr override="childStyle">
                                        <p:cTn dur="65" fill="hold" display="1" masterRel="sameClick" afterEffect="1">
                                          <p:stCondLst>
                                            <p:cond evt="end" delay="0">
                                              <p:tn val="93"/>
                                            </p:cond>
                                          </p:stCondLst>
                                        </p:cTn>
                                        <p:tgtEl>
                                          <p:spTgt spid="99"/>
                                        </p:tgtEl>
                                        <p:attrNameLst>
                                          <p:attrName>style.visibility</p:attrName>
                                        </p:attrNameLst>
                                      </p:cBhvr>
                                      <p:to>
                                        <p:strVal val="hidden"/>
                                      </p:to>
                                    </p:set>
                                  </p:subTnLst>
                                </p:cTn>
                              </p:par>
                            </p:childTnLst>
                          </p:cTn>
                        </p:par>
                        <p:par>
                          <p:cTn id="95" fill="hold">
                            <p:stCondLst>
                              <p:cond delay="0"/>
                            </p:stCondLst>
                            <p:childTnLst>
                              <p:par>
                                <p:cTn id="96" presetID="1" presetClass="entr" presetSubtype="0" fill="hold" grpId="0" nodeType="afterEffect">
                                  <p:stCondLst>
                                    <p:cond delay="0"/>
                                  </p:stCondLst>
                                  <p:childTnLst>
                                    <p:set>
                                      <p:cBhvr>
                                        <p:cTn id="97" dur="1" fill="hold">
                                          <p:stCondLst>
                                            <p:cond delay="0"/>
                                          </p:stCondLst>
                                        </p:cTn>
                                        <p:tgtEl>
                                          <p:spTgt spid="91"/>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89"/>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90"/>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98"/>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97"/>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96"/>
                                        </p:tgtEl>
                                        <p:attrNameLst>
                                          <p:attrName>style.visibility</p:attrName>
                                        </p:attrNameLst>
                                      </p:cBhvr>
                                      <p:to>
                                        <p:strVal val="visible"/>
                                      </p:to>
                                    </p:set>
                                  </p:childTnLst>
                                </p:cTn>
                              </p:par>
                              <p:par>
                                <p:cTn id="108" presetID="0" presetClass="path" presetSubtype="0" accel="50000" decel="50000" fill="hold" grpId="1" nodeType="withEffect">
                                  <p:stCondLst>
                                    <p:cond delay="0"/>
                                  </p:stCondLst>
                                  <p:childTnLst>
                                    <p:animMotion origin="layout" path="M 0.000000 0.000000 L 0.000000 -0.080000 " pathEditMode="relative" ptsTypes="">
                                      <p:cBhvr>
                                        <p:cTn id="109" dur="1000" fill="hold"/>
                                        <p:tgtEl>
                                          <p:spTgt spid="91"/>
                                        </p:tgtEl>
                                        <p:attrNameLst>
                                          <p:attrName>ppt_x</p:attrName>
                                          <p:attrName>ppt_y</p:attrName>
                                        </p:attrNameLst>
                                      </p:cBhvr>
                                    </p:animMotion>
                                  </p:childTnLst>
                                  <p:subTnLst>
                                    <p:set>
                                      <p:cBhvr override="childStyle">
                                        <p:cTn dur="65" fill="hold" display="1" masterRel="sameClick" afterEffect="1">
                                          <p:stCondLst>
                                            <p:cond evt="end" delay="0">
                                              <p:tn val="108"/>
                                            </p:cond>
                                          </p:stCondLst>
                                        </p:cTn>
                                        <p:tgtEl>
                                          <p:spTgt spid="91"/>
                                        </p:tgtEl>
                                        <p:attrNameLst>
                                          <p:attrName>style.visibility</p:attrName>
                                        </p:attrNameLst>
                                      </p:cBhvr>
                                      <p:to>
                                        <p:strVal val="hidden"/>
                                      </p:to>
                                    </p:set>
                                  </p:subTnLst>
                                </p:cTn>
                              </p:par>
                              <p:par>
                                <p:cTn id="110" presetID="0" presetClass="path" presetSubtype="0" accel="50000" decel="50000" fill="hold" grpId="1" nodeType="withEffect">
                                  <p:stCondLst>
                                    <p:cond delay="0"/>
                                  </p:stCondLst>
                                  <p:childTnLst>
                                    <p:animMotion origin="layout" path="M 0.000000 0.000000 L 0.000000 0.076944 " pathEditMode="relative" ptsTypes="">
                                      <p:cBhvr>
                                        <p:cTn id="111" dur="1000" fill="hold"/>
                                        <p:tgtEl>
                                          <p:spTgt spid="90"/>
                                        </p:tgtEl>
                                        <p:attrNameLst>
                                          <p:attrName>ppt_x</p:attrName>
                                          <p:attrName>ppt_y</p:attrName>
                                        </p:attrNameLst>
                                      </p:cBhvr>
                                    </p:animMotion>
                                  </p:childTnLst>
                                  <p:subTnLst>
                                    <p:set>
                                      <p:cBhvr override="childStyle">
                                        <p:cTn dur="65" fill="hold" display="1" masterRel="sameClick" afterEffect="1">
                                          <p:stCondLst>
                                            <p:cond evt="end" delay="0">
                                              <p:tn val="110"/>
                                            </p:cond>
                                          </p:stCondLst>
                                        </p:cTn>
                                        <p:tgtEl>
                                          <p:spTgt spid="90"/>
                                        </p:tgtEl>
                                        <p:attrNameLst>
                                          <p:attrName>style.visibility</p:attrName>
                                        </p:attrNameLst>
                                      </p:cBhvr>
                                      <p:to>
                                        <p:strVal val="hidden"/>
                                      </p:to>
                                    </p:set>
                                  </p:subTnLst>
                                </p:cTn>
                              </p:par>
                              <p:par>
                                <p:cTn id="112" presetID="0" presetClass="path" presetSubtype="0" accel="50000" decel="50000" fill="hold" grpId="1" nodeType="withEffect">
                                  <p:stCondLst>
                                    <p:cond delay="0"/>
                                  </p:stCondLst>
                                  <p:childTnLst>
                                    <p:animMotion origin="layout" path="M 0.000000 0.000000 L -0.046198 0.000000 " pathEditMode="relative" rAng="0" ptsTypes="">
                                      <p:cBhvr>
                                        <p:cTn id="113" dur="1000" fill="hold"/>
                                        <p:tgtEl>
                                          <p:spTgt spid="89"/>
                                        </p:tgtEl>
                                        <p:attrNameLst>
                                          <p:attrName>ppt_x</p:attrName>
                                          <p:attrName>ppt_y</p:attrName>
                                        </p:attrNameLst>
                                      </p:cBhvr>
                                      <p:rCtr x="-41" y="0"/>
                                    </p:animMotion>
                                  </p:childTnLst>
                                  <p:subTnLst>
                                    <p:set>
                                      <p:cBhvr override="childStyle">
                                        <p:cTn dur="65" fill="hold" display="1" masterRel="sameClick" afterEffect="1">
                                          <p:stCondLst>
                                            <p:cond evt="end" delay="0">
                                              <p:tn val="112"/>
                                            </p:cond>
                                          </p:stCondLst>
                                        </p:cTn>
                                        <p:tgtEl>
                                          <p:spTgt spid="89"/>
                                        </p:tgtEl>
                                        <p:attrNameLst>
                                          <p:attrName>style.visibility</p:attrName>
                                        </p:attrNameLst>
                                      </p:cBhvr>
                                      <p:to>
                                        <p:strVal val="hidden"/>
                                      </p:to>
                                    </p:set>
                                  </p:subTnLst>
                                </p:cTn>
                              </p:par>
                              <p:par>
                                <p:cTn id="114" presetID="0" presetClass="path" presetSubtype="0" accel="50000" decel="50000" fill="hold" grpId="1" nodeType="withEffect">
                                  <p:stCondLst>
                                    <p:cond delay="0"/>
                                  </p:stCondLst>
                                  <p:childTnLst>
                                    <p:animMotion origin="layout" path="M 0.000000 0.000000 L 0.045729 -0.002130 " pathEditMode="relative" rAng="0" ptsTypes="">
                                      <p:cBhvr>
                                        <p:cTn id="115" dur="1000" fill="hold"/>
                                        <p:tgtEl>
                                          <p:spTgt spid="98"/>
                                        </p:tgtEl>
                                        <p:attrNameLst>
                                          <p:attrName>ppt_x</p:attrName>
                                          <p:attrName>ppt_y</p:attrName>
                                        </p:attrNameLst>
                                      </p:cBhvr>
                                      <p:rCtr x="42" y="0"/>
                                    </p:animMotion>
                                  </p:childTnLst>
                                  <p:subTnLst>
                                    <p:set>
                                      <p:cBhvr override="childStyle">
                                        <p:cTn dur="65" fill="hold" display="1" masterRel="sameClick" afterEffect="1">
                                          <p:stCondLst>
                                            <p:cond evt="end" delay="0">
                                              <p:tn val="114"/>
                                            </p:cond>
                                          </p:stCondLst>
                                        </p:cTn>
                                        <p:tgtEl>
                                          <p:spTgt spid="98"/>
                                        </p:tgtEl>
                                        <p:attrNameLst>
                                          <p:attrName>style.visibility</p:attrName>
                                        </p:attrNameLst>
                                      </p:cBhvr>
                                      <p:to>
                                        <p:strVal val="hidden"/>
                                      </p:to>
                                    </p:set>
                                  </p:subTnLst>
                                </p:cTn>
                              </p:par>
                              <p:par>
                                <p:cTn id="116" presetID="0" presetClass="path" presetSubtype="0" accel="50000" decel="50000" fill="hold" grpId="1" nodeType="withEffect">
                                  <p:stCondLst>
                                    <p:cond delay="0"/>
                                  </p:stCondLst>
                                  <p:childTnLst>
                                    <p:animMotion origin="layout" path="M 0.000000 0.000000 L 0.000000 -0.081944 " pathEditMode="relative" ptsTypes="">
                                      <p:cBhvr>
                                        <p:cTn id="117" dur="1000" fill="hold"/>
                                        <p:tgtEl>
                                          <p:spTgt spid="97"/>
                                        </p:tgtEl>
                                        <p:attrNameLst>
                                          <p:attrName>ppt_x</p:attrName>
                                          <p:attrName>ppt_y</p:attrName>
                                        </p:attrNameLst>
                                      </p:cBhvr>
                                    </p:animMotion>
                                  </p:childTnLst>
                                  <p:subTnLst>
                                    <p:set>
                                      <p:cBhvr override="childStyle">
                                        <p:cTn dur="65" fill="hold" display="1" masterRel="sameClick" afterEffect="1">
                                          <p:stCondLst>
                                            <p:cond evt="end" delay="0">
                                              <p:tn val="116"/>
                                            </p:cond>
                                          </p:stCondLst>
                                        </p:cTn>
                                        <p:tgtEl>
                                          <p:spTgt spid="97"/>
                                        </p:tgtEl>
                                        <p:attrNameLst>
                                          <p:attrName>style.visibility</p:attrName>
                                        </p:attrNameLst>
                                      </p:cBhvr>
                                      <p:to>
                                        <p:strVal val="hidden"/>
                                      </p:to>
                                    </p:set>
                                  </p:subTnLst>
                                </p:cTn>
                              </p:par>
                              <p:par>
                                <p:cTn id="118" presetID="0" presetClass="path" presetSubtype="0" accel="50000" decel="50000" fill="hold" grpId="1" nodeType="withEffect">
                                  <p:stCondLst>
                                    <p:cond delay="0"/>
                                  </p:stCondLst>
                                  <p:childTnLst>
                                    <p:animMotion origin="layout" path="M 0.000000 0.000000 L -0.046198 0.000000 " pathEditMode="relative" rAng="0" ptsTypes="">
                                      <p:cBhvr>
                                        <p:cTn id="119" dur="1000" fill="hold"/>
                                        <p:tgtEl>
                                          <p:spTgt spid="96"/>
                                        </p:tgtEl>
                                        <p:attrNameLst>
                                          <p:attrName>ppt_x</p:attrName>
                                          <p:attrName>ppt_y</p:attrName>
                                        </p:attrNameLst>
                                      </p:cBhvr>
                                      <p:rCtr x="-43" y="0"/>
                                    </p:animMotion>
                                  </p:childTnLst>
                                  <p:subTnLst>
                                    <p:set>
                                      <p:cBhvr override="childStyle">
                                        <p:cTn dur="65" fill="hold" display="1" masterRel="sameClick" afterEffect="1">
                                          <p:stCondLst>
                                            <p:cond evt="end" delay="0">
                                              <p:tn val="118"/>
                                            </p:cond>
                                          </p:stCondLst>
                                        </p:cTn>
                                        <p:tgtEl>
                                          <p:spTgt spid="96"/>
                                        </p:tgtEl>
                                        <p:attrNameLst>
                                          <p:attrName>style.visibility</p:attrName>
                                        </p:attrNameLst>
                                      </p:cBhvr>
                                      <p:to>
                                        <p:strVal val="hidden"/>
                                      </p:to>
                                    </p:set>
                                  </p:subTnLst>
                                </p:cTn>
                              </p:par>
                            </p:childTnLst>
                          </p:cTn>
                        </p:par>
                        <p:par>
                          <p:cTn id="120" fill="hold">
                            <p:stCondLst>
                              <p:cond delay="0"/>
                            </p:stCondLst>
                            <p:childTnLst>
                              <p:par>
                                <p:cTn id="121" presetID="1" presetClass="entr" presetSubtype="0" fill="hold" grpId="0" nodeType="afterEffect">
                                  <p:stCondLst>
                                    <p:cond delay="0"/>
                                  </p:stCondLst>
                                  <p:childTnLst>
                                    <p:set>
                                      <p:cBhvr>
                                        <p:cTn id="122" dur="1" fill="hold">
                                          <p:stCondLst>
                                            <p:cond delay="0"/>
                                          </p:stCondLst>
                                        </p:cTn>
                                        <p:tgtEl>
                                          <p:spTgt spid="85"/>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84"/>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86"/>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87"/>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83"/>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82"/>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nodeType="clickEffect">
                                  <p:stCondLst>
                                    <p:cond delay="0"/>
                                  </p:stCondLst>
                                  <p:childTnLst>
                                    <p:set>
                                      <p:cBhvr>
                                        <p:cTn id="136" dur="1" fill="hold">
                                          <p:stCondLst>
                                            <p:cond delay="0"/>
                                          </p:stCondLst>
                                        </p:cTn>
                                        <p:tgtEl>
                                          <p:spTgt spid="11"/>
                                        </p:tgtEl>
                                        <p:attrNameLst>
                                          <p:attrName>style.visibility</p:attrName>
                                        </p:attrNameLst>
                                      </p:cBhvr>
                                      <p:to>
                                        <p:strVal val="visible"/>
                                      </p:to>
                                    </p:set>
                                    <p:animEffect transition="in" filter="blinds(horizontal)">
                                      <p:cBhvr>
                                        <p:cTn id="137" dur="500"/>
                                        <p:tgtEl>
                                          <p:spTgt spid="11"/>
                                        </p:tgtEl>
                                      </p:cBhvr>
                                    </p:animEffect>
                                  </p:childTnLst>
                                </p:cTn>
                              </p:par>
                              <p:par>
                                <p:cTn id="138" presetID="22" presetClass="entr" presetSubtype="1" fill="hold" grpId="0" nodeType="withEffect">
                                  <p:stCondLst>
                                    <p:cond delay="0"/>
                                  </p:stCondLst>
                                  <p:childTnLst>
                                    <p:set>
                                      <p:cBhvr>
                                        <p:cTn id="139" dur="1" fill="hold">
                                          <p:stCondLst>
                                            <p:cond delay="0"/>
                                          </p:stCondLst>
                                        </p:cTn>
                                        <p:tgtEl>
                                          <p:spTgt spid="100"/>
                                        </p:tgtEl>
                                        <p:attrNameLst>
                                          <p:attrName>style.visibility</p:attrName>
                                        </p:attrNameLst>
                                      </p:cBhvr>
                                      <p:to>
                                        <p:strVal val="visible"/>
                                      </p:to>
                                    </p:set>
                                    <p:animEffect transition="in" filter="wipe(up)">
                                      <p:cBhvr>
                                        <p:cTn id="140" dur="500"/>
                                        <p:tgtEl>
                                          <p:spTgt spid="100"/>
                                        </p:tgtEl>
                                      </p:cBhvr>
                                    </p:animEffec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104"/>
                                        </p:tgtEl>
                                        <p:attrNameLst>
                                          <p:attrName>style.visibility</p:attrName>
                                        </p:attrNameLst>
                                      </p:cBhvr>
                                      <p:to>
                                        <p:strVal val="visible"/>
                                      </p:to>
                                    </p:set>
                                  </p:childTnLst>
                                </p:cTn>
                              </p:par>
                              <p:par>
                                <p:cTn id="145" presetID="0" presetClass="path" presetSubtype="0" accel="50000" decel="50000" fill="hold" grpId="1" nodeType="withEffect">
                                  <p:stCondLst>
                                    <p:cond delay="0"/>
                                  </p:stCondLst>
                                  <p:childTnLst>
                                    <p:animMotion origin="layout" path="M -0.009636 0.000000 L 0.043958 0.000000 " pathEditMode="relative" rAng="0" ptsTypes="">
                                      <p:cBhvr>
                                        <p:cTn id="146" dur="1000" fill="hold"/>
                                        <p:tgtEl>
                                          <p:spTgt spid="104"/>
                                        </p:tgtEl>
                                        <p:attrNameLst>
                                          <p:attrName>ppt_x</p:attrName>
                                          <p:attrName>ppt_y</p:attrName>
                                        </p:attrNameLst>
                                      </p:cBhvr>
                                      <p:rCtr x="27" y="0"/>
                                    </p:animMotion>
                                  </p:childTnLst>
                                  <p:subTnLst>
                                    <p:set>
                                      <p:cBhvr override="childStyle">
                                        <p:cTn dur="65" fill="hold" display="1" masterRel="sameClick" afterEffect="1">
                                          <p:stCondLst>
                                            <p:cond evt="end" delay="0">
                                              <p:tn val="145"/>
                                            </p:cond>
                                          </p:stCondLst>
                                        </p:cTn>
                                        <p:tgtEl>
                                          <p:spTgt spid="104"/>
                                        </p:tgtEl>
                                        <p:attrNameLst>
                                          <p:attrName>style.visibility</p:attrName>
                                        </p:attrNameLst>
                                      </p:cBhvr>
                                      <p:to>
                                        <p:strVal val="hidden"/>
                                      </p:to>
                                    </p:set>
                                  </p:subTnLst>
                                </p:cTn>
                              </p:par>
                            </p:childTnLst>
                          </p:cTn>
                        </p:par>
                        <p:par>
                          <p:cTn id="147" fill="hold">
                            <p:stCondLst>
                              <p:cond delay="0"/>
                            </p:stCondLst>
                            <p:childTnLst>
                              <p:par>
                                <p:cTn id="148" presetID="1" presetClass="entr" presetSubtype="0" fill="hold" grpId="0" nodeType="afterEffect">
                                  <p:stCondLst>
                                    <p:cond delay="0"/>
                                  </p:stCondLst>
                                  <p:childTnLst>
                                    <p:set>
                                      <p:cBhvr>
                                        <p:cTn id="149" dur="1" fill="hold">
                                          <p:stCondLst>
                                            <p:cond delay="0"/>
                                          </p:stCondLst>
                                        </p:cTn>
                                        <p:tgtEl>
                                          <p:spTgt spid="108"/>
                                        </p:tgtEl>
                                        <p:attrNameLst>
                                          <p:attrName>style.visibility</p:attrName>
                                        </p:attrNameLst>
                                      </p:cBhvr>
                                      <p:to>
                                        <p:strVal val="visible"/>
                                      </p:to>
                                    </p:set>
                                  </p:childTnLst>
                                </p:cTn>
                              </p:par>
                              <p:par>
                                <p:cTn id="150" presetID="1" presetClass="entr" presetSubtype="0" fill="hold" grpId="0" nodeType="withEffect">
                                  <p:stCondLst>
                                    <p:cond delay="0"/>
                                  </p:stCondLst>
                                  <p:childTnLst>
                                    <p:set>
                                      <p:cBhvr>
                                        <p:cTn id="151" dur="1" fill="hold">
                                          <p:stCondLst>
                                            <p:cond delay="0"/>
                                          </p:stCondLst>
                                        </p:cTn>
                                        <p:tgtEl>
                                          <p:spTgt spid="107"/>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106"/>
                                        </p:tgtEl>
                                        <p:attrNameLst>
                                          <p:attrName>style.visibility</p:attrName>
                                        </p:attrNameLst>
                                      </p:cBhvr>
                                      <p:to>
                                        <p:strVal val="visible"/>
                                      </p:to>
                                    </p:set>
                                  </p:childTnLst>
                                </p:cTn>
                              </p:par>
                              <p:par>
                                <p:cTn id="154" presetID="0" presetClass="path" presetSubtype="0" accel="50000" decel="50000" fill="hold" grpId="1" nodeType="withEffect">
                                  <p:stCondLst>
                                    <p:cond delay="0"/>
                                  </p:stCondLst>
                                  <p:childTnLst>
                                    <p:animMotion origin="layout" path="M 0.000000 0.000000 L 0.000000 -0.082407 " pathEditMode="relative" ptsTypes="">
                                      <p:cBhvr>
                                        <p:cTn id="155" dur="1000" fill="hold"/>
                                        <p:tgtEl>
                                          <p:spTgt spid="108"/>
                                        </p:tgtEl>
                                        <p:attrNameLst>
                                          <p:attrName>ppt_x</p:attrName>
                                          <p:attrName>ppt_y</p:attrName>
                                        </p:attrNameLst>
                                      </p:cBhvr>
                                    </p:animMotion>
                                  </p:childTnLst>
                                  <p:subTnLst>
                                    <p:set>
                                      <p:cBhvr override="childStyle">
                                        <p:cTn dur="65" fill="hold" display="1" masterRel="sameClick" afterEffect="1">
                                          <p:stCondLst>
                                            <p:cond evt="end" delay="0">
                                              <p:tn val="154"/>
                                            </p:cond>
                                          </p:stCondLst>
                                        </p:cTn>
                                        <p:tgtEl>
                                          <p:spTgt spid="108"/>
                                        </p:tgtEl>
                                        <p:attrNameLst>
                                          <p:attrName>style.visibility</p:attrName>
                                        </p:attrNameLst>
                                      </p:cBhvr>
                                      <p:to>
                                        <p:strVal val="hidden"/>
                                      </p:to>
                                    </p:set>
                                  </p:subTnLst>
                                </p:cTn>
                              </p:par>
                              <p:par>
                                <p:cTn id="156" presetID="0" presetClass="path" presetSubtype="0" accel="50000" decel="50000" fill="hold" grpId="1" nodeType="withEffect">
                                  <p:stCondLst>
                                    <p:cond delay="0"/>
                                  </p:stCondLst>
                                  <p:childTnLst>
                                    <p:animMotion origin="layout" path="M 0.000000 0.000000 L 0.045729 0.001111 " pathEditMode="relative" rAng="0" ptsTypes="">
                                      <p:cBhvr>
                                        <p:cTn id="157" dur="1000" fill="hold"/>
                                        <p:tgtEl>
                                          <p:spTgt spid="107"/>
                                        </p:tgtEl>
                                        <p:attrNameLst>
                                          <p:attrName>ppt_x</p:attrName>
                                          <p:attrName>ppt_y</p:attrName>
                                        </p:attrNameLst>
                                      </p:cBhvr>
                                      <p:rCtr x="41" y="0"/>
                                    </p:animMotion>
                                  </p:childTnLst>
                                  <p:subTnLst>
                                    <p:set>
                                      <p:cBhvr override="childStyle">
                                        <p:cTn dur="65" fill="hold" display="1" masterRel="sameClick" afterEffect="1">
                                          <p:stCondLst>
                                            <p:cond evt="end" delay="0">
                                              <p:tn val="156"/>
                                            </p:cond>
                                          </p:stCondLst>
                                        </p:cTn>
                                        <p:tgtEl>
                                          <p:spTgt spid="107"/>
                                        </p:tgtEl>
                                        <p:attrNameLst>
                                          <p:attrName>style.visibility</p:attrName>
                                        </p:attrNameLst>
                                      </p:cBhvr>
                                      <p:to>
                                        <p:strVal val="hidden"/>
                                      </p:to>
                                    </p:set>
                                  </p:subTnLst>
                                </p:cTn>
                              </p:par>
                              <p:par>
                                <p:cTn id="158" presetID="0" presetClass="path" presetSubtype="0" accel="50000" decel="50000" fill="hold" grpId="1" nodeType="withEffect">
                                  <p:stCondLst>
                                    <p:cond delay="0"/>
                                  </p:stCondLst>
                                  <p:childTnLst>
                                    <p:animMotion origin="layout" path="M 0.000000 0.000000 L 0.000000 0.080556 " pathEditMode="relative" ptsTypes="">
                                      <p:cBhvr>
                                        <p:cTn id="159" dur="1000" fill="hold"/>
                                        <p:tgtEl>
                                          <p:spTgt spid="106"/>
                                        </p:tgtEl>
                                        <p:attrNameLst>
                                          <p:attrName>ppt_x</p:attrName>
                                          <p:attrName>ppt_y</p:attrName>
                                        </p:attrNameLst>
                                      </p:cBhvr>
                                    </p:animMotion>
                                  </p:childTnLst>
                                  <p:subTnLst>
                                    <p:set>
                                      <p:cBhvr override="childStyle">
                                        <p:cTn dur="65" fill="hold" display="1" masterRel="sameClick" afterEffect="1">
                                          <p:stCondLst>
                                            <p:cond evt="end" delay="0">
                                              <p:tn val="158"/>
                                            </p:cond>
                                          </p:stCondLst>
                                        </p:cTn>
                                        <p:tgtEl>
                                          <p:spTgt spid="106"/>
                                        </p:tgtEl>
                                        <p:attrNameLst>
                                          <p:attrName>style.visibility</p:attrName>
                                        </p:attrNameLst>
                                      </p:cBhvr>
                                      <p:to>
                                        <p:strVal val="hidden"/>
                                      </p:to>
                                    </p:set>
                                  </p:subTnLst>
                                </p:cTn>
                              </p:par>
                            </p:childTnLst>
                          </p:cTn>
                        </p:par>
                        <p:par>
                          <p:cTn id="160" fill="hold">
                            <p:stCondLst>
                              <p:cond delay="0"/>
                            </p:stCondLst>
                            <p:childTnLst>
                              <p:par>
                                <p:cTn id="161" presetID="1" presetClass="entr" presetSubtype="0" fill="hold" grpId="0" nodeType="afterEffect">
                                  <p:stCondLst>
                                    <p:cond delay="0"/>
                                  </p:stCondLst>
                                  <p:childTnLst>
                                    <p:set>
                                      <p:cBhvr>
                                        <p:cTn id="162" dur="1" fill="hold">
                                          <p:stCondLst>
                                            <p:cond delay="0"/>
                                          </p:stCondLst>
                                        </p:cTn>
                                        <p:tgtEl>
                                          <p:spTgt spid="109"/>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112"/>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113"/>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114"/>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111"/>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115"/>
                                        </p:tgtEl>
                                        <p:attrNameLst>
                                          <p:attrName>style.visibility</p:attrName>
                                        </p:attrNameLst>
                                      </p:cBhvr>
                                      <p:to>
                                        <p:strVal val="visible"/>
                                      </p:to>
                                    </p:set>
                                  </p:childTnLst>
                                </p:cTn>
                              </p:par>
                              <p:par>
                                <p:cTn id="175" presetID="0" presetClass="path" presetSubtype="0" accel="50000" decel="50000" fill="hold" grpId="1" nodeType="withEffect">
                                  <p:stCondLst>
                                    <p:cond delay="0"/>
                                  </p:stCondLst>
                                  <p:childTnLst>
                                    <p:animMotion origin="layout" path="M 0.000000 0.000000 L 0.000000 0.077778 " pathEditMode="relative" ptsTypes="">
                                      <p:cBhvr>
                                        <p:cTn id="176" dur="1000" fill="hold"/>
                                        <p:tgtEl>
                                          <p:spTgt spid="111"/>
                                        </p:tgtEl>
                                        <p:attrNameLst>
                                          <p:attrName>ppt_x</p:attrName>
                                          <p:attrName>ppt_y</p:attrName>
                                        </p:attrNameLst>
                                      </p:cBhvr>
                                    </p:animMotion>
                                  </p:childTnLst>
                                  <p:subTnLst>
                                    <p:set>
                                      <p:cBhvr override="childStyle">
                                        <p:cTn dur="65" fill="hold" display="1" masterRel="sameClick" afterEffect="1">
                                          <p:stCondLst>
                                            <p:cond evt="end" delay="0">
                                              <p:tn val="175"/>
                                            </p:cond>
                                          </p:stCondLst>
                                        </p:cTn>
                                        <p:tgtEl>
                                          <p:spTgt spid="111"/>
                                        </p:tgtEl>
                                        <p:attrNameLst>
                                          <p:attrName>style.visibility</p:attrName>
                                        </p:attrNameLst>
                                      </p:cBhvr>
                                      <p:to>
                                        <p:strVal val="hidden"/>
                                      </p:to>
                                    </p:set>
                                  </p:subTnLst>
                                </p:cTn>
                              </p:par>
                              <p:par>
                                <p:cTn id="177" presetID="0" presetClass="path" presetSubtype="0" accel="50000" decel="50000" fill="hold" grpId="1" nodeType="withEffect">
                                  <p:stCondLst>
                                    <p:cond delay="0"/>
                                  </p:stCondLst>
                                  <p:childTnLst>
                                    <p:animMotion origin="layout" path="M 0.009270 0.001018 L -0.044115 0.000370 " pathEditMode="relative" rAng="0" ptsTypes="">
                                      <p:cBhvr>
                                        <p:cTn id="178" dur="1000" fill="hold"/>
                                        <p:tgtEl>
                                          <p:spTgt spid="115"/>
                                        </p:tgtEl>
                                        <p:attrNameLst>
                                          <p:attrName>ppt_x</p:attrName>
                                          <p:attrName>ppt_y</p:attrName>
                                        </p:attrNameLst>
                                      </p:cBhvr>
                                      <p:rCtr x="-26" y="0"/>
                                    </p:animMotion>
                                  </p:childTnLst>
                                  <p:subTnLst>
                                    <p:set>
                                      <p:cBhvr override="childStyle">
                                        <p:cTn dur="65" fill="hold" display="1" masterRel="sameClick" afterEffect="1">
                                          <p:stCondLst>
                                            <p:cond evt="end" delay="0">
                                              <p:tn val="177"/>
                                            </p:cond>
                                          </p:stCondLst>
                                        </p:cTn>
                                        <p:tgtEl>
                                          <p:spTgt spid="115"/>
                                        </p:tgtEl>
                                        <p:attrNameLst>
                                          <p:attrName>style.visibility</p:attrName>
                                        </p:attrNameLst>
                                      </p:cBhvr>
                                      <p:to>
                                        <p:strVal val="hidden"/>
                                      </p:to>
                                    </p:set>
                                  </p:subTnLst>
                                </p:cTn>
                              </p:par>
                              <p:par>
                                <p:cTn id="179" presetID="0" presetClass="path" presetSubtype="0" accel="50000" decel="50000" fill="hold" grpId="1" nodeType="withEffect">
                                  <p:stCondLst>
                                    <p:cond delay="0"/>
                                  </p:stCondLst>
                                  <p:childTnLst>
                                    <p:animMotion origin="layout" path="M 0.000000 0.000000 L 0.000000 -0.081481 " pathEditMode="relative" ptsTypes="">
                                      <p:cBhvr>
                                        <p:cTn id="180" dur="1000" fill="hold"/>
                                        <p:tgtEl>
                                          <p:spTgt spid="114"/>
                                        </p:tgtEl>
                                        <p:attrNameLst>
                                          <p:attrName>ppt_x</p:attrName>
                                          <p:attrName>ppt_y</p:attrName>
                                        </p:attrNameLst>
                                      </p:cBhvr>
                                    </p:animMotion>
                                  </p:childTnLst>
                                  <p:subTnLst>
                                    <p:set>
                                      <p:cBhvr override="childStyle">
                                        <p:cTn dur="65" fill="hold" display="1" masterRel="sameClick" afterEffect="1">
                                          <p:stCondLst>
                                            <p:cond evt="end" delay="0">
                                              <p:tn val="179"/>
                                            </p:cond>
                                          </p:stCondLst>
                                        </p:cTn>
                                        <p:tgtEl>
                                          <p:spTgt spid="114"/>
                                        </p:tgtEl>
                                        <p:attrNameLst>
                                          <p:attrName>style.visibility</p:attrName>
                                        </p:attrNameLst>
                                      </p:cBhvr>
                                      <p:to>
                                        <p:strVal val="hidden"/>
                                      </p:to>
                                    </p:set>
                                  </p:subTnLst>
                                </p:cTn>
                              </p:par>
                            </p:childTnLst>
                          </p:cTn>
                        </p:par>
                        <p:par>
                          <p:cTn id="181" fill="hold">
                            <p:stCondLst>
                              <p:cond delay="0"/>
                            </p:stCondLst>
                            <p:childTnLst>
                              <p:par>
                                <p:cTn id="182" presetID="1" presetClass="entr" presetSubtype="0" fill="hold" grpId="1" nodeType="afterEffect">
                                  <p:stCondLst>
                                    <p:cond delay="0"/>
                                  </p:stCondLst>
                                  <p:childTnLst>
                                    <p:set>
                                      <p:cBhvr>
                                        <p:cTn id="183" dur="1" fill="hold">
                                          <p:stCondLst>
                                            <p:cond delay="0"/>
                                          </p:stCondLst>
                                        </p:cTn>
                                        <p:tgtEl>
                                          <p:spTgt spid="116"/>
                                        </p:tgtEl>
                                        <p:attrNameLst>
                                          <p:attrName>style.visibility</p:attrName>
                                        </p:attrNameLst>
                                      </p:cBhvr>
                                      <p:to>
                                        <p:strVal val="visible"/>
                                      </p:to>
                                    </p:set>
                                  </p:childTnLst>
                                </p:cTn>
                              </p:par>
                              <p:par>
                                <p:cTn id="184" presetID="1" presetClass="entr" presetSubtype="0" fill="hold" grpId="0" nodeType="withEffect">
                                  <p:stCondLst>
                                    <p:cond delay="0"/>
                                  </p:stCondLst>
                                  <p:childTnLst>
                                    <p:set>
                                      <p:cBhvr>
                                        <p:cTn id="185" dur="1" fill="hold">
                                          <p:stCondLst>
                                            <p:cond delay="0"/>
                                          </p:stCondLst>
                                        </p:cTn>
                                        <p:tgtEl>
                                          <p:spTgt spid="119"/>
                                        </p:tgtEl>
                                        <p:attrNameLst>
                                          <p:attrName>style.visibility</p:attrName>
                                        </p:attrNameLst>
                                      </p:cBhvr>
                                      <p:to>
                                        <p:strVal val="visible"/>
                                      </p:to>
                                    </p:set>
                                  </p:childTnLst>
                                </p:cTn>
                              </p:par>
                              <p:par>
                                <p:cTn id="186" presetID="1" presetClass="entr" presetSubtype="0" fill="hold" grpId="0" nodeType="withEffect">
                                  <p:stCondLst>
                                    <p:cond delay="0"/>
                                  </p:stCondLst>
                                  <p:childTnLst>
                                    <p:set>
                                      <p:cBhvr>
                                        <p:cTn id="187" dur="1" fill="hold">
                                          <p:stCondLst>
                                            <p:cond delay="0"/>
                                          </p:stCondLst>
                                        </p:cTn>
                                        <p:tgtEl>
                                          <p:spTgt spid="123"/>
                                        </p:tgtEl>
                                        <p:attrNameLst>
                                          <p:attrName>style.visibility</p:attrName>
                                        </p:attrNameLst>
                                      </p:cBhvr>
                                      <p:to>
                                        <p:strVal val="visible"/>
                                      </p:to>
                                    </p:set>
                                  </p:childTnLst>
                                </p:cTn>
                              </p:par>
                              <p:par>
                                <p:cTn id="188" presetID="1" presetClass="entr" presetSubtype="0" fill="hold" grpId="0" nodeType="withEffect">
                                  <p:stCondLst>
                                    <p:cond delay="0"/>
                                  </p:stCondLst>
                                  <p:childTnLst>
                                    <p:set>
                                      <p:cBhvr>
                                        <p:cTn id="189" dur="1" fill="hold">
                                          <p:stCondLst>
                                            <p:cond delay="0"/>
                                          </p:stCondLst>
                                        </p:cTn>
                                        <p:tgtEl>
                                          <p:spTgt spid="121"/>
                                        </p:tgtEl>
                                        <p:attrNameLst>
                                          <p:attrName>style.visibility</p:attrName>
                                        </p:attrNameLst>
                                      </p:cBhvr>
                                      <p:to>
                                        <p:strVal val="visible"/>
                                      </p:to>
                                    </p:set>
                                  </p:childTnLst>
                                </p:cTn>
                              </p:par>
                              <p:par>
                                <p:cTn id="190" presetID="1" presetClass="entr" presetSubtype="0" fill="hold" grpId="0" nodeType="withEffect">
                                  <p:stCondLst>
                                    <p:cond delay="0"/>
                                  </p:stCondLst>
                                  <p:childTnLst>
                                    <p:set>
                                      <p:cBhvr>
                                        <p:cTn id="191" dur="1" fill="hold">
                                          <p:stCondLst>
                                            <p:cond delay="0"/>
                                          </p:stCondLst>
                                        </p:cTn>
                                        <p:tgtEl>
                                          <p:spTgt spid="117"/>
                                        </p:tgtEl>
                                        <p:attrNameLst>
                                          <p:attrName>style.visibility</p:attrName>
                                        </p:attrNameLst>
                                      </p:cBhvr>
                                      <p:to>
                                        <p:strVal val="visible"/>
                                      </p:to>
                                    </p:set>
                                  </p:childTnLst>
                                </p:cTn>
                              </p:par>
                              <p:par>
                                <p:cTn id="192" presetID="1" presetClass="entr" presetSubtype="0" fill="hold" grpId="0" nodeType="withEffect">
                                  <p:stCondLst>
                                    <p:cond delay="0"/>
                                  </p:stCondLst>
                                  <p:childTnLst>
                                    <p:set>
                                      <p:cBhvr>
                                        <p:cTn id="193" dur="1" fill="hold">
                                          <p:stCondLst>
                                            <p:cond delay="0"/>
                                          </p:stCondLst>
                                        </p:cTn>
                                        <p:tgtEl>
                                          <p:spTgt spid="124"/>
                                        </p:tgtEl>
                                        <p:attrNameLst>
                                          <p:attrName>style.visibility</p:attrName>
                                        </p:attrNameLst>
                                      </p:cBhvr>
                                      <p:to>
                                        <p:strVal val="visible"/>
                                      </p:to>
                                    </p:set>
                                  </p:childTnLst>
                                </p:cTn>
                              </p:par>
                              <p:par>
                                <p:cTn id="194" presetID="1" presetClass="entr" presetSubtype="0" fill="hold" grpId="0" nodeType="withEffect">
                                  <p:stCondLst>
                                    <p:cond delay="0"/>
                                  </p:stCondLst>
                                  <p:childTnLst>
                                    <p:set>
                                      <p:cBhvr>
                                        <p:cTn id="195" dur="1" fill="hold">
                                          <p:stCondLst>
                                            <p:cond delay="0"/>
                                          </p:stCondLst>
                                        </p:cTn>
                                        <p:tgtEl>
                                          <p:spTgt spid="122"/>
                                        </p:tgtEl>
                                        <p:attrNameLst>
                                          <p:attrName>style.visibility</p:attrName>
                                        </p:attrNameLst>
                                      </p:cBhvr>
                                      <p:to>
                                        <p:strVal val="visible"/>
                                      </p:to>
                                    </p:set>
                                  </p:childTnLst>
                                </p:cTn>
                              </p:par>
                              <p:par>
                                <p:cTn id="196" presetID="1" presetClass="entr" presetSubtype="0" fill="hold" grpId="0" nodeType="withEffect">
                                  <p:stCondLst>
                                    <p:cond delay="0"/>
                                  </p:stCondLst>
                                  <p:childTnLst>
                                    <p:set>
                                      <p:cBhvr>
                                        <p:cTn id="197" dur="1" fill="hold">
                                          <p:stCondLst>
                                            <p:cond delay="0"/>
                                          </p:stCondLst>
                                        </p:cTn>
                                        <p:tgtEl>
                                          <p:spTgt spid="120"/>
                                        </p:tgtEl>
                                        <p:attrNameLst>
                                          <p:attrName>style.visibility</p:attrName>
                                        </p:attrNameLst>
                                      </p:cBhvr>
                                      <p:to>
                                        <p:strVal val="visible"/>
                                      </p:to>
                                    </p:set>
                                  </p:childTnLst>
                                </p:cTn>
                              </p:par>
                              <p:par>
                                <p:cTn id="198" presetID="1" presetClass="entr" presetSubtype="0" fill="hold" grpId="0" nodeType="withEffect">
                                  <p:stCondLst>
                                    <p:cond delay="0"/>
                                  </p:stCondLst>
                                  <p:childTnLst>
                                    <p:set>
                                      <p:cBhvr>
                                        <p:cTn id="199" dur="1" fill="hold">
                                          <p:stCondLst>
                                            <p:cond delay="0"/>
                                          </p:stCondLst>
                                        </p:cTn>
                                        <p:tgtEl>
                                          <p:spTgt spid="118"/>
                                        </p:tgtEl>
                                        <p:attrNameLst>
                                          <p:attrName>style.visibility</p:attrName>
                                        </p:attrNameLst>
                                      </p:cBhvr>
                                      <p:to>
                                        <p:strVal val="visible"/>
                                      </p:to>
                                    </p:set>
                                  </p:childTnLst>
                                </p:cTn>
                              </p:par>
                              <p:par>
                                <p:cTn id="200" presetID="0" presetClass="path" presetSubtype="0" accel="50000" decel="50000" fill="hold" grpId="1" nodeType="withEffect">
                                  <p:stCondLst>
                                    <p:cond delay="0"/>
                                  </p:stCondLst>
                                  <p:childTnLst>
                                    <p:animMotion origin="layout" path="M 0.000000 0.000000 L -0.046875 0.000000 " pathEditMode="relative" rAng="0" ptsTypes="">
                                      <p:cBhvr>
                                        <p:cTn id="201" dur="1000" fill="hold"/>
                                        <p:tgtEl>
                                          <p:spTgt spid="124"/>
                                        </p:tgtEl>
                                        <p:attrNameLst>
                                          <p:attrName>ppt_x</p:attrName>
                                          <p:attrName>ppt_y</p:attrName>
                                        </p:attrNameLst>
                                      </p:cBhvr>
                                      <p:rCtr x="-43" y="0"/>
                                    </p:animMotion>
                                  </p:childTnLst>
                                  <p:subTnLst>
                                    <p:set>
                                      <p:cBhvr override="childStyle">
                                        <p:cTn dur="65" fill="hold" display="1" masterRel="sameClick" afterEffect="1">
                                          <p:stCondLst>
                                            <p:cond evt="end" delay="0">
                                              <p:tn val="200"/>
                                            </p:cond>
                                          </p:stCondLst>
                                        </p:cTn>
                                        <p:tgtEl>
                                          <p:spTgt spid="124"/>
                                        </p:tgtEl>
                                        <p:attrNameLst>
                                          <p:attrName>style.visibility</p:attrName>
                                        </p:attrNameLst>
                                      </p:cBhvr>
                                      <p:to>
                                        <p:strVal val="hidden"/>
                                      </p:to>
                                    </p:set>
                                  </p:subTnLst>
                                </p:cTn>
                              </p:par>
                              <p:par>
                                <p:cTn id="202" presetID="0" presetClass="path" presetSubtype="0" accel="50000" decel="50000" fill="hold" grpId="1" nodeType="withEffect">
                                  <p:stCondLst>
                                    <p:cond delay="0"/>
                                  </p:stCondLst>
                                  <p:childTnLst>
                                    <p:animMotion origin="layout" path="M 0.000000 0.000000 L -0.046198 0.000000 " pathEditMode="relative" rAng="0" ptsTypes="">
                                      <p:cBhvr>
                                        <p:cTn id="203" dur="1000" fill="hold"/>
                                        <p:tgtEl>
                                          <p:spTgt spid="120"/>
                                        </p:tgtEl>
                                        <p:attrNameLst>
                                          <p:attrName>ppt_x</p:attrName>
                                          <p:attrName>ppt_y</p:attrName>
                                        </p:attrNameLst>
                                      </p:cBhvr>
                                      <p:rCtr x="-43" y="0"/>
                                    </p:animMotion>
                                  </p:childTnLst>
                                  <p:subTnLst>
                                    <p:set>
                                      <p:cBhvr override="childStyle">
                                        <p:cTn dur="65" fill="hold" display="1" masterRel="sameClick" afterEffect="1">
                                          <p:stCondLst>
                                            <p:cond evt="end" delay="0">
                                              <p:tn val="202"/>
                                            </p:cond>
                                          </p:stCondLst>
                                        </p:cTn>
                                        <p:tgtEl>
                                          <p:spTgt spid="120"/>
                                        </p:tgtEl>
                                        <p:attrNameLst>
                                          <p:attrName>style.visibility</p:attrName>
                                        </p:attrNameLst>
                                      </p:cBhvr>
                                      <p:to>
                                        <p:strVal val="hidden"/>
                                      </p:to>
                                    </p:set>
                                  </p:subTnLst>
                                </p:cTn>
                              </p:par>
                              <p:par>
                                <p:cTn id="204" presetID="0" presetClass="path" presetSubtype="0" accel="50000" decel="50000" fill="hold" grpId="1" nodeType="withEffect">
                                  <p:stCondLst>
                                    <p:cond delay="0"/>
                                  </p:stCondLst>
                                  <p:childTnLst>
                                    <p:animMotion origin="layout" path="M 0.000000 0.000000 L -0.046198 0.000000 " pathEditMode="relative" rAng="0" ptsTypes="">
                                      <p:cBhvr>
                                        <p:cTn id="205" dur="1000" fill="hold"/>
                                        <p:tgtEl>
                                          <p:spTgt spid="118"/>
                                        </p:tgtEl>
                                        <p:attrNameLst>
                                          <p:attrName>ppt_x</p:attrName>
                                          <p:attrName>ppt_y</p:attrName>
                                        </p:attrNameLst>
                                      </p:cBhvr>
                                      <p:rCtr x="-43" y="0"/>
                                    </p:animMotion>
                                  </p:childTnLst>
                                  <p:subTnLst>
                                    <p:set>
                                      <p:cBhvr override="childStyle">
                                        <p:cTn dur="65" fill="hold" display="1" masterRel="sameClick" afterEffect="1">
                                          <p:stCondLst>
                                            <p:cond evt="end" delay="0">
                                              <p:tn val="204"/>
                                            </p:cond>
                                          </p:stCondLst>
                                        </p:cTn>
                                        <p:tgtEl>
                                          <p:spTgt spid="118"/>
                                        </p:tgtEl>
                                        <p:attrNameLst>
                                          <p:attrName>style.visibility</p:attrName>
                                        </p:attrNameLst>
                                      </p:cBhvr>
                                      <p:to>
                                        <p:strVal val="hidden"/>
                                      </p:to>
                                    </p:set>
                                  </p:subTnLst>
                                </p:cTn>
                              </p:par>
                              <p:par>
                                <p:cTn id="206" presetID="0" presetClass="path" presetSubtype="0" accel="50000" decel="50000" fill="hold" grpId="1" nodeType="withEffect">
                                  <p:stCondLst>
                                    <p:cond delay="0"/>
                                  </p:stCondLst>
                                  <p:childTnLst>
                                    <p:animMotion origin="layout" path="M 0.000000 0.000000 L 0.045052 -0.002130 " pathEditMode="relative" rAng="0" ptsTypes="">
                                      <p:cBhvr>
                                        <p:cTn id="207" dur="1000" fill="hold"/>
                                        <p:tgtEl>
                                          <p:spTgt spid="122"/>
                                        </p:tgtEl>
                                        <p:attrNameLst>
                                          <p:attrName>ppt_x</p:attrName>
                                          <p:attrName>ppt_y</p:attrName>
                                        </p:attrNameLst>
                                      </p:cBhvr>
                                      <p:rCtr x="39" y="0"/>
                                    </p:animMotion>
                                  </p:childTnLst>
                                  <p:subTnLst>
                                    <p:set>
                                      <p:cBhvr override="childStyle">
                                        <p:cTn dur="65" fill="hold" display="1" masterRel="sameClick" afterEffect="1">
                                          <p:stCondLst>
                                            <p:cond evt="end" delay="0">
                                              <p:tn val="206"/>
                                            </p:cond>
                                          </p:stCondLst>
                                        </p:cTn>
                                        <p:tgtEl>
                                          <p:spTgt spid="122"/>
                                        </p:tgtEl>
                                        <p:attrNameLst>
                                          <p:attrName>style.visibility</p:attrName>
                                        </p:attrNameLst>
                                      </p:cBhvr>
                                      <p:to>
                                        <p:strVal val="hidden"/>
                                      </p:to>
                                    </p:set>
                                  </p:subTnLst>
                                </p:cTn>
                              </p:par>
                              <p:par>
                                <p:cTn id="208" presetID="0" presetClass="path" presetSubtype="0" accel="50000" decel="50000" fill="hold" grpId="1" nodeType="withEffect">
                                  <p:stCondLst>
                                    <p:cond delay="0"/>
                                  </p:stCondLst>
                                  <p:childTnLst>
                                    <p:animMotion origin="layout" path="M 0.000000 0.000000 L 0.045052 0.001111 " pathEditMode="relative" rAng="0" ptsTypes="">
                                      <p:cBhvr>
                                        <p:cTn id="209" dur="1000" fill="hold"/>
                                        <p:tgtEl>
                                          <p:spTgt spid="117"/>
                                        </p:tgtEl>
                                        <p:attrNameLst>
                                          <p:attrName>ppt_x</p:attrName>
                                          <p:attrName>ppt_y</p:attrName>
                                        </p:attrNameLst>
                                      </p:cBhvr>
                                      <p:rCtr x="39" y="0"/>
                                    </p:animMotion>
                                  </p:childTnLst>
                                  <p:subTnLst>
                                    <p:set>
                                      <p:cBhvr override="childStyle">
                                        <p:cTn dur="65" fill="hold" display="1" masterRel="sameClick" afterEffect="1">
                                          <p:stCondLst>
                                            <p:cond evt="end" delay="0">
                                              <p:tn val="208"/>
                                            </p:cond>
                                          </p:stCondLst>
                                        </p:cTn>
                                        <p:tgtEl>
                                          <p:spTgt spid="117"/>
                                        </p:tgtEl>
                                        <p:attrNameLst>
                                          <p:attrName>style.visibility</p:attrName>
                                        </p:attrNameLst>
                                      </p:cBhvr>
                                      <p:to>
                                        <p:strVal val="hidden"/>
                                      </p:to>
                                    </p:set>
                                  </p:subTnLst>
                                </p:cTn>
                              </p:par>
                              <p:par>
                                <p:cTn id="210" presetID="0" presetClass="path" presetSubtype="0" accel="50000" decel="50000" fill="hold" grpId="1" nodeType="withEffect">
                                  <p:stCondLst>
                                    <p:cond delay="0"/>
                                  </p:stCondLst>
                                  <p:childTnLst>
                                    <p:animMotion origin="layout" path="M 0.000000 0.000000 L 0.000000 -0.085185 " pathEditMode="relative" ptsTypes="">
                                      <p:cBhvr>
                                        <p:cTn id="211" dur="1000" fill="hold"/>
                                        <p:tgtEl>
                                          <p:spTgt spid="121"/>
                                        </p:tgtEl>
                                        <p:attrNameLst>
                                          <p:attrName>ppt_x</p:attrName>
                                          <p:attrName>ppt_y</p:attrName>
                                        </p:attrNameLst>
                                      </p:cBhvr>
                                    </p:animMotion>
                                  </p:childTnLst>
                                  <p:subTnLst>
                                    <p:set>
                                      <p:cBhvr override="childStyle">
                                        <p:cTn dur="65" fill="hold" display="1" masterRel="sameClick" afterEffect="1">
                                          <p:stCondLst>
                                            <p:cond evt="end" delay="0">
                                              <p:tn val="210"/>
                                            </p:cond>
                                          </p:stCondLst>
                                        </p:cTn>
                                        <p:tgtEl>
                                          <p:spTgt spid="121"/>
                                        </p:tgtEl>
                                        <p:attrNameLst>
                                          <p:attrName>style.visibility</p:attrName>
                                        </p:attrNameLst>
                                      </p:cBhvr>
                                      <p:to>
                                        <p:strVal val="hidden"/>
                                      </p:to>
                                    </p:set>
                                  </p:subTnLst>
                                </p:cTn>
                              </p:par>
                              <p:par>
                                <p:cTn id="212" presetID="0" presetClass="path" presetSubtype="0" accel="50000" decel="50000" fill="hold" grpId="1" nodeType="withEffect">
                                  <p:stCondLst>
                                    <p:cond delay="0"/>
                                  </p:stCondLst>
                                  <p:childTnLst>
                                    <p:animMotion origin="layout" path="M 0.000000 0.000000 L 0.000000 -0.085185 " pathEditMode="relative" ptsTypes="">
                                      <p:cBhvr>
                                        <p:cTn id="213" dur="1000" fill="hold"/>
                                        <p:tgtEl>
                                          <p:spTgt spid="123"/>
                                        </p:tgtEl>
                                        <p:attrNameLst>
                                          <p:attrName>ppt_x</p:attrName>
                                          <p:attrName>ppt_y</p:attrName>
                                        </p:attrNameLst>
                                      </p:cBhvr>
                                    </p:animMotion>
                                  </p:childTnLst>
                                  <p:subTnLst>
                                    <p:set>
                                      <p:cBhvr override="childStyle">
                                        <p:cTn dur="65" fill="hold" display="1" masterRel="sameClick" afterEffect="1">
                                          <p:stCondLst>
                                            <p:cond evt="end" delay="0">
                                              <p:tn val="212"/>
                                            </p:cond>
                                          </p:stCondLst>
                                        </p:cTn>
                                        <p:tgtEl>
                                          <p:spTgt spid="123"/>
                                        </p:tgtEl>
                                        <p:attrNameLst>
                                          <p:attrName>style.visibility</p:attrName>
                                        </p:attrNameLst>
                                      </p:cBhvr>
                                      <p:to>
                                        <p:strVal val="hidden"/>
                                      </p:to>
                                    </p:set>
                                  </p:subTnLst>
                                </p:cTn>
                              </p:par>
                              <p:par>
                                <p:cTn id="214" presetID="0" presetClass="path" presetSubtype="0" accel="50000" decel="50000" fill="hold" grpId="2" nodeType="withEffect">
                                  <p:stCondLst>
                                    <p:cond delay="0"/>
                                  </p:stCondLst>
                                  <p:childTnLst>
                                    <p:animMotion origin="layout" path="M 0.000000 0.000000 L 0.000000 0.076852 " pathEditMode="relative" ptsTypes="">
                                      <p:cBhvr>
                                        <p:cTn id="215" dur="1000" fill="hold"/>
                                        <p:tgtEl>
                                          <p:spTgt spid="116"/>
                                        </p:tgtEl>
                                        <p:attrNameLst>
                                          <p:attrName>ppt_x</p:attrName>
                                          <p:attrName>ppt_y</p:attrName>
                                        </p:attrNameLst>
                                      </p:cBhvr>
                                    </p:animMotion>
                                  </p:childTnLst>
                                  <p:subTnLst>
                                    <p:set>
                                      <p:cBhvr override="childStyle">
                                        <p:cTn dur="65" fill="hold" display="1" masterRel="sameClick" afterEffect="1">
                                          <p:stCondLst>
                                            <p:cond evt="end" delay="0">
                                              <p:tn val="214"/>
                                            </p:cond>
                                          </p:stCondLst>
                                        </p:cTn>
                                        <p:tgtEl>
                                          <p:spTgt spid="116"/>
                                        </p:tgtEl>
                                        <p:attrNameLst>
                                          <p:attrName>style.visibility</p:attrName>
                                        </p:attrNameLst>
                                      </p:cBhvr>
                                      <p:to>
                                        <p:strVal val="hidden"/>
                                      </p:to>
                                    </p:set>
                                  </p:subTnLst>
                                </p:cTn>
                              </p:par>
                              <p:par>
                                <p:cTn id="216" presetID="0" presetClass="path" presetSubtype="0" accel="50000" decel="50000" fill="hold" grpId="1" nodeType="withEffect">
                                  <p:stCondLst>
                                    <p:cond delay="0"/>
                                  </p:stCondLst>
                                  <p:childTnLst>
                                    <p:animMotion origin="layout" path="M 0.000000 0.000000 L 0.000000 0.076852 " pathEditMode="relative" ptsTypes="">
                                      <p:cBhvr>
                                        <p:cTn id="217" dur="1000" fill="hold"/>
                                        <p:tgtEl>
                                          <p:spTgt spid="119"/>
                                        </p:tgtEl>
                                        <p:attrNameLst>
                                          <p:attrName>ppt_x</p:attrName>
                                          <p:attrName>ppt_y</p:attrName>
                                        </p:attrNameLst>
                                      </p:cBhvr>
                                    </p:animMotion>
                                  </p:childTnLst>
                                  <p:subTnLst>
                                    <p:set>
                                      <p:cBhvr override="childStyle">
                                        <p:cTn dur="65" fill="hold" display="1" masterRel="sameClick" afterEffect="1">
                                          <p:stCondLst>
                                            <p:cond evt="end" delay="0">
                                              <p:tn val="216"/>
                                            </p:cond>
                                          </p:stCondLst>
                                        </p:cTn>
                                        <p:tgtEl>
                                          <p:spTgt spid="119"/>
                                        </p:tgtEl>
                                        <p:attrNameLst>
                                          <p:attrName>style.visibility</p:attrName>
                                        </p:attrNameLst>
                                      </p:cBhvr>
                                      <p:to>
                                        <p:strVal val="hidden"/>
                                      </p:to>
                                    </p:set>
                                  </p:subTnLst>
                                </p:cTn>
                              </p:par>
                            </p:childTnLst>
                          </p:cTn>
                        </p:par>
                        <p:par>
                          <p:cTn id="218" fill="hold">
                            <p:stCondLst>
                              <p:cond delay="0"/>
                            </p:stCondLst>
                            <p:childTnLst>
                              <p:par>
                                <p:cTn id="219" presetID="1" presetClass="entr" presetSubtype="0" fill="hold" grpId="0" nodeType="afterEffect">
                                  <p:stCondLst>
                                    <p:cond delay="0"/>
                                  </p:stCondLst>
                                  <p:childTnLst>
                                    <p:set>
                                      <p:cBhvr>
                                        <p:cTn id="220" dur="1" fill="hold">
                                          <p:stCondLst>
                                            <p:cond delay="0"/>
                                          </p:stCondLst>
                                        </p:cTn>
                                        <p:tgtEl>
                                          <p:spTgt spid="139"/>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140"/>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138"/>
                                        </p:tgtEl>
                                        <p:attrNameLst>
                                          <p:attrName>style.visibility</p:attrName>
                                        </p:attrNameLst>
                                      </p:cBhvr>
                                      <p:to>
                                        <p:strVal val="visible"/>
                                      </p:to>
                                    </p:set>
                                  </p:childTnLst>
                                </p:cTn>
                              </p:par>
                              <p:par>
                                <p:cTn id="225" presetID="1" presetClass="entr" presetSubtype="0" fill="hold" grpId="0" nodeType="withEffect">
                                  <p:stCondLst>
                                    <p:cond delay="0"/>
                                  </p:stCondLst>
                                  <p:childTnLst>
                                    <p:set>
                                      <p:cBhvr>
                                        <p:cTn id="226" dur="1" fill="hold">
                                          <p:stCondLst>
                                            <p:cond delay="0"/>
                                          </p:stCondLst>
                                        </p:cTn>
                                        <p:tgtEl>
                                          <p:spTgt spid="137"/>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136"/>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133"/>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135"/>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105"/>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1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35" grpId="0" bldLvl="0" animBg="1"/>
      <p:bldP spid="38" grpId="0" bldLvl="0" animBg="1"/>
      <p:bldP spid="54" grpId="0" bldLvl="0" animBg="1"/>
      <p:bldP spid="60" grpId="0" bldLvl="0" animBg="1"/>
      <p:bldP spid="60" grpId="1" bldLvl="0" animBg="1"/>
      <p:bldP spid="63" grpId="0" bldLvl="0" animBg="1"/>
      <p:bldP spid="62" grpId="0" bldLvl="0" animBg="1"/>
      <p:bldP spid="61" grpId="0" bldLvl="0" animBg="1"/>
      <p:bldP spid="63" grpId="1" bldLvl="0" animBg="1"/>
      <p:bldP spid="62" grpId="1" bldLvl="0" animBg="1"/>
      <p:bldP spid="61" grpId="1" bldLvl="0" animBg="1"/>
      <p:bldP spid="66" grpId="0" bldLvl="0" animBg="1"/>
      <p:bldP spid="67" grpId="0" bldLvl="0" animBg="1"/>
      <p:bldP spid="68" grpId="0" bldLvl="0" animBg="1"/>
      <p:bldP spid="49" grpId="1"/>
      <p:bldP spid="49" grpId="2"/>
      <p:bldP spid="49" grpId="3"/>
      <p:bldP spid="49" grpId="4"/>
      <p:bldP spid="49" grpId="5"/>
      <p:bldP spid="49" grpId="6"/>
      <p:bldP spid="49" grpId="7"/>
      <p:bldP spid="75" grpId="0"/>
      <p:bldP spid="75" grpId="1"/>
      <p:bldP spid="75" grpId="2"/>
      <p:bldP spid="75" grpId="3"/>
      <p:bldP spid="75" grpId="4"/>
      <p:bldP spid="75" grpId="5"/>
      <p:bldP spid="75" grpId="6"/>
      <p:bldP spid="75" grpId="7"/>
      <p:bldP spid="64" grpId="0" bldLvl="0" animBg="1"/>
      <p:bldP spid="70" grpId="0" bldLvl="0" animBg="1"/>
      <p:bldP spid="69" grpId="0" bldLvl="0" animBg="1"/>
      <p:bldP spid="71" grpId="0" bldLvl="0" animBg="1"/>
      <p:bldP spid="64" grpId="1" bldLvl="0" animBg="1"/>
      <p:bldP spid="69" grpId="1" bldLvl="0" animBg="1"/>
      <p:bldP spid="71" grpId="1" bldLvl="0" animBg="1"/>
      <p:bldP spid="70" grpId="1" bldLvl="0" animBg="1"/>
      <p:bldP spid="81" grpId="0" bldLvl="0" animBg="1"/>
      <p:bldP spid="80" grpId="0" bldLvl="0" animBg="1"/>
      <p:bldP spid="79" grpId="0" bldLvl="0" animBg="1"/>
      <p:bldP spid="88" grpId="0" bldLvl="0" animBg="1"/>
      <p:bldP spid="88" grpId="1" bldLvl="0" animBg="1"/>
      <p:bldP spid="91" grpId="0" bldLvl="0" animBg="1"/>
      <p:bldP spid="89" grpId="0" bldLvl="0" animBg="1"/>
      <p:bldP spid="90" grpId="0" bldLvl="0" animBg="1"/>
      <p:bldP spid="91" grpId="1" bldLvl="0" animBg="1"/>
      <p:bldP spid="90" grpId="1" bldLvl="0" animBg="1"/>
      <p:bldP spid="89" grpId="1" bldLvl="0" animBg="1"/>
      <p:bldP spid="85" grpId="0" bldLvl="0" animBg="1"/>
      <p:bldP spid="84" grpId="0" bldLvl="0" animBg="1"/>
      <p:bldP spid="86" grpId="0" bldLvl="0" animBg="1"/>
      <p:bldP spid="99" grpId="0" bldLvl="0" animBg="1"/>
      <p:bldP spid="99" grpId="1" bldLvl="0" animBg="1"/>
      <p:bldP spid="98" grpId="0" bldLvl="0" animBg="1"/>
      <p:bldP spid="97" grpId="0" bldLvl="0" animBg="1"/>
      <p:bldP spid="96" grpId="0" bldLvl="0" animBg="1"/>
      <p:bldP spid="98" grpId="1" bldLvl="0" animBg="1"/>
      <p:bldP spid="97" grpId="1" bldLvl="0" animBg="1"/>
      <p:bldP spid="96" grpId="1" bldLvl="0" animBg="1"/>
      <p:bldP spid="87" grpId="0" bldLvl="0" animBg="1"/>
      <p:bldP spid="83" grpId="0" bldLvl="0" animBg="1"/>
      <p:bldP spid="82" grpId="0" bldLvl="0" animBg="1"/>
      <p:bldP spid="100" grpId="0"/>
      <p:bldP spid="100" grpId="1"/>
      <p:bldP spid="100" grpId="2"/>
      <p:bldP spid="100" grpId="3"/>
      <p:bldP spid="100" grpId="4"/>
      <p:bldP spid="100" grpId="5"/>
      <p:bldP spid="100" grpId="6"/>
      <p:bldP spid="100" grpId="7"/>
      <p:bldP spid="104" grpId="0" bldLvl="0" animBg="1"/>
      <p:bldP spid="104" grpId="1" bldLvl="0" animBg="1"/>
      <p:bldP spid="108" grpId="0" bldLvl="0" animBg="1"/>
      <p:bldP spid="107" grpId="0" bldLvl="0" animBg="1"/>
      <p:bldP spid="106" grpId="0" bldLvl="0" animBg="1"/>
      <p:bldP spid="108" grpId="1" bldLvl="0" animBg="1"/>
      <p:bldP spid="107" grpId="1" bldLvl="0" animBg="1"/>
      <p:bldP spid="106" grpId="1" bldLvl="0" animBg="1"/>
      <p:bldP spid="109" grpId="0" bldLvl="0" animBg="1"/>
      <p:bldP spid="112" grpId="0" bldLvl="0" animBg="1"/>
      <p:bldP spid="113" grpId="0" bldLvl="0" animBg="1"/>
      <p:bldP spid="114" grpId="0" bldLvl="0" animBg="1"/>
      <p:bldP spid="111" grpId="0" bldLvl="0" animBg="1"/>
      <p:bldP spid="115" grpId="0" bldLvl="0" animBg="1"/>
      <p:bldP spid="111" grpId="1" bldLvl="0" animBg="1"/>
      <p:bldP spid="115" grpId="1" bldLvl="0" animBg="1"/>
      <p:bldP spid="114" grpId="1" bldLvl="0" animBg="1"/>
      <p:bldP spid="116" grpId="1" bldLvl="0" animBg="1"/>
      <p:bldP spid="119" grpId="0" bldLvl="0" animBg="1"/>
      <p:bldP spid="123" grpId="0" bldLvl="0" animBg="1"/>
      <p:bldP spid="121" grpId="0" bldLvl="0" animBg="1"/>
      <p:bldP spid="117" grpId="0" bldLvl="0" animBg="1"/>
      <p:bldP spid="124" grpId="0" bldLvl="0" animBg="1"/>
      <p:bldP spid="122" grpId="0" bldLvl="0" animBg="1"/>
      <p:bldP spid="120" grpId="0" bldLvl="0" animBg="1"/>
      <p:bldP spid="118" grpId="0" bldLvl="0" animBg="1"/>
      <p:bldP spid="124" grpId="1" bldLvl="0" animBg="1"/>
      <p:bldP spid="120" grpId="1" bldLvl="0" animBg="1"/>
      <p:bldP spid="118" grpId="1" bldLvl="0" animBg="1"/>
      <p:bldP spid="122" grpId="1" bldLvl="0" animBg="1"/>
      <p:bldP spid="117" grpId="1" bldLvl="0" animBg="1"/>
      <p:bldP spid="121" grpId="1" bldLvl="0" animBg="1"/>
      <p:bldP spid="123" grpId="1" bldLvl="0" animBg="1"/>
      <p:bldP spid="116" grpId="2" bldLvl="0" animBg="1"/>
      <p:bldP spid="119" grpId="1" bldLvl="0" animBg="1"/>
      <p:bldP spid="139" grpId="0" bldLvl="0" animBg="1"/>
      <p:bldP spid="140" grpId="0" bldLvl="0" animBg="1"/>
      <p:bldP spid="138" grpId="0" bldLvl="0" animBg="1"/>
      <p:bldP spid="137" grpId="0" bldLvl="0" animBg="1"/>
      <p:bldP spid="136" grpId="0" bldLvl="0" animBg="1"/>
      <p:bldP spid="133" grpId="0" bldLvl="0" animBg="1"/>
      <p:bldP spid="135" grpId="0" bldLvl="0" animBg="1"/>
      <p:bldP spid="105" grpId="0" bldLvl="0" animBg="1"/>
      <p:bldP spid="134" grpId="0" bldLvl="0" animBg="1"/>
      <p:bldP spid="54" grpId="1" bldLvl="0" animBg="1"/>
      <p:bldP spid="38" grpId="1" bldLvl="0" animBg="1"/>
      <p:bldP spid="35" grpId="1"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01" name="Straight Connector 40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nchor="t">
            <a:spAutoFit/>
          </a:bodyPr>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17" name="TextBox 16"/>
          <p:cNvSpPr txBox="1"/>
          <p:nvPr/>
        </p:nvSpPr>
        <p:spPr>
          <a:xfrm>
            <a:off x="2041525" y="2633028"/>
            <a:ext cx="987425" cy="866140"/>
          </a:xfrm>
          <a:prstGeom prst="rect">
            <a:avLst/>
          </a:prstGeom>
          <a:noFill/>
          <a:ln w="9525">
            <a:noFill/>
          </a:ln>
        </p:spPr>
        <p:txBody>
          <a:bodyPr anchor="t">
            <a:spAutoFit/>
          </a:bodyPr>
          <a:p>
            <a:pPr algn="ctr" defTabSz="914400">
              <a:lnSpc>
                <a:spcPct val="70000"/>
              </a:lnSpc>
            </a:pPr>
            <a:r>
              <a:rPr lang="en-US" altLang="id-ID" sz="4000" b="1" dirty="0">
                <a:solidFill>
                  <a:srgbClr val="767171"/>
                </a:solidFill>
                <a:latin typeface="Calibri" panose="020F0502020204030204" charset="0"/>
              </a:rPr>
              <a:t>67</a:t>
            </a:r>
            <a:endParaRPr lang="en-US" altLang="id-ID" sz="4000" b="1" dirty="0">
              <a:solidFill>
                <a:srgbClr val="767171"/>
              </a:solidFill>
              <a:latin typeface="Calibri" panose="020F0502020204030204" charset="0"/>
            </a:endParaRPr>
          </a:p>
          <a:p>
            <a:pPr algn="ctr" defTabSz="914400">
              <a:lnSpc>
                <a:spcPct val="70000"/>
              </a:lnSpc>
            </a:pPr>
            <a:r>
              <a:rPr lang="id-ID" altLang="zh-CN" sz="3200" dirty="0">
                <a:solidFill>
                  <a:srgbClr val="AFABAB"/>
                </a:solidFill>
                <a:latin typeface="Calibri" panose="020F0502020204030204" charset="0"/>
              </a:rPr>
              <a:t>%</a:t>
            </a:r>
            <a:endParaRPr lang="id-ID" altLang="zh-CN" sz="3200" dirty="0">
              <a:solidFill>
                <a:srgbClr val="AFABAB"/>
              </a:solidFill>
              <a:latin typeface="Calibri" panose="020F0502020204030204" charset="0"/>
            </a:endParaRPr>
          </a:p>
        </p:txBody>
      </p:sp>
      <p:cxnSp>
        <p:nvCxnSpPr>
          <p:cNvPr id="18" name="Straight Connector 17"/>
          <p:cNvCxnSpPr/>
          <p:nvPr/>
        </p:nvCxnSpPr>
        <p:spPr>
          <a:xfrm>
            <a:off x="2540000" y="3988753"/>
            <a:ext cx="1588" cy="168275"/>
          </a:xfrm>
          <a:prstGeom prst="line">
            <a:avLst/>
          </a:prstGeom>
          <a:ln w="19050">
            <a:solidFill>
              <a:schemeClr val="bg2">
                <a:lumMod val="75000"/>
              </a:schemeClr>
            </a:solidFill>
            <a:prstDash val="sysDot"/>
            <a:headEnd type="none" w="lg" len="sm"/>
            <a:tailEnd type="oval"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244975" y="1918653"/>
            <a:ext cx="0" cy="3530600"/>
          </a:xfrm>
          <a:prstGeom prst="line">
            <a:avLst/>
          </a:prstGeom>
          <a:ln w="12700">
            <a:solidFill>
              <a:schemeClr val="bg1">
                <a:lumMod val="8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93" name="Title 13"/>
          <p:cNvSpPr txBox="1"/>
          <p:nvPr/>
        </p:nvSpPr>
        <p:spPr>
          <a:xfrm>
            <a:off x="1452563" y="4477703"/>
            <a:ext cx="2173287" cy="936625"/>
          </a:xfrm>
          <a:prstGeom prst="rect">
            <a:avLst/>
          </a:prstGeom>
          <a:noFill/>
          <a:ln w="9525">
            <a:noFill/>
          </a:ln>
        </p:spPr>
        <p:txBody>
          <a:bodyPr anchor="ctr"/>
          <a:p>
            <a:pPr algn="ctr">
              <a:buFont typeface="Arial" panose="020B0604020202020204" pitchFamily="34" charset="0"/>
              <a:buNone/>
            </a:pPr>
            <a:r>
              <a:rPr lang="zh-CN" altLang="id-ID" sz="2000" b="1" dirty="0">
                <a:solidFill>
                  <a:srgbClr val="767171"/>
                </a:solidFill>
                <a:latin typeface="微软雅黑" panose="020B0503020204020204" charset="-122"/>
                <a:ea typeface="微软雅黑" panose="020B0503020204020204" charset="-122"/>
              </a:rPr>
              <a:t>容错率</a:t>
            </a:r>
            <a:endParaRPr lang="zh-CN" altLang="id-ID" sz="2000" b="1" dirty="0">
              <a:solidFill>
                <a:srgbClr val="767171"/>
              </a:solidFill>
              <a:latin typeface="微软雅黑" panose="020B0503020204020204" charset="-122"/>
              <a:ea typeface="微软雅黑" panose="020B0503020204020204" charset="-122"/>
            </a:endParaRPr>
          </a:p>
          <a:p>
            <a:pPr algn="just">
              <a:buFont typeface="Arial" panose="020B0604020202020204" pitchFamily="34" charset="0"/>
              <a:buNone/>
            </a:pPr>
            <a:r>
              <a:rPr lang="zh-CN" altLang="id-ID" sz="1400" dirty="0">
                <a:solidFill>
                  <a:srgbClr val="A6A6A6"/>
                </a:solidFill>
                <a:latin typeface="微软雅黑" panose="020B0503020204020204" charset="-122"/>
                <a:ea typeface="微软雅黑" panose="020B0503020204020204" charset="-122"/>
              </a:rPr>
              <a:t>在保证系统活性和安全性的前提下，可以容忍系统中有</a:t>
            </a:r>
            <a:r>
              <a:rPr lang="en-US" altLang="zh-CN" sz="1400" dirty="0">
                <a:solidFill>
                  <a:srgbClr val="A6A6A6"/>
                </a:solidFill>
                <a:latin typeface="微软雅黑" panose="020B0503020204020204" charset="-122"/>
                <a:ea typeface="微软雅黑" panose="020B0503020204020204" charset="-122"/>
              </a:rPr>
              <a:t>33%</a:t>
            </a:r>
            <a:r>
              <a:rPr lang="zh-CN" altLang="en-US" sz="1400" dirty="0">
                <a:solidFill>
                  <a:srgbClr val="A6A6A6"/>
                </a:solidFill>
                <a:latin typeface="微软雅黑" panose="020B0503020204020204" charset="-122"/>
                <a:ea typeface="微软雅黑" panose="020B0503020204020204" charset="-122"/>
              </a:rPr>
              <a:t>的节点是拜占庭节点。</a:t>
            </a:r>
            <a:endParaRPr lang="zh-CN" altLang="en-US" sz="1400" dirty="0">
              <a:solidFill>
                <a:srgbClr val="A6A6A6"/>
              </a:solidFill>
              <a:latin typeface="微软雅黑" panose="020B0503020204020204" charset="-122"/>
              <a:ea typeface="微软雅黑" panose="020B0503020204020204" charset="-122"/>
            </a:endParaRPr>
          </a:p>
        </p:txBody>
      </p:sp>
      <p:sp>
        <p:nvSpPr>
          <p:cNvPr id="141"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p>
            <a:endParaRPr lang="zh-CN" altLang="en-US" sz="2400"/>
          </a:p>
        </p:txBody>
      </p:sp>
      <p:sp>
        <p:nvSpPr>
          <p:cNvPr id="142"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p>
            <a:endParaRPr lang="zh-CN" altLang="en-US" sz="2400"/>
          </a:p>
        </p:txBody>
      </p:sp>
      <p:sp>
        <p:nvSpPr>
          <p:cNvPr id="143" name="原创设计师QQ598969553             _3"/>
          <p:cNvSpPr>
            <a:spLocks noChangeArrowheads="1"/>
          </p:cNvSpPr>
          <p:nvPr/>
        </p:nvSpPr>
        <p:spPr bwMode="auto">
          <a:xfrm>
            <a:off x="618067" y="260859"/>
            <a:ext cx="135636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pPr fontAlgn="base">
              <a:spcBef>
                <a:spcPct val="0"/>
              </a:spcBef>
              <a:spcAft>
                <a:spcPct val="0"/>
              </a:spcAft>
            </a:pPr>
            <a:r>
              <a:rPr lang="zh-CN" altLang="en-US" sz="2665" b="1" dirty="0">
                <a:solidFill>
                  <a:schemeClr val="accent2"/>
                </a:solidFill>
                <a:latin typeface="Impact" panose="020B0806030902050204" pitchFamily="34" charset="0"/>
                <a:ea typeface="微软雅黑" panose="020B0503020204020204" charset="-122"/>
                <a:cs typeface="宋体" panose="02010600030101010101" pitchFamily="2" charset="-122"/>
              </a:rPr>
              <a:t>共识算法</a:t>
            </a:r>
            <a:endParaRPr lang="en-US" altLang="zh-CN" sz="2665" b="1" dirty="0">
              <a:solidFill>
                <a:schemeClr val="accent2"/>
              </a:solidFill>
              <a:latin typeface="Impact" panose="020B0806030902050204" pitchFamily="34" charset="0"/>
              <a:ea typeface="微软雅黑" panose="020B0503020204020204" charset="-122"/>
              <a:cs typeface="宋体" panose="02010600030101010101" pitchFamily="2" charset="-122"/>
            </a:endParaRPr>
          </a:p>
        </p:txBody>
      </p:sp>
      <p:sp>
        <p:nvSpPr>
          <p:cNvPr id="144" name="原创设计师QQ598969553             _4"/>
          <p:cNvSpPr>
            <a:spLocks noChangeArrowheads="1"/>
          </p:cNvSpPr>
          <p:nvPr/>
        </p:nvSpPr>
        <p:spPr bwMode="auto">
          <a:xfrm>
            <a:off x="623392" y="721863"/>
            <a:ext cx="2400808" cy="162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fontAlgn="base">
              <a:spcBef>
                <a:spcPct val="0"/>
              </a:spcBef>
              <a:spcAft>
                <a:spcPct val="0"/>
              </a:spcAft>
              <a:buFont typeface="Arial" panose="020B0604020202020204" pitchFamily="34" charset="0"/>
              <a:buNone/>
            </a:pPr>
            <a:r>
              <a:rPr lang="en-US" altLang="zh-CN" sz="1060" dirty="0">
                <a:solidFill>
                  <a:srgbClr val="53585E"/>
                </a:solidFill>
                <a:latin typeface="Arial" panose="020B0604020202020204" pitchFamily="34" charset="0"/>
                <a:cs typeface="Arial" panose="020B0604020202020204" pitchFamily="34" charset="0"/>
                <a:sym typeface="+mn-ea"/>
              </a:rPr>
              <a:t>Algorithm for D</a:t>
            </a:r>
            <a:r>
              <a:rPr lang="en-US" altLang="zh-CN" sz="1060" dirty="0">
                <a:solidFill>
                  <a:srgbClr val="53585E"/>
                </a:solidFill>
                <a:latin typeface="Arial" panose="020B0604020202020204" pitchFamily="34" charset="0"/>
                <a:cs typeface="Arial" panose="020B0604020202020204" pitchFamily="34" charset="0"/>
                <a:sym typeface="+mn-ea"/>
              </a:rPr>
              <a:t>istributed Consensus </a:t>
            </a:r>
            <a:endParaRPr lang="zh-CN" altLang="en-US" sz="1065" dirty="0">
              <a:solidFill>
                <a:srgbClr val="53585E"/>
              </a:solidFill>
              <a:latin typeface="Arial" panose="020B0604020202020204" pitchFamily="34" charset="0"/>
              <a:cs typeface="Arial" panose="020B0604020202020204" pitchFamily="34" charset="0"/>
            </a:endParaRPr>
          </a:p>
        </p:txBody>
      </p:sp>
      <p:sp>
        <p:nvSpPr>
          <p:cNvPr id="7" name="原创设计师QQ598969553             _6"/>
          <p:cNvSpPr>
            <a:spLocks noChangeArrowheads="1"/>
          </p:cNvSpPr>
          <p:nvPr/>
        </p:nvSpPr>
        <p:spPr bwMode="auto">
          <a:xfrm>
            <a:off x="6038969" y="1858849"/>
            <a:ext cx="4608512" cy="924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just">
              <a:lnSpc>
                <a:spcPct val="120000"/>
              </a:lnSpc>
              <a:spcBef>
                <a:spcPts val="300"/>
              </a:spcBef>
            </a:pPr>
            <a:r>
              <a:rPr lang="zh-CN" altLang="id-ID" sz="2000" b="1" dirty="0">
                <a:solidFill>
                  <a:srgbClr val="767171"/>
                </a:solidFill>
                <a:latin typeface="微软雅黑" panose="020B0503020204020204" charset="-122"/>
                <a:ea typeface="微软雅黑" panose="020B0503020204020204" charset="-122"/>
              </a:rPr>
              <a:t>3f+1容错机制</a:t>
            </a:r>
            <a:endParaRPr lang="zh-CN" altLang="en-US" sz="2000" b="1" dirty="0">
              <a:solidFill>
                <a:schemeClr val="tx1">
                  <a:lumMod val="75000"/>
                  <a:lumOff val="25000"/>
                </a:schemeClr>
              </a:solidFill>
              <a:latin typeface="微软雅黑" panose="020B0503020204020204" charset="-122"/>
              <a:ea typeface="微软雅黑" panose="020B0503020204020204" charset="-122"/>
            </a:endParaRPr>
          </a:p>
          <a:p>
            <a:pPr algn="just">
              <a:lnSpc>
                <a:spcPct val="120000"/>
              </a:lnSpc>
              <a:spcBef>
                <a:spcPts val="300"/>
              </a:spcBef>
            </a:pPr>
            <a:r>
              <a:rPr lang="zh-CN" altLang="en-US" sz="1400" dirty="0">
                <a:solidFill>
                  <a:schemeClr val="bg1">
                    <a:lumMod val="50000"/>
                  </a:schemeClr>
                </a:solidFill>
                <a:latin typeface="微软雅黑" panose="020B0503020204020204" charset="-122"/>
                <a:ea typeface="微软雅黑" panose="020B0503020204020204" charset="-122"/>
              </a:rPr>
              <a:t>相较于</a:t>
            </a:r>
            <a:r>
              <a:rPr lang="en-US" altLang="zh-CN" sz="1400" dirty="0">
                <a:solidFill>
                  <a:schemeClr val="bg1">
                    <a:lumMod val="50000"/>
                  </a:schemeClr>
                </a:solidFill>
                <a:latin typeface="微软雅黑" panose="020B0503020204020204" charset="-122"/>
                <a:ea typeface="微软雅黑" panose="020B0503020204020204" charset="-122"/>
                <a:sym typeface="+mn-ea"/>
              </a:rPr>
              <a:t>2Pc</a:t>
            </a:r>
            <a:r>
              <a:rPr lang="zh-CN" altLang="en-US" sz="1400" dirty="0">
                <a:solidFill>
                  <a:schemeClr val="bg1">
                    <a:lumMod val="50000"/>
                  </a:schemeClr>
                </a:solidFill>
                <a:latin typeface="微软雅黑" panose="020B0503020204020204" charset="-122"/>
                <a:ea typeface="微软雅黑" panose="020B0503020204020204" charset="-122"/>
                <a:sym typeface="+mn-ea"/>
              </a:rPr>
              <a:t>、</a:t>
            </a:r>
            <a:r>
              <a:rPr lang="en-US" altLang="zh-CN" sz="1400" dirty="0">
                <a:solidFill>
                  <a:schemeClr val="bg1">
                    <a:lumMod val="50000"/>
                  </a:schemeClr>
                </a:solidFill>
                <a:latin typeface="微软雅黑" panose="020B0503020204020204" charset="-122"/>
                <a:ea typeface="微软雅黑" panose="020B0503020204020204" charset="-122"/>
                <a:sym typeface="+mn-ea"/>
              </a:rPr>
              <a:t>raft</a:t>
            </a:r>
            <a:r>
              <a:rPr lang="zh-CN" altLang="en-US" sz="1400" dirty="0">
                <a:solidFill>
                  <a:schemeClr val="bg1">
                    <a:lumMod val="50000"/>
                  </a:schemeClr>
                </a:solidFill>
                <a:latin typeface="微软雅黑" panose="020B0503020204020204" charset="-122"/>
                <a:ea typeface="微软雅黑" panose="020B0503020204020204" charset="-122"/>
                <a:sym typeface="+mn-ea"/>
              </a:rPr>
              <a:t>等</a:t>
            </a:r>
            <a:r>
              <a:rPr lang="zh-CN" altLang="en-US" sz="1400" dirty="0">
                <a:solidFill>
                  <a:schemeClr val="bg1">
                    <a:lumMod val="50000"/>
                  </a:schemeClr>
                </a:solidFill>
                <a:latin typeface="微软雅黑" panose="020B0503020204020204" charset="-122"/>
                <a:ea typeface="微软雅黑" panose="020B0503020204020204" charset="-122"/>
              </a:rPr>
              <a:t>非拜占庭容错算法只考虑收不收得到信息的问题，本算法还需要考虑收到的信息真不真的问题。</a:t>
            </a:r>
            <a:r>
              <a:rPr lang="en-US" altLang="zh-CN" sz="1400" dirty="0">
                <a:solidFill>
                  <a:schemeClr val="bg1">
                    <a:lumMod val="50000"/>
                  </a:schemeClr>
                </a:solidFill>
                <a:latin typeface="微软雅黑" panose="020B0503020204020204" charset="-122"/>
                <a:ea typeface="微软雅黑" panose="020B0503020204020204" charset="-122"/>
              </a:rPr>
              <a:t> </a:t>
            </a:r>
            <a:endParaRPr lang="en-US" altLang="zh-CN" sz="1400" dirty="0">
              <a:solidFill>
                <a:schemeClr val="bg1">
                  <a:lumMod val="50000"/>
                </a:schemeClr>
              </a:solidFill>
              <a:latin typeface="微软雅黑" panose="020B0503020204020204" charset="-122"/>
              <a:ea typeface="微软雅黑" panose="020B0503020204020204" charset="-122"/>
            </a:endParaRPr>
          </a:p>
        </p:txBody>
      </p:sp>
      <p:sp>
        <p:nvSpPr>
          <p:cNvPr id="8" name="原创设计师QQ598969553             _7"/>
          <p:cNvSpPr/>
          <p:nvPr/>
        </p:nvSpPr>
        <p:spPr>
          <a:xfrm>
            <a:off x="5179290" y="1920970"/>
            <a:ext cx="567229" cy="567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dirty="0"/>
              <a:t>01</a:t>
            </a:r>
            <a:endParaRPr lang="en-US" altLang="zh-CN" sz="2400" b="1" dirty="0"/>
          </a:p>
        </p:txBody>
      </p:sp>
      <p:sp>
        <p:nvSpPr>
          <p:cNvPr id="9" name="原创设计师QQ598969553             _8"/>
          <p:cNvSpPr>
            <a:spLocks noChangeArrowheads="1"/>
          </p:cNvSpPr>
          <p:nvPr/>
        </p:nvSpPr>
        <p:spPr bwMode="auto">
          <a:xfrm>
            <a:off x="6038969" y="3222248"/>
            <a:ext cx="4608512" cy="924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nSpc>
                <a:spcPct val="120000"/>
              </a:lnSpc>
              <a:spcBef>
                <a:spcPts val="300"/>
              </a:spcBef>
            </a:pPr>
            <a:r>
              <a:rPr lang="zh-CN" altLang="id-ID" sz="2000" b="1" dirty="0">
                <a:solidFill>
                  <a:srgbClr val="767171"/>
                </a:solidFill>
                <a:latin typeface="微软雅黑" panose="020B0503020204020204" charset="-122"/>
                <a:ea typeface="微软雅黑" panose="020B0503020204020204" charset="-122"/>
              </a:rPr>
              <a:t>非对称加密</a:t>
            </a:r>
            <a:endParaRPr lang="zh-CN" altLang="en-US" sz="2000" b="1" dirty="0">
              <a:solidFill>
                <a:schemeClr val="tx1">
                  <a:lumMod val="75000"/>
                  <a:lumOff val="25000"/>
                </a:schemeClr>
              </a:solidFill>
              <a:latin typeface="微软雅黑" panose="020B0503020204020204" charset="-122"/>
              <a:ea typeface="微软雅黑" panose="020B0503020204020204" charset="-122"/>
            </a:endParaRPr>
          </a:p>
          <a:p>
            <a:pPr algn="just">
              <a:lnSpc>
                <a:spcPct val="120000"/>
              </a:lnSpc>
              <a:spcBef>
                <a:spcPts val="300"/>
              </a:spcBef>
            </a:pPr>
            <a:r>
              <a:rPr lang="en-US" altLang="zh-CN" sz="1400" dirty="0">
                <a:solidFill>
                  <a:schemeClr val="bg1">
                    <a:lumMod val="50000"/>
                  </a:schemeClr>
                </a:solidFill>
                <a:latin typeface="微软雅黑" panose="020B0503020204020204" charset="-122"/>
                <a:ea typeface="微软雅黑" panose="020B0503020204020204" charset="-122"/>
              </a:rPr>
              <a:t>使用非对称加密算法对消息进行签名、加密。保证了消息的真实性和身份的可验证性，防止消息被篡改和伪造。</a:t>
            </a:r>
            <a:endParaRPr lang="en-US" altLang="zh-CN" sz="1400" dirty="0">
              <a:solidFill>
                <a:schemeClr val="bg1">
                  <a:lumMod val="50000"/>
                </a:schemeClr>
              </a:solidFill>
              <a:latin typeface="微软雅黑" panose="020B0503020204020204" charset="-122"/>
              <a:ea typeface="微软雅黑" panose="020B0503020204020204" charset="-122"/>
            </a:endParaRPr>
          </a:p>
        </p:txBody>
      </p:sp>
      <p:sp>
        <p:nvSpPr>
          <p:cNvPr id="10" name="原创设计师QQ598969553             _9"/>
          <p:cNvSpPr/>
          <p:nvPr/>
        </p:nvSpPr>
        <p:spPr>
          <a:xfrm>
            <a:off x="5179290" y="3284369"/>
            <a:ext cx="567229" cy="567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dirty="0"/>
              <a:t>02</a:t>
            </a:r>
            <a:endParaRPr lang="zh-CN" altLang="en-US" sz="2400" b="1" dirty="0"/>
          </a:p>
        </p:txBody>
      </p:sp>
      <p:sp>
        <p:nvSpPr>
          <p:cNvPr id="11" name="原创设计师QQ598969553             _10"/>
          <p:cNvSpPr>
            <a:spLocks noChangeArrowheads="1"/>
          </p:cNvSpPr>
          <p:nvPr/>
        </p:nvSpPr>
        <p:spPr bwMode="auto">
          <a:xfrm>
            <a:off x="6038969" y="4646720"/>
            <a:ext cx="4608512" cy="924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nSpc>
                <a:spcPct val="120000"/>
              </a:lnSpc>
              <a:spcBef>
                <a:spcPts val="300"/>
              </a:spcBef>
            </a:pPr>
            <a:r>
              <a:rPr lang="zh-CN" altLang="id-ID" sz="2000" b="1" dirty="0">
                <a:solidFill>
                  <a:srgbClr val="767171"/>
                </a:solidFill>
                <a:latin typeface="微软雅黑" panose="020B0503020204020204" charset="-122"/>
                <a:ea typeface="微软雅黑" panose="020B0503020204020204" charset="-122"/>
              </a:rPr>
              <a:t>主节点切换协议</a:t>
            </a:r>
            <a:endParaRPr lang="zh-CN" altLang="en-US" sz="1335" dirty="0">
              <a:solidFill>
                <a:schemeClr val="tx1">
                  <a:lumMod val="75000"/>
                  <a:lumOff val="25000"/>
                </a:schemeClr>
              </a:solidFill>
            </a:endParaRPr>
          </a:p>
          <a:p>
            <a:pPr algn="just">
              <a:lnSpc>
                <a:spcPct val="120000"/>
              </a:lnSpc>
              <a:spcBef>
                <a:spcPts val="300"/>
              </a:spcBef>
            </a:pPr>
            <a:r>
              <a:rPr lang="zh-CN" altLang="en-US" sz="1400" dirty="0">
                <a:solidFill>
                  <a:schemeClr val="bg1">
                    <a:lumMod val="50000"/>
                  </a:schemeClr>
                </a:solidFill>
                <a:latin typeface="微软雅黑" panose="020B0503020204020204" charset="-122"/>
                <a:ea typeface="微软雅黑" panose="020B0503020204020204" charset="-122"/>
              </a:rPr>
              <a:t>该协议针对主节点在打包交易时故意不将特定交易打包进来的作恶方式提出的对抗方案。</a:t>
            </a:r>
            <a:endParaRPr lang="zh-CN" altLang="en-US" sz="1400" dirty="0">
              <a:solidFill>
                <a:schemeClr val="bg1">
                  <a:lumMod val="50000"/>
                </a:schemeClr>
              </a:solidFill>
              <a:latin typeface="微软雅黑" panose="020B0503020204020204" charset="-122"/>
              <a:ea typeface="微软雅黑" panose="020B0503020204020204" charset="-122"/>
            </a:endParaRPr>
          </a:p>
        </p:txBody>
      </p:sp>
      <p:sp>
        <p:nvSpPr>
          <p:cNvPr id="12" name="原创设计师QQ598969553             _11"/>
          <p:cNvSpPr/>
          <p:nvPr/>
        </p:nvSpPr>
        <p:spPr>
          <a:xfrm>
            <a:off x="5179290" y="4708841"/>
            <a:ext cx="567229" cy="56722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dirty="0"/>
              <a:t>03</a:t>
            </a:r>
            <a:endParaRPr lang="zh-CN" altLang="en-US" sz="2400" b="1" dirty="0"/>
          </a:p>
        </p:txBody>
      </p:sp>
      <p:graphicFrame>
        <p:nvGraphicFramePr>
          <p:cNvPr id="13" name="Chart 15"/>
          <p:cNvGraphicFramePr>
            <a:graphicFrameLocks noChangeAspect="1"/>
          </p:cNvGraphicFramePr>
          <p:nvPr/>
        </p:nvGraphicFramePr>
        <p:xfrm>
          <a:off x="1444943" y="1918970"/>
          <a:ext cx="2190750" cy="2260600"/>
        </p:xfrm>
        <a:graphic>
          <a:graphicData uri="http://schemas.openxmlformats.org/presentationml/2006/ole">
            <mc:AlternateContent xmlns:mc="http://schemas.openxmlformats.org/markup-compatibility/2006">
              <mc:Choice xmlns:v="urn:schemas-microsoft-com:vml" Requires="v">
                <p:oleObj spid="_x0000_s14" name="" r:id="rId1" imgW="2194560" imgH="2267585" progId="Excel.Chart.8">
                  <p:embed/>
                </p:oleObj>
              </mc:Choice>
              <mc:Fallback>
                <p:oleObj name="" r:id="rId1" imgW="2194560" imgH="2267585" progId="Excel.Chart.8">
                  <p:embed/>
                  <p:pic>
                    <p:nvPicPr>
                      <p:cNvPr id="0" name="图片 3079"/>
                      <p:cNvPicPr/>
                      <p:nvPr/>
                    </p:nvPicPr>
                    <p:blipFill>
                      <a:blip r:embed="rId2"/>
                      <a:stretch>
                        <a:fillRect/>
                      </a:stretch>
                    </p:blipFill>
                    <p:spPr>
                      <a:xfrm>
                        <a:off x="1444943" y="1918970"/>
                        <a:ext cx="2190750" cy="2260600"/>
                      </a:xfrm>
                      <a:prstGeom prst="rect">
                        <a:avLst/>
                      </a:prstGeom>
                      <a:noFill/>
                      <a:ln w="38100">
                        <a:noFill/>
                        <a:miter/>
                      </a:ln>
                    </p:spPr>
                  </p:pic>
                </p:oleObj>
              </mc:Fallback>
            </mc:AlternateContent>
          </a:graphicData>
        </a:graphic>
      </p:graphicFrame>
    </p:spTree>
  </p:cSld>
  <p:clrMapOvr>
    <a:masterClrMapping/>
  </p:clrMapOvr>
  <p:transition spd="slow">
    <p:comb/>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lstStyle/>
          <a:p>
            <a:endParaRPr lang="zh-CN" altLang="en-US" sz="2400"/>
          </a:p>
        </p:txBody>
      </p:sp>
      <p:sp>
        <p:nvSpPr>
          <p:cNvPr id="13"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lstStyle/>
          <a:p>
            <a:endParaRPr lang="zh-CN" altLang="en-US" sz="2400"/>
          </a:p>
        </p:txBody>
      </p:sp>
      <p:sp>
        <p:nvSpPr>
          <p:cNvPr id="14" name="原创设计师QQ598969553             _3"/>
          <p:cNvSpPr>
            <a:spLocks noChangeArrowheads="1"/>
          </p:cNvSpPr>
          <p:nvPr/>
        </p:nvSpPr>
        <p:spPr bwMode="auto">
          <a:xfrm>
            <a:off x="618067" y="260859"/>
            <a:ext cx="203454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六项</a:t>
            </a:r>
            <a:r>
              <a:rPr lang="zh-CN" altLang="en-US" sz="2665" b="1" dirty="0">
                <a:solidFill>
                  <a:schemeClr val="accent2"/>
                </a:solidFill>
                <a:latin typeface="Impact" panose="020B0806030902050204" pitchFamily="34" charset="0"/>
                <a:ea typeface="微软雅黑" panose="020B0503020204020204" charset="-122"/>
                <a:cs typeface="宋体" panose="02010600030101010101" pitchFamily="2" charset="-122"/>
              </a:rPr>
              <a:t>递进关系</a:t>
            </a:r>
            <a:endParaRPr lang="en-US" altLang="zh-CN" sz="2665" b="1" dirty="0">
              <a:solidFill>
                <a:schemeClr val="accent2"/>
              </a:solidFill>
              <a:latin typeface="Impact" panose="020B0806030902050204" pitchFamily="34" charset="0"/>
              <a:ea typeface="微软雅黑" panose="020B0503020204020204" charset="-122"/>
              <a:cs typeface="宋体" panose="02010600030101010101" pitchFamily="2" charset="-122"/>
            </a:endParaRPr>
          </a:p>
        </p:txBody>
      </p:sp>
      <p:sp>
        <p:nvSpPr>
          <p:cNvPr id="15" name="原创设计师QQ598969553             _4"/>
          <p:cNvSpPr>
            <a:spLocks noChangeArrowheads="1"/>
          </p:cNvSpPr>
          <p:nvPr/>
        </p:nvSpPr>
        <p:spPr bwMode="auto">
          <a:xfrm>
            <a:off x="623392" y="721863"/>
            <a:ext cx="2400808" cy="163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anose="020B0604020202020204" pitchFamily="34" charset="0"/>
              <a:buNone/>
            </a:pPr>
            <a:r>
              <a:rPr lang="en-US" altLang="zh-CN" sz="1065" dirty="0">
                <a:solidFill>
                  <a:srgbClr val="53585E"/>
                </a:solidFill>
                <a:latin typeface="Arial" panose="020B0604020202020204" pitchFamily="34" charset="0"/>
                <a:cs typeface="Arial" panose="020B0604020202020204" pitchFamily="34" charset="0"/>
              </a:rPr>
              <a:t>This is a subtitle for your presentation</a:t>
            </a:r>
            <a:endParaRPr lang="zh-CN" altLang="en-US" sz="1065" dirty="0">
              <a:solidFill>
                <a:srgbClr val="53585E"/>
              </a:solidFill>
              <a:latin typeface="Arial" panose="020B0604020202020204" pitchFamily="34" charset="0"/>
              <a:cs typeface="Arial" panose="020B0604020202020204" pitchFamily="34" charset="0"/>
            </a:endParaRPr>
          </a:p>
        </p:txBody>
      </p:sp>
      <p:sp>
        <p:nvSpPr>
          <p:cNvPr id="22" name="原创设计师QQ598969553             _17"/>
          <p:cNvSpPr/>
          <p:nvPr/>
        </p:nvSpPr>
        <p:spPr bwMode="auto">
          <a:xfrm>
            <a:off x="1336040" y="1696720"/>
            <a:ext cx="1899285" cy="2261235"/>
          </a:xfrm>
          <a:custGeom>
            <a:avLst/>
            <a:gdLst>
              <a:gd name="T0" fmla="*/ 490 w 591"/>
              <a:gd name="T1" fmla="*/ 0 h 202"/>
              <a:gd name="T2" fmla="*/ 101 w 591"/>
              <a:gd name="T3" fmla="*/ 0 h 202"/>
              <a:gd name="T4" fmla="*/ 0 w 591"/>
              <a:gd name="T5" fmla="*/ 101 h 202"/>
              <a:gd name="T6" fmla="*/ 101 w 591"/>
              <a:gd name="T7" fmla="*/ 202 h 202"/>
              <a:gd name="T8" fmla="*/ 490 w 591"/>
              <a:gd name="T9" fmla="*/ 202 h 202"/>
              <a:gd name="T10" fmla="*/ 591 w 591"/>
              <a:gd name="T11" fmla="*/ 101 h 202"/>
              <a:gd name="T12" fmla="*/ 490 w 591"/>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591" h="202">
                <a:moveTo>
                  <a:pt x="490" y="0"/>
                </a:moveTo>
                <a:cubicBezTo>
                  <a:pt x="101" y="0"/>
                  <a:pt x="101" y="0"/>
                  <a:pt x="101" y="0"/>
                </a:cubicBezTo>
                <a:cubicBezTo>
                  <a:pt x="46" y="0"/>
                  <a:pt x="0" y="46"/>
                  <a:pt x="0" y="101"/>
                </a:cubicBezTo>
                <a:cubicBezTo>
                  <a:pt x="0" y="157"/>
                  <a:pt x="46" y="202"/>
                  <a:pt x="101" y="202"/>
                </a:cubicBezTo>
                <a:cubicBezTo>
                  <a:pt x="490" y="202"/>
                  <a:pt x="490" y="202"/>
                  <a:pt x="490" y="202"/>
                </a:cubicBezTo>
                <a:cubicBezTo>
                  <a:pt x="546" y="202"/>
                  <a:pt x="591" y="157"/>
                  <a:pt x="591" y="101"/>
                </a:cubicBezTo>
                <a:cubicBezTo>
                  <a:pt x="591" y="46"/>
                  <a:pt x="546" y="0"/>
                  <a:pt x="490" y="0"/>
                </a:cubicBezTo>
                <a:close/>
              </a:path>
            </a:pathLst>
          </a:custGeom>
          <a:solidFill>
            <a:schemeClr val="accent1"/>
          </a:solidFill>
          <a:ln>
            <a:noFill/>
          </a:ln>
        </p:spPr>
        <p:txBody>
          <a:bodyPr vert="horz" wrap="square" lIns="121920" tIns="60960" rIns="121920" bIns="60960" numCol="1" anchor="t" anchorCtr="0" compatLnSpc="1"/>
          <a:lstStyle/>
          <a:p>
            <a:endParaRPr lang="zh-CN" altLang="en-US" sz="2400"/>
          </a:p>
        </p:txBody>
      </p:sp>
      <p:sp>
        <p:nvSpPr>
          <p:cNvPr id="23" name="原创设计师QQ598969553             _18"/>
          <p:cNvSpPr/>
          <p:nvPr/>
        </p:nvSpPr>
        <p:spPr bwMode="auto">
          <a:xfrm>
            <a:off x="4053538" y="1696431"/>
            <a:ext cx="1394336" cy="650085"/>
          </a:xfrm>
          <a:custGeom>
            <a:avLst/>
            <a:gdLst>
              <a:gd name="T0" fmla="*/ 334 w 434"/>
              <a:gd name="T1" fmla="*/ 0 h 202"/>
              <a:gd name="T2" fmla="*/ 0 w 434"/>
              <a:gd name="T3" fmla="*/ 0 h 202"/>
              <a:gd name="T4" fmla="*/ 60 w 434"/>
              <a:gd name="T5" fmla="*/ 101 h 202"/>
              <a:gd name="T6" fmla="*/ 0 w 434"/>
              <a:gd name="T7" fmla="*/ 202 h 202"/>
              <a:gd name="T8" fmla="*/ 334 w 434"/>
              <a:gd name="T9" fmla="*/ 202 h 202"/>
              <a:gd name="T10" fmla="*/ 434 w 434"/>
              <a:gd name="T11" fmla="*/ 101 h 202"/>
              <a:gd name="T12" fmla="*/ 334 w 434"/>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334" y="0"/>
                </a:moveTo>
                <a:cubicBezTo>
                  <a:pt x="0" y="0"/>
                  <a:pt x="0" y="0"/>
                  <a:pt x="0" y="0"/>
                </a:cubicBezTo>
                <a:cubicBezTo>
                  <a:pt x="36" y="20"/>
                  <a:pt x="60" y="58"/>
                  <a:pt x="60" y="101"/>
                </a:cubicBezTo>
                <a:cubicBezTo>
                  <a:pt x="60" y="145"/>
                  <a:pt x="36" y="183"/>
                  <a:pt x="0" y="202"/>
                </a:cubicBezTo>
                <a:cubicBezTo>
                  <a:pt x="334" y="202"/>
                  <a:pt x="334" y="202"/>
                  <a:pt x="334" y="202"/>
                </a:cubicBezTo>
                <a:cubicBezTo>
                  <a:pt x="389" y="202"/>
                  <a:pt x="434" y="157"/>
                  <a:pt x="434" y="101"/>
                </a:cubicBezTo>
                <a:cubicBezTo>
                  <a:pt x="434" y="46"/>
                  <a:pt x="389" y="0"/>
                  <a:pt x="334" y="0"/>
                </a:cubicBezTo>
                <a:close/>
              </a:path>
            </a:pathLst>
          </a:custGeom>
          <a:solidFill>
            <a:schemeClr val="accent2"/>
          </a:solidFill>
          <a:ln>
            <a:noFill/>
          </a:ln>
        </p:spPr>
        <p:txBody>
          <a:bodyPr vert="horz" wrap="square" lIns="121920" tIns="60960" rIns="121920" bIns="60960" numCol="1" anchor="t" anchorCtr="0" compatLnSpc="1"/>
          <a:lstStyle/>
          <a:p>
            <a:endParaRPr lang="zh-CN" altLang="en-US" sz="2400"/>
          </a:p>
        </p:txBody>
      </p:sp>
      <p:sp>
        <p:nvSpPr>
          <p:cNvPr id="24" name="原创设计师QQ598969553             _19"/>
          <p:cNvSpPr/>
          <p:nvPr/>
        </p:nvSpPr>
        <p:spPr bwMode="auto">
          <a:xfrm>
            <a:off x="5685721" y="1696431"/>
            <a:ext cx="1394336" cy="650085"/>
          </a:xfrm>
          <a:custGeom>
            <a:avLst/>
            <a:gdLst>
              <a:gd name="T0" fmla="*/ 333 w 434"/>
              <a:gd name="T1" fmla="*/ 0 h 202"/>
              <a:gd name="T2" fmla="*/ 0 w 434"/>
              <a:gd name="T3" fmla="*/ 0 h 202"/>
              <a:gd name="T4" fmla="*/ 60 w 434"/>
              <a:gd name="T5" fmla="*/ 101 h 202"/>
              <a:gd name="T6" fmla="*/ 0 w 434"/>
              <a:gd name="T7" fmla="*/ 202 h 202"/>
              <a:gd name="T8" fmla="*/ 333 w 434"/>
              <a:gd name="T9" fmla="*/ 202 h 202"/>
              <a:gd name="T10" fmla="*/ 434 w 434"/>
              <a:gd name="T11" fmla="*/ 101 h 202"/>
              <a:gd name="T12" fmla="*/ 333 w 434"/>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333" y="0"/>
                </a:moveTo>
                <a:cubicBezTo>
                  <a:pt x="0" y="0"/>
                  <a:pt x="0" y="0"/>
                  <a:pt x="0" y="0"/>
                </a:cubicBezTo>
                <a:cubicBezTo>
                  <a:pt x="35" y="20"/>
                  <a:pt x="60" y="58"/>
                  <a:pt x="60" y="101"/>
                </a:cubicBezTo>
                <a:cubicBezTo>
                  <a:pt x="60" y="145"/>
                  <a:pt x="35" y="183"/>
                  <a:pt x="0" y="202"/>
                </a:cubicBezTo>
                <a:cubicBezTo>
                  <a:pt x="333" y="202"/>
                  <a:pt x="333" y="202"/>
                  <a:pt x="333" y="202"/>
                </a:cubicBezTo>
                <a:cubicBezTo>
                  <a:pt x="389" y="202"/>
                  <a:pt x="434" y="157"/>
                  <a:pt x="434" y="101"/>
                </a:cubicBezTo>
                <a:cubicBezTo>
                  <a:pt x="434" y="46"/>
                  <a:pt x="389" y="0"/>
                  <a:pt x="333" y="0"/>
                </a:cubicBezTo>
                <a:close/>
              </a:path>
            </a:pathLst>
          </a:custGeom>
          <a:solidFill>
            <a:schemeClr val="accent3"/>
          </a:solidFill>
          <a:ln>
            <a:noFill/>
          </a:ln>
        </p:spPr>
        <p:txBody>
          <a:bodyPr vert="horz" wrap="square" lIns="121920" tIns="60960" rIns="121920" bIns="60960" numCol="1" anchor="t" anchorCtr="0" compatLnSpc="1"/>
          <a:lstStyle/>
          <a:p>
            <a:endParaRPr lang="zh-CN" altLang="en-US" sz="2400"/>
          </a:p>
        </p:txBody>
      </p:sp>
      <p:sp>
        <p:nvSpPr>
          <p:cNvPr id="25" name="原创设计师QQ598969553             _20"/>
          <p:cNvSpPr/>
          <p:nvPr/>
        </p:nvSpPr>
        <p:spPr bwMode="auto">
          <a:xfrm>
            <a:off x="7313973" y="1696431"/>
            <a:ext cx="1397957" cy="650085"/>
          </a:xfrm>
          <a:custGeom>
            <a:avLst/>
            <a:gdLst>
              <a:gd name="T0" fmla="*/ 334 w 435"/>
              <a:gd name="T1" fmla="*/ 0 h 202"/>
              <a:gd name="T2" fmla="*/ 0 w 435"/>
              <a:gd name="T3" fmla="*/ 0 h 202"/>
              <a:gd name="T4" fmla="*/ 60 w 435"/>
              <a:gd name="T5" fmla="*/ 101 h 202"/>
              <a:gd name="T6" fmla="*/ 0 w 435"/>
              <a:gd name="T7" fmla="*/ 202 h 202"/>
              <a:gd name="T8" fmla="*/ 334 w 435"/>
              <a:gd name="T9" fmla="*/ 202 h 202"/>
              <a:gd name="T10" fmla="*/ 435 w 435"/>
              <a:gd name="T11" fmla="*/ 101 h 202"/>
              <a:gd name="T12" fmla="*/ 334 w 435"/>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5" h="202">
                <a:moveTo>
                  <a:pt x="334" y="0"/>
                </a:moveTo>
                <a:cubicBezTo>
                  <a:pt x="0" y="0"/>
                  <a:pt x="0" y="0"/>
                  <a:pt x="0" y="0"/>
                </a:cubicBezTo>
                <a:cubicBezTo>
                  <a:pt x="36" y="20"/>
                  <a:pt x="60" y="58"/>
                  <a:pt x="60" y="101"/>
                </a:cubicBezTo>
                <a:cubicBezTo>
                  <a:pt x="60" y="145"/>
                  <a:pt x="36" y="183"/>
                  <a:pt x="0" y="202"/>
                </a:cubicBezTo>
                <a:cubicBezTo>
                  <a:pt x="334" y="202"/>
                  <a:pt x="334" y="202"/>
                  <a:pt x="334" y="202"/>
                </a:cubicBezTo>
                <a:cubicBezTo>
                  <a:pt x="390" y="202"/>
                  <a:pt x="435" y="157"/>
                  <a:pt x="435" y="101"/>
                </a:cubicBezTo>
                <a:cubicBezTo>
                  <a:pt x="435" y="46"/>
                  <a:pt x="390" y="0"/>
                  <a:pt x="334" y="0"/>
                </a:cubicBezTo>
                <a:close/>
              </a:path>
            </a:pathLst>
          </a:custGeom>
          <a:solidFill>
            <a:schemeClr val="accent4"/>
          </a:solidFill>
          <a:ln>
            <a:noFill/>
          </a:ln>
        </p:spPr>
        <p:txBody>
          <a:bodyPr vert="horz" wrap="square" lIns="121920" tIns="60960" rIns="121920" bIns="60960" numCol="1" anchor="t" anchorCtr="0" compatLnSpc="1"/>
          <a:lstStyle/>
          <a:p>
            <a:endParaRPr lang="zh-CN" altLang="en-US" sz="2400"/>
          </a:p>
        </p:txBody>
      </p:sp>
      <p:sp>
        <p:nvSpPr>
          <p:cNvPr id="26" name="原创设计师QQ598969553             _21"/>
          <p:cNvSpPr/>
          <p:nvPr/>
        </p:nvSpPr>
        <p:spPr bwMode="auto">
          <a:xfrm>
            <a:off x="8948273" y="1696431"/>
            <a:ext cx="1397957" cy="650085"/>
          </a:xfrm>
          <a:custGeom>
            <a:avLst/>
            <a:gdLst>
              <a:gd name="T0" fmla="*/ 334 w 435"/>
              <a:gd name="T1" fmla="*/ 0 h 202"/>
              <a:gd name="T2" fmla="*/ 0 w 435"/>
              <a:gd name="T3" fmla="*/ 0 h 202"/>
              <a:gd name="T4" fmla="*/ 60 w 435"/>
              <a:gd name="T5" fmla="*/ 101 h 202"/>
              <a:gd name="T6" fmla="*/ 0 w 435"/>
              <a:gd name="T7" fmla="*/ 202 h 202"/>
              <a:gd name="T8" fmla="*/ 334 w 435"/>
              <a:gd name="T9" fmla="*/ 202 h 202"/>
              <a:gd name="T10" fmla="*/ 435 w 435"/>
              <a:gd name="T11" fmla="*/ 101 h 202"/>
              <a:gd name="T12" fmla="*/ 334 w 435"/>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5" h="202">
                <a:moveTo>
                  <a:pt x="334" y="0"/>
                </a:moveTo>
                <a:cubicBezTo>
                  <a:pt x="0" y="0"/>
                  <a:pt x="0" y="0"/>
                  <a:pt x="0" y="0"/>
                </a:cubicBezTo>
                <a:cubicBezTo>
                  <a:pt x="36" y="20"/>
                  <a:pt x="60" y="58"/>
                  <a:pt x="60" y="101"/>
                </a:cubicBezTo>
                <a:cubicBezTo>
                  <a:pt x="60" y="145"/>
                  <a:pt x="36" y="183"/>
                  <a:pt x="0" y="202"/>
                </a:cubicBezTo>
                <a:cubicBezTo>
                  <a:pt x="334" y="202"/>
                  <a:pt x="334" y="202"/>
                  <a:pt x="334" y="202"/>
                </a:cubicBezTo>
                <a:cubicBezTo>
                  <a:pt x="389" y="202"/>
                  <a:pt x="435" y="157"/>
                  <a:pt x="435" y="101"/>
                </a:cubicBezTo>
                <a:cubicBezTo>
                  <a:pt x="435" y="46"/>
                  <a:pt x="389" y="0"/>
                  <a:pt x="334" y="0"/>
                </a:cubicBezTo>
                <a:close/>
              </a:path>
            </a:pathLst>
          </a:custGeom>
          <a:solidFill>
            <a:schemeClr val="accent5"/>
          </a:solidFill>
          <a:ln>
            <a:noFill/>
          </a:ln>
        </p:spPr>
        <p:txBody>
          <a:bodyPr vert="horz" wrap="square" lIns="121920" tIns="60960" rIns="121920" bIns="60960" numCol="1" anchor="t" anchorCtr="0" compatLnSpc="1"/>
          <a:lstStyle/>
          <a:p>
            <a:endParaRPr lang="zh-CN" altLang="en-US" sz="2400"/>
          </a:p>
        </p:txBody>
      </p:sp>
      <p:sp>
        <p:nvSpPr>
          <p:cNvPr id="47" name="Rounded Rectangle 79"/>
          <p:cNvSpPr/>
          <p:nvPr/>
        </p:nvSpPr>
        <p:spPr>
          <a:xfrm>
            <a:off x="9072245" y="3355975"/>
            <a:ext cx="1294765" cy="542290"/>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8" name="Rounded Rectangle 79"/>
          <p:cNvSpPr/>
          <p:nvPr/>
        </p:nvSpPr>
        <p:spPr>
          <a:xfrm>
            <a:off x="7451725" y="3355975"/>
            <a:ext cx="1294765" cy="542290"/>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9" name="Rounded Rectangle 79"/>
          <p:cNvSpPr/>
          <p:nvPr/>
        </p:nvSpPr>
        <p:spPr>
          <a:xfrm>
            <a:off x="5831205" y="3355975"/>
            <a:ext cx="1294765" cy="542290"/>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50" name="原创设计师QQ598969553             _5"/>
          <p:cNvSpPr>
            <a:spLocks noEditPoints="1"/>
          </p:cNvSpPr>
          <p:nvPr/>
        </p:nvSpPr>
        <p:spPr bwMode="auto">
          <a:xfrm>
            <a:off x="4034248" y="2906547"/>
            <a:ext cx="1432913" cy="1441812"/>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rgbClr val="76767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p>
        </p:txBody>
      </p:sp>
      <p:sp>
        <p:nvSpPr>
          <p:cNvPr id="51" name="原创设计师QQ598969553             _6"/>
          <p:cNvSpPr/>
          <p:nvPr/>
        </p:nvSpPr>
        <p:spPr bwMode="auto">
          <a:xfrm>
            <a:off x="3863366" y="2796185"/>
            <a:ext cx="576725" cy="662165"/>
          </a:xfrm>
          <a:custGeom>
            <a:avLst/>
            <a:gdLst>
              <a:gd name="T0" fmla="*/ 162 w 162"/>
              <a:gd name="T1" fmla="*/ 0 h 185"/>
              <a:gd name="T2" fmla="*/ 96 w 162"/>
              <a:gd name="T3" fmla="*/ 14 h 185"/>
              <a:gd name="T4" fmla="*/ 102 w 162"/>
              <a:gd name="T5" fmla="*/ 25 h 185"/>
              <a:gd name="T6" fmla="*/ 1 w 162"/>
              <a:gd name="T7" fmla="*/ 178 h 185"/>
              <a:gd name="T8" fmla="*/ 5 w 162"/>
              <a:gd name="T9" fmla="*/ 185 h 185"/>
              <a:gd name="T10" fmla="*/ 7 w 162"/>
              <a:gd name="T11" fmla="*/ 185 h 185"/>
              <a:gd name="T12" fmla="*/ 13 w 162"/>
              <a:gd name="T13" fmla="*/ 180 h 185"/>
              <a:gd name="T14" fmla="*/ 107 w 162"/>
              <a:gd name="T15" fmla="*/ 36 h 185"/>
              <a:gd name="T16" fmla="*/ 112 w 162"/>
              <a:gd name="T17" fmla="*/ 45 h 185"/>
              <a:gd name="T18" fmla="*/ 162 w 162"/>
              <a:gd name="T19"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85">
                <a:moveTo>
                  <a:pt x="162" y="0"/>
                </a:moveTo>
                <a:cubicBezTo>
                  <a:pt x="96" y="14"/>
                  <a:pt x="96" y="14"/>
                  <a:pt x="96" y="14"/>
                </a:cubicBezTo>
                <a:cubicBezTo>
                  <a:pt x="102" y="25"/>
                  <a:pt x="102" y="25"/>
                  <a:pt x="102" y="25"/>
                </a:cubicBezTo>
                <a:cubicBezTo>
                  <a:pt x="51" y="62"/>
                  <a:pt x="14" y="117"/>
                  <a:pt x="1" y="178"/>
                </a:cubicBezTo>
                <a:cubicBezTo>
                  <a:pt x="0" y="181"/>
                  <a:pt x="2" y="184"/>
                  <a:pt x="5" y="185"/>
                </a:cubicBezTo>
                <a:cubicBezTo>
                  <a:pt x="6" y="185"/>
                  <a:pt x="6" y="185"/>
                  <a:pt x="7" y="185"/>
                </a:cubicBezTo>
                <a:cubicBezTo>
                  <a:pt x="10" y="185"/>
                  <a:pt x="12" y="183"/>
                  <a:pt x="13" y="180"/>
                </a:cubicBezTo>
                <a:cubicBezTo>
                  <a:pt x="25" y="123"/>
                  <a:pt x="59" y="71"/>
                  <a:pt x="107" y="36"/>
                </a:cubicBezTo>
                <a:cubicBezTo>
                  <a:pt x="112" y="45"/>
                  <a:pt x="112" y="45"/>
                  <a:pt x="112" y="45"/>
                </a:cubicBezTo>
                <a:lnTo>
                  <a:pt x="162" y="0"/>
                </a:lnTo>
                <a:close/>
              </a:path>
            </a:pathLst>
          </a:custGeom>
          <a:solidFill>
            <a:schemeClr val="bg1">
              <a:lumMod val="50000"/>
            </a:schemeClr>
          </a:solidFill>
          <a:ln>
            <a:noFill/>
          </a:ln>
        </p:spPr>
        <p:txBody>
          <a:bodyPr vert="horz" wrap="square" lIns="121920" tIns="60960" rIns="121920" bIns="60960" numCol="1" anchor="t" anchorCtr="0" compatLnSpc="1"/>
          <a:p>
            <a:endParaRPr lang="zh-CN" altLang="en-US" sz="2400"/>
          </a:p>
        </p:txBody>
      </p:sp>
      <p:sp>
        <p:nvSpPr>
          <p:cNvPr id="52" name="原创设计师QQ598969553             _7"/>
          <p:cNvSpPr>
            <a:spLocks noChangeArrowheads="1"/>
          </p:cNvSpPr>
          <p:nvPr/>
        </p:nvSpPr>
        <p:spPr bwMode="auto">
          <a:xfrm>
            <a:off x="4319050" y="3193129"/>
            <a:ext cx="863308" cy="868647"/>
          </a:xfrm>
          <a:prstGeom prst="ellipse">
            <a:avLst/>
          </a:prstGeom>
          <a:solidFill>
            <a:schemeClr val="accent1"/>
          </a:solidFill>
          <a:ln>
            <a:noFill/>
          </a:ln>
        </p:spPr>
        <p:txBody>
          <a:bodyPr vert="horz" wrap="square" lIns="121920" tIns="60960" rIns="121920" bIns="60960" numCol="1" anchor="t" anchorCtr="0" compatLnSpc="1"/>
          <a:p>
            <a:endParaRPr lang="zh-CN" altLang="en-US" sz="2400"/>
          </a:p>
        </p:txBody>
      </p:sp>
      <p:cxnSp>
        <p:nvCxnSpPr>
          <p:cNvPr id="54" name="Straight Connector 16"/>
          <p:cNvCxnSpPr/>
          <p:nvPr/>
        </p:nvCxnSpPr>
        <p:spPr>
          <a:xfrm flipH="1">
            <a:off x="5507673" y="3626803"/>
            <a:ext cx="307975" cy="0"/>
          </a:xfrm>
          <a:prstGeom prst="line">
            <a:avLst/>
          </a:prstGeom>
          <a:ln w="12700">
            <a:solidFill>
              <a:schemeClr val="bg1">
                <a:lumMod val="65000"/>
              </a:schemeClr>
            </a:solidFill>
            <a:headEnd type="none" w="lg" len="lg"/>
            <a:tailEnd type="oval" w="med" len="med"/>
          </a:ln>
        </p:spPr>
        <p:style>
          <a:lnRef idx="1">
            <a:schemeClr val="accent1"/>
          </a:lnRef>
          <a:fillRef idx="0">
            <a:schemeClr val="accent1"/>
          </a:fillRef>
          <a:effectRef idx="0">
            <a:schemeClr val="accent1"/>
          </a:effectRef>
          <a:fontRef idx="minor">
            <a:schemeClr val="tx1"/>
          </a:fontRef>
        </p:style>
      </p:cxnSp>
      <p:cxnSp>
        <p:nvCxnSpPr>
          <p:cNvPr id="58" name="Straight Connector 68"/>
          <p:cNvCxnSpPr/>
          <p:nvPr/>
        </p:nvCxnSpPr>
        <p:spPr>
          <a:xfrm flipH="1">
            <a:off x="7125653" y="3627120"/>
            <a:ext cx="307975" cy="0"/>
          </a:xfrm>
          <a:prstGeom prst="line">
            <a:avLst/>
          </a:prstGeom>
          <a:ln w="12700">
            <a:solidFill>
              <a:schemeClr val="bg1">
                <a:lumMod val="65000"/>
              </a:schemeClr>
            </a:solidFill>
            <a:headEnd type="non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59" name="Straight Connector 68"/>
          <p:cNvCxnSpPr/>
          <p:nvPr/>
        </p:nvCxnSpPr>
        <p:spPr>
          <a:xfrm flipH="1">
            <a:off x="8746173" y="3627755"/>
            <a:ext cx="307975" cy="0"/>
          </a:xfrm>
          <a:prstGeom prst="line">
            <a:avLst/>
          </a:prstGeom>
          <a:ln w="12700">
            <a:solidFill>
              <a:schemeClr val="bg1">
                <a:lumMod val="65000"/>
              </a:schemeClr>
            </a:solidFill>
            <a:headEnd type="non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Connector 16"/>
          <p:cNvCxnSpPr/>
          <p:nvPr/>
        </p:nvCxnSpPr>
        <p:spPr>
          <a:xfrm>
            <a:off x="4748530" y="2366645"/>
            <a:ext cx="3810" cy="448310"/>
          </a:xfrm>
          <a:prstGeom prst="line">
            <a:avLst/>
          </a:prstGeom>
          <a:ln w="12700">
            <a:solidFill>
              <a:schemeClr val="bg1">
                <a:lumMod val="65000"/>
              </a:schemeClr>
            </a:solidFill>
            <a:headEnd type="none" w="lg" len="lg"/>
            <a:tailEnd type="oval" w="med" len="med"/>
          </a:ln>
        </p:spPr>
        <p:style>
          <a:lnRef idx="1">
            <a:schemeClr val="accent1"/>
          </a:lnRef>
          <a:fillRef idx="0">
            <a:schemeClr val="accent1"/>
          </a:fillRef>
          <a:effectRef idx="0">
            <a:schemeClr val="accent1"/>
          </a:effectRef>
          <a:fontRef idx="minor">
            <a:schemeClr val="tx1"/>
          </a:fontRef>
        </p:style>
      </p:cxnSp>
      <p:sp>
        <p:nvSpPr>
          <p:cNvPr id="61" name="原创设计师QQ598969553             _24"/>
          <p:cNvSpPr>
            <a:spLocks noEditPoints="1"/>
          </p:cNvSpPr>
          <p:nvPr/>
        </p:nvSpPr>
        <p:spPr bwMode="auto">
          <a:xfrm>
            <a:off x="4618348" y="1914102"/>
            <a:ext cx="263632" cy="216033"/>
          </a:xfrm>
          <a:custGeom>
            <a:avLst/>
            <a:gdLst>
              <a:gd name="T0" fmla="*/ 189 w 828"/>
              <a:gd name="T1" fmla="*/ 149 h 678"/>
              <a:gd name="T2" fmla="*/ 82 w 828"/>
              <a:gd name="T3" fmla="*/ 395 h 678"/>
              <a:gd name="T4" fmla="*/ 12 w 828"/>
              <a:gd name="T5" fmla="*/ 482 h 678"/>
              <a:gd name="T6" fmla="*/ 10 w 828"/>
              <a:gd name="T7" fmla="*/ 620 h 678"/>
              <a:gd name="T8" fmla="*/ 78 w 828"/>
              <a:gd name="T9" fmla="*/ 639 h 678"/>
              <a:gd name="T10" fmla="*/ 106 w 828"/>
              <a:gd name="T11" fmla="*/ 678 h 678"/>
              <a:gd name="T12" fmla="*/ 749 w 828"/>
              <a:gd name="T13" fmla="*/ 651 h 678"/>
              <a:gd name="T14" fmla="*/ 786 w 828"/>
              <a:gd name="T15" fmla="*/ 639 h 678"/>
              <a:gd name="T16" fmla="*/ 828 w 828"/>
              <a:gd name="T17" fmla="*/ 543 h 678"/>
              <a:gd name="T18" fmla="*/ 746 w 828"/>
              <a:gd name="T19" fmla="*/ 395 h 678"/>
              <a:gd name="T20" fmla="*/ 639 w 828"/>
              <a:gd name="T21" fmla="*/ 149 h 678"/>
              <a:gd name="T22" fmla="*/ 331 w 828"/>
              <a:gd name="T23" fmla="*/ 624 h 678"/>
              <a:gd name="T24" fmla="*/ 331 w 828"/>
              <a:gd name="T25" fmla="*/ 600 h 678"/>
              <a:gd name="T26" fmla="*/ 315 w 828"/>
              <a:gd name="T27" fmla="*/ 486 h 678"/>
              <a:gd name="T28" fmla="*/ 230 w 828"/>
              <a:gd name="T29" fmla="*/ 573 h 678"/>
              <a:gd name="T30" fmla="*/ 239 w 828"/>
              <a:gd name="T31" fmla="*/ 453 h 678"/>
              <a:gd name="T32" fmla="*/ 256 w 828"/>
              <a:gd name="T33" fmla="*/ 423 h 678"/>
              <a:gd name="T34" fmla="*/ 257 w 828"/>
              <a:gd name="T35" fmla="*/ 422 h 678"/>
              <a:gd name="T36" fmla="*/ 329 w 828"/>
              <a:gd name="T37" fmla="*/ 347 h 678"/>
              <a:gd name="T38" fmla="*/ 571 w 828"/>
              <a:gd name="T39" fmla="*/ 421 h 678"/>
              <a:gd name="T40" fmla="*/ 571 w 828"/>
              <a:gd name="T41" fmla="*/ 422 h 678"/>
              <a:gd name="T42" fmla="*/ 589 w 828"/>
              <a:gd name="T43" fmla="*/ 453 h 678"/>
              <a:gd name="T44" fmla="*/ 600 w 828"/>
              <a:gd name="T45" fmla="*/ 567 h 678"/>
              <a:gd name="T46" fmla="*/ 529 w 828"/>
              <a:gd name="T47" fmla="*/ 502 h 678"/>
              <a:gd name="T48" fmla="*/ 497 w 828"/>
              <a:gd name="T49" fmla="*/ 597 h 678"/>
              <a:gd name="T50" fmla="*/ 497 w 828"/>
              <a:gd name="T51" fmla="*/ 624 h 678"/>
              <a:gd name="T52" fmla="*/ 284 w 828"/>
              <a:gd name="T53" fmla="*/ 184 h 678"/>
              <a:gd name="T54" fmla="*/ 284 w 828"/>
              <a:gd name="T55" fmla="*/ 184 h 678"/>
              <a:gd name="T56" fmla="*/ 617 w 828"/>
              <a:gd name="T57" fmla="*/ 624 h 678"/>
              <a:gd name="T58" fmla="*/ 654 w 828"/>
              <a:gd name="T59" fmla="*/ 509 h 678"/>
              <a:gd name="T60" fmla="*/ 743 w 828"/>
              <a:gd name="T61" fmla="*/ 468 h 678"/>
              <a:gd name="T62" fmla="*/ 774 w 828"/>
              <a:gd name="T63" fmla="*/ 585 h 678"/>
              <a:gd name="T64" fmla="*/ 711 w 828"/>
              <a:gd name="T65" fmla="*/ 521 h 678"/>
              <a:gd name="T66" fmla="*/ 595 w 828"/>
              <a:gd name="T67" fmla="*/ 213 h 678"/>
              <a:gd name="T68" fmla="*/ 639 w 828"/>
              <a:gd name="T69" fmla="*/ 203 h 678"/>
              <a:gd name="T70" fmla="*/ 705 w 828"/>
              <a:gd name="T71" fmla="*/ 361 h 678"/>
              <a:gd name="T72" fmla="*/ 621 w 828"/>
              <a:gd name="T73" fmla="*/ 387 h 678"/>
              <a:gd name="T74" fmla="*/ 594 w 828"/>
              <a:gd name="T75" fmla="*/ 367 h 678"/>
              <a:gd name="T76" fmla="*/ 544 w 828"/>
              <a:gd name="T77" fmla="*/ 314 h 678"/>
              <a:gd name="T78" fmla="*/ 593 w 828"/>
              <a:gd name="T79" fmla="*/ 226 h 678"/>
              <a:gd name="T80" fmla="*/ 593 w 828"/>
              <a:gd name="T81" fmla="*/ 224 h 678"/>
              <a:gd name="T82" fmla="*/ 595 w 828"/>
              <a:gd name="T83" fmla="*/ 216 h 678"/>
              <a:gd name="T84" fmla="*/ 133 w 828"/>
              <a:gd name="T85" fmla="*/ 624 h 678"/>
              <a:gd name="T86" fmla="*/ 116 w 828"/>
              <a:gd name="T87" fmla="*/ 521 h 678"/>
              <a:gd name="T88" fmla="*/ 54 w 828"/>
              <a:gd name="T89" fmla="*/ 585 h 678"/>
              <a:gd name="T90" fmla="*/ 62 w 828"/>
              <a:gd name="T91" fmla="*/ 502 h 678"/>
              <a:gd name="T92" fmla="*/ 126 w 828"/>
              <a:gd name="T93" fmla="*/ 428 h 678"/>
              <a:gd name="T94" fmla="*/ 174 w 828"/>
              <a:gd name="T95" fmla="*/ 567 h 678"/>
              <a:gd name="T96" fmla="*/ 133 w 828"/>
              <a:gd name="T97" fmla="*/ 624 h 678"/>
              <a:gd name="T98" fmla="*/ 233 w 828"/>
              <a:gd name="T99" fmla="*/ 215 h 678"/>
              <a:gd name="T100" fmla="*/ 233 w 828"/>
              <a:gd name="T101" fmla="*/ 217 h 678"/>
              <a:gd name="T102" fmla="*/ 235 w 828"/>
              <a:gd name="T103" fmla="*/ 225 h 678"/>
              <a:gd name="T104" fmla="*/ 284 w 828"/>
              <a:gd name="T105" fmla="*/ 314 h 678"/>
              <a:gd name="T106" fmla="*/ 233 w 828"/>
              <a:gd name="T107" fmla="*/ 367 h 678"/>
              <a:gd name="T108" fmla="*/ 189 w 828"/>
              <a:gd name="T109" fmla="*/ 388 h 678"/>
              <a:gd name="T110" fmla="*/ 96 w 828"/>
              <a:gd name="T111" fmla="*/ 296 h 678"/>
              <a:gd name="T112" fmla="*/ 217 w 828"/>
              <a:gd name="T113" fmla="*/ 207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28" h="678">
                <a:moveTo>
                  <a:pt x="414" y="0"/>
                </a:moveTo>
                <a:cubicBezTo>
                  <a:pt x="323" y="0"/>
                  <a:pt x="246" y="67"/>
                  <a:pt x="232" y="156"/>
                </a:cubicBezTo>
                <a:cubicBezTo>
                  <a:pt x="219" y="151"/>
                  <a:pt x="204" y="149"/>
                  <a:pt x="189" y="149"/>
                </a:cubicBezTo>
                <a:cubicBezTo>
                  <a:pt x="148" y="149"/>
                  <a:pt x="112" y="165"/>
                  <a:pt x="85" y="192"/>
                </a:cubicBezTo>
                <a:cubicBezTo>
                  <a:pt x="59" y="218"/>
                  <a:pt x="42" y="255"/>
                  <a:pt x="42" y="296"/>
                </a:cubicBezTo>
                <a:cubicBezTo>
                  <a:pt x="42" y="334"/>
                  <a:pt x="57" y="369"/>
                  <a:pt x="82" y="395"/>
                </a:cubicBezTo>
                <a:cubicBezTo>
                  <a:pt x="47" y="430"/>
                  <a:pt x="47" y="430"/>
                  <a:pt x="47" y="430"/>
                </a:cubicBezTo>
                <a:cubicBezTo>
                  <a:pt x="32" y="445"/>
                  <a:pt x="20" y="463"/>
                  <a:pt x="12" y="482"/>
                </a:cubicBezTo>
                <a:cubicBezTo>
                  <a:pt x="12" y="482"/>
                  <a:pt x="12" y="482"/>
                  <a:pt x="12" y="482"/>
                </a:cubicBezTo>
                <a:cubicBezTo>
                  <a:pt x="4" y="501"/>
                  <a:pt x="0" y="522"/>
                  <a:pt x="0" y="543"/>
                </a:cubicBezTo>
                <a:cubicBezTo>
                  <a:pt x="0" y="587"/>
                  <a:pt x="0" y="587"/>
                  <a:pt x="0" y="587"/>
                </a:cubicBezTo>
                <a:cubicBezTo>
                  <a:pt x="0" y="598"/>
                  <a:pt x="4" y="610"/>
                  <a:pt x="10" y="620"/>
                </a:cubicBezTo>
                <a:cubicBezTo>
                  <a:pt x="18" y="630"/>
                  <a:pt x="28" y="637"/>
                  <a:pt x="42" y="639"/>
                </a:cubicBezTo>
                <a:cubicBezTo>
                  <a:pt x="43" y="639"/>
                  <a:pt x="44" y="639"/>
                  <a:pt x="45" y="639"/>
                </a:cubicBezTo>
                <a:cubicBezTo>
                  <a:pt x="78" y="639"/>
                  <a:pt x="78" y="639"/>
                  <a:pt x="78" y="639"/>
                </a:cubicBezTo>
                <a:cubicBezTo>
                  <a:pt x="78" y="651"/>
                  <a:pt x="78" y="651"/>
                  <a:pt x="78" y="651"/>
                </a:cubicBezTo>
                <a:cubicBezTo>
                  <a:pt x="78" y="666"/>
                  <a:pt x="91" y="678"/>
                  <a:pt x="105" y="678"/>
                </a:cubicBezTo>
                <a:cubicBezTo>
                  <a:pt x="106" y="678"/>
                  <a:pt x="106" y="678"/>
                  <a:pt x="106" y="678"/>
                </a:cubicBezTo>
                <a:cubicBezTo>
                  <a:pt x="722" y="678"/>
                  <a:pt x="722" y="678"/>
                  <a:pt x="722" y="678"/>
                </a:cubicBezTo>
                <a:cubicBezTo>
                  <a:pt x="723" y="678"/>
                  <a:pt x="723" y="678"/>
                  <a:pt x="723" y="678"/>
                </a:cubicBezTo>
                <a:cubicBezTo>
                  <a:pt x="738" y="678"/>
                  <a:pt x="749" y="666"/>
                  <a:pt x="749" y="651"/>
                </a:cubicBezTo>
                <a:cubicBezTo>
                  <a:pt x="749" y="639"/>
                  <a:pt x="749" y="639"/>
                  <a:pt x="749" y="639"/>
                </a:cubicBezTo>
                <a:cubicBezTo>
                  <a:pt x="783" y="639"/>
                  <a:pt x="783" y="639"/>
                  <a:pt x="783" y="639"/>
                </a:cubicBezTo>
                <a:cubicBezTo>
                  <a:pt x="784" y="639"/>
                  <a:pt x="785" y="639"/>
                  <a:pt x="786" y="639"/>
                </a:cubicBezTo>
                <a:cubicBezTo>
                  <a:pt x="800" y="637"/>
                  <a:pt x="810" y="630"/>
                  <a:pt x="817" y="620"/>
                </a:cubicBezTo>
                <a:cubicBezTo>
                  <a:pt x="824" y="610"/>
                  <a:pt x="828" y="598"/>
                  <a:pt x="828" y="587"/>
                </a:cubicBezTo>
                <a:cubicBezTo>
                  <a:pt x="828" y="543"/>
                  <a:pt x="828" y="543"/>
                  <a:pt x="828" y="543"/>
                </a:cubicBezTo>
                <a:cubicBezTo>
                  <a:pt x="828" y="522"/>
                  <a:pt x="824" y="501"/>
                  <a:pt x="816" y="482"/>
                </a:cubicBezTo>
                <a:cubicBezTo>
                  <a:pt x="808" y="463"/>
                  <a:pt x="796" y="445"/>
                  <a:pt x="781" y="430"/>
                </a:cubicBezTo>
                <a:cubicBezTo>
                  <a:pt x="746" y="395"/>
                  <a:pt x="746" y="395"/>
                  <a:pt x="746" y="395"/>
                </a:cubicBezTo>
                <a:cubicBezTo>
                  <a:pt x="770" y="369"/>
                  <a:pt x="786" y="334"/>
                  <a:pt x="786" y="296"/>
                </a:cubicBezTo>
                <a:cubicBezTo>
                  <a:pt x="786" y="255"/>
                  <a:pt x="769" y="218"/>
                  <a:pt x="742" y="192"/>
                </a:cubicBezTo>
                <a:cubicBezTo>
                  <a:pt x="716" y="165"/>
                  <a:pt x="679" y="149"/>
                  <a:pt x="639" y="149"/>
                </a:cubicBezTo>
                <a:cubicBezTo>
                  <a:pt x="624" y="149"/>
                  <a:pt x="609" y="151"/>
                  <a:pt x="596" y="156"/>
                </a:cubicBezTo>
                <a:cubicBezTo>
                  <a:pt x="582" y="67"/>
                  <a:pt x="504" y="0"/>
                  <a:pt x="414" y="0"/>
                </a:cubicBezTo>
                <a:close/>
                <a:moveTo>
                  <a:pt x="331" y="624"/>
                </a:moveTo>
                <a:cubicBezTo>
                  <a:pt x="331" y="624"/>
                  <a:pt x="331" y="624"/>
                  <a:pt x="331" y="624"/>
                </a:cubicBezTo>
                <a:cubicBezTo>
                  <a:pt x="331" y="600"/>
                  <a:pt x="331" y="600"/>
                  <a:pt x="331" y="600"/>
                </a:cubicBezTo>
                <a:cubicBezTo>
                  <a:pt x="331" y="600"/>
                  <a:pt x="331" y="600"/>
                  <a:pt x="331" y="600"/>
                </a:cubicBezTo>
                <a:cubicBezTo>
                  <a:pt x="331" y="597"/>
                  <a:pt x="331" y="597"/>
                  <a:pt x="331" y="597"/>
                </a:cubicBezTo>
                <a:cubicBezTo>
                  <a:pt x="331" y="502"/>
                  <a:pt x="331" y="502"/>
                  <a:pt x="331" y="502"/>
                </a:cubicBezTo>
                <a:cubicBezTo>
                  <a:pt x="331" y="493"/>
                  <a:pt x="324" y="486"/>
                  <a:pt x="315" y="486"/>
                </a:cubicBezTo>
                <a:cubicBezTo>
                  <a:pt x="306" y="486"/>
                  <a:pt x="299" y="493"/>
                  <a:pt x="299" y="502"/>
                </a:cubicBezTo>
                <a:cubicBezTo>
                  <a:pt x="299" y="573"/>
                  <a:pt x="299" y="573"/>
                  <a:pt x="299" y="573"/>
                </a:cubicBezTo>
                <a:cubicBezTo>
                  <a:pt x="230" y="573"/>
                  <a:pt x="230" y="573"/>
                  <a:pt x="230" y="573"/>
                </a:cubicBezTo>
                <a:cubicBezTo>
                  <a:pt x="228" y="571"/>
                  <a:pt x="228" y="569"/>
                  <a:pt x="228" y="567"/>
                </a:cubicBezTo>
                <a:cubicBezTo>
                  <a:pt x="228" y="509"/>
                  <a:pt x="228" y="509"/>
                  <a:pt x="228" y="509"/>
                </a:cubicBezTo>
                <a:cubicBezTo>
                  <a:pt x="228" y="489"/>
                  <a:pt x="231" y="470"/>
                  <a:pt x="239" y="453"/>
                </a:cubicBezTo>
                <a:cubicBezTo>
                  <a:pt x="239" y="453"/>
                  <a:pt x="239" y="453"/>
                  <a:pt x="239" y="453"/>
                </a:cubicBezTo>
                <a:cubicBezTo>
                  <a:pt x="243" y="442"/>
                  <a:pt x="249" y="432"/>
                  <a:pt x="256" y="423"/>
                </a:cubicBezTo>
                <a:cubicBezTo>
                  <a:pt x="256" y="423"/>
                  <a:pt x="256" y="423"/>
                  <a:pt x="256" y="423"/>
                </a:cubicBezTo>
                <a:cubicBezTo>
                  <a:pt x="256" y="422"/>
                  <a:pt x="256" y="422"/>
                  <a:pt x="256" y="422"/>
                </a:cubicBezTo>
                <a:cubicBezTo>
                  <a:pt x="257" y="422"/>
                  <a:pt x="257" y="422"/>
                  <a:pt x="257" y="422"/>
                </a:cubicBezTo>
                <a:cubicBezTo>
                  <a:pt x="257" y="422"/>
                  <a:pt x="257" y="422"/>
                  <a:pt x="257" y="422"/>
                </a:cubicBezTo>
                <a:cubicBezTo>
                  <a:pt x="257" y="421"/>
                  <a:pt x="257" y="421"/>
                  <a:pt x="257" y="421"/>
                </a:cubicBezTo>
                <a:cubicBezTo>
                  <a:pt x="262" y="415"/>
                  <a:pt x="266" y="410"/>
                  <a:pt x="272" y="405"/>
                </a:cubicBezTo>
                <a:cubicBezTo>
                  <a:pt x="329" y="347"/>
                  <a:pt x="329" y="347"/>
                  <a:pt x="329" y="347"/>
                </a:cubicBezTo>
                <a:cubicBezTo>
                  <a:pt x="382" y="375"/>
                  <a:pt x="446" y="375"/>
                  <a:pt x="499" y="347"/>
                </a:cubicBezTo>
                <a:cubicBezTo>
                  <a:pt x="557" y="405"/>
                  <a:pt x="557" y="405"/>
                  <a:pt x="557" y="405"/>
                </a:cubicBezTo>
                <a:cubicBezTo>
                  <a:pt x="561" y="410"/>
                  <a:pt x="566" y="415"/>
                  <a:pt x="571" y="421"/>
                </a:cubicBezTo>
                <a:cubicBezTo>
                  <a:pt x="571" y="422"/>
                  <a:pt x="571" y="422"/>
                  <a:pt x="571" y="422"/>
                </a:cubicBezTo>
                <a:cubicBezTo>
                  <a:pt x="571" y="422"/>
                  <a:pt x="571" y="422"/>
                  <a:pt x="571" y="422"/>
                </a:cubicBezTo>
                <a:cubicBezTo>
                  <a:pt x="571" y="422"/>
                  <a:pt x="571" y="422"/>
                  <a:pt x="571" y="422"/>
                </a:cubicBezTo>
                <a:cubicBezTo>
                  <a:pt x="572" y="423"/>
                  <a:pt x="572" y="423"/>
                  <a:pt x="572" y="423"/>
                </a:cubicBezTo>
                <a:cubicBezTo>
                  <a:pt x="572" y="423"/>
                  <a:pt x="572" y="423"/>
                  <a:pt x="572" y="423"/>
                </a:cubicBezTo>
                <a:cubicBezTo>
                  <a:pt x="579" y="432"/>
                  <a:pt x="585" y="442"/>
                  <a:pt x="589" y="453"/>
                </a:cubicBezTo>
                <a:cubicBezTo>
                  <a:pt x="589" y="453"/>
                  <a:pt x="589" y="453"/>
                  <a:pt x="589" y="453"/>
                </a:cubicBezTo>
                <a:cubicBezTo>
                  <a:pt x="596" y="470"/>
                  <a:pt x="600" y="489"/>
                  <a:pt x="600" y="509"/>
                </a:cubicBezTo>
                <a:cubicBezTo>
                  <a:pt x="600" y="567"/>
                  <a:pt x="600" y="567"/>
                  <a:pt x="600" y="567"/>
                </a:cubicBezTo>
                <a:cubicBezTo>
                  <a:pt x="600" y="569"/>
                  <a:pt x="599" y="571"/>
                  <a:pt x="598" y="573"/>
                </a:cubicBezTo>
                <a:cubicBezTo>
                  <a:pt x="529" y="573"/>
                  <a:pt x="529" y="573"/>
                  <a:pt x="529" y="573"/>
                </a:cubicBezTo>
                <a:cubicBezTo>
                  <a:pt x="529" y="502"/>
                  <a:pt x="529" y="502"/>
                  <a:pt x="529" y="502"/>
                </a:cubicBezTo>
                <a:cubicBezTo>
                  <a:pt x="529" y="493"/>
                  <a:pt x="522" y="486"/>
                  <a:pt x="513" y="486"/>
                </a:cubicBezTo>
                <a:cubicBezTo>
                  <a:pt x="504" y="486"/>
                  <a:pt x="497" y="493"/>
                  <a:pt x="497" y="502"/>
                </a:cubicBezTo>
                <a:cubicBezTo>
                  <a:pt x="497" y="597"/>
                  <a:pt x="497" y="597"/>
                  <a:pt x="497" y="597"/>
                </a:cubicBezTo>
                <a:cubicBezTo>
                  <a:pt x="497" y="600"/>
                  <a:pt x="497" y="600"/>
                  <a:pt x="497" y="600"/>
                </a:cubicBezTo>
                <a:cubicBezTo>
                  <a:pt x="497" y="600"/>
                  <a:pt x="497" y="600"/>
                  <a:pt x="497" y="600"/>
                </a:cubicBezTo>
                <a:cubicBezTo>
                  <a:pt x="497" y="624"/>
                  <a:pt x="497" y="624"/>
                  <a:pt x="497" y="624"/>
                </a:cubicBezTo>
                <a:cubicBezTo>
                  <a:pt x="331" y="624"/>
                  <a:pt x="331" y="624"/>
                  <a:pt x="331" y="624"/>
                </a:cubicBezTo>
                <a:close/>
                <a:moveTo>
                  <a:pt x="284" y="184"/>
                </a:moveTo>
                <a:cubicBezTo>
                  <a:pt x="284" y="184"/>
                  <a:pt x="284" y="184"/>
                  <a:pt x="284" y="184"/>
                </a:cubicBezTo>
                <a:cubicBezTo>
                  <a:pt x="284" y="112"/>
                  <a:pt x="342" y="54"/>
                  <a:pt x="414" y="54"/>
                </a:cubicBezTo>
                <a:cubicBezTo>
                  <a:pt x="486" y="54"/>
                  <a:pt x="544" y="112"/>
                  <a:pt x="544" y="184"/>
                </a:cubicBezTo>
                <a:cubicBezTo>
                  <a:pt x="544" y="354"/>
                  <a:pt x="284" y="354"/>
                  <a:pt x="284" y="184"/>
                </a:cubicBezTo>
                <a:close/>
                <a:moveTo>
                  <a:pt x="695" y="624"/>
                </a:moveTo>
                <a:cubicBezTo>
                  <a:pt x="695" y="624"/>
                  <a:pt x="695" y="624"/>
                  <a:pt x="695" y="624"/>
                </a:cubicBezTo>
                <a:cubicBezTo>
                  <a:pt x="617" y="624"/>
                  <a:pt x="617" y="624"/>
                  <a:pt x="617" y="624"/>
                </a:cubicBezTo>
                <a:cubicBezTo>
                  <a:pt x="627" y="620"/>
                  <a:pt x="635" y="614"/>
                  <a:pt x="641" y="605"/>
                </a:cubicBezTo>
                <a:cubicBezTo>
                  <a:pt x="649" y="594"/>
                  <a:pt x="654" y="580"/>
                  <a:pt x="654" y="567"/>
                </a:cubicBezTo>
                <a:cubicBezTo>
                  <a:pt x="654" y="509"/>
                  <a:pt x="654" y="509"/>
                  <a:pt x="654" y="509"/>
                </a:cubicBezTo>
                <a:cubicBezTo>
                  <a:pt x="654" y="486"/>
                  <a:pt x="650" y="463"/>
                  <a:pt x="642" y="442"/>
                </a:cubicBezTo>
                <a:cubicBezTo>
                  <a:pt x="664" y="442"/>
                  <a:pt x="684" y="436"/>
                  <a:pt x="702" y="428"/>
                </a:cubicBezTo>
                <a:cubicBezTo>
                  <a:pt x="743" y="468"/>
                  <a:pt x="743" y="468"/>
                  <a:pt x="743" y="468"/>
                </a:cubicBezTo>
                <a:cubicBezTo>
                  <a:pt x="753" y="479"/>
                  <a:pt x="761" y="490"/>
                  <a:pt x="766" y="502"/>
                </a:cubicBezTo>
                <a:cubicBezTo>
                  <a:pt x="771" y="515"/>
                  <a:pt x="774" y="529"/>
                  <a:pt x="774" y="543"/>
                </a:cubicBezTo>
                <a:cubicBezTo>
                  <a:pt x="774" y="585"/>
                  <a:pt x="774" y="585"/>
                  <a:pt x="774" y="585"/>
                </a:cubicBezTo>
                <a:cubicBezTo>
                  <a:pt x="727" y="585"/>
                  <a:pt x="727" y="585"/>
                  <a:pt x="727" y="585"/>
                </a:cubicBezTo>
                <a:cubicBezTo>
                  <a:pt x="727" y="538"/>
                  <a:pt x="727" y="538"/>
                  <a:pt x="727" y="538"/>
                </a:cubicBezTo>
                <a:cubicBezTo>
                  <a:pt x="727" y="529"/>
                  <a:pt x="720" y="521"/>
                  <a:pt x="711" y="521"/>
                </a:cubicBezTo>
                <a:cubicBezTo>
                  <a:pt x="702" y="521"/>
                  <a:pt x="695" y="529"/>
                  <a:pt x="695" y="538"/>
                </a:cubicBezTo>
                <a:cubicBezTo>
                  <a:pt x="695" y="624"/>
                  <a:pt x="695" y="624"/>
                  <a:pt x="695" y="624"/>
                </a:cubicBezTo>
                <a:close/>
                <a:moveTo>
                  <a:pt x="595" y="213"/>
                </a:moveTo>
                <a:cubicBezTo>
                  <a:pt x="595" y="213"/>
                  <a:pt x="595" y="213"/>
                  <a:pt x="595" y="213"/>
                </a:cubicBezTo>
                <a:cubicBezTo>
                  <a:pt x="601" y="211"/>
                  <a:pt x="606" y="209"/>
                  <a:pt x="611" y="207"/>
                </a:cubicBezTo>
                <a:cubicBezTo>
                  <a:pt x="620" y="204"/>
                  <a:pt x="629" y="203"/>
                  <a:pt x="639" y="203"/>
                </a:cubicBezTo>
                <a:cubicBezTo>
                  <a:pt x="665" y="203"/>
                  <a:pt x="688" y="213"/>
                  <a:pt x="705" y="230"/>
                </a:cubicBezTo>
                <a:cubicBezTo>
                  <a:pt x="721" y="247"/>
                  <a:pt x="732" y="270"/>
                  <a:pt x="732" y="296"/>
                </a:cubicBezTo>
                <a:cubicBezTo>
                  <a:pt x="732" y="321"/>
                  <a:pt x="721" y="344"/>
                  <a:pt x="705" y="361"/>
                </a:cubicBezTo>
                <a:cubicBezTo>
                  <a:pt x="705" y="361"/>
                  <a:pt x="705" y="361"/>
                  <a:pt x="705" y="361"/>
                </a:cubicBezTo>
                <a:cubicBezTo>
                  <a:pt x="688" y="378"/>
                  <a:pt x="665" y="388"/>
                  <a:pt x="639" y="388"/>
                </a:cubicBezTo>
                <a:cubicBezTo>
                  <a:pt x="632" y="388"/>
                  <a:pt x="626" y="388"/>
                  <a:pt x="621" y="387"/>
                </a:cubicBezTo>
                <a:cubicBezTo>
                  <a:pt x="617" y="386"/>
                  <a:pt x="613" y="385"/>
                  <a:pt x="609" y="383"/>
                </a:cubicBezTo>
                <a:cubicBezTo>
                  <a:pt x="605" y="378"/>
                  <a:pt x="600" y="372"/>
                  <a:pt x="594" y="367"/>
                </a:cubicBezTo>
                <a:cubicBezTo>
                  <a:pt x="594" y="367"/>
                  <a:pt x="594" y="367"/>
                  <a:pt x="594" y="367"/>
                </a:cubicBezTo>
                <a:cubicBezTo>
                  <a:pt x="543" y="315"/>
                  <a:pt x="543" y="315"/>
                  <a:pt x="543" y="315"/>
                </a:cubicBezTo>
                <a:cubicBezTo>
                  <a:pt x="544" y="314"/>
                  <a:pt x="544" y="314"/>
                  <a:pt x="544" y="314"/>
                </a:cubicBezTo>
                <a:cubicBezTo>
                  <a:pt x="544" y="314"/>
                  <a:pt x="544" y="314"/>
                  <a:pt x="544" y="314"/>
                </a:cubicBezTo>
                <a:cubicBezTo>
                  <a:pt x="544" y="314"/>
                  <a:pt x="544" y="314"/>
                  <a:pt x="544" y="314"/>
                </a:cubicBezTo>
                <a:cubicBezTo>
                  <a:pt x="568" y="290"/>
                  <a:pt x="585" y="260"/>
                  <a:pt x="593" y="227"/>
                </a:cubicBezTo>
                <a:cubicBezTo>
                  <a:pt x="593" y="226"/>
                  <a:pt x="593" y="226"/>
                  <a:pt x="593" y="226"/>
                </a:cubicBezTo>
                <a:cubicBezTo>
                  <a:pt x="593" y="225"/>
                  <a:pt x="593" y="225"/>
                  <a:pt x="593" y="225"/>
                </a:cubicBezTo>
                <a:cubicBezTo>
                  <a:pt x="593" y="225"/>
                  <a:pt x="593" y="225"/>
                  <a:pt x="593" y="225"/>
                </a:cubicBezTo>
                <a:cubicBezTo>
                  <a:pt x="593" y="224"/>
                  <a:pt x="593" y="224"/>
                  <a:pt x="593" y="224"/>
                </a:cubicBezTo>
                <a:cubicBezTo>
                  <a:pt x="595" y="217"/>
                  <a:pt x="595" y="217"/>
                  <a:pt x="595" y="217"/>
                </a:cubicBezTo>
                <a:cubicBezTo>
                  <a:pt x="595" y="216"/>
                  <a:pt x="595" y="216"/>
                  <a:pt x="595" y="216"/>
                </a:cubicBezTo>
                <a:cubicBezTo>
                  <a:pt x="595" y="216"/>
                  <a:pt x="595" y="216"/>
                  <a:pt x="595" y="216"/>
                </a:cubicBezTo>
                <a:cubicBezTo>
                  <a:pt x="595" y="215"/>
                  <a:pt x="595" y="215"/>
                  <a:pt x="595" y="215"/>
                </a:cubicBezTo>
                <a:cubicBezTo>
                  <a:pt x="595" y="213"/>
                  <a:pt x="595" y="213"/>
                  <a:pt x="595" y="213"/>
                </a:cubicBezTo>
                <a:close/>
                <a:moveTo>
                  <a:pt x="133" y="624"/>
                </a:moveTo>
                <a:cubicBezTo>
                  <a:pt x="133" y="624"/>
                  <a:pt x="133" y="624"/>
                  <a:pt x="133" y="624"/>
                </a:cubicBezTo>
                <a:cubicBezTo>
                  <a:pt x="133" y="538"/>
                  <a:pt x="133" y="538"/>
                  <a:pt x="133" y="538"/>
                </a:cubicBezTo>
                <a:cubicBezTo>
                  <a:pt x="133" y="529"/>
                  <a:pt x="126" y="521"/>
                  <a:pt x="116" y="521"/>
                </a:cubicBezTo>
                <a:cubicBezTo>
                  <a:pt x="108" y="521"/>
                  <a:pt x="100" y="529"/>
                  <a:pt x="100" y="538"/>
                </a:cubicBezTo>
                <a:cubicBezTo>
                  <a:pt x="100" y="585"/>
                  <a:pt x="100" y="585"/>
                  <a:pt x="100" y="585"/>
                </a:cubicBezTo>
                <a:cubicBezTo>
                  <a:pt x="54" y="585"/>
                  <a:pt x="54" y="585"/>
                  <a:pt x="54" y="585"/>
                </a:cubicBezTo>
                <a:cubicBezTo>
                  <a:pt x="54" y="543"/>
                  <a:pt x="54" y="543"/>
                  <a:pt x="54" y="543"/>
                </a:cubicBezTo>
                <a:cubicBezTo>
                  <a:pt x="54" y="529"/>
                  <a:pt x="56" y="515"/>
                  <a:pt x="62" y="502"/>
                </a:cubicBezTo>
                <a:cubicBezTo>
                  <a:pt x="62" y="502"/>
                  <a:pt x="62" y="502"/>
                  <a:pt x="62" y="502"/>
                </a:cubicBezTo>
                <a:cubicBezTo>
                  <a:pt x="62" y="502"/>
                  <a:pt x="62" y="502"/>
                  <a:pt x="62" y="502"/>
                </a:cubicBezTo>
                <a:cubicBezTo>
                  <a:pt x="66" y="490"/>
                  <a:pt x="75" y="479"/>
                  <a:pt x="85" y="468"/>
                </a:cubicBezTo>
                <a:cubicBezTo>
                  <a:pt x="126" y="428"/>
                  <a:pt x="126" y="428"/>
                  <a:pt x="126" y="428"/>
                </a:cubicBezTo>
                <a:cubicBezTo>
                  <a:pt x="144" y="436"/>
                  <a:pt x="164" y="442"/>
                  <a:pt x="186" y="442"/>
                </a:cubicBezTo>
                <a:cubicBezTo>
                  <a:pt x="178" y="463"/>
                  <a:pt x="174" y="486"/>
                  <a:pt x="174" y="509"/>
                </a:cubicBezTo>
                <a:cubicBezTo>
                  <a:pt x="174" y="567"/>
                  <a:pt x="174" y="567"/>
                  <a:pt x="174" y="567"/>
                </a:cubicBezTo>
                <a:cubicBezTo>
                  <a:pt x="174" y="580"/>
                  <a:pt x="179" y="594"/>
                  <a:pt x="186" y="605"/>
                </a:cubicBezTo>
                <a:cubicBezTo>
                  <a:pt x="192" y="614"/>
                  <a:pt x="201" y="620"/>
                  <a:pt x="211" y="624"/>
                </a:cubicBezTo>
                <a:cubicBezTo>
                  <a:pt x="133" y="624"/>
                  <a:pt x="133" y="624"/>
                  <a:pt x="133" y="624"/>
                </a:cubicBezTo>
                <a:close/>
                <a:moveTo>
                  <a:pt x="232" y="213"/>
                </a:moveTo>
                <a:cubicBezTo>
                  <a:pt x="232" y="213"/>
                  <a:pt x="232" y="213"/>
                  <a:pt x="232" y="213"/>
                </a:cubicBezTo>
                <a:cubicBezTo>
                  <a:pt x="233" y="215"/>
                  <a:pt x="233" y="215"/>
                  <a:pt x="233" y="215"/>
                </a:cubicBezTo>
                <a:cubicBezTo>
                  <a:pt x="233" y="216"/>
                  <a:pt x="233" y="216"/>
                  <a:pt x="233" y="216"/>
                </a:cubicBezTo>
                <a:cubicBezTo>
                  <a:pt x="233" y="216"/>
                  <a:pt x="233" y="216"/>
                  <a:pt x="233" y="216"/>
                </a:cubicBezTo>
                <a:cubicBezTo>
                  <a:pt x="233" y="217"/>
                  <a:pt x="233" y="217"/>
                  <a:pt x="233" y="217"/>
                </a:cubicBezTo>
                <a:cubicBezTo>
                  <a:pt x="235" y="224"/>
                  <a:pt x="235" y="224"/>
                  <a:pt x="235" y="224"/>
                </a:cubicBezTo>
                <a:cubicBezTo>
                  <a:pt x="235" y="225"/>
                  <a:pt x="235" y="225"/>
                  <a:pt x="235" y="225"/>
                </a:cubicBezTo>
                <a:cubicBezTo>
                  <a:pt x="235" y="225"/>
                  <a:pt x="235" y="225"/>
                  <a:pt x="235" y="225"/>
                </a:cubicBezTo>
                <a:cubicBezTo>
                  <a:pt x="235" y="226"/>
                  <a:pt x="235" y="226"/>
                  <a:pt x="235" y="226"/>
                </a:cubicBezTo>
                <a:cubicBezTo>
                  <a:pt x="235" y="227"/>
                  <a:pt x="235" y="227"/>
                  <a:pt x="235" y="227"/>
                </a:cubicBezTo>
                <a:cubicBezTo>
                  <a:pt x="243" y="260"/>
                  <a:pt x="260" y="290"/>
                  <a:pt x="284" y="314"/>
                </a:cubicBezTo>
                <a:cubicBezTo>
                  <a:pt x="284" y="314"/>
                  <a:pt x="284" y="314"/>
                  <a:pt x="284" y="314"/>
                </a:cubicBezTo>
                <a:cubicBezTo>
                  <a:pt x="285" y="315"/>
                  <a:pt x="285" y="315"/>
                  <a:pt x="285" y="315"/>
                </a:cubicBezTo>
                <a:cubicBezTo>
                  <a:pt x="233" y="367"/>
                  <a:pt x="233" y="367"/>
                  <a:pt x="233" y="367"/>
                </a:cubicBezTo>
                <a:cubicBezTo>
                  <a:pt x="228" y="372"/>
                  <a:pt x="223" y="378"/>
                  <a:pt x="219" y="383"/>
                </a:cubicBezTo>
                <a:cubicBezTo>
                  <a:pt x="215" y="385"/>
                  <a:pt x="211" y="386"/>
                  <a:pt x="207" y="387"/>
                </a:cubicBezTo>
                <a:cubicBezTo>
                  <a:pt x="202" y="388"/>
                  <a:pt x="196" y="388"/>
                  <a:pt x="189" y="388"/>
                </a:cubicBezTo>
                <a:cubicBezTo>
                  <a:pt x="163" y="388"/>
                  <a:pt x="140" y="378"/>
                  <a:pt x="123" y="361"/>
                </a:cubicBezTo>
                <a:cubicBezTo>
                  <a:pt x="123" y="361"/>
                  <a:pt x="123" y="361"/>
                  <a:pt x="123" y="361"/>
                </a:cubicBezTo>
                <a:cubicBezTo>
                  <a:pt x="107" y="344"/>
                  <a:pt x="96" y="321"/>
                  <a:pt x="96" y="296"/>
                </a:cubicBezTo>
                <a:cubicBezTo>
                  <a:pt x="96" y="270"/>
                  <a:pt x="107" y="247"/>
                  <a:pt x="123" y="230"/>
                </a:cubicBezTo>
                <a:cubicBezTo>
                  <a:pt x="140" y="213"/>
                  <a:pt x="163" y="203"/>
                  <a:pt x="189" y="203"/>
                </a:cubicBezTo>
                <a:cubicBezTo>
                  <a:pt x="199" y="203"/>
                  <a:pt x="208" y="204"/>
                  <a:pt x="217" y="207"/>
                </a:cubicBezTo>
                <a:cubicBezTo>
                  <a:pt x="222" y="209"/>
                  <a:pt x="227" y="211"/>
                  <a:pt x="232" y="213"/>
                </a:cubicBezTo>
                <a:close/>
              </a:path>
            </a:pathLst>
          </a:custGeom>
          <a:solidFill>
            <a:srgbClr val="EEEFF3"/>
          </a:solidFill>
          <a:ln>
            <a:noFill/>
          </a:ln>
        </p:spPr>
        <p:txBody>
          <a:bodyPr vert="horz" wrap="square" lIns="91440" tIns="45720" rIns="91440" bIns="45720" numCol="1" anchor="t" anchorCtr="0" compatLnSpc="1"/>
          <a:p>
            <a:endParaRPr lang="zh-CN" altLang="en-US"/>
          </a:p>
        </p:txBody>
      </p:sp>
      <p:sp>
        <p:nvSpPr>
          <p:cNvPr id="62" name="原创设计师QQ598969553             _24"/>
          <p:cNvSpPr>
            <a:spLocks noEditPoints="1"/>
          </p:cNvSpPr>
          <p:nvPr/>
        </p:nvSpPr>
        <p:spPr bwMode="auto">
          <a:xfrm>
            <a:off x="6251568" y="1914102"/>
            <a:ext cx="263632" cy="216033"/>
          </a:xfrm>
          <a:custGeom>
            <a:avLst/>
            <a:gdLst>
              <a:gd name="T0" fmla="*/ 189 w 828"/>
              <a:gd name="T1" fmla="*/ 149 h 678"/>
              <a:gd name="T2" fmla="*/ 82 w 828"/>
              <a:gd name="T3" fmla="*/ 395 h 678"/>
              <a:gd name="T4" fmla="*/ 12 w 828"/>
              <a:gd name="T5" fmla="*/ 482 h 678"/>
              <a:gd name="T6" fmla="*/ 10 w 828"/>
              <a:gd name="T7" fmla="*/ 620 h 678"/>
              <a:gd name="T8" fmla="*/ 78 w 828"/>
              <a:gd name="T9" fmla="*/ 639 h 678"/>
              <a:gd name="T10" fmla="*/ 106 w 828"/>
              <a:gd name="T11" fmla="*/ 678 h 678"/>
              <a:gd name="T12" fmla="*/ 749 w 828"/>
              <a:gd name="T13" fmla="*/ 651 h 678"/>
              <a:gd name="T14" fmla="*/ 786 w 828"/>
              <a:gd name="T15" fmla="*/ 639 h 678"/>
              <a:gd name="T16" fmla="*/ 828 w 828"/>
              <a:gd name="T17" fmla="*/ 543 h 678"/>
              <a:gd name="T18" fmla="*/ 746 w 828"/>
              <a:gd name="T19" fmla="*/ 395 h 678"/>
              <a:gd name="T20" fmla="*/ 639 w 828"/>
              <a:gd name="T21" fmla="*/ 149 h 678"/>
              <a:gd name="T22" fmla="*/ 331 w 828"/>
              <a:gd name="T23" fmla="*/ 624 h 678"/>
              <a:gd name="T24" fmla="*/ 331 w 828"/>
              <a:gd name="T25" fmla="*/ 600 h 678"/>
              <a:gd name="T26" fmla="*/ 315 w 828"/>
              <a:gd name="T27" fmla="*/ 486 h 678"/>
              <a:gd name="T28" fmla="*/ 230 w 828"/>
              <a:gd name="T29" fmla="*/ 573 h 678"/>
              <a:gd name="T30" fmla="*/ 239 w 828"/>
              <a:gd name="T31" fmla="*/ 453 h 678"/>
              <a:gd name="T32" fmla="*/ 256 w 828"/>
              <a:gd name="T33" fmla="*/ 423 h 678"/>
              <a:gd name="T34" fmla="*/ 257 w 828"/>
              <a:gd name="T35" fmla="*/ 422 h 678"/>
              <a:gd name="T36" fmla="*/ 329 w 828"/>
              <a:gd name="T37" fmla="*/ 347 h 678"/>
              <a:gd name="T38" fmla="*/ 571 w 828"/>
              <a:gd name="T39" fmla="*/ 421 h 678"/>
              <a:gd name="T40" fmla="*/ 571 w 828"/>
              <a:gd name="T41" fmla="*/ 422 h 678"/>
              <a:gd name="T42" fmla="*/ 589 w 828"/>
              <a:gd name="T43" fmla="*/ 453 h 678"/>
              <a:gd name="T44" fmla="*/ 600 w 828"/>
              <a:gd name="T45" fmla="*/ 567 h 678"/>
              <a:gd name="T46" fmla="*/ 529 w 828"/>
              <a:gd name="T47" fmla="*/ 502 h 678"/>
              <a:gd name="T48" fmla="*/ 497 w 828"/>
              <a:gd name="T49" fmla="*/ 597 h 678"/>
              <a:gd name="T50" fmla="*/ 497 w 828"/>
              <a:gd name="T51" fmla="*/ 624 h 678"/>
              <a:gd name="T52" fmla="*/ 284 w 828"/>
              <a:gd name="T53" fmla="*/ 184 h 678"/>
              <a:gd name="T54" fmla="*/ 284 w 828"/>
              <a:gd name="T55" fmla="*/ 184 h 678"/>
              <a:gd name="T56" fmla="*/ 617 w 828"/>
              <a:gd name="T57" fmla="*/ 624 h 678"/>
              <a:gd name="T58" fmla="*/ 654 w 828"/>
              <a:gd name="T59" fmla="*/ 509 h 678"/>
              <a:gd name="T60" fmla="*/ 743 w 828"/>
              <a:gd name="T61" fmla="*/ 468 h 678"/>
              <a:gd name="T62" fmla="*/ 774 w 828"/>
              <a:gd name="T63" fmla="*/ 585 h 678"/>
              <a:gd name="T64" fmla="*/ 711 w 828"/>
              <a:gd name="T65" fmla="*/ 521 h 678"/>
              <a:gd name="T66" fmla="*/ 595 w 828"/>
              <a:gd name="T67" fmla="*/ 213 h 678"/>
              <a:gd name="T68" fmla="*/ 639 w 828"/>
              <a:gd name="T69" fmla="*/ 203 h 678"/>
              <a:gd name="T70" fmla="*/ 705 w 828"/>
              <a:gd name="T71" fmla="*/ 361 h 678"/>
              <a:gd name="T72" fmla="*/ 621 w 828"/>
              <a:gd name="T73" fmla="*/ 387 h 678"/>
              <a:gd name="T74" fmla="*/ 594 w 828"/>
              <a:gd name="T75" fmla="*/ 367 h 678"/>
              <a:gd name="T76" fmla="*/ 544 w 828"/>
              <a:gd name="T77" fmla="*/ 314 h 678"/>
              <a:gd name="T78" fmla="*/ 593 w 828"/>
              <a:gd name="T79" fmla="*/ 226 h 678"/>
              <a:gd name="T80" fmla="*/ 593 w 828"/>
              <a:gd name="T81" fmla="*/ 224 h 678"/>
              <a:gd name="T82" fmla="*/ 595 w 828"/>
              <a:gd name="T83" fmla="*/ 216 h 678"/>
              <a:gd name="T84" fmla="*/ 133 w 828"/>
              <a:gd name="T85" fmla="*/ 624 h 678"/>
              <a:gd name="T86" fmla="*/ 116 w 828"/>
              <a:gd name="T87" fmla="*/ 521 h 678"/>
              <a:gd name="T88" fmla="*/ 54 w 828"/>
              <a:gd name="T89" fmla="*/ 585 h 678"/>
              <a:gd name="T90" fmla="*/ 62 w 828"/>
              <a:gd name="T91" fmla="*/ 502 h 678"/>
              <a:gd name="T92" fmla="*/ 126 w 828"/>
              <a:gd name="T93" fmla="*/ 428 h 678"/>
              <a:gd name="T94" fmla="*/ 174 w 828"/>
              <a:gd name="T95" fmla="*/ 567 h 678"/>
              <a:gd name="T96" fmla="*/ 133 w 828"/>
              <a:gd name="T97" fmla="*/ 624 h 678"/>
              <a:gd name="T98" fmla="*/ 233 w 828"/>
              <a:gd name="T99" fmla="*/ 215 h 678"/>
              <a:gd name="T100" fmla="*/ 233 w 828"/>
              <a:gd name="T101" fmla="*/ 217 h 678"/>
              <a:gd name="T102" fmla="*/ 235 w 828"/>
              <a:gd name="T103" fmla="*/ 225 h 678"/>
              <a:gd name="T104" fmla="*/ 284 w 828"/>
              <a:gd name="T105" fmla="*/ 314 h 678"/>
              <a:gd name="T106" fmla="*/ 233 w 828"/>
              <a:gd name="T107" fmla="*/ 367 h 678"/>
              <a:gd name="T108" fmla="*/ 189 w 828"/>
              <a:gd name="T109" fmla="*/ 388 h 678"/>
              <a:gd name="T110" fmla="*/ 96 w 828"/>
              <a:gd name="T111" fmla="*/ 296 h 678"/>
              <a:gd name="T112" fmla="*/ 217 w 828"/>
              <a:gd name="T113" fmla="*/ 207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28" h="678">
                <a:moveTo>
                  <a:pt x="414" y="0"/>
                </a:moveTo>
                <a:cubicBezTo>
                  <a:pt x="323" y="0"/>
                  <a:pt x="246" y="67"/>
                  <a:pt x="232" y="156"/>
                </a:cubicBezTo>
                <a:cubicBezTo>
                  <a:pt x="219" y="151"/>
                  <a:pt x="204" y="149"/>
                  <a:pt x="189" y="149"/>
                </a:cubicBezTo>
                <a:cubicBezTo>
                  <a:pt x="148" y="149"/>
                  <a:pt x="112" y="165"/>
                  <a:pt x="85" y="192"/>
                </a:cubicBezTo>
                <a:cubicBezTo>
                  <a:pt x="59" y="218"/>
                  <a:pt x="42" y="255"/>
                  <a:pt x="42" y="296"/>
                </a:cubicBezTo>
                <a:cubicBezTo>
                  <a:pt x="42" y="334"/>
                  <a:pt x="57" y="369"/>
                  <a:pt x="82" y="395"/>
                </a:cubicBezTo>
                <a:cubicBezTo>
                  <a:pt x="47" y="430"/>
                  <a:pt x="47" y="430"/>
                  <a:pt x="47" y="430"/>
                </a:cubicBezTo>
                <a:cubicBezTo>
                  <a:pt x="32" y="445"/>
                  <a:pt x="20" y="463"/>
                  <a:pt x="12" y="482"/>
                </a:cubicBezTo>
                <a:cubicBezTo>
                  <a:pt x="12" y="482"/>
                  <a:pt x="12" y="482"/>
                  <a:pt x="12" y="482"/>
                </a:cubicBezTo>
                <a:cubicBezTo>
                  <a:pt x="4" y="501"/>
                  <a:pt x="0" y="522"/>
                  <a:pt x="0" y="543"/>
                </a:cubicBezTo>
                <a:cubicBezTo>
                  <a:pt x="0" y="587"/>
                  <a:pt x="0" y="587"/>
                  <a:pt x="0" y="587"/>
                </a:cubicBezTo>
                <a:cubicBezTo>
                  <a:pt x="0" y="598"/>
                  <a:pt x="4" y="610"/>
                  <a:pt x="10" y="620"/>
                </a:cubicBezTo>
                <a:cubicBezTo>
                  <a:pt x="18" y="630"/>
                  <a:pt x="28" y="637"/>
                  <a:pt x="42" y="639"/>
                </a:cubicBezTo>
                <a:cubicBezTo>
                  <a:pt x="43" y="639"/>
                  <a:pt x="44" y="639"/>
                  <a:pt x="45" y="639"/>
                </a:cubicBezTo>
                <a:cubicBezTo>
                  <a:pt x="78" y="639"/>
                  <a:pt x="78" y="639"/>
                  <a:pt x="78" y="639"/>
                </a:cubicBezTo>
                <a:cubicBezTo>
                  <a:pt x="78" y="651"/>
                  <a:pt x="78" y="651"/>
                  <a:pt x="78" y="651"/>
                </a:cubicBezTo>
                <a:cubicBezTo>
                  <a:pt x="78" y="666"/>
                  <a:pt x="91" y="678"/>
                  <a:pt x="105" y="678"/>
                </a:cubicBezTo>
                <a:cubicBezTo>
                  <a:pt x="106" y="678"/>
                  <a:pt x="106" y="678"/>
                  <a:pt x="106" y="678"/>
                </a:cubicBezTo>
                <a:cubicBezTo>
                  <a:pt x="722" y="678"/>
                  <a:pt x="722" y="678"/>
                  <a:pt x="722" y="678"/>
                </a:cubicBezTo>
                <a:cubicBezTo>
                  <a:pt x="723" y="678"/>
                  <a:pt x="723" y="678"/>
                  <a:pt x="723" y="678"/>
                </a:cubicBezTo>
                <a:cubicBezTo>
                  <a:pt x="738" y="678"/>
                  <a:pt x="749" y="666"/>
                  <a:pt x="749" y="651"/>
                </a:cubicBezTo>
                <a:cubicBezTo>
                  <a:pt x="749" y="639"/>
                  <a:pt x="749" y="639"/>
                  <a:pt x="749" y="639"/>
                </a:cubicBezTo>
                <a:cubicBezTo>
                  <a:pt x="783" y="639"/>
                  <a:pt x="783" y="639"/>
                  <a:pt x="783" y="639"/>
                </a:cubicBezTo>
                <a:cubicBezTo>
                  <a:pt x="784" y="639"/>
                  <a:pt x="785" y="639"/>
                  <a:pt x="786" y="639"/>
                </a:cubicBezTo>
                <a:cubicBezTo>
                  <a:pt x="800" y="637"/>
                  <a:pt x="810" y="630"/>
                  <a:pt x="817" y="620"/>
                </a:cubicBezTo>
                <a:cubicBezTo>
                  <a:pt x="824" y="610"/>
                  <a:pt x="828" y="598"/>
                  <a:pt x="828" y="587"/>
                </a:cubicBezTo>
                <a:cubicBezTo>
                  <a:pt x="828" y="543"/>
                  <a:pt x="828" y="543"/>
                  <a:pt x="828" y="543"/>
                </a:cubicBezTo>
                <a:cubicBezTo>
                  <a:pt x="828" y="522"/>
                  <a:pt x="824" y="501"/>
                  <a:pt x="816" y="482"/>
                </a:cubicBezTo>
                <a:cubicBezTo>
                  <a:pt x="808" y="463"/>
                  <a:pt x="796" y="445"/>
                  <a:pt x="781" y="430"/>
                </a:cubicBezTo>
                <a:cubicBezTo>
                  <a:pt x="746" y="395"/>
                  <a:pt x="746" y="395"/>
                  <a:pt x="746" y="395"/>
                </a:cubicBezTo>
                <a:cubicBezTo>
                  <a:pt x="770" y="369"/>
                  <a:pt x="786" y="334"/>
                  <a:pt x="786" y="296"/>
                </a:cubicBezTo>
                <a:cubicBezTo>
                  <a:pt x="786" y="255"/>
                  <a:pt x="769" y="218"/>
                  <a:pt x="742" y="192"/>
                </a:cubicBezTo>
                <a:cubicBezTo>
                  <a:pt x="716" y="165"/>
                  <a:pt x="679" y="149"/>
                  <a:pt x="639" y="149"/>
                </a:cubicBezTo>
                <a:cubicBezTo>
                  <a:pt x="624" y="149"/>
                  <a:pt x="609" y="151"/>
                  <a:pt x="596" y="156"/>
                </a:cubicBezTo>
                <a:cubicBezTo>
                  <a:pt x="582" y="67"/>
                  <a:pt x="504" y="0"/>
                  <a:pt x="414" y="0"/>
                </a:cubicBezTo>
                <a:close/>
                <a:moveTo>
                  <a:pt x="331" y="624"/>
                </a:moveTo>
                <a:cubicBezTo>
                  <a:pt x="331" y="624"/>
                  <a:pt x="331" y="624"/>
                  <a:pt x="331" y="624"/>
                </a:cubicBezTo>
                <a:cubicBezTo>
                  <a:pt x="331" y="600"/>
                  <a:pt x="331" y="600"/>
                  <a:pt x="331" y="600"/>
                </a:cubicBezTo>
                <a:cubicBezTo>
                  <a:pt x="331" y="600"/>
                  <a:pt x="331" y="600"/>
                  <a:pt x="331" y="600"/>
                </a:cubicBezTo>
                <a:cubicBezTo>
                  <a:pt x="331" y="597"/>
                  <a:pt x="331" y="597"/>
                  <a:pt x="331" y="597"/>
                </a:cubicBezTo>
                <a:cubicBezTo>
                  <a:pt x="331" y="502"/>
                  <a:pt x="331" y="502"/>
                  <a:pt x="331" y="502"/>
                </a:cubicBezTo>
                <a:cubicBezTo>
                  <a:pt x="331" y="493"/>
                  <a:pt x="324" y="486"/>
                  <a:pt x="315" y="486"/>
                </a:cubicBezTo>
                <a:cubicBezTo>
                  <a:pt x="306" y="486"/>
                  <a:pt x="299" y="493"/>
                  <a:pt x="299" y="502"/>
                </a:cubicBezTo>
                <a:cubicBezTo>
                  <a:pt x="299" y="573"/>
                  <a:pt x="299" y="573"/>
                  <a:pt x="299" y="573"/>
                </a:cubicBezTo>
                <a:cubicBezTo>
                  <a:pt x="230" y="573"/>
                  <a:pt x="230" y="573"/>
                  <a:pt x="230" y="573"/>
                </a:cubicBezTo>
                <a:cubicBezTo>
                  <a:pt x="228" y="571"/>
                  <a:pt x="228" y="569"/>
                  <a:pt x="228" y="567"/>
                </a:cubicBezTo>
                <a:cubicBezTo>
                  <a:pt x="228" y="509"/>
                  <a:pt x="228" y="509"/>
                  <a:pt x="228" y="509"/>
                </a:cubicBezTo>
                <a:cubicBezTo>
                  <a:pt x="228" y="489"/>
                  <a:pt x="231" y="470"/>
                  <a:pt x="239" y="453"/>
                </a:cubicBezTo>
                <a:cubicBezTo>
                  <a:pt x="239" y="453"/>
                  <a:pt x="239" y="453"/>
                  <a:pt x="239" y="453"/>
                </a:cubicBezTo>
                <a:cubicBezTo>
                  <a:pt x="243" y="442"/>
                  <a:pt x="249" y="432"/>
                  <a:pt x="256" y="423"/>
                </a:cubicBezTo>
                <a:cubicBezTo>
                  <a:pt x="256" y="423"/>
                  <a:pt x="256" y="423"/>
                  <a:pt x="256" y="423"/>
                </a:cubicBezTo>
                <a:cubicBezTo>
                  <a:pt x="256" y="422"/>
                  <a:pt x="256" y="422"/>
                  <a:pt x="256" y="422"/>
                </a:cubicBezTo>
                <a:cubicBezTo>
                  <a:pt x="257" y="422"/>
                  <a:pt x="257" y="422"/>
                  <a:pt x="257" y="422"/>
                </a:cubicBezTo>
                <a:cubicBezTo>
                  <a:pt x="257" y="422"/>
                  <a:pt x="257" y="422"/>
                  <a:pt x="257" y="422"/>
                </a:cubicBezTo>
                <a:cubicBezTo>
                  <a:pt x="257" y="421"/>
                  <a:pt x="257" y="421"/>
                  <a:pt x="257" y="421"/>
                </a:cubicBezTo>
                <a:cubicBezTo>
                  <a:pt x="262" y="415"/>
                  <a:pt x="266" y="410"/>
                  <a:pt x="272" y="405"/>
                </a:cubicBezTo>
                <a:cubicBezTo>
                  <a:pt x="329" y="347"/>
                  <a:pt x="329" y="347"/>
                  <a:pt x="329" y="347"/>
                </a:cubicBezTo>
                <a:cubicBezTo>
                  <a:pt x="382" y="375"/>
                  <a:pt x="446" y="375"/>
                  <a:pt x="499" y="347"/>
                </a:cubicBezTo>
                <a:cubicBezTo>
                  <a:pt x="557" y="405"/>
                  <a:pt x="557" y="405"/>
                  <a:pt x="557" y="405"/>
                </a:cubicBezTo>
                <a:cubicBezTo>
                  <a:pt x="561" y="410"/>
                  <a:pt x="566" y="415"/>
                  <a:pt x="571" y="421"/>
                </a:cubicBezTo>
                <a:cubicBezTo>
                  <a:pt x="571" y="422"/>
                  <a:pt x="571" y="422"/>
                  <a:pt x="571" y="422"/>
                </a:cubicBezTo>
                <a:cubicBezTo>
                  <a:pt x="571" y="422"/>
                  <a:pt x="571" y="422"/>
                  <a:pt x="571" y="422"/>
                </a:cubicBezTo>
                <a:cubicBezTo>
                  <a:pt x="571" y="422"/>
                  <a:pt x="571" y="422"/>
                  <a:pt x="571" y="422"/>
                </a:cubicBezTo>
                <a:cubicBezTo>
                  <a:pt x="572" y="423"/>
                  <a:pt x="572" y="423"/>
                  <a:pt x="572" y="423"/>
                </a:cubicBezTo>
                <a:cubicBezTo>
                  <a:pt x="572" y="423"/>
                  <a:pt x="572" y="423"/>
                  <a:pt x="572" y="423"/>
                </a:cubicBezTo>
                <a:cubicBezTo>
                  <a:pt x="579" y="432"/>
                  <a:pt x="585" y="442"/>
                  <a:pt x="589" y="453"/>
                </a:cubicBezTo>
                <a:cubicBezTo>
                  <a:pt x="589" y="453"/>
                  <a:pt x="589" y="453"/>
                  <a:pt x="589" y="453"/>
                </a:cubicBezTo>
                <a:cubicBezTo>
                  <a:pt x="596" y="470"/>
                  <a:pt x="600" y="489"/>
                  <a:pt x="600" y="509"/>
                </a:cubicBezTo>
                <a:cubicBezTo>
                  <a:pt x="600" y="567"/>
                  <a:pt x="600" y="567"/>
                  <a:pt x="600" y="567"/>
                </a:cubicBezTo>
                <a:cubicBezTo>
                  <a:pt x="600" y="569"/>
                  <a:pt x="599" y="571"/>
                  <a:pt x="598" y="573"/>
                </a:cubicBezTo>
                <a:cubicBezTo>
                  <a:pt x="529" y="573"/>
                  <a:pt x="529" y="573"/>
                  <a:pt x="529" y="573"/>
                </a:cubicBezTo>
                <a:cubicBezTo>
                  <a:pt x="529" y="502"/>
                  <a:pt x="529" y="502"/>
                  <a:pt x="529" y="502"/>
                </a:cubicBezTo>
                <a:cubicBezTo>
                  <a:pt x="529" y="493"/>
                  <a:pt x="522" y="486"/>
                  <a:pt x="513" y="486"/>
                </a:cubicBezTo>
                <a:cubicBezTo>
                  <a:pt x="504" y="486"/>
                  <a:pt x="497" y="493"/>
                  <a:pt x="497" y="502"/>
                </a:cubicBezTo>
                <a:cubicBezTo>
                  <a:pt x="497" y="597"/>
                  <a:pt x="497" y="597"/>
                  <a:pt x="497" y="597"/>
                </a:cubicBezTo>
                <a:cubicBezTo>
                  <a:pt x="497" y="600"/>
                  <a:pt x="497" y="600"/>
                  <a:pt x="497" y="600"/>
                </a:cubicBezTo>
                <a:cubicBezTo>
                  <a:pt x="497" y="600"/>
                  <a:pt x="497" y="600"/>
                  <a:pt x="497" y="600"/>
                </a:cubicBezTo>
                <a:cubicBezTo>
                  <a:pt x="497" y="624"/>
                  <a:pt x="497" y="624"/>
                  <a:pt x="497" y="624"/>
                </a:cubicBezTo>
                <a:cubicBezTo>
                  <a:pt x="331" y="624"/>
                  <a:pt x="331" y="624"/>
                  <a:pt x="331" y="624"/>
                </a:cubicBezTo>
                <a:close/>
                <a:moveTo>
                  <a:pt x="284" y="184"/>
                </a:moveTo>
                <a:cubicBezTo>
                  <a:pt x="284" y="184"/>
                  <a:pt x="284" y="184"/>
                  <a:pt x="284" y="184"/>
                </a:cubicBezTo>
                <a:cubicBezTo>
                  <a:pt x="284" y="112"/>
                  <a:pt x="342" y="54"/>
                  <a:pt x="414" y="54"/>
                </a:cubicBezTo>
                <a:cubicBezTo>
                  <a:pt x="486" y="54"/>
                  <a:pt x="544" y="112"/>
                  <a:pt x="544" y="184"/>
                </a:cubicBezTo>
                <a:cubicBezTo>
                  <a:pt x="544" y="354"/>
                  <a:pt x="284" y="354"/>
                  <a:pt x="284" y="184"/>
                </a:cubicBezTo>
                <a:close/>
                <a:moveTo>
                  <a:pt x="695" y="624"/>
                </a:moveTo>
                <a:cubicBezTo>
                  <a:pt x="695" y="624"/>
                  <a:pt x="695" y="624"/>
                  <a:pt x="695" y="624"/>
                </a:cubicBezTo>
                <a:cubicBezTo>
                  <a:pt x="617" y="624"/>
                  <a:pt x="617" y="624"/>
                  <a:pt x="617" y="624"/>
                </a:cubicBezTo>
                <a:cubicBezTo>
                  <a:pt x="627" y="620"/>
                  <a:pt x="635" y="614"/>
                  <a:pt x="641" y="605"/>
                </a:cubicBezTo>
                <a:cubicBezTo>
                  <a:pt x="649" y="594"/>
                  <a:pt x="654" y="580"/>
                  <a:pt x="654" y="567"/>
                </a:cubicBezTo>
                <a:cubicBezTo>
                  <a:pt x="654" y="509"/>
                  <a:pt x="654" y="509"/>
                  <a:pt x="654" y="509"/>
                </a:cubicBezTo>
                <a:cubicBezTo>
                  <a:pt x="654" y="486"/>
                  <a:pt x="650" y="463"/>
                  <a:pt x="642" y="442"/>
                </a:cubicBezTo>
                <a:cubicBezTo>
                  <a:pt x="664" y="442"/>
                  <a:pt x="684" y="436"/>
                  <a:pt x="702" y="428"/>
                </a:cubicBezTo>
                <a:cubicBezTo>
                  <a:pt x="743" y="468"/>
                  <a:pt x="743" y="468"/>
                  <a:pt x="743" y="468"/>
                </a:cubicBezTo>
                <a:cubicBezTo>
                  <a:pt x="753" y="479"/>
                  <a:pt x="761" y="490"/>
                  <a:pt x="766" y="502"/>
                </a:cubicBezTo>
                <a:cubicBezTo>
                  <a:pt x="771" y="515"/>
                  <a:pt x="774" y="529"/>
                  <a:pt x="774" y="543"/>
                </a:cubicBezTo>
                <a:cubicBezTo>
                  <a:pt x="774" y="585"/>
                  <a:pt x="774" y="585"/>
                  <a:pt x="774" y="585"/>
                </a:cubicBezTo>
                <a:cubicBezTo>
                  <a:pt x="727" y="585"/>
                  <a:pt x="727" y="585"/>
                  <a:pt x="727" y="585"/>
                </a:cubicBezTo>
                <a:cubicBezTo>
                  <a:pt x="727" y="538"/>
                  <a:pt x="727" y="538"/>
                  <a:pt x="727" y="538"/>
                </a:cubicBezTo>
                <a:cubicBezTo>
                  <a:pt x="727" y="529"/>
                  <a:pt x="720" y="521"/>
                  <a:pt x="711" y="521"/>
                </a:cubicBezTo>
                <a:cubicBezTo>
                  <a:pt x="702" y="521"/>
                  <a:pt x="695" y="529"/>
                  <a:pt x="695" y="538"/>
                </a:cubicBezTo>
                <a:cubicBezTo>
                  <a:pt x="695" y="624"/>
                  <a:pt x="695" y="624"/>
                  <a:pt x="695" y="624"/>
                </a:cubicBezTo>
                <a:close/>
                <a:moveTo>
                  <a:pt x="595" y="213"/>
                </a:moveTo>
                <a:cubicBezTo>
                  <a:pt x="595" y="213"/>
                  <a:pt x="595" y="213"/>
                  <a:pt x="595" y="213"/>
                </a:cubicBezTo>
                <a:cubicBezTo>
                  <a:pt x="601" y="211"/>
                  <a:pt x="606" y="209"/>
                  <a:pt x="611" y="207"/>
                </a:cubicBezTo>
                <a:cubicBezTo>
                  <a:pt x="620" y="204"/>
                  <a:pt x="629" y="203"/>
                  <a:pt x="639" y="203"/>
                </a:cubicBezTo>
                <a:cubicBezTo>
                  <a:pt x="665" y="203"/>
                  <a:pt x="688" y="213"/>
                  <a:pt x="705" y="230"/>
                </a:cubicBezTo>
                <a:cubicBezTo>
                  <a:pt x="721" y="247"/>
                  <a:pt x="732" y="270"/>
                  <a:pt x="732" y="296"/>
                </a:cubicBezTo>
                <a:cubicBezTo>
                  <a:pt x="732" y="321"/>
                  <a:pt x="721" y="344"/>
                  <a:pt x="705" y="361"/>
                </a:cubicBezTo>
                <a:cubicBezTo>
                  <a:pt x="705" y="361"/>
                  <a:pt x="705" y="361"/>
                  <a:pt x="705" y="361"/>
                </a:cubicBezTo>
                <a:cubicBezTo>
                  <a:pt x="688" y="378"/>
                  <a:pt x="665" y="388"/>
                  <a:pt x="639" y="388"/>
                </a:cubicBezTo>
                <a:cubicBezTo>
                  <a:pt x="632" y="388"/>
                  <a:pt x="626" y="388"/>
                  <a:pt x="621" y="387"/>
                </a:cubicBezTo>
                <a:cubicBezTo>
                  <a:pt x="617" y="386"/>
                  <a:pt x="613" y="385"/>
                  <a:pt x="609" y="383"/>
                </a:cubicBezTo>
                <a:cubicBezTo>
                  <a:pt x="605" y="378"/>
                  <a:pt x="600" y="372"/>
                  <a:pt x="594" y="367"/>
                </a:cubicBezTo>
                <a:cubicBezTo>
                  <a:pt x="594" y="367"/>
                  <a:pt x="594" y="367"/>
                  <a:pt x="594" y="367"/>
                </a:cubicBezTo>
                <a:cubicBezTo>
                  <a:pt x="543" y="315"/>
                  <a:pt x="543" y="315"/>
                  <a:pt x="543" y="315"/>
                </a:cubicBezTo>
                <a:cubicBezTo>
                  <a:pt x="544" y="314"/>
                  <a:pt x="544" y="314"/>
                  <a:pt x="544" y="314"/>
                </a:cubicBezTo>
                <a:cubicBezTo>
                  <a:pt x="544" y="314"/>
                  <a:pt x="544" y="314"/>
                  <a:pt x="544" y="314"/>
                </a:cubicBezTo>
                <a:cubicBezTo>
                  <a:pt x="544" y="314"/>
                  <a:pt x="544" y="314"/>
                  <a:pt x="544" y="314"/>
                </a:cubicBezTo>
                <a:cubicBezTo>
                  <a:pt x="568" y="290"/>
                  <a:pt x="585" y="260"/>
                  <a:pt x="593" y="227"/>
                </a:cubicBezTo>
                <a:cubicBezTo>
                  <a:pt x="593" y="226"/>
                  <a:pt x="593" y="226"/>
                  <a:pt x="593" y="226"/>
                </a:cubicBezTo>
                <a:cubicBezTo>
                  <a:pt x="593" y="225"/>
                  <a:pt x="593" y="225"/>
                  <a:pt x="593" y="225"/>
                </a:cubicBezTo>
                <a:cubicBezTo>
                  <a:pt x="593" y="225"/>
                  <a:pt x="593" y="225"/>
                  <a:pt x="593" y="225"/>
                </a:cubicBezTo>
                <a:cubicBezTo>
                  <a:pt x="593" y="224"/>
                  <a:pt x="593" y="224"/>
                  <a:pt x="593" y="224"/>
                </a:cubicBezTo>
                <a:cubicBezTo>
                  <a:pt x="595" y="217"/>
                  <a:pt x="595" y="217"/>
                  <a:pt x="595" y="217"/>
                </a:cubicBezTo>
                <a:cubicBezTo>
                  <a:pt x="595" y="216"/>
                  <a:pt x="595" y="216"/>
                  <a:pt x="595" y="216"/>
                </a:cubicBezTo>
                <a:cubicBezTo>
                  <a:pt x="595" y="216"/>
                  <a:pt x="595" y="216"/>
                  <a:pt x="595" y="216"/>
                </a:cubicBezTo>
                <a:cubicBezTo>
                  <a:pt x="595" y="215"/>
                  <a:pt x="595" y="215"/>
                  <a:pt x="595" y="215"/>
                </a:cubicBezTo>
                <a:cubicBezTo>
                  <a:pt x="595" y="213"/>
                  <a:pt x="595" y="213"/>
                  <a:pt x="595" y="213"/>
                </a:cubicBezTo>
                <a:close/>
                <a:moveTo>
                  <a:pt x="133" y="624"/>
                </a:moveTo>
                <a:cubicBezTo>
                  <a:pt x="133" y="624"/>
                  <a:pt x="133" y="624"/>
                  <a:pt x="133" y="624"/>
                </a:cubicBezTo>
                <a:cubicBezTo>
                  <a:pt x="133" y="538"/>
                  <a:pt x="133" y="538"/>
                  <a:pt x="133" y="538"/>
                </a:cubicBezTo>
                <a:cubicBezTo>
                  <a:pt x="133" y="529"/>
                  <a:pt x="126" y="521"/>
                  <a:pt x="116" y="521"/>
                </a:cubicBezTo>
                <a:cubicBezTo>
                  <a:pt x="108" y="521"/>
                  <a:pt x="100" y="529"/>
                  <a:pt x="100" y="538"/>
                </a:cubicBezTo>
                <a:cubicBezTo>
                  <a:pt x="100" y="585"/>
                  <a:pt x="100" y="585"/>
                  <a:pt x="100" y="585"/>
                </a:cubicBezTo>
                <a:cubicBezTo>
                  <a:pt x="54" y="585"/>
                  <a:pt x="54" y="585"/>
                  <a:pt x="54" y="585"/>
                </a:cubicBezTo>
                <a:cubicBezTo>
                  <a:pt x="54" y="543"/>
                  <a:pt x="54" y="543"/>
                  <a:pt x="54" y="543"/>
                </a:cubicBezTo>
                <a:cubicBezTo>
                  <a:pt x="54" y="529"/>
                  <a:pt x="56" y="515"/>
                  <a:pt x="62" y="502"/>
                </a:cubicBezTo>
                <a:cubicBezTo>
                  <a:pt x="62" y="502"/>
                  <a:pt x="62" y="502"/>
                  <a:pt x="62" y="502"/>
                </a:cubicBezTo>
                <a:cubicBezTo>
                  <a:pt x="62" y="502"/>
                  <a:pt x="62" y="502"/>
                  <a:pt x="62" y="502"/>
                </a:cubicBezTo>
                <a:cubicBezTo>
                  <a:pt x="66" y="490"/>
                  <a:pt x="75" y="479"/>
                  <a:pt x="85" y="468"/>
                </a:cubicBezTo>
                <a:cubicBezTo>
                  <a:pt x="126" y="428"/>
                  <a:pt x="126" y="428"/>
                  <a:pt x="126" y="428"/>
                </a:cubicBezTo>
                <a:cubicBezTo>
                  <a:pt x="144" y="436"/>
                  <a:pt x="164" y="442"/>
                  <a:pt x="186" y="442"/>
                </a:cubicBezTo>
                <a:cubicBezTo>
                  <a:pt x="178" y="463"/>
                  <a:pt x="174" y="486"/>
                  <a:pt x="174" y="509"/>
                </a:cubicBezTo>
                <a:cubicBezTo>
                  <a:pt x="174" y="567"/>
                  <a:pt x="174" y="567"/>
                  <a:pt x="174" y="567"/>
                </a:cubicBezTo>
                <a:cubicBezTo>
                  <a:pt x="174" y="580"/>
                  <a:pt x="179" y="594"/>
                  <a:pt x="186" y="605"/>
                </a:cubicBezTo>
                <a:cubicBezTo>
                  <a:pt x="192" y="614"/>
                  <a:pt x="201" y="620"/>
                  <a:pt x="211" y="624"/>
                </a:cubicBezTo>
                <a:cubicBezTo>
                  <a:pt x="133" y="624"/>
                  <a:pt x="133" y="624"/>
                  <a:pt x="133" y="624"/>
                </a:cubicBezTo>
                <a:close/>
                <a:moveTo>
                  <a:pt x="232" y="213"/>
                </a:moveTo>
                <a:cubicBezTo>
                  <a:pt x="232" y="213"/>
                  <a:pt x="232" y="213"/>
                  <a:pt x="232" y="213"/>
                </a:cubicBezTo>
                <a:cubicBezTo>
                  <a:pt x="233" y="215"/>
                  <a:pt x="233" y="215"/>
                  <a:pt x="233" y="215"/>
                </a:cubicBezTo>
                <a:cubicBezTo>
                  <a:pt x="233" y="216"/>
                  <a:pt x="233" y="216"/>
                  <a:pt x="233" y="216"/>
                </a:cubicBezTo>
                <a:cubicBezTo>
                  <a:pt x="233" y="216"/>
                  <a:pt x="233" y="216"/>
                  <a:pt x="233" y="216"/>
                </a:cubicBezTo>
                <a:cubicBezTo>
                  <a:pt x="233" y="217"/>
                  <a:pt x="233" y="217"/>
                  <a:pt x="233" y="217"/>
                </a:cubicBezTo>
                <a:cubicBezTo>
                  <a:pt x="235" y="224"/>
                  <a:pt x="235" y="224"/>
                  <a:pt x="235" y="224"/>
                </a:cubicBezTo>
                <a:cubicBezTo>
                  <a:pt x="235" y="225"/>
                  <a:pt x="235" y="225"/>
                  <a:pt x="235" y="225"/>
                </a:cubicBezTo>
                <a:cubicBezTo>
                  <a:pt x="235" y="225"/>
                  <a:pt x="235" y="225"/>
                  <a:pt x="235" y="225"/>
                </a:cubicBezTo>
                <a:cubicBezTo>
                  <a:pt x="235" y="226"/>
                  <a:pt x="235" y="226"/>
                  <a:pt x="235" y="226"/>
                </a:cubicBezTo>
                <a:cubicBezTo>
                  <a:pt x="235" y="227"/>
                  <a:pt x="235" y="227"/>
                  <a:pt x="235" y="227"/>
                </a:cubicBezTo>
                <a:cubicBezTo>
                  <a:pt x="243" y="260"/>
                  <a:pt x="260" y="290"/>
                  <a:pt x="284" y="314"/>
                </a:cubicBezTo>
                <a:cubicBezTo>
                  <a:pt x="284" y="314"/>
                  <a:pt x="284" y="314"/>
                  <a:pt x="284" y="314"/>
                </a:cubicBezTo>
                <a:cubicBezTo>
                  <a:pt x="285" y="315"/>
                  <a:pt x="285" y="315"/>
                  <a:pt x="285" y="315"/>
                </a:cubicBezTo>
                <a:cubicBezTo>
                  <a:pt x="233" y="367"/>
                  <a:pt x="233" y="367"/>
                  <a:pt x="233" y="367"/>
                </a:cubicBezTo>
                <a:cubicBezTo>
                  <a:pt x="228" y="372"/>
                  <a:pt x="223" y="378"/>
                  <a:pt x="219" y="383"/>
                </a:cubicBezTo>
                <a:cubicBezTo>
                  <a:pt x="215" y="385"/>
                  <a:pt x="211" y="386"/>
                  <a:pt x="207" y="387"/>
                </a:cubicBezTo>
                <a:cubicBezTo>
                  <a:pt x="202" y="388"/>
                  <a:pt x="196" y="388"/>
                  <a:pt x="189" y="388"/>
                </a:cubicBezTo>
                <a:cubicBezTo>
                  <a:pt x="163" y="388"/>
                  <a:pt x="140" y="378"/>
                  <a:pt x="123" y="361"/>
                </a:cubicBezTo>
                <a:cubicBezTo>
                  <a:pt x="123" y="361"/>
                  <a:pt x="123" y="361"/>
                  <a:pt x="123" y="361"/>
                </a:cubicBezTo>
                <a:cubicBezTo>
                  <a:pt x="107" y="344"/>
                  <a:pt x="96" y="321"/>
                  <a:pt x="96" y="296"/>
                </a:cubicBezTo>
                <a:cubicBezTo>
                  <a:pt x="96" y="270"/>
                  <a:pt x="107" y="247"/>
                  <a:pt x="123" y="230"/>
                </a:cubicBezTo>
                <a:cubicBezTo>
                  <a:pt x="140" y="213"/>
                  <a:pt x="163" y="203"/>
                  <a:pt x="189" y="203"/>
                </a:cubicBezTo>
                <a:cubicBezTo>
                  <a:pt x="199" y="203"/>
                  <a:pt x="208" y="204"/>
                  <a:pt x="217" y="207"/>
                </a:cubicBezTo>
                <a:cubicBezTo>
                  <a:pt x="222" y="209"/>
                  <a:pt x="227" y="211"/>
                  <a:pt x="232" y="213"/>
                </a:cubicBezTo>
                <a:close/>
              </a:path>
            </a:pathLst>
          </a:custGeom>
          <a:solidFill>
            <a:srgbClr val="EEEFF3"/>
          </a:solidFill>
          <a:ln>
            <a:noFill/>
          </a:ln>
        </p:spPr>
        <p:txBody>
          <a:bodyPr vert="horz" wrap="square" lIns="91440" tIns="45720" rIns="91440" bIns="45720" numCol="1" anchor="t" anchorCtr="0" compatLnSpc="1"/>
          <a:lstStyle/>
          <a:p>
            <a:endParaRPr lang="zh-CN" altLang="en-US"/>
          </a:p>
        </p:txBody>
      </p:sp>
      <p:sp>
        <p:nvSpPr>
          <p:cNvPr id="63" name="原创设计师QQ598969553             _24"/>
          <p:cNvSpPr>
            <a:spLocks noEditPoints="1"/>
          </p:cNvSpPr>
          <p:nvPr/>
        </p:nvSpPr>
        <p:spPr bwMode="auto">
          <a:xfrm>
            <a:off x="7880978" y="1914102"/>
            <a:ext cx="263632" cy="216033"/>
          </a:xfrm>
          <a:custGeom>
            <a:avLst/>
            <a:gdLst>
              <a:gd name="T0" fmla="*/ 189 w 828"/>
              <a:gd name="T1" fmla="*/ 149 h 678"/>
              <a:gd name="T2" fmla="*/ 82 w 828"/>
              <a:gd name="T3" fmla="*/ 395 h 678"/>
              <a:gd name="T4" fmla="*/ 12 w 828"/>
              <a:gd name="T5" fmla="*/ 482 h 678"/>
              <a:gd name="T6" fmla="*/ 10 w 828"/>
              <a:gd name="T7" fmla="*/ 620 h 678"/>
              <a:gd name="T8" fmla="*/ 78 w 828"/>
              <a:gd name="T9" fmla="*/ 639 h 678"/>
              <a:gd name="T10" fmla="*/ 106 w 828"/>
              <a:gd name="T11" fmla="*/ 678 h 678"/>
              <a:gd name="T12" fmla="*/ 749 w 828"/>
              <a:gd name="T13" fmla="*/ 651 h 678"/>
              <a:gd name="T14" fmla="*/ 786 w 828"/>
              <a:gd name="T15" fmla="*/ 639 h 678"/>
              <a:gd name="T16" fmla="*/ 828 w 828"/>
              <a:gd name="T17" fmla="*/ 543 h 678"/>
              <a:gd name="T18" fmla="*/ 746 w 828"/>
              <a:gd name="T19" fmla="*/ 395 h 678"/>
              <a:gd name="T20" fmla="*/ 639 w 828"/>
              <a:gd name="T21" fmla="*/ 149 h 678"/>
              <a:gd name="T22" fmla="*/ 331 w 828"/>
              <a:gd name="T23" fmla="*/ 624 h 678"/>
              <a:gd name="T24" fmla="*/ 331 w 828"/>
              <a:gd name="T25" fmla="*/ 600 h 678"/>
              <a:gd name="T26" fmla="*/ 315 w 828"/>
              <a:gd name="T27" fmla="*/ 486 h 678"/>
              <a:gd name="T28" fmla="*/ 230 w 828"/>
              <a:gd name="T29" fmla="*/ 573 h 678"/>
              <a:gd name="T30" fmla="*/ 239 w 828"/>
              <a:gd name="T31" fmla="*/ 453 h 678"/>
              <a:gd name="T32" fmla="*/ 256 w 828"/>
              <a:gd name="T33" fmla="*/ 423 h 678"/>
              <a:gd name="T34" fmla="*/ 257 w 828"/>
              <a:gd name="T35" fmla="*/ 422 h 678"/>
              <a:gd name="T36" fmla="*/ 329 w 828"/>
              <a:gd name="T37" fmla="*/ 347 h 678"/>
              <a:gd name="T38" fmla="*/ 571 w 828"/>
              <a:gd name="T39" fmla="*/ 421 h 678"/>
              <a:gd name="T40" fmla="*/ 571 w 828"/>
              <a:gd name="T41" fmla="*/ 422 h 678"/>
              <a:gd name="T42" fmla="*/ 589 w 828"/>
              <a:gd name="T43" fmla="*/ 453 h 678"/>
              <a:gd name="T44" fmla="*/ 600 w 828"/>
              <a:gd name="T45" fmla="*/ 567 h 678"/>
              <a:gd name="T46" fmla="*/ 529 w 828"/>
              <a:gd name="T47" fmla="*/ 502 h 678"/>
              <a:gd name="T48" fmla="*/ 497 w 828"/>
              <a:gd name="T49" fmla="*/ 597 h 678"/>
              <a:gd name="T50" fmla="*/ 497 w 828"/>
              <a:gd name="T51" fmla="*/ 624 h 678"/>
              <a:gd name="T52" fmla="*/ 284 w 828"/>
              <a:gd name="T53" fmla="*/ 184 h 678"/>
              <a:gd name="T54" fmla="*/ 284 w 828"/>
              <a:gd name="T55" fmla="*/ 184 h 678"/>
              <a:gd name="T56" fmla="*/ 617 w 828"/>
              <a:gd name="T57" fmla="*/ 624 h 678"/>
              <a:gd name="T58" fmla="*/ 654 w 828"/>
              <a:gd name="T59" fmla="*/ 509 h 678"/>
              <a:gd name="T60" fmla="*/ 743 w 828"/>
              <a:gd name="T61" fmla="*/ 468 h 678"/>
              <a:gd name="T62" fmla="*/ 774 w 828"/>
              <a:gd name="T63" fmla="*/ 585 h 678"/>
              <a:gd name="T64" fmla="*/ 711 w 828"/>
              <a:gd name="T65" fmla="*/ 521 h 678"/>
              <a:gd name="T66" fmla="*/ 595 w 828"/>
              <a:gd name="T67" fmla="*/ 213 h 678"/>
              <a:gd name="T68" fmla="*/ 639 w 828"/>
              <a:gd name="T69" fmla="*/ 203 h 678"/>
              <a:gd name="T70" fmla="*/ 705 w 828"/>
              <a:gd name="T71" fmla="*/ 361 h 678"/>
              <a:gd name="T72" fmla="*/ 621 w 828"/>
              <a:gd name="T73" fmla="*/ 387 h 678"/>
              <a:gd name="T74" fmla="*/ 594 w 828"/>
              <a:gd name="T75" fmla="*/ 367 h 678"/>
              <a:gd name="T76" fmla="*/ 544 w 828"/>
              <a:gd name="T77" fmla="*/ 314 h 678"/>
              <a:gd name="T78" fmla="*/ 593 w 828"/>
              <a:gd name="T79" fmla="*/ 226 h 678"/>
              <a:gd name="T80" fmla="*/ 593 w 828"/>
              <a:gd name="T81" fmla="*/ 224 h 678"/>
              <a:gd name="T82" fmla="*/ 595 w 828"/>
              <a:gd name="T83" fmla="*/ 216 h 678"/>
              <a:gd name="T84" fmla="*/ 133 w 828"/>
              <a:gd name="T85" fmla="*/ 624 h 678"/>
              <a:gd name="T86" fmla="*/ 116 w 828"/>
              <a:gd name="T87" fmla="*/ 521 h 678"/>
              <a:gd name="T88" fmla="*/ 54 w 828"/>
              <a:gd name="T89" fmla="*/ 585 h 678"/>
              <a:gd name="T90" fmla="*/ 62 w 828"/>
              <a:gd name="T91" fmla="*/ 502 h 678"/>
              <a:gd name="T92" fmla="*/ 126 w 828"/>
              <a:gd name="T93" fmla="*/ 428 h 678"/>
              <a:gd name="T94" fmla="*/ 174 w 828"/>
              <a:gd name="T95" fmla="*/ 567 h 678"/>
              <a:gd name="T96" fmla="*/ 133 w 828"/>
              <a:gd name="T97" fmla="*/ 624 h 678"/>
              <a:gd name="T98" fmla="*/ 233 w 828"/>
              <a:gd name="T99" fmla="*/ 215 h 678"/>
              <a:gd name="T100" fmla="*/ 233 w 828"/>
              <a:gd name="T101" fmla="*/ 217 h 678"/>
              <a:gd name="T102" fmla="*/ 235 w 828"/>
              <a:gd name="T103" fmla="*/ 225 h 678"/>
              <a:gd name="T104" fmla="*/ 284 w 828"/>
              <a:gd name="T105" fmla="*/ 314 h 678"/>
              <a:gd name="T106" fmla="*/ 233 w 828"/>
              <a:gd name="T107" fmla="*/ 367 h 678"/>
              <a:gd name="T108" fmla="*/ 189 w 828"/>
              <a:gd name="T109" fmla="*/ 388 h 678"/>
              <a:gd name="T110" fmla="*/ 96 w 828"/>
              <a:gd name="T111" fmla="*/ 296 h 678"/>
              <a:gd name="T112" fmla="*/ 217 w 828"/>
              <a:gd name="T113" fmla="*/ 207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28" h="678">
                <a:moveTo>
                  <a:pt x="414" y="0"/>
                </a:moveTo>
                <a:cubicBezTo>
                  <a:pt x="323" y="0"/>
                  <a:pt x="246" y="67"/>
                  <a:pt x="232" y="156"/>
                </a:cubicBezTo>
                <a:cubicBezTo>
                  <a:pt x="219" y="151"/>
                  <a:pt x="204" y="149"/>
                  <a:pt x="189" y="149"/>
                </a:cubicBezTo>
                <a:cubicBezTo>
                  <a:pt x="148" y="149"/>
                  <a:pt x="112" y="165"/>
                  <a:pt x="85" y="192"/>
                </a:cubicBezTo>
                <a:cubicBezTo>
                  <a:pt x="59" y="218"/>
                  <a:pt x="42" y="255"/>
                  <a:pt x="42" y="296"/>
                </a:cubicBezTo>
                <a:cubicBezTo>
                  <a:pt x="42" y="334"/>
                  <a:pt x="57" y="369"/>
                  <a:pt x="82" y="395"/>
                </a:cubicBezTo>
                <a:cubicBezTo>
                  <a:pt x="47" y="430"/>
                  <a:pt x="47" y="430"/>
                  <a:pt x="47" y="430"/>
                </a:cubicBezTo>
                <a:cubicBezTo>
                  <a:pt x="32" y="445"/>
                  <a:pt x="20" y="463"/>
                  <a:pt x="12" y="482"/>
                </a:cubicBezTo>
                <a:cubicBezTo>
                  <a:pt x="12" y="482"/>
                  <a:pt x="12" y="482"/>
                  <a:pt x="12" y="482"/>
                </a:cubicBezTo>
                <a:cubicBezTo>
                  <a:pt x="4" y="501"/>
                  <a:pt x="0" y="522"/>
                  <a:pt x="0" y="543"/>
                </a:cubicBezTo>
                <a:cubicBezTo>
                  <a:pt x="0" y="587"/>
                  <a:pt x="0" y="587"/>
                  <a:pt x="0" y="587"/>
                </a:cubicBezTo>
                <a:cubicBezTo>
                  <a:pt x="0" y="598"/>
                  <a:pt x="4" y="610"/>
                  <a:pt x="10" y="620"/>
                </a:cubicBezTo>
                <a:cubicBezTo>
                  <a:pt x="18" y="630"/>
                  <a:pt x="28" y="637"/>
                  <a:pt x="42" y="639"/>
                </a:cubicBezTo>
                <a:cubicBezTo>
                  <a:pt x="43" y="639"/>
                  <a:pt x="44" y="639"/>
                  <a:pt x="45" y="639"/>
                </a:cubicBezTo>
                <a:cubicBezTo>
                  <a:pt x="78" y="639"/>
                  <a:pt x="78" y="639"/>
                  <a:pt x="78" y="639"/>
                </a:cubicBezTo>
                <a:cubicBezTo>
                  <a:pt x="78" y="651"/>
                  <a:pt x="78" y="651"/>
                  <a:pt x="78" y="651"/>
                </a:cubicBezTo>
                <a:cubicBezTo>
                  <a:pt x="78" y="666"/>
                  <a:pt x="91" y="678"/>
                  <a:pt x="105" y="678"/>
                </a:cubicBezTo>
                <a:cubicBezTo>
                  <a:pt x="106" y="678"/>
                  <a:pt x="106" y="678"/>
                  <a:pt x="106" y="678"/>
                </a:cubicBezTo>
                <a:cubicBezTo>
                  <a:pt x="722" y="678"/>
                  <a:pt x="722" y="678"/>
                  <a:pt x="722" y="678"/>
                </a:cubicBezTo>
                <a:cubicBezTo>
                  <a:pt x="723" y="678"/>
                  <a:pt x="723" y="678"/>
                  <a:pt x="723" y="678"/>
                </a:cubicBezTo>
                <a:cubicBezTo>
                  <a:pt x="738" y="678"/>
                  <a:pt x="749" y="666"/>
                  <a:pt x="749" y="651"/>
                </a:cubicBezTo>
                <a:cubicBezTo>
                  <a:pt x="749" y="639"/>
                  <a:pt x="749" y="639"/>
                  <a:pt x="749" y="639"/>
                </a:cubicBezTo>
                <a:cubicBezTo>
                  <a:pt x="783" y="639"/>
                  <a:pt x="783" y="639"/>
                  <a:pt x="783" y="639"/>
                </a:cubicBezTo>
                <a:cubicBezTo>
                  <a:pt x="784" y="639"/>
                  <a:pt x="785" y="639"/>
                  <a:pt x="786" y="639"/>
                </a:cubicBezTo>
                <a:cubicBezTo>
                  <a:pt x="800" y="637"/>
                  <a:pt x="810" y="630"/>
                  <a:pt x="817" y="620"/>
                </a:cubicBezTo>
                <a:cubicBezTo>
                  <a:pt x="824" y="610"/>
                  <a:pt x="828" y="598"/>
                  <a:pt x="828" y="587"/>
                </a:cubicBezTo>
                <a:cubicBezTo>
                  <a:pt x="828" y="543"/>
                  <a:pt x="828" y="543"/>
                  <a:pt x="828" y="543"/>
                </a:cubicBezTo>
                <a:cubicBezTo>
                  <a:pt x="828" y="522"/>
                  <a:pt x="824" y="501"/>
                  <a:pt x="816" y="482"/>
                </a:cubicBezTo>
                <a:cubicBezTo>
                  <a:pt x="808" y="463"/>
                  <a:pt x="796" y="445"/>
                  <a:pt x="781" y="430"/>
                </a:cubicBezTo>
                <a:cubicBezTo>
                  <a:pt x="746" y="395"/>
                  <a:pt x="746" y="395"/>
                  <a:pt x="746" y="395"/>
                </a:cubicBezTo>
                <a:cubicBezTo>
                  <a:pt x="770" y="369"/>
                  <a:pt x="786" y="334"/>
                  <a:pt x="786" y="296"/>
                </a:cubicBezTo>
                <a:cubicBezTo>
                  <a:pt x="786" y="255"/>
                  <a:pt x="769" y="218"/>
                  <a:pt x="742" y="192"/>
                </a:cubicBezTo>
                <a:cubicBezTo>
                  <a:pt x="716" y="165"/>
                  <a:pt x="679" y="149"/>
                  <a:pt x="639" y="149"/>
                </a:cubicBezTo>
                <a:cubicBezTo>
                  <a:pt x="624" y="149"/>
                  <a:pt x="609" y="151"/>
                  <a:pt x="596" y="156"/>
                </a:cubicBezTo>
                <a:cubicBezTo>
                  <a:pt x="582" y="67"/>
                  <a:pt x="504" y="0"/>
                  <a:pt x="414" y="0"/>
                </a:cubicBezTo>
                <a:close/>
                <a:moveTo>
                  <a:pt x="331" y="624"/>
                </a:moveTo>
                <a:cubicBezTo>
                  <a:pt x="331" y="624"/>
                  <a:pt x="331" y="624"/>
                  <a:pt x="331" y="624"/>
                </a:cubicBezTo>
                <a:cubicBezTo>
                  <a:pt x="331" y="600"/>
                  <a:pt x="331" y="600"/>
                  <a:pt x="331" y="600"/>
                </a:cubicBezTo>
                <a:cubicBezTo>
                  <a:pt x="331" y="600"/>
                  <a:pt x="331" y="600"/>
                  <a:pt x="331" y="600"/>
                </a:cubicBezTo>
                <a:cubicBezTo>
                  <a:pt x="331" y="597"/>
                  <a:pt x="331" y="597"/>
                  <a:pt x="331" y="597"/>
                </a:cubicBezTo>
                <a:cubicBezTo>
                  <a:pt x="331" y="502"/>
                  <a:pt x="331" y="502"/>
                  <a:pt x="331" y="502"/>
                </a:cubicBezTo>
                <a:cubicBezTo>
                  <a:pt x="331" y="493"/>
                  <a:pt x="324" y="486"/>
                  <a:pt x="315" y="486"/>
                </a:cubicBezTo>
                <a:cubicBezTo>
                  <a:pt x="306" y="486"/>
                  <a:pt x="299" y="493"/>
                  <a:pt x="299" y="502"/>
                </a:cubicBezTo>
                <a:cubicBezTo>
                  <a:pt x="299" y="573"/>
                  <a:pt x="299" y="573"/>
                  <a:pt x="299" y="573"/>
                </a:cubicBezTo>
                <a:cubicBezTo>
                  <a:pt x="230" y="573"/>
                  <a:pt x="230" y="573"/>
                  <a:pt x="230" y="573"/>
                </a:cubicBezTo>
                <a:cubicBezTo>
                  <a:pt x="228" y="571"/>
                  <a:pt x="228" y="569"/>
                  <a:pt x="228" y="567"/>
                </a:cubicBezTo>
                <a:cubicBezTo>
                  <a:pt x="228" y="509"/>
                  <a:pt x="228" y="509"/>
                  <a:pt x="228" y="509"/>
                </a:cubicBezTo>
                <a:cubicBezTo>
                  <a:pt x="228" y="489"/>
                  <a:pt x="231" y="470"/>
                  <a:pt x="239" y="453"/>
                </a:cubicBezTo>
                <a:cubicBezTo>
                  <a:pt x="239" y="453"/>
                  <a:pt x="239" y="453"/>
                  <a:pt x="239" y="453"/>
                </a:cubicBezTo>
                <a:cubicBezTo>
                  <a:pt x="243" y="442"/>
                  <a:pt x="249" y="432"/>
                  <a:pt x="256" y="423"/>
                </a:cubicBezTo>
                <a:cubicBezTo>
                  <a:pt x="256" y="423"/>
                  <a:pt x="256" y="423"/>
                  <a:pt x="256" y="423"/>
                </a:cubicBezTo>
                <a:cubicBezTo>
                  <a:pt x="256" y="422"/>
                  <a:pt x="256" y="422"/>
                  <a:pt x="256" y="422"/>
                </a:cubicBezTo>
                <a:cubicBezTo>
                  <a:pt x="257" y="422"/>
                  <a:pt x="257" y="422"/>
                  <a:pt x="257" y="422"/>
                </a:cubicBezTo>
                <a:cubicBezTo>
                  <a:pt x="257" y="422"/>
                  <a:pt x="257" y="422"/>
                  <a:pt x="257" y="422"/>
                </a:cubicBezTo>
                <a:cubicBezTo>
                  <a:pt x="257" y="421"/>
                  <a:pt x="257" y="421"/>
                  <a:pt x="257" y="421"/>
                </a:cubicBezTo>
                <a:cubicBezTo>
                  <a:pt x="262" y="415"/>
                  <a:pt x="266" y="410"/>
                  <a:pt x="272" y="405"/>
                </a:cubicBezTo>
                <a:cubicBezTo>
                  <a:pt x="329" y="347"/>
                  <a:pt x="329" y="347"/>
                  <a:pt x="329" y="347"/>
                </a:cubicBezTo>
                <a:cubicBezTo>
                  <a:pt x="382" y="375"/>
                  <a:pt x="446" y="375"/>
                  <a:pt x="499" y="347"/>
                </a:cubicBezTo>
                <a:cubicBezTo>
                  <a:pt x="557" y="405"/>
                  <a:pt x="557" y="405"/>
                  <a:pt x="557" y="405"/>
                </a:cubicBezTo>
                <a:cubicBezTo>
                  <a:pt x="561" y="410"/>
                  <a:pt x="566" y="415"/>
                  <a:pt x="571" y="421"/>
                </a:cubicBezTo>
                <a:cubicBezTo>
                  <a:pt x="571" y="422"/>
                  <a:pt x="571" y="422"/>
                  <a:pt x="571" y="422"/>
                </a:cubicBezTo>
                <a:cubicBezTo>
                  <a:pt x="571" y="422"/>
                  <a:pt x="571" y="422"/>
                  <a:pt x="571" y="422"/>
                </a:cubicBezTo>
                <a:cubicBezTo>
                  <a:pt x="571" y="422"/>
                  <a:pt x="571" y="422"/>
                  <a:pt x="571" y="422"/>
                </a:cubicBezTo>
                <a:cubicBezTo>
                  <a:pt x="572" y="423"/>
                  <a:pt x="572" y="423"/>
                  <a:pt x="572" y="423"/>
                </a:cubicBezTo>
                <a:cubicBezTo>
                  <a:pt x="572" y="423"/>
                  <a:pt x="572" y="423"/>
                  <a:pt x="572" y="423"/>
                </a:cubicBezTo>
                <a:cubicBezTo>
                  <a:pt x="579" y="432"/>
                  <a:pt x="585" y="442"/>
                  <a:pt x="589" y="453"/>
                </a:cubicBezTo>
                <a:cubicBezTo>
                  <a:pt x="589" y="453"/>
                  <a:pt x="589" y="453"/>
                  <a:pt x="589" y="453"/>
                </a:cubicBezTo>
                <a:cubicBezTo>
                  <a:pt x="596" y="470"/>
                  <a:pt x="600" y="489"/>
                  <a:pt x="600" y="509"/>
                </a:cubicBezTo>
                <a:cubicBezTo>
                  <a:pt x="600" y="567"/>
                  <a:pt x="600" y="567"/>
                  <a:pt x="600" y="567"/>
                </a:cubicBezTo>
                <a:cubicBezTo>
                  <a:pt x="600" y="569"/>
                  <a:pt x="599" y="571"/>
                  <a:pt x="598" y="573"/>
                </a:cubicBezTo>
                <a:cubicBezTo>
                  <a:pt x="529" y="573"/>
                  <a:pt x="529" y="573"/>
                  <a:pt x="529" y="573"/>
                </a:cubicBezTo>
                <a:cubicBezTo>
                  <a:pt x="529" y="502"/>
                  <a:pt x="529" y="502"/>
                  <a:pt x="529" y="502"/>
                </a:cubicBezTo>
                <a:cubicBezTo>
                  <a:pt x="529" y="493"/>
                  <a:pt x="522" y="486"/>
                  <a:pt x="513" y="486"/>
                </a:cubicBezTo>
                <a:cubicBezTo>
                  <a:pt x="504" y="486"/>
                  <a:pt x="497" y="493"/>
                  <a:pt x="497" y="502"/>
                </a:cubicBezTo>
                <a:cubicBezTo>
                  <a:pt x="497" y="597"/>
                  <a:pt x="497" y="597"/>
                  <a:pt x="497" y="597"/>
                </a:cubicBezTo>
                <a:cubicBezTo>
                  <a:pt x="497" y="600"/>
                  <a:pt x="497" y="600"/>
                  <a:pt x="497" y="600"/>
                </a:cubicBezTo>
                <a:cubicBezTo>
                  <a:pt x="497" y="600"/>
                  <a:pt x="497" y="600"/>
                  <a:pt x="497" y="600"/>
                </a:cubicBezTo>
                <a:cubicBezTo>
                  <a:pt x="497" y="624"/>
                  <a:pt x="497" y="624"/>
                  <a:pt x="497" y="624"/>
                </a:cubicBezTo>
                <a:cubicBezTo>
                  <a:pt x="331" y="624"/>
                  <a:pt x="331" y="624"/>
                  <a:pt x="331" y="624"/>
                </a:cubicBezTo>
                <a:close/>
                <a:moveTo>
                  <a:pt x="284" y="184"/>
                </a:moveTo>
                <a:cubicBezTo>
                  <a:pt x="284" y="184"/>
                  <a:pt x="284" y="184"/>
                  <a:pt x="284" y="184"/>
                </a:cubicBezTo>
                <a:cubicBezTo>
                  <a:pt x="284" y="112"/>
                  <a:pt x="342" y="54"/>
                  <a:pt x="414" y="54"/>
                </a:cubicBezTo>
                <a:cubicBezTo>
                  <a:pt x="486" y="54"/>
                  <a:pt x="544" y="112"/>
                  <a:pt x="544" y="184"/>
                </a:cubicBezTo>
                <a:cubicBezTo>
                  <a:pt x="544" y="354"/>
                  <a:pt x="284" y="354"/>
                  <a:pt x="284" y="184"/>
                </a:cubicBezTo>
                <a:close/>
                <a:moveTo>
                  <a:pt x="695" y="624"/>
                </a:moveTo>
                <a:cubicBezTo>
                  <a:pt x="695" y="624"/>
                  <a:pt x="695" y="624"/>
                  <a:pt x="695" y="624"/>
                </a:cubicBezTo>
                <a:cubicBezTo>
                  <a:pt x="617" y="624"/>
                  <a:pt x="617" y="624"/>
                  <a:pt x="617" y="624"/>
                </a:cubicBezTo>
                <a:cubicBezTo>
                  <a:pt x="627" y="620"/>
                  <a:pt x="635" y="614"/>
                  <a:pt x="641" y="605"/>
                </a:cubicBezTo>
                <a:cubicBezTo>
                  <a:pt x="649" y="594"/>
                  <a:pt x="654" y="580"/>
                  <a:pt x="654" y="567"/>
                </a:cubicBezTo>
                <a:cubicBezTo>
                  <a:pt x="654" y="509"/>
                  <a:pt x="654" y="509"/>
                  <a:pt x="654" y="509"/>
                </a:cubicBezTo>
                <a:cubicBezTo>
                  <a:pt x="654" y="486"/>
                  <a:pt x="650" y="463"/>
                  <a:pt x="642" y="442"/>
                </a:cubicBezTo>
                <a:cubicBezTo>
                  <a:pt x="664" y="442"/>
                  <a:pt x="684" y="436"/>
                  <a:pt x="702" y="428"/>
                </a:cubicBezTo>
                <a:cubicBezTo>
                  <a:pt x="743" y="468"/>
                  <a:pt x="743" y="468"/>
                  <a:pt x="743" y="468"/>
                </a:cubicBezTo>
                <a:cubicBezTo>
                  <a:pt x="753" y="479"/>
                  <a:pt x="761" y="490"/>
                  <a:pt x="766" y="502"/>
                </a:cubicBezTo>
                <a:cubicBezTo>
                  <a:pt x="771" y="515"/>
                  <a:pt x="774" y="529"/>
                  <a:pt x="774" y="543"/>
                </a:cubicBezTo>
                <a:cubicBezTo>
                  <a:pt x="774" y="585"/>
                  <a:pt x="774" y="585"/>
                  <a:pt x="774" y="585"/>
                </a:cubicBezTo>
                <a:cubicBezTo>
                  <a:pt x="727" y="585"/>
                  <a:pt x="727" y="585"/>
                  <a:pt x="727" y="585"/>
                </a:cubicBezTo>
                <a:cubicBezTo>
                  <a:pt x="727" y="538"/>
                  <a:pt x="727" y="538"/>
                  <a:pt x="727" y="538"/>
                </a:cubicBezTo>
                <a:cubicBezTo>
                  <a:pt x="727" y="529"/>
                  <a:pt x="720" y="521"/>
                  <a:pt x="711" y="521"/>
                </a:cubicBezTo>
                <a:cubicBezTo>
                  <a:pt x="702" y="521"/>
                  <a:pt x="695" y="529"/>
                  <a:pt x="695" y="538"/>
                </a:cubicBezTo>
                <a:cubicBezTo>
                  <a:pt x="695" y="624"/>
                  <a:pt x="695" y="624"/>
                  <a:pt x="695" y="624"/>
                </a:cubicBezTo>
                <a:close/>
                <a:moveTo>
                  <a:pt x="595" y="213"/>
                </a:moveTo>
                <a:cubicBezTo>
                  <a:pt x="595" y="213"/>
                  <a:pt x="595" y="213"/>
                  <a:pt x="595" y="213"/>
                </a:cubicBezTo>
                <a:cubicBezTo>
                  <a:pt x="601" y="211"/>
                  <a:pt x="606" y="209"/>
                  <a:pt x="611" y="207"/>
                </a:cubicBezTo>
                <a:cubicBezTo>
                  <a:pt x="620" y="204"/>
                  <a:pt x="629" y="203"/>
                  <a:pt x="639" y="203"/>
                </a:cubicBezTo>
                <a:cubicBezTo>
                  <a:pt x="665" y="203"/>
                  <a:pt x="688" y="213"/>
                  <a:pt x="705" y="230"/>
                </a:cubicBezTo>
                <a:cubicBezTo>
                  <a:pt x="721" y="247"/>
                  <a:pt x="732" y="270"/>
                  <a:pt x="732" y="296"/>
                </a:cubicBezTo>
                <a:cubicBezTo>
                  <a:pt x="732" y="321"/>
                  <a:pt x="721" y="344"/>
                  <a:pt x="705" y="361"/>
                </a:cubicBezTo>
                <a:cubicBezTo>
                  <a:pt x="705" y="361"/>
                  <a:pt x="705" y="361"/>
                  <a:pt x="705" y="361"/>
                </a:cubicBezTo>
                <a:cubicBezTo>
                  <a:pt x="688" y="378"/>
                  <a:pt x="665" y="388"/>
                  <a:pt x="639" y="388"/>
                </a:cubicBezTo>
                <a:cubicBezTo>
                  <a:pt x="632" y="388"/>
                  <a:pt x="626" y="388"/>
                  <a:pt x="621" y="387"/>
                </a:cubicBezTo>
                <a:cubicBezTo>
                  <a:pt x="617" y="386"/>
                  <a:pt x="613" y="385"/>
                  <a:pt x="609" y="383"/>
                </a:cubicBezTo>
                <a:cubicBezTo>
                  <a:pt x="605" y="378"/>
                  <a:pt x="600" y="372"/>
                  <a:pt x="594" y="367"/>
                </a:cubicBezTo>
                <a:cubicBezTo>
                  <a:pt x="594" y="367"/>
                  <a:pt x="594" y="367"/>
                  <a:pt x="594" y="367"/>
                </a:cubicBezTo>
                <a:cubicBezTo>
                  <a:pt x="543" y="315"/>
                  <a:pt x="543" y="315"/>
                  <a:pt x="543" y="315"/>
                </a:cubicBezTo>
                <a:cubicBezTo>
                  <a:pt x="544" y="314"/>
                  <a:pt x="544" y="314"/>
                  <a:pt x="544" y="314"/>
                </a:cubicBezTo>
                <a:cubicBezTo>
                  <a:pt x="544" y="314"/>
                  <a:pt x="544" y="314"/>
                  <a:pt x="544" y="314"/>
                </a:cubicBezTo>
                <a:cubicBezTo>
                  <a:pt x="544" y="314"/>
                  <a:pt x="544" y="314"/>
                  <a:pt x="544" y="314"/>
                </a:cubicBezTo>
                <a:cubicBezTo>
                  <a:pt x="568" y="290"/>
                  <a:pt x="585" y="260"/>
                  <a:pt x="593" y="227"/>
                </a:cubicBezTo>
                <a:cubicBezTo>
                  <a:pt x="593" y="226"/>
                  <a:pt x="593" y="226"/>
                  <a:pt x="593" y="226"/>
                </a:cubicBezTo>
                <a:cubicBezTo>
                  <a:pt x="593" y="225"/>
                  <a:pt x="593" y="225"/>
                  <a:pt x="593" y="225"/>
                </a:cubicBezTo>
                <a:cubicBezTo>
                  <a:pt x="593" y="225"/>
                  <a:pt x="593" y="225"/>
                  <a:pt x="593" y="225"/>
                </a:cubicBezTo>
                <a:cubicBezTo>
                  <a:pt x="593" y="224"/>
                  <a:pt x="593" y="224"/>
                  <a:pt x="593" y="224"/>
                </a:cubicBezTo>
                <a:cubicBezTo>
                  <a:pt x="595" y="217"/>
                  <a:pt x="595" y="217"/>
                  <a:pt x="595" y="217"/>
                </a:cubicBezTo>
                <a:cubicBezTo>
                  <a:pt x="595" y="216"/>
                  <a:pt x="595" y="216"/>
                  <a:pt x="595" y="216"/>
                </a:cubicBezTo>
                <a:cubicBezTo>
                  <a:pt x="595" y="216"/>
                  <a:pt x="595" y="216"/>
                  <a:pt x="595" y="216"/>
                </a:cubicBezTo>
                <a:cubicBezTo>
                  <a:pt x="595" y="215"/>
                  <a:pt x="595" y="215"/>
                  <a:pt x="595" y="215"/>
                </a:cubicBezTo>
                <a:cubicBezTo>
                  <a:pt x="595" y="213"/>
                  <a:pt x="595" y="213"/>
                  <a:pt x="595" y="213"/>
                </a:cubicBezTo>
                <a:close/>
                <a:moveTo>
                  <a:pt x="133" y="624"/>
                </a:moveTo>
                <a:cubicBezTo>
                  <a:pt x="133" y="624"/>
                  <a:pt x="133" y="624"/>
                  <a:pt x="133" y="624"/>
                </a:cubicBezTo>
                <a:cubicBezTo>
                  <a:pt x="133" y="538"/>
                  <a:pt x="133" y="538"/>
                  <a:pt x="133" y="538"/>
                </a:cubicBezTo>
                <a:cubicBezTo>
                  <a:pt x="133" y="529"/>
                  <a:pt x="126" y="521"/>
                  <a:pt x="116" y="521"/>
                </a:cubicBezTo>
                <a:cubicBezTo>
                  <a:pt x="108" y="521"/>
                  <a:pt x="100" y="529"/>
                  <a:pt x="100" y="538"/>
                </a:cubicBezTo>
                <a:cubicBezTo>
                  <a:pt x="100" y="585"/>
                  <a:pt x="100" y="585"/>
                  <a:pt x="100" y="585"/>
                </a:cubicBezTo>
                <a:cubicBezTo>
                  <a:pt x="54" y="585"/>
                  <a:pt x="54" y="585"/>
                  <a:pt x="54" y="585"/>
                </a:cubicBezTo>
                <a:cubicBezTo>
                  <a:pt x="54" y="543"/>
                  <a:pt x="54" y="543"/>
                  <a:pt x="54" y="543"/>
                </a:cubicBezTo>
                <a:cubicBezTo>
                  <a:pt x="54" y="529"/>
                  <a:pt x="56" y="515"/>
                  <a:pt x="62" y="502"/>
                </a:cubicBezTo>
                <a:cubicBezTo>
                  <a:pt x="62" y="502"/>
                  <a:pt x="62" y="502"/>
                  <a:pt x="62" y="502"/>
                </a:cubicBezTo>
                <a:cubicBezTo>
                  <a:pt x="62" y="502"/>
                  <a:pt x="62" y="502"/>
                  <a:pt x="62" y="502"/>
                </a:cubicBezTo>
                <a:cubicBezTo>
                  <a:pt x="66" y="490"/>
                  <a:pt x="75" y="479"/>
                  <a:pt x="85" y="468"/>
                </a:cubicBezTo>
                <a:cubicBezTo>
                  <a:pt x="126" y="428"/>
                  <a:pt x="126" y="428"/>
                  <a:pt x="126" y="428"/>
                </a:cubicBezTo>
                <a:cubicBezTo>
                  <a:pt x="144" y="436"/>
                  <a:pt x="164" y="442"/>
                  <a:pt x="186" y="442"/>
                </a:cubicBezTo>
                <a:cubicBezTo>
                  <a:pt x="178" y="463"/>
                  <a:pt x="174" y="486"/>
                  <a:pt x="174" y="509"/>
                </a:cubicBezTo>
                <a:cubicBezTo>
                  <a:pt x="174" y="567"/>
                  <a:pt x="174" y="567"/>
                  <a:pt x="174" y="567"/>
                </a:cubicBezTo>
                <a:cubicBezTo>
                  <a:pt x="174" y="580"/>
                  <a:pt x="179" y="594"/>
                  <a:pt x="186" y="605"/>
                </a:cubicBezTo>
                <a:cubicBezTo>
                  <a:pt x="192" y="614"/>
                  <a:pt x="201" y="620"/>
                  <a:pt x="211" y="624"/>
                </a:cubicBezTo>
                <a:cubicBezTo>
                  <a:pt x="133" y="624"/>
                  <a:pt x="133" y="624"/>
                  <a:pt x="133" y="624"/>
                </a:cubicBezTo>
                <a:close/>
                <a:moveTo>
                  <a:pt x="232" y="213"/>
                </a:moveTo>
                <a:cubicBezTo>
                  <a:pt x="232" y="213"/>
                  <a:pt x="232" y="213"/>
                  <a:pt x="232" y="213"/>
                </a:cubicBezTo>
                <a:cubicBezTo>
                  <a:pt x="233" y="215"/>
                  <a:pt x="233" y="215"/>
                  <a:pt x="233" y="215"/>
                </a:cubicBezTo>
                <a:cubicBezTo>
                  <a:pt x="233" y="216"/>
                  <a:pt x="233" y="216"/>
                  <a:pt x="233" y="216"/>
                </a:cubicBezTo>
                <a:cubicBezTo>
                  <a:pt x="233" y="216"/>
                  <a:pt x="233" y="216"/>
                  <a:pt x="233" y="216"/>
                </a:cubicBezTo>
                <a:cubicBezTo>
                  <a:pt x="233" y="217"/>
                  <a:pt x="233" y="217"/>
                  <a:pt x="233" y="217"/>
                </a:cubicBezTo>
                <a:cubicBezTo>
                  <a:pt x="235" y="224"/>
                  <a:pt x="235" y="224"/>
                  <a:pt x="235" y="224"/>
                </a:cubicBezTo>
                <a:cubicBezTo>
                  <a:pt x="235" y="225"/>
                  <a:pt x="235" y="225"/>
                  <a:pt x="235" y="225"/>
                </a:cubicBezTo>
                <a:cubicBezTo>
                  <a:pt x="235" y="225"/>
                  <a:pt x="235" y="225"/>
                  <a:pt x="235" y="225"/>
                </a:cubicBezTo>
                <a:cubicBezTo>
                  <a:pt x="235" y="226"/>
                  <a:pt x="235" y="226"/>
                  <a:pt x="235" y="226"/>
                </a:cubicBezTo>
                <a:cubicBezTo>
                  <a:pt x="235" y="227"/>
                  <a:pt x="235" y="227"/>
                  <a:pt x="235" y="227"/>
                </a:cubicBezTo>
                <a:cubicBezTo>
                  <a:pt x="243" y="260"/>
                  <a:pt x="260" y="290"/>
                  <a:pt x="284" y="314"/>
                </a:cubicBezTo>
                <a:cubicBezTo>
                  <a:pt x="284" y="314"/>
                  <a:pt x="284" y="314"/>
                  <a:pt x="284" y="314"/>
                </a:cubicBezTo>
                <a:cubicBezTo>
                  <a:pt x="285" y="315"/>
                  <a:pt x="285" y="315"/>
                  <a:pt x="285" y="315"/>
                </a:cubicBezTo>
                <a:cubicBezTo>
                  <a:pt x="233" y="367"/>
                  <a:pt x="233" y="367"/>
                  <a:pt x="233" y="367"/>
                </a:cubicBezTo>
                <a:cubicBezTo>
                  <a:pt x="228" y="372"/>
                  <a:pt x="223" y="378"/>
                  <a:pt x="219" y="383"/>
                </a:cubicBezTo>
                <a:cubicBezTo>
                  <a:pt x="215" y="385"/>
                  <a:pt x="211" y="386"/>
                  <a:pt x="207" y="387"/>
                </a:cubicBezTo>
                <a:cubicBezTo>
                  <a:pt x="202" y="388"/>
                  <a:pt x="196" y="388"/>
                  <a:pt x="189" y="388"/>
                </a:cubicBezTo>
                <a:cubicBezTo>
                  <a:pt x="163" y="388"/>
                  <a:pt x="140" y="378"/>
                  <a:pt x="123" y="361"/>
                </a:cubicBezTo>
                <a:cubicBezTo>
                  <a:pt x="123" y="361"/>
                  <a:pt x="123" y="361"/>
                  <a:pt x="123" y="361"/>
                </a:cubicBezTo>
                <a:cubicBezTo>
                  <a:pt x="107" y="344"/>
                  <a:pt x="96" y="321"/>
                  <a:pt x="96" y="296"/>
                </a:cubicBezTo>
                <a:cubicBezTo>
                  <a:pt x="96" y="270"/>
                  <a:pt x="107" y="247"/>
                  <a:pt x="123" y="230"/>
                </a:cubicBezTo>
                <a:cubicBezTo>
                  <a:pt x="140" y="213"/>
                  <a:pt x="163" y="203"/>
                  <a:pt x="189" y="203"/>
                </a:cubicBezTo>
                <a:cubicBezTo>
                  <a:pt x="199" y="203"/>
                  <a:pt x="208" y="204"/>
                  <a:pt x="217" y="207"/>
                </a:cubicBezTo>
                <a:cubicBezTo>
                  <a:pt x="222" y="209"/>
                  <a:pt x="227" y="211"/>
                  <a:pt x="232" y="213"/>
                </a:cubicBezTo>
                <a:close/>
              </a:path>
            </a:pathLst>
          </a:custGeom>
          <a:solidFill>
            <a:srgbClr val="EEEFF3"/>
          </a:solidFill>
          <a:ln>
            <a:noFill/>
          </a:ln>
        </p:spPr>
        <p:txBody>
          <a:bodyPr vert="horz" wrap="square" lIns="91440" tIns="45720" rIns="91440" bIns="45720" numCol="1" anchor="t" anchorCtr="0" compatLnSpc="1"/>
          <a:p>
            <a:endParaRPr lang="zh-CN" altLang="en-US"/>
          </a:p>
        </p:txBody>
      </p:sp>
      <p:sp>
        <p:nvSpPr>
          <p:cNvPr id="64" name="原创设计师QQ598969553             _24"/>
          <p:cNvSpPr>
            <a:spLocks noEditPoints="1"/>
          </p:cNvSpPr>
          <p:nvPr/>
        </p:nvSpPr>
        <p:spPr bwMode="auto">
          <a:xfrm>
            <a:off x="9515468" y="1914102"/>
            <a:ext cx="263632" cy="216033"/>
          </a:xfrm>
          <a:custGeom>
            <a:avLst/>
            <a:gdLst>
              <a:gd name="T0" fmla="*/ 189 w 828"/>
              <a:gd name="T1" fmla="*/ 149 h 678"/>
              <a:gd name="T2" fmla="*/ 82 w 828"/>
              <a:gd name="T3" fmla="*/ 395 h 678"/>
              <a:gd name="T4" fmla="*/ 12 w 828"/>
              <a:gd name="T5" fmla="*/ 482 h 678"/>
              <a:gd name="T6" fmla="*/ 10 w 828"/>
              <a:gd name="T7" fmla="*/ 620 h 678"/>
              <a:gd name="T8" fmla="*/ 78 w 828"/>
              <a:gd name="T9" fmla="*/ 639 h 678"/>
              <a:gd name="T10" fmla="*/ 106 w 828"/>
              <a:gd name="T11" fmla="*/ 678 h 678"/>
              <a:gd name="T12" fmla="*/ 749 w 828"/>
              <a:gd name="T13" fmla="*/ 651 h 678"/>
              <a:gd name="T14" fmla="*/ 786 w 828"/>
              <a:gd name="T15" fmla="*/ 639 h 678"/>
              <a:gd name="T16" fmla="*/ 828 w 828"/>
              <a:gd name="T17" fmla="*/ 543 h 678"/>
              <a:gd name="T18" fmla="*/ 746 w 828"/>
              <a:gd name="T19" fmla="*/ 395 h 678"/>
              <a:gd name="T20" fmla="*/ 639 w 828"/>
              <a:gd name="T21" fmla="*/ 149 h 678"/>
              <a:gd name="T22" fmla="*/ 331 w 828"/>
              <a:gd name="T23" fmla="*/ 624 h 678"/>
              <a:gd name="T24" fmla="*/ 331 w 828"/>
              <a:gd name="T25" fmla="*/ 600 h 678"/>
              <a:gd name="T26" fmla="*/ 315 w 828"/>
              <a:gd name="T27" fmla="*/ 486 h 678"/>
              <a:gd name="T28" fmla="*/ 230 w 828"/>
              <a:gd name="T29" fmla="*/ 573 h 678"/>
              <a:gd name="T30" fmla="*/ 239 w 828"/>
              <a:gd name="T31" fmla="*/ 453 h 678"/>
              <a:gd name="T32" fmla="*/ 256 w 828"/>
              <a:gd name="T33" fmla="*/ 423 h 678"/>
              <a:gd name="T34" fmla="*/ 257 w 828"/>
              <a:gd name="T35" fmla="*/ 422 h 678"/>
              <a:gd name="T36" fmla="*/ 329 w 828"/>
              <a:gd name="T37" fmla="*/ 347 h 678"/>
              <a:gd name="T38" fmla="*/ 571 w 828"/>
              <a:gd name="T39" fmla="*/ 421 h 678"/>
              <a:gd name="T40" fmla="*/ 571 w 828"/>
              <a:gd name="T41" fmla="*/ 422 h 678"/>
              <a:gd name="T42" fmla="*/ 589 w 828"/>
              <a:gd name="T43" fmla="*/ 453 h 678"/>
              <a:gd name="T44" fmla="*/ 600 w 828"/>
              <a:gd name="T45" fmla="*/ 567 h 678"/>
              <a:gd name="T46" fmla="*/ 529 w 828"/>
              <a:gd name="T47" fmla="*/ 502 h 678"/>
              <a:gd name="T48" fmla="*/ 497 w 828"/>
              <a:gd name="T49" fmla="*/ 597 h 678"/>
              <a:gd name="T50" fmla="*/ 497 w 828"/>
              <a:gd name="T51" fmla="*/ 624 h 678"/>
              <a:gd name="T52" fmla="*/ 284 w 828"/>
              <a:gd name="T53" fmla="*/ 184 h 678"/>
              <a:gd name="T54" fmla="*/ 284 w 828"/>
              <a:gd name="T55" fmla="*/ 184 h 678"/>
              <a:gd name="T56" fmla="*/ 617 w 828"/>
              <a:gd name="T57" fmla="*/ 624 h 678"/>
              <a:gd name="T58" fmla="*/ 654 w 828"/>
              <a:gd name="T59" fmla="*/ 509 h 678"/>
              <a:gd name="T60" fmla="*/ 743 w 828"/>
              <a:gd name="T61" fmla="*/ 468 h 678"/>
              <a:gd name="T62" fmla="*/ 774 w 828"/>
              <a:gd name="T63" fmla="*/ 585 h 678"/>
              <a:gd name="T64" fmla="*/ 711 w 828"/>
              <a:gd name="T65" fmla="*/ 521 h 678"/>
              <a:gd name="T66" fmla="*/ 595 w 828"/>
              <a:gd name="T67" fmla="*/ 213 h 678"/>
              <a:gd name="T68" fmla="*/ 639 w 828"/>
              <a:gd name="T69" fmla="*/ 203 h 678"/>
              <a:gd name="T70" fmla="*/ 705 w 828"/>
              <a:gd name="T71" fmla="*/ 361 h 678"/>
              <a:gd name="T72" fmla="*/ 621 w 828"/>
              <a:gd name="T73" fmla="*/ 387 h 678"/>
              <a:gd name="T74" fmla="*/ 594 w 828"/>
              <a:gd name="T75" fmla="*/ 367 h 678"/>
              <a:gd name="T76" fmla="*/ 544 w 828"/>
              <a:gd name="T77" fmla="*/ 314 h 678"/>
              <a:gd name="T78" fmla="*/ 593 w 828"/>
              <a:gd name="T79" fmla="*/ 226 h 678"/>
              <a:gd name="T80" fmla="*/ 593 w 828"/>
              <a:gd name="T81" fmla="*/ 224 h 678"/>
              <a:gd name="T82" fmla="*/ 595 w 828"/>
              <a:gd name="T83" fmla="*/ 216 h 678"/>
              <a:gd name="T84" fmla="*/ 133 w 828"/>
              <a:gd name="T85" fmla="*/ 624 h 678"/>
              <a:gd name="T86" fmla="*/ 116 w 828"/>
              <a:gd name="T87" fmla="*/ 521 h 678"/>
              <a:gd name="T88" fmla="*/ 54 w 828"/>
              <a:gd name="T89" fmla="*/ 585 h 678"/>
              <a:gd name="T90" fmla="*/ 62 w 828"/>
              <a:gd name="T91" fmla="*/ 502 h 678"/>
              <a:gd name="T92" fmla="*/ 126 w 828"/>
              <a:gd name="T93" fmla="*/ 428 h 678"/>
              <a:gd name="T94" fmla="*/ 174 w 828"/>
              <a:gd name="T95" fmla="*/ 567 h 678"/>
              <a:gd name="T96" fmla="*/ 133 w 828"/>
              <a:gd name="T97" fmla="*/ 624 h 678"/>
              <a:gd name="T98" fmla="*/ 233 w 828"/>
              <a:gd name="T99" fmla="*/ 215 h 678"/>
              <a:gd name="T100" fmla="*/ 233 w 828"/>
              <a:gd name="T101" fmla="*/ 217 h 678"/>
              <a:gd name="T102" fmla="*/ 235 w 828"/>
              <a:gd name="T103" fmla="*/ 225 h 678"/>
              <a:gd name="T104" fmla="*/ 284 w 828"/>
              <a:gd name="T105" fmla="*/ 314 h 678"/>
              <a:gd name="T106" fmla="*/ 233 w 828"/>
              <a:gd name="T107" fmla="*/ 367 h 678"/>
              <a:gd name="T108" fmla="*/ 189 w 828"/>
              <a:gd name="T109" fmla="*/ 388 h 678"/>
              <a:gd name="T110" fmla="*/ 96 w 828"/>
              <a:gd name="T111" fmla="*/ 296 h 678"/>
              <a:gd name="T112" fmla="*/ 217 w 828"/>
              <a:gd name="T113" fmla="*/ 207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28" h="678">
                <a:moveTo>
                  <a:pt x="414" y="0"/>
                </a:moveTo>
                <a:cubicBezTo>
                  <a:pt x="323" y="0"/>
                  <a:pt x="246" y="67"/>
                  <a:pt x="232" y="156"/>
                </a:cubicBezTo>
                <a:cubicBezTo>
                  <a:pt x="219" y="151"/>
                  <a:pt x="204" y="149"/>
                  <a:pt x="189" y="149"/>
                </a:cubicBezTo>
                <a:cubicBezTo>
                  <a:pt x="148" y="149"/>
                  <a:pt x="112" y="165"/>
                  <a:pt x="85" y="192"/>
                </a:cubicBezTo>
                <a:cubicBezTo>
                  <a:pt x="59" y="218"/>
                  <a:pt x="42" y="255"/>
                  <a:pt x="42" y="296"/>
                </a:cubicBezTo>
                <a:cubicBezTo>
                  <a:pt x="42" y="334"/>
                  <a:pt x="57" y="369"/>
                  <a:pt x="82" y="395"/>
                </a:cubicBezTo>
                <a:cubicBezTo>
                  <a:pt x="47" y="430"/>
                  <a:pt x="47" y="430"/>
                  <a:pt x="47" y="430"/>
                </a:cubicBezTo>
                <a:cubicBezTo>
                  <a:pt x="32" y="445"/>
                  <a:pt x="20" y="463"/>
                  <a:pt x="12" y="482"/>
                </a:cubicBezTo>
                <a:cubicBezTo>
                  <a:pt x="12" y="482"/>
                  <a:pt x="12" y="482"/>
                  <a:pt x="12" y="482"/>
                </a:cubicBezTo>
                <a:cubicBezTo>
                  <a:pt x="4" y="501"/>
                  <a:pt x="0" y="522"/>
                  <a:pt x="0" y="543"/>
                </a:cubicBezTo>
                <a:cubicBezTo>
                  <a:pt x="0" y="587"/>
                  <a:pt x="0" y="587"/>
                  <a:pt x="0" y="587"/>
                </a:cubicBezTo>
                <a:cubicBezTo>
                  <a:pt x="0" y="598"/>
                  <a:pt x="4" y="610"/>
                  <a:pt x="10" y="620"/>
                </a:cubicBezTo>
                <a:cubicBezTo>
                  <a:pt x="18" y="630"/>
                  <a:pt x="28" y="637"/>
                  <a:pt x="42" y="639"/>
                </a:cubicBezTo>
                <a:cubicBezTo>
                  <a:pt x="43" y="639"/>
                  <a:pt x="44" y="639"/>
                  <a:pt x="45" y="639"/>
                </a:cubicBezTo>
                <a:cubicBezTo>
                  <a:pt x="78" y="639"/>
                  <a:pt x="78" y="639"/>
                  <a:pt x="78" y="639"/>
                </a:cubicBezTo>
                <a:cubicBezTo>
                  <a:pt x="78" y="651"/>
                  <a:pt x="78" y="651"/>
                  <a:pt x="78" y="651"/>
                </a:cubicBezTo>
                <a:cubicBezTo>
                  <a:pt x="78" y="666"/>
                  <a:pt x="91" y="678"/>
                  <a:pt x="105" y="678"/>
                </a:cubicBezTo>
                <a:cubicBezTo>
                  <a:pt x="106" y="678"/>
                  <a:pt x="106" y="678"/>
                  <a:pt x="106" y="678"/>
                </a:cubicBezTo>
                <a:cubicBezTo>
                  <a:pt x="722" y="678"/>
                  <a:pt x="722" y="678"/>
                  <a:pt x="722" y="678"/>
                </a:cubicBezTo>
                <a:cubicBezTo>
                  <a:pt x="723" y="678"/>
                  <a:pt x="723" y="678"/>
                  <a:pt x="723" y="678"/>
                </a:cubicBezTo>
                <a:cubicBezTo>
                  <a:pt x="738" y="678"/>
                  <a:pt x="749" y="666"/>
                  <a:pt x="749" y="651"/>
                </a:cubicBezTo>
                <a:cubicBezTo>
                  <a:pt x="749" y="639"/>
                  <a:pt x="749" y="639"/>
                  <a:pt x="749" y="639"/>
                </a:cubicBezTo>
                <a:cubicBezTo>
                  <a:pt x="783" y="639"/>
                  <a:pt x="783" y="639"/>
                  <a:pt x="783" y="639"/>
                </a:cubicBezTo>
                <a:cubicBezTo>
                  <a:pt x="784" y="639"/>
                  <a:pt x="785" y="639"/>
                  <a:pt x="786" y="639"/>
                </a:cubicBezTo>
                <a:cubicBezTo>
                  <a:pt x="800" y="637"/>
                  <a:pt x="810" y="630"/>
                  <a:pt x="817" y="620"/>
                </a:cubicBezTo>
                <a:cubicBezTo>
                  <a:pt x="824" y="610"/>
                  <a:pt x="828" y="598"/>
                  <a:pt x="828" y="587"/>
                </a:cubicBezTo>
                <a:cubicBezTo>
                  <a:pt x="828" y="543"/>
                  <a:pt x="828" y="543"/>
                  <a:pt x="828" y="543"/>
                </a:cubicBezTo>
                <a:cubicBezTo>
                  <a:pt x="828" y="522"/>
                  <a:pt x="824" y="501"/>
                  <a:pt x="816" y="482"/>
                </a:cubicBezTo>
                <a:cubicBezTo>
                  <a:pt x="808" y="463"/>
                  <a:pt x="796" y="445"/>
                  <a:pt x="781" y="430"/>
                </a:cubicBezTo>
                <a:cubicBezTo>
                  <a:pt x="746" y="395"/>
                  <a:pt x="746" y="395"/>
                  <a:pt x="746" y="395"/>
                </a:cubicBezTo>
                <a:cubicBezTo>
                  <a:pt x="770" y="369"/>
                  <a:pt x="786" y="334"/>
                  <a:pt x="786" y="296"/>
                </a:cubicBezTo>
                <a:cubicBezTo>
                  <a:pt x="786" y="255"/>
                  <a:pt x="769" y="218"/>
                  <a:pt x="742" y="192"/>
                </a:cubicBezTo>
                <a:cubicBezTo>
                  <a:pt x="716" y="165"/>
                  <a:pt x="679" y="149"/>
                  <a:pt x="639" y="149"/>
                </a:cubicBezTo>
                <a:cubicBezTo>
                  <a:pt x="624" y="149"/>
                  <a:pt x="609" y="151"/>
                  <a:pt x="596" y="156"/>
                </a:cubicBezTo>
                <a:cubicBezTo>
                  <a:pt x="582" y="67"/>
                  <a:pt x="504" y="0"/>
                  <a:pt x="414" y="0"/>
                </a:cubicBezTo>
                <a:close/>
                <a:moveTo>
                  <a:pt x="331" y="624"/>
                </a:moveTo>
                <a:cubicBezTo>
                  <a:pt x="331" y="624"/>
                  <a:pt x="331" y="624"/>
                  <a:pt x="331" y="624"/>
                </a:cubicBezTo>
                <a:cubicBezTo>
                  <a:pt x="331" y="600"/>
                  <a:pt x="331" y="600"/>
                  <a:pt x="331" y="600"/>
                </a:cubicBezTo>
                <a:cubicBezTo>
                  <a:pt x="331" y="600"/>
                  <a:pt x="331" y="600"/>
                  <a:pt x="331" y="600"/>
                </a:cubicBezTo>
                <a:cubicBezTo>
                  <a:pt x="331" y="597"/>
                  <a:pt x="331" y="597"/>
                  <a:pt x="331" y="597"/>
                </a:cubicBezTo>
                <a:cubicBezTo>
                  <a:pt x="331" y="502"/>
                  <a:pt x="331" y="502"/>
                  <a:pt x="331" y="502"/>
                </a:cubicBezTo>
                <a:cubicBezTo>
                  <a:pt x="331" y="493"/>
                  <a:pt x="324" y="486"/>
                  <a:pt x="315" y="486"/>
                </a:cubicBezTo>
                <a:cubicBezTo>
                  <a:pt x="306" y="486"/>
                  <a:pt x="299" y="493"/>
                  <a:pt x="299" y="502"/>
                </a:cubicBezTo>
                <a:cubicBezTo>
                  <a:pt x="299" y="573"/>
                  <a:pt x="299" y="573"/>
                  <a:pt x="299" y="573"/>
                </a:cubicBezTo>
                <a:cubicBezTo>
                  <a:pt x="230" y="573"/>
                  <a:pt x="230" y="573"/>
                  <a:pt x="230" y="573"/>
                </a:cubicBezTo>
                <a:cubicBezTo>
                  <a:pt x="228" y="571"/>
                  <a:pt x="228" y="569"/>
                  <a:pt x="228" y="567"/>
                </a:cubicBezTo>
                <a:cubicBezTo>
                  <a:pt x="228" y="509"/>
                  <a:pt x="228" y="509"/>
                  <a:pt x="228" y="509"/>
                </a:cubicBezTo>
                <a:cubicBezTo>
                  <a:pt x="228" y="489"/>
                  <a:pt x="231" y="470"/>
                  <a:pt x="239" y="453"/>
                </a:cubicBezTo>
                <a:cubicBezTo>
                  <a:pt x="239" y="453"/>
                  <a:pt x="239" y="453"/>
                  <a:pt x="239" y="453"/>
                </a:cubicBezTo>
                <a:cubicBezTo>
                  <a:pt x="243" y="442"/>
                  <a:pt x="249" y="432"/>
                  <a:pt x="256" y="423"/>
                </a:cubicBezTo>
                <a:cubicBezTo>
                  <a:pt x="256" y="423"/>
                  <a:pt x="256" y="423"/>
                  <a:pt x="256" y="423"/>
                </a:cubicBezTo>
                <a:cubicBezTo>
                  <a:pt x="256" y="422"/>
                  <a:pt x="256" y="422"/>
                  <a:pt x="256" y="422"/>
                </a:cubicBezTo>
                <a:cubicBezTo>
                  <a:pt x="257" y="422"/>
                  <a:pt x="257" y="422"/>
                  <a:pt x="257" y="422"/>
                </a:cubicBezTo>
                <a:cubicBezTo>
                  <a:pt x="257" y="422"/>
                  <a:pt x="257" y="422"/>
                  <a:pt x="257" y="422"/>
                </a:cubicBezTo>
                <a:cubicBezTo>
                  <a:pt x="257" y="421"/>
                  <a:pt x="257" y="421"/>
                  <a:pt x="257" y="421"/>
                </a:cubicBezTo>
                <a:cubicBezTo>
                  <a:pt x="262" y="415"/>
                  <a:pt x="266" y="410"/>
                  <a:pt x="272" y="405"/>
                </a:cubicBezTo>
                <a:cubicBezTo>
                  <a:pt x="329" y="347"/>
                  <a:pt x="329" y="347"/>
                  <a:pt x="329" y="347"/>
                </a:cubicBezTo>
                <a:cubicBezTo>
                  <a:pt x="382" y="375"/>
                  <a:pt x="446" y="375"/>
                  <a:pt x="499" y="347"/>
                </a:cubicBezTo>
                <a:cubicBezTo>
                  <a:pt x="557" y="405"/>
                  <a:pt x="557" y="405"/>
                  <a:pt x="557" y="405"/>
                </a:cubicBezTo>
                <a:cubicBezTo>
                  <a:pt x="561" y="410"/>
                  <a:pt x="566" y="415"/>
                  <a:pt x="571" y="421"/>
                </a:cubicBezTo>
                <a:cubicBezTo>
                  <a:pt x="571" y="422"/>
                  <a:pt x="571" y="422"/>
                  <a:pt x="571" y="422"/>
                </a:cubicBezTo>
                <a:cubicBezTo>
                  <a:pt x="571" y="422"/>
                  <a:pt x="571" y="422"/>
                  <a:pt x="571" y="422"/>
                </a:cubicBezTo>
                <a:cubicBezTo>
                  <a:pt x="571" y="422"/>
                  <a:pt x="571" y="422"/>
                  <a:pt x="571" y="422"/>
                </a:cubicBezTo>
                <a:cubicBezTo>
                  <a:pt x="572" y="423"/>
                  <a:pt x="572" y="423"/>
                  <a:pt x="572" y="423"/>
                </a:cubicBezTo>
                <a:cubicBezTo>
                  <a:pt x="572" y="423"/>
                  <a:pt x="572" y="423"/>
                  <a:pt x="572" y="423"/>
                </a:cubicBezTo>
                <a:cubicBezTo>
                  <a:pt x="579" y="432"/>
                  <a:pt x="585" y="442"/>
                  <a:pt x="589" y="453"/>
                </a:cubicBezTo>
                <a:cubicBezTo>
                  <a:pt x="589" y="453"/>
                  <a:pt x="589" y="453"/>
                  <a:pt x="589" y="453"/>
                </a:cubicBezTo>
                <a:cubicBezTo>
                  <a:pt x="596" y="470"/>
                  <a:pt x="600" y="489"/>
                  <a:pt x="600" y="509"/>
                </a:cubicBezTo>
                <a:cubicBezTo>
                  <a:pt x="600" y="567"/>
                  <a:pt x="600" y="567"/>
                  <a:pt x="600" y="567"/>
                </a:cubicBezTo>
                <a:cubicBezTo>
                  <a:pt x="600" y="569"/>
                  <a:pt x="599" y="571"/>
                  <a:pt x="598" y="573"/>
                </a:cubicBezTo>
                <a:cubicBezTo>
                  <a:pt x="529" y="573"/>
                  <a:pt x="529" y="573"/>
                  <a:pt x="529" y="573"/>
                </a:cubicBezTo>
                <a:cubicBezTo>
                  <a:pt x="529" y="502"/>
                  <a:pt x="529" y="502"/>
                  <a:pt x="529" y="502"/>
                </a:cubicBezTo>
                <a:cubicBezTo>
                  <a:pt x="529" y="493"/>
                  <a:pt x="522" y="486"/>
                  <a:pt x="513" y="486"/>
                </a:cubicBezTo>
                <a:cubicBezTo>
                  <a:pt x="504" y="486"/>
                  <a:pt x="497" y="493"/>
                  <a:pt x="497" y="502"/>
                </a:cubicBezTo>
                <a:cubicBezTo>
                  <a:pt x="497" y="597"/>
                  <a:pt x="497" y="597"/>
                  <a:pt x="497" y="597"/>
                </a:cubicBezTo>
                <a:cubicBezTo>
                  <a:pt x="497" y="600"/>
                  <a:pt x="497" y="600"/>
                  <a:pt x="497" y="600"/>
                </a:cubicBezTo>
                <a:cubicBezTo>
                  <a:pt x="497" y="600"/>
                  <a:pt x="497" y="600"/>
                  <a:pt x="497" y="600"/>
                </a:cubicBezTo>
                <a:cubicBezTo>
                  <a:pt x="497" y="624"/>
                  <a:pt x="497" y="624"/>
                  <a:pt x="497" y="624"/>
                </a:cubicBezTo>
                <a:cubicBezTo>
                  <a:pt x="331" y="624"/>
                  <a:pt x="331" y="624"/>
                  <a:pt x="331" y="624"/>
                </a:cubicBezTo>
                <a:close/>
                <a:moveTo>
                  <a:pt x="284" y="184"/>
                </a:moveTo>
                <a:cubicBezTo>
                  <a:pt x="284" y="184"/>
                  <a:pt x="284" y="184"/>
                  <a:pt x="284" y="184"/>
                </a:cubicBezTo>
                <a:cubicBezTo>
                  <a:pt x="284" y="112"/>
                  <a:pt x="342" y="54"/>
                  <a:pt x="414" y="54"/>
                </a:cubicBezTo>
                <a:cubicBezTo>
                  <a:pt x="486" y="54"/>
                  <a:pt x="544" y="112"/>
                  <a:pt x="544" y="184"/>
                </a:cubicBezTo>
                <a:cubicBezTo>
                  <a:pt x="544" y="354"/>
                  <a:pt x="284" y="354"/>
                  <a:pt x="284" y="184"/>
                </a:cubicBezTo>
                <a:close/>
                <a:moveTo>
                  <a:pt x="695" y="624"/>
                </a:moveTo>
                <a:cubicBezTo>
                  <a:pt x="695" y="624"/>
                  <a:pt x="695" y="624"/>
                  <a:pt x="695" y="624"/>
                </a:cubicBezTo>
                <a:cubicBezTo>
                  <a:pt x="617" y="624"/>
                  <a:pt x="617" y="624"/>
                  <a:pt x="617" y="624"/>
                </a:cubicBezTo>
                <a:cubicBezTo>
                  <a:pt x="627" y="620"/>
                  <a:pt x="635" y="614"/>
                  <a:pt x="641" y="605"/>
                </a:cubicBezTo>
                <a:cubicBezTo>
                  <a:pt x="649" y="594"/>
                  <a:pt x="654" y="580"/>
                  <a:pt x="654" y="567"/>
                </a:cubicBezTo>
                <a:cubicBezTo>
                  <a:pt x="654" y="509"/>
                  <a:pt x="654" y="509"/>
                  <a:pt x="654" y="509"/>
                </a:cubicBezTo>
                <a:cubicBezTo>
                  <a:pt x="654" y="486"/>
                  <a:pt x="650" y="463"/>
                  <a:pt x="642" y="442"/>
                </a:cubicBezTo>
                <a:cubicBezTo>
                  <a:pt x="664" y="442"/>
                  <a:pt x="684" y="436"/>
                  <a:pt x="702" y="428"/>
                </a:cubicBezTo>
                <a:cubicBezTo>
                  <a:pt x="743" y="468"/>
                  <a:pt x="743" y="468"/>
                  <a:pt x="743" y="468"/>
                </a:cubicBezTo>
                <a:cubicBezTo>
                  <a:pt x="753" y="479"/>
                  <a:pt x="761" y="490"/>
                  <a:pt x="766" y="502"/>
                </a:cubicBezTo>
                <a:cubicBezTo>
                  <a:pt x="771" y="515"/>
                  <a:pt x="774" y="529"/>
                  <a:pt x="774" y="543"/>
                </a:cubicBezTo>
                <a:cubicBezTo>
                  <a:pt x="774" y="585"/>
                  <a:pt x="774" y="585"/>
                  <a:pt x="774" y="585"/>
                </a:cubicBezTo>
                <a:cubicBezTo>
                  <a:pt x="727" y="585"/>
                  <a:pt x="727" y="585"/>
                  <a:pt x="727" y="585"/>
                </a:cubicBezTo>
                <a:cubicBezTo>
                  <a:pt x="727" y="538"/>
                  <a:pt x="727" y="538"/>
                  <a:pt x="727" y="538"/>
                </a:cubicBezTo>
                <a:cubicBezTo>
                  <a:pt x="727" y="529"/>
                  <a:pt x="720" y="521"/>
                  <a:pt x="711" y="521"/>
                </a:cubicBezTo>
                <a:cubicBezTo>
                  <a:pt x="702" y="521"/>
                  <a:pt x="695" y="529"/>
                  <a:pt x="695" y="538"/>
                </a:cubicBezTo>
                <a:cubicBezTo>
                  <a:pt x="695" y="624"/>
                  <a:pt x="695" y="624"/>
                  <a:pt x="695" y="624"/>
                </a:cubicBezTo>
                <a:close/>
                <a:moveTo>
                  <a:pt x="595" y="213"/>
                </a:moveTo>
                <a:cubicBezTo>
                  <a:pt x="595" y="213"/>
                  <a:pt x="595" y="213"/>
                  <a:pt x="595" y="213"/>
                </a:cubicBezTo>
                <a:cubicBezTo>
                  <a:pt x="601" y="211"/>
                  <a:pt x="606" y="209"/>
                  <a:pt x="611" y="207"/>
                </a:cubicBezTo>
                <a:cubicBezTo>
                  <a:pt x="620" y="204"/>
                  <a:pt x="629" y="203"/>
                  <a:pt x="639" y="203"/>
                </a:cubicBezTo>
                <a:cubicBezTo>
                  <a:pt x="665" y="203"/>
                  <a:pt x="688" y="213"/>
                  <a:pt x="705" y="230"/>
                </a:cubicBezTo>
                <a:cubicBezTo>
                  <a:pt x="721" y="247"/>
                  <a:pt x="732" y="270"/>
                  <a:pt x="732" y="296"/>
                </a:cubicBezTo>
                <a:cubicBezTo>
                  <a:pt x="732" y="321"/>
                  <a:pt x="721" y="344"/>
                  <a:pt x="705" y="361"/>
                </a:cubicBezTo>
                <a:cubicBezTo>
                  <a:pt x="705" y="361"/>
                  <a:pt x="705" y="361"/>
                  <a:pt x="705" y="361"/>
                </a:cubicBezTo>
                <a:cubicBezTo>
                  <a:pt x="688" y="378"/>
                  <a:pt x="665" y="388"/>
                  <a:pt x="639" y="388"/>
                </a:cubicBezTo>
                <a:cubicBezTo>
                  <a:pt x="632" y="388"/>
                  <a:pt x="626" y="388"/>
                  <a:pt x="621" y="387"/>
                </a:cubicBezTo>
                <a:cubicBezTo>
                  <a:pt x="617" y="386"/>
                  <a:pt x="613" y="385"/>
                  <a:pt x="609" y="383"/>
                </a:cubicBezTo>
                <a:cubicBezTo>
                  <a:pt x="605" y="378"/>
                  <a:pt x="600" y="372"/>
                  <a:pt x="594" y="367"/>
                </a:cubicBezTo>
                <a:cubicBezTo>
                  <a:pt x="594" y="367"/>
                  <a:pt x="594" y="367"/>
                  <a:pt x="594" y="367"/>
                </a:cubicBezTo>
                <a:cubicBezTo>
                  <a:pt x="543" y="315"/>
                  <a:pt x="543" y="315"/>
                  <a:pt x="543" y="315"/>
                </a:cubicBezTo>
                <a:cubicBezTo>
                  <a:pt x="544" y="314"/>
                  <a:pt x="544" y="314"/>
                  <a:pt x="544" y="314"/>
                </a:cubicBezTo>
                <a:cubicBezTo>
                  <a:pt x="544" y="314"/>
                  <a:pt x="544" y="314"/>
                  <a:pt x="544" y="314"/>
                </a:cubicBezTo>
                <a:cubicBezTo>
                  <a:pt x="544" y="314"/>
                  <a:pt x="544" y="314"/>
                  <a:pt x="544" y="314"/>
                </a:cubicBezTo>
                <a:cubicBezTo>
                  <a:pt x="568" y="290"/>
                  <a:pt x="585" y="260"/>
                  <a:pt x="593" y="227"/>
                </a:cubicBezTo>
                <a:cubicBezTo>
                  <a:pt x="593" y="226"/>
                  <a:pt x="593" y="226"/>
                  <a:pt x="593" y="226"/>
                </a:cubicBezTo>
                <a:cubicBezTo>
                  <a:pt x="593" y="225"/>
                  <a:pt x="593" y="225"/>
                  <a:pt x="593" y="225"/>
                </a:cubicBezTo>
                <a:cubicBezTo>
                  <a:pt x="593" y="225"/>
                  <a:pt x="593" y="225"/>
                  <a:pt x="593" y="225"/>
                </a:cubicBezTo>
                <a:cubicBezTo>
                  <a:pt x="593" y="224"/>
                  <a:pt x="593" y="224"/>
                  <a:pt x="593" y="224"/>
                </a:cubicBezTo>
                <a:cubicBezTo>
                  <a:pt x="595" y="217"/>
                  <a:pt x="595" y="217"/>
                  <a:pt x="595" y="217"/>
                </a:cubicBezTo>
                <a:cubicBezTo>
                  <a:pt x="595" y="216"/>
                  <a:pt x="595" y="216"/>
                  <a:pt x="595" y="216"/>
                </a:cubicBezTo>
                <a:cubicBezTo>
                  <a:pt x="595" y="216"/>
                  <a:pt x="595" y="216"/>
                  <a:pt x="595" y="216"/>
                </a:cubicBezTo>
                <a:cubicBezTo>
                  <a:pt x="595" y="215"/>
                  <a:pt x="595" y="215"/>
                  <a:pt x="595" y="215"/>
                </a:cubicBezTo>
                <a:cubicBezTo>
                  <a:pt x="595" y="213"/>
                  <a:pt x="595" y="213"/>
                  <a:pt x="595" y="213"/>
                </a:cubicBezTo>
                <a:close/>
                <a:moveTo>
                  <a:pt x="133" y="624"/>
                </a:moveTo>
                <a:cubicBezTo>
                  <a:pt x="133" y="624"/>
                  <a:pt x="133" y="624"/>
                  <a:pt x="133" y="624"/>
                </a:cubicBezTo>
                <a:cubicBezTo>
                  <a:pt x="133" y="538"/>
                  <a:pt x="133" y="538"/>
                  <a:pt x="133" y="538"/>
                </a:cubicBezTo>
                <a:cubicBezTo>
                  <a:pt x="133" y="529"/>
                  <a:pt x="126" y="521"/>
                  <a:pt x="116" y="521"/>
                </a:cubicBezTo>
                <a:cubicBezTo>
                  <a:pt x="108" y="521"/>
                  <a:pt x="100" y="529"/>
                  <a:pt x="100" y="538"/>
                </a:cubicBezTo>
                <a:cubicBezTo>
                  <a:pt x="100" y="585"/>
                  <a:pt x="100" y="585"/>
                  <a:pt x="100" y="585"/>
                </a:cubicBezTo>
                <a:cubicBezTo>
                  <a:pt x="54" y="585"/>
                  <a:pt x="54" y="585"/>
                  <a:pt x="54" y="585"/>
                </a:cubicBezTo>
                <a:cubicBezTo>
                  <a:pt x="54" y="543"/>
                  <a:pt x="54" y="543"/>
                  <a:pt x="54" y="543"/>
                </a:cubicBezTo>
                <a:cubicBezTo>
                  <a:pt x="54" y="529"/>
                  <a:pt x="56" y="515"/>
                  <a:pt x="62" y="502"/>
                </a:cubicBezTo>
                <a:cubicBezTo>
                  <a:pt x="62" y="502"/>
                  <a:pt x="62" y="502"/>
                  <a:pt x="62" y="502"/>
                </a:cubicBezTo>
                <a:cubicBezTo>
                  <a:pt x="62" y="502"/>
                  <a:pt x="62" y="502"/>
                  <a:pt x="62" y="502"/>
                </a:cubicBezTo>
                <a:cubicBezTo>
                  <a:pt x="66" y="490"/>
                  <a:pt x="75" y="479"/>
                  <a:pt x="85" y="468"/>
                </a:cubicBezTo>
                <a:cubicBezTo>
                  <a:pt x="126" y="428"/>
                  <a:pt x="126" y="428"/>
                  <a:pt x="126" y="428"/>
                </a:cubicBezTo>
                <a:cubicBezTo>
                  <a:pt x="144" y="436"/>
                  <a:pt x="164" y="442"/>
                  <a:pt x="186" y="442"/>
                </a:cubicBezTo>
                <a:cubicBezTo>
                  <a:pt x="178" y="463"/>
                  <a:pt x="174" y="486"/>
                  <a:pt x="174" y="509"/>
                </a:cubicBezTo>
                <a:cubicBezTo>
                  <a:pt x="174" y="567"/>
                  <a:pt x="174" y="567"/>
                  <a:pt x="174" y="567"/>
                </a:cubicBezTo>
                <a:cubicBezTo>
                  <a:pt x="174" y="580"/>
                  <a:pt x="179" y="594"/>
                  <a:pt x="186" y="605"/>
                </a:cubicBezTo>
                <a:cubicBezTo>
                  <a:pt x="192" y="614"/>
                  <a:pt x="201" y="620"/>
                  <a:pt x="211" y="624"/>
                </a:cubicBezTo>
                <a:cubicBezTo>
                  <a:pt x="133" y="624"/>
                  <a:pt x="133" y="624"/>
                  <a:pt x="133" y="624"/>
                </a:cubicBezTo>
                <a:close/>
                <a:moveTo>
                  <a:pt x="232" y="213"/>
                </a:moveTo>
                <a:cubicBezTo>
                  <a:pt x="232" y="213"/>
                  <a:pt x="232" y="213"/>
                  <a:pt x="232" y="213"/>
                </a:cubicBezTo>
                <a:cubicBezTo>
                  <a:pt x="233" y="215"/>
                  <a:pt x="233" y="215"/>
                  <a:pt x="233" y="215"/>
                </a:cubicBezTo>
                <a:cubicBezTo>
                  <a:pt x="233" y="216"/>
                  <a:pt x="233" y="216"/>
                  <a:pt x="233" y="216"/>
                </a:cubicBezTo>
                <a:cubicBezTo>
                  <a:pt x="233" y="216"/>
                  <a:pt x="233" y="216"/>
                  <a:pt x="233" y="216"/>
                </a:cubicBezTo>
                <a:cubicBezTo>
                  <a:pt x="233" y="217"/>
                  <a:pt x="233" y="217"/>
                  <a:pt x="233" y="217"/>
                </a:cubicBezTo>
                <a:cubicBezTo>
                  <a:pt x="235" y="224"/>
                  <a:pt x="235" y="224"/>
                  <a:pt x="235" y="224"/>
                </a:cubicBezTo>
                <a:cubicBezTo>
                  <a:pt x="235" y="225"/>
                  <a:pt x="235" y="225"/>
                  <a:pt x="235" y="225"/>
                </a:cubicBezTo>
                <a:cubicBezTo>
                  <a:pt x="235" y="225"/>
                  <a:pt x="235" y="225"/>
                  <a:pt x="235" y="225"/>
                </a:cubicBezTo>
                <a:cubicBezTo>
                  <a:pt x="235" y="226"/>
                  <a:pt x="235" y="226"/>
                  <a:pt x="235" y="226"/>
                </a:cubicBezTo>
                <a:cubicBezTo>
                  <a:pt x="235" y="227"/>
                  <a:pt x="235" y="227"/>
                  <a:pt x="235" y="227"/>
                </a:cubicBezTo>
                <a:cubicBezTo>
                  <a:pt x="243" y="260"/>
                  <a:pt x="260" y="290"/>
                  <a:pt x="284" y="314"/>
                </a:cubicBezTo>
                <a:cubicBezTo>
                  <a:pt x="284" y="314"/>
                  <a:pt x="284" y="314"/>
                  <a:pt x="284" y="314"/>
                </a:cubicBezTo>
                <a:cubicBezTo>
                  <a:pt x="285" y="315"/>
                  <a:pt x="285" y="315"/>
                  <a:pt x="285" y="315"/>
                </a:cubicBezTo>
                <a:cubicBezTo>
                  <a:pt x="233" y="367"/>
                  <a:pt x="233" y="367"/>
                  <a:pt x="233" y="367"/>
                </a:cubicBezTo>
                <a:cubicBezTo>
                  <a:pt x="228" y="372"/>
                  <a:pt x="223" y="378"/>
                  <a:pt x="219" y="383"/>
                </a:cubicBezTo>
                <a:cubicBezTo>
                  <a:pt x="215" y="385"/>
                  <a:pt x="211" y="386"/>
                  <a:pt x="207" y="387"/>
                </a:cubicBezTo>
                <a:cubicBezTo>
                  <a:pt x="202" y="388"/>
                  <a:pt x="196" y="388"/>
                  <a:pt x="189" y="388"/>
                </a:cubicBezTo>
                <a:cubicBezTo>
                  <a:pt x="163" y="388"/>
                  <a:pt x="140" y="378"/>
                  <a:pt x="123" y="361"/>
                </a:cubicBezTo>
                <a:cubicBezTo>
                  <a:pt x="123" y="361"/>
                  <a:pt x="123" y="361"/>
                  <a:pt x="123" y="361"/>
                </a:cubicBezTo>
                <a:cubicBezTo>
                  <a:pt x="107" y="344"/>
                  <a:pt x="96" y="321"/>
                  <a:pt x="96" y="296"/>
                </a:cubicBezTo>
                <a:cubicBezTo>
                  <a:pt x="96" y="270"/>
                  <a:pt x="107" y="247"/>
                  <a:pt x="123" y="230"/>
                </a:cubicBezTo>
                <a:cubicBezTo>
                  <a:pt x="140" y="213"/>
                  <a:pt x="163" y="203"/>
                  <a:pt x="189" y="203"/>
                </a:cubicBezTo>
                <a:cubicBezTo>
                  <a:pt x="199" y="203"/>
                  <a:pt x="208" y="204"/>
                  <a:pt x="217" y="207"/>
                </a:cubicBezTo>
                <a:cubicBezTo>
                  <a:pt x="222" y="209"/>
                  <a:pt x="227" y="211"/>
                  <a:pt x="232" y="213"/>
                </a:cubicBezTo>
                <a:close/>
              </a:path>
            </a:pathLst>
          </a:custGeom>
          <a:solidFill>
            <a:srgbClr val="EEEFF3"/>
          </a:solidFill>
          <a:ln>
            <a:noFill/>
          </a:ln>
        </p:spPr>
        <p:txBody>
          <a:bodyPr vert="horz" wrap="square" lIns="91440" tIns="45720" rIns="91440" bIns="45720" numCol="1" anchor="t" anchorCtr="0" compatLnSpc="1"/>
          <a:lstStyle/>
          <a:p>
            <a:endParaRPr lang="zh-CN" altLang="en-US"/>
          </a:p>
        </p:txBody>
      </p:sp>
      <p:sp>
        <p:nvSpPr>
          <p:cNvPr id="65" name="原创设计师QQ598969553             _47"/>
          <p:cNvSpPr>
            <a:spLocks noEditPoints="1"/>
          </p:cNvSpPr>
          <p:nvPr/>
        </p:nvSpPr>
        <p:spPr bwMode="auto">
          <a:xfrm>
            <a:off x="4586605" y="3403600"/>
            <a:ext cx="328930" cy="447040"/>
          </a:xfrm>
          <a:custGeom>
            <a:avLst/>
            <a:gdLst>
              <a:gd name="T0" fmla="*/ 401 w 515"/>
              <a:gd name="T1" fmla="*/ 167 h 700"/>
              <a:gd name="T2" fmla="*/ 471 w 515"/>
              <a:gd name="T3" fmla="*/ 205 h 700"/>
              <a:gd name="T4" fmla="*/ 510 w 515"/>
              <a:gd name="T5" fmla="*/ 298 h 700"/>
              <a:gd name="T6" fmla="*/ 439 w 515"/>
              <a:gd name="T7" fmla="*/ 531 h 700"/>
              <a:gd name="T8" fmla="*/ 284 w 515"/>
              <a:gd name="T9" fmla="*/ 605 h 700"/>
              <a:gd name="T10" fmla="*/ 276 w 515"/>
              <a:gd name="T11" fmla="*/ 690 h 700"/>
              <a:gd name="T12" fmla="*/ 194 w 515"/>
              <a:gd name="T13" fmla="*/ 646 h 700"/>
              <a:gd name="T14" fmla="*/ 148 w 515"/>
              <a:gd name="T15" fmla="*/ 599 h 700"/>
              <a:gd name="T16" fmla="*/ 147 w 515"/>
              <a:gd name="T17" fmla="*/ 561 h 700"/>
              <a:gd name="T18" fmla="*/ 193 w 515"/>
              <a:gd name="T19" fmla="*/ 515 h 700"/>
              <a:gd name="T20" fmla="*/ 257 w 515"/>
              <a:gd name="T21" fmla="*/ 461 h 700"/>
              <a:gd name="T22" fmla="*/ 284 w 515"/>
              <a:gd name="T23" fmla="*/ 551 h 700"/>
              <a:gd name="T24" fmla="*/ 401 w 515"/>
              <a:gd name="T25" fmla="*/ 493 h 700"/>
              <a:gd name="T26" fmla="*/ 461 w 515"/>
              <a:gd name="T27" fmla="*/ 349 h 700"/>
              <a:gd name="T28" fmla="*/ 445 w 515"/>
              <a:gd name="T29" fmla="*/ 269 h 700"/>
              <a:gd name="T30" fmla="*/ 401 w 515"/>
              <a:gd name="T31" fmla="*/ 205 h 700"/>
              <a:gd name="T32" fmla="*/ 359 w 515"/>
              <a:gd name="T33" fmla="*/ 137 h 700"/>
              <a:gd name="T34" fmla="*/ 359 w 515"/>
              <a:gd name="T35" fmla="*/ 99 h 700"/>
              <a:gd name="T36" fmla="*/ 314 w 515"/>
              <a:gd name="T37" fmla="*/ 53 h 700"/>
              <a:gd name="T38" fmla="*/ 268 w 515"/>
              <a:gd name="T39" fmla="*/ 8 h 700"/>
              <a:gd name="T40" fmla="*/ 222 w 515"/>
              <a:gd name="T41" fmla="*/ 27 h 700"/>
              <a:gd name="T42" fmla="*/ 68 w 515"/>
              <a:gd name="T43" fmla="*/ 174 h 700"/>
              <a:gd name="T44" fmla="*/ 19 w 515"/>
              <a:gd name="T45" fmla="*/ 447 h 700"/>
              <a:gd name="T46" fmla="*/ 113 w 515"/>
              <a:gd name="T47" fmla="*/ 531 h 700"/>
              <a:gd name="T48" fmla="*/ 69 w 515"/>
              <a:gd name="T49" fmla="*/ 427 h 700"/>
              <a:gd name="T50" fmla="*/ 108 w 515"/>
              <a:gd name="T51" fmla="*/ 210 h 700"/>
              <a:gd name="T52" fmla="*/ 222 w 515"/>
              <a:gd name="T53" fmla="*/ 207 h 700"/>
              <a:gd name="T54" fmla="*/ 268 w 515"/>
              <a:gd name="T55" fmla="*/ 229 h 700"/>
              <a:gd name="T56" fmla="*/ 359 w 515"/>
              <a:gd name="T57" fmla="*/ 138 h 700"/>
              <a:gd name="T58" fmla="*/ 276 w 515"/>
              <a:gd name="T59" fmla="*/ 145 h 700"/>
              <a:gd name="T60" fmla="*/ 276 w 515"/>
              <a:gd name="T61" fmla="*/ 145 h 700"/>
              <a:gd name="T62" fmla="*/ 276 w 515"/>
              <a:gd name="T63" fmla="*/ 91 h 700"/>
              <a:gd name="T64" fmla="*/ 303 w 515"/>
              <a:gd name="T65" fmla="*/ 118 h 700"/>
              <a:gd name="T66" fmla="*/ 231 w 515"/>
              <a:gd name="T67" fmla="*/ 582 h 700"/>
              <a:gd name="T68" fmla="*/ 231 w 515"/>
              <a:gd name="T69" fmla="*/ 580 h 700"/>
              <a:gd name="T70" fmla="*/ 231 w 515"/>
              <a:gd name="T71" fmla="*/ 553 h 700"/>
              <a:gd name="T72" fmla="*/ 231 w 515"/>
              <a:gd name="T73" fmla="*/ 606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5" h="700">
                <a:moveTo>
                  <a:pt x="401" y="205"/>
                </a:moveTo>
                <a:cubicBezTo>
                  <a:pt x="391" y="194"/>
                  <a:pt x="391" y="177"/>
                  <a:pt x="401" y="167"/>
                </a:cubicBezTo>
                <a:cubicBezTo>
                  <a:pt x="412" y="156"/>
                  <a:pt x="429" y="156"/>
                  <a:pt x="440" y="167"/>
                </a:cubicBezTo>
                <a:cubicBezTo>
                  <a:pt x="451" y="178"/>
                  <a:pt x="462" y="191"/>
                  <a:pt x="471" y="205"/>
                </a:cubicBezTo>
                <a:cubicBezTo>
                  <a:pt x="480" y="218"/>
                  <a:pt x="488" y="233"/>
                  <a:pt x="495" y="249"/>
                </a:cubicBezTo>
                <a:cubicBezTo>
                  <a:pt x="501" y="264"/>
                  <a:pt x="506" y="281"/>
                  <a:pt x="510" y="298"/>
                </a:cubicBezTo>
                <a:cubicBezTo>
                  <a:pt x="513" y="314"/>
                  <a:pt x="515" y="332"/>
                  <a:pt x="515" y="349"/>
                </a:cubicBezTo>
                <a:cubicBezTo>
                  <a:pt x="515" y="420"/>
                  <a:pt x="486" y="484"/>
                  <a:pt x="439" y="531"/>
                </a:cubicBezTo>
                <a:cubicBezTo>
                  <a:pt x="440" y="531"/>
                  <a:pt x="440" y="531"/>
                  <a:pt x="440" y="531"/>
                </a:cubicBezTo>
                <a:cubicBezTo>
                  <a:pt x="399" y="572"/>
                  <a:pt x="344" y="599"/>
                  <a:pt x="284" y="605"/>
                </a:cubicBezTo>
                <a:cubicBezTo>
                  <a:pt x="284" y="670"/>
                  <a:pt x="284" y="670"/>
                  <a:pt x="284" y="670"/>
                </a:cubicBezTo>
                <a:cubicBezTo>
                  <a:pt x="284" y="677"/>
                  <a:pt x="282" y="684"/>
                  <a:pt x="276" y="690"/>
                </a:cubicBezTo>
                <a:cubicBezTo>
                  <a:pt x="266" y="700"/>
                  <a:pt x="249" y="700"/>
                  <a:pt x="238" y="690"/>
                </a:cubicBezTo>
                <a:cubicBezTo>
                  <a:pt x="194" y="646"/>
                  <a:pt x="194" y="646"/>
                  <a:pt x="194" y="646"/>
                </a:cubicBezTo>
                <a:cubicBezTo>
                  <a:pt x="193" y="644"/>
                  <a:pt x="193" y="644"/>
                  <a:pt x="193" y="644"/>
                </a:cubicBezTo>
                <a:cubicBezTo>
                  <a:pt x="148" y="599"/>
                  <a:pt x="148" y="599"/>
                  <a:pt x="148" y="599"/>
                </a:cubicBezTo>
                <a:cubicBezTo>
                  <a:pt x="147" y="599"/>
                  <a:pt x="147" y="599"/>
                  <a:pt x="147" y="599"/>
                </a:cubicBezTo>
                <a:cubicBezTo>
                  <a:pt x="137" y="588"/>
                  <a:pt x="137" y="571"/>
                  <a:pt x="147" y="561"/>
                </a:cubicBezTo>
                <a:cubicBezTo>
                  <a:pt x="193" y="515"/>
                  <a:pt x="193" y="515"/>
                  <a:pt x="193" y="515"/>
                </a:cubicBezTo>
                <a:cubicBezTo>
                  <a:pt x="193" y="515"/>
                  <a:pt x="193" y="515"/>
                  <a:pt x="193" y="515"/>
                </a:cubicBezTo>
                <a:cubicBezTo>
                  <a:pt x="238" y="469"/>
                  <a:pt x="238" y="469"/>
                  <a:pt x="238" y="469"/>
                </a:cubicBezTo>
                <a:cubicBezTo>
                  <a:pt x="243" y="465"/>
                  <a:pt x="250" y="461"/>
                  <a:pt x="257" y="461"/>
                </a:cubicBezTo>
                <a:cubicBezTo>
                  <a:pt x="272" y="461"/>
                  <a:pt x="284" y="473"/>
                  <a:pt x="284" y="488"/>
                </a:cubicBezTo>
                <a:cubicBezTo>
                  <a:pt x="284" y="551"/>
                  <a:pt x="284" y="551"/>
                  <a:pt x="284" y="551"/>
                </a:cubicBezTo>
                <a:cubicBezTo>
                  <a:pt x="330" y="545"/>
                  <a:pt x="371" y="524"/>
                  <a:pt x="401" y="493"/>
                </a:cubicBezTo>
                <a:cubicBezTo>
                  <a:pt x="401" y="493"/>
                  <a:pt x="401" y="493"/>
                  <a:pt x="401" y="493"/>
                </a:cubicBezTo>
                <a:cubicBezTo>
                  <a:pt x="402" y="493"/>
                  <a:pt x="402" y="493"/>
                  <a:pt x="402" y="493"/>
                </a:cubicBezTo>
                <a:cubicBezTo>
                  <a:pt x="438" y="456"/>
                  <a:pt x="461" y="405"/>
                  <a:pt x="461" y="349"/>
                </a:cubicBezTo>
                <a:cubicBezTo>
                  <a:pt x="461" y="335"/>
                  <a:pt x="460" y="321"/>
                  <a:pt x="457" y="308"/>
                </a:cubicBezTo>
                <a:cubicBezTo>
                  <a:pt x="455" y="295"/>
                  <a:pt x="451" y="282"/>
                  <a:pt x="445" y="269"/>
                </a:cubicBezTo>
                <a:cubicBezTo>
                  <a:pt x="440" y="258"/>
                  <a:pt x="434" y="246"/>
                  <a:pt x="427" y="235"/>
                </a:cubicBezTo>
                <a:cubicBezTo>
                  <a:pt x="419" y="224"/>
                  <a:pt x="411" y="214"/>
                  <a:pt x="401" y="205"/>
                </a:cubicBezTo>
                <a:close/>
                <a:moveTo>
                  <a:pt x="359" y="137"/>
                </a:moveTo>
                <a:cubicBezTo>
                  <a:pt x="359" y="137"/>
                  <a:pt x="359" y="137"/>
                  <a:pt x="359" y="137"/>
                </a:cubicBezTo>
                <a:cubicBezTo>
                  <a:pt x="359" y="137"/>
                  <a:pt x="359" y="137"/>
                  <a:pt x="359" y="137"/>
                </a:cubicBezTo>
                <a:cubicBezTo>
                  <a:pt x="370" y="126"/>
                  <a:pt x="370" y="109"/>
                  <a:pt x="359" y="99"/>
                </a:cubicBezTo>
                <a:cubicBezTo>
                  <a:pt x="315" y="55"/>
                  <a:pt x="315" y="55"/>
                  <a:pt x="315" y="55"/>
                </a:cubicBezTo>
                <a:cubicBezTo>
                  <a:pt x="314" y="53"/>
                  <a:pt x="314" y="53"/>
                  <a:pt x="314" y="53"/>
                </a:cubicBezTo>
                <a:cubicBezTo>
                  <a:pt x="268" y="8"/>
                  <a:pt x="268" y="8"/>
                  <a:pt x="268" y="8"/>
                </a:cubicBezTo>
                <a:cubicBezTo>
                  <a:pt x="268" y="8"/>
                  <a:pt x="268" y="8"/>
                  <a:pt x="268" y="8"/>
                </a:cubicBezTo>
                <a:cubicBezTo>
                  <a:pt x="263" y="3"/>
                  <a:pt x="257" y="0"/>
                  <a:pt x="249" y="0"/>
                </a:cubicBezTo>
                <a:cubicBezTo>
                  <a:pt x="234" y="0"/>
                  <a:pt x="222" y="12"/>
                  <a:pt x="222" y="27"/>
                </a:cubicBezTo>
                <a:cubicBezTo>
                  <a:pt x="222" y="94"/>
                  <a:pt x="222" y="94"/>
                  <a:pt x="222" y="94"/>
                </a:cubicBezTo>
                <a:cubicBezTo>
                  <a:pt x="162" y="102"/>
                  <a:pt x="108" y="131"/>
                  <a:pt x="68" y="174"/>
                </a:cubicBezTo>
                <a:cubicBezTo>
                  <a:pt x="26" y="220"/>
                  <a:pt x="0" y="281"/>
                  <a:pt x="0" y="349"/>
                </a:cubicBezTo>
                <a:cubicBezTo>
                  <a:pt x="0" y="384"/>
                  <a:pt x="7" y="417"/>
                  <a:pt x="19" y="447"/>
                </a:cubicBezTo>
                <a:cubicBezTo>
                  <a:pt x="33" y="479"/>
                  <a:pt x="52" y="508"/>
                  <a:pt x="75" y="531"/>
                </a:cubicBezTo>
                <a:cubicBezTo>
                  <a:pt x="86" y="541"/>
                  <a:pt x="103" y="541"/>
                  <a:pt x="113" y="531"/>
                </a:cubicBezTo>
                <a:cubicBezTo>
                  <a:pt x="124" y="521"/>
                  <a:pt x="124" y="504"/>
                  <a:pt x="113" y="493"/>
                </a:cubicBezTo>
                <a:cubicBezTo>
                  <a:pt x="94" y="474"/>
                  <a:pt x="79" y="452"/>
                  <a:pt x="69" y="427"/>
                </a:cubicBezTo>
                <a:cubicBezTo>
                  <a:pt x="59" y="403"/>
                  <a:pt x="53" y="377"/>
                  <a:pt x="53" y="349"/>
                </a:cubicBezTo>
                <a:cubicBezTo>
                  <a:pt x="53" y="295"/>
                  <a:pt x="74" y="247"/>
                  <a:pt x="108" y="210"/>
                </a:cubicBezTo>
                <a:cubicBezTo>
                  <a:pt x="137" y="178"/>
                  <a:pt x="177" y="156"/>
                  <a:pt x="222" y="148"/>
                </a:cubicBezTo>
                <a:cubicBezTo>
                  <a:pt x="222" y="207"/>
                  <a:pt x="222" y="207"/>
                  <a:pt x="222" y="207"/>
                </a:cubicBezTo>
                <a:cubicBezTo>
                  <a:pt x="222" y="215"/>
                  <a:pt x="224" y="223"/>
                  <a:pt x="230" y="229"/>
                </a:cubicBezTo>
                <a:cubicBezTo>
                  <a:pt x="240" y="239"/>
                  <a:pt x="257" y="239"/>
                  <a:pt x="268" y="229"/>
                </a:cubicBezTo>
                <a:cubicBezTo>
                  <a:pt x="314" y="183"/>
                  <a:pt x="314" y="183"/>
                  <a:pt x="314" y="183"/>
                </a:cubicBezTo>
                <a:cubicBezTo>
                  <a:pt x="359" y="138"/>
                  <a:pt x="359" y="138"/>
                  <a:pt x="359" y="138"/>
                </a:cubicBezTo>
                <a:cubicBezTo>
                  <a:pt x="359" y="137"/>
                  <a:pt x="359" y="137"/>
                  <a:pt x="359" y="137"/>
                </a:cubicBezTo>
                <a:close/>
                <a:moveTo>
                  <a:pt x="276" y="145"/>
                </a:moveTo>
                <a:cubicBezTo>
                  <a:pt x="276" y="145"/>
                  <a:pt x="276" y="145"/>
                  <a:pt x="276" y="145"/>
                </a:cubicBezTo>
                <a:cubicBezTo>
                  <a:pt x="276" y="145"/>
                  <a:pt x="276" y="145"/>
                  <a:pt x="276" y="145"/>
                </a:cubicBezTo>
                <a:cubicBezTo>
                  <a:pt x="276" y="118"/>
                  <a:pt x="276" y="118"/>
                  <a:pt x="276" y="118"/>
                </a:cubicBezTo>
                <a:cubicBezTo>
                  <a:pt x="276" y="91"/>
                  <a:pt x="276" y="91"/>
                  <a:pt x="276" y="91"/>
                </a:cubicBezTo>
                <a:cubicBezTo>
                  <a:pt x="277" y="93"/>
                  <a:pt x="277" y="93"/>
                  <a:pt x="277" y="93"/>
                </a:cubicBezTo>
                <a:cubicBezTo>
                  <a:pt x="303" y="118"/>
                  <a:pt x="303" y="118"/>
                  <a:pt x="303" y="118"/>
                </a:cubicBezTo>
                <a:cubicBezTo>
                  <a:pt x="276" y="145"/>
                  <a:pt x="276" y="145"/>
                  <a:pt x="276" y="145"/>
                </a:cubicBezTo>
                <a:close/>
                <a:moveTo>
                  <a:pt x="231" y="582"/>
                </a:moveTo>
                <a:cubicBezTo>
                  <a:pt x="231" y="582"/>
                  <a:pt x="231" y="582"/>
                  <a:pt x="231" y="582"/>
                </a:cubicBezTo>
                <a:cubicBezTo>
                  <a:pt x="231" y="580"/>
                  <a:pt x="231" y="580"/>
                  <a:pt x="231" y="580"/>
                </a:cubicBezTo>
                <a:cubicBezTo>
                  <a:pt x="231" y="577"/>
                  <a:pt x="231" y="577"/>
                  <a:pt x="231" y="577"/>
                </a:cubicBezTo>
                <a:cubicBezTo>
                  <a:pt x="231" y="553"/>
                  <a:pt x="231" y="553"/>
                  <a:pt x="231" y="553"/>
                </a:cubicBezTo>
                <a:cubicBezTo>
                  <a:pt x="204" y="580"/>
                  <a:pt x="204" y="580"/>
                  <a:pt x="204" y="580"/>
                </a:cubicBezTo>
                <a:cubicBezTo>
                  <a:pt x="231" y="606"/>
                  <a:pt x="231" y="606"/>
                  <a:pt x="231" y="606"/>
                </a:cubicBezTo>
                <a:cubicBezTo>
                  <a:pt x="231" y="582"/>
                  <a:pt x="231" y="582"/>
                  <a:pt x="231" y="582"/>
                </a:cubicBezTo>
                <a:close/>
              </a:path>
            </a:pathLst>
          </a:custGeom>
          <a:solidFill>
            <a:srgbClr val="EEEFF3"/>
          </a:solidFill>
          <a:ln>
            <a:noFill/>
          </a:ln>
        </p:spPr>
        <p:txBody>
          <a:bodyPr vert="horz" wrap="square" lIns="91440" tIns="45720" rIns="91440" bIns="45720" numCol="1" anchor="t" anchorCtr="0" compatLnSpc="1"/>
          <a:p>
            <a:endParaRPr lang="zh-CN" altLang="en-US"/>
          </a:p>
        </p:txBody>
      </p:sp>
    </p:spTree>
  </p:cSld>
  <p:clrMapOvr>
    <a:masterClrMapping/>
  </p:clrMapOvr>
  <p:transition spd="slow" advClick="0" advTm="0">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lstStyle/>
          <a:p>
            <a:endParaRPr lang="zh-CN" altLang="en-US" sz="2400"/>
          </a:p>
        </p:txBody>
      </p:sp>
      <p:sp>
        <p:nvSpPr>
          <p:cNvPr id="41"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lstStyle/>
          <a:p>
            <a:endParaRPr lang="zh-CN" altLang="en-US" sz="2400"/>
          </a:p>
        </p:txBody>
      </p:sp>
      <p:sp>
        <p:nvSpPr>
          <p:cNvPr id="42" name="原创设计师QQ598969553             _3"/>
          <p:cNvSpPr>
            <a:spLocks noChangeArrowheads="1"/>
          </p:cNvSpPr>
          <p:nvPr/>
        </p:nvSpPr>
        <p:spPr bwMode="auto">
          <a:xfrm>
            <a:off x="618067" y="260859"/>
            <a:ext cx="203454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专业</a:t>
            </a:r>
            <a:r>
              <a:rPr lang="zh-CN" altLang="en-US" sz="2665" b="1" dirty="0">
                <a:solidFill>
                  <a:schemeClr val="accent2"/>
                </a:solidFill>
                <a:latin typeface="Impact" panose="020B0806030902050204" pitchFamily="34" charset="0"/>
                <a:ea typeface="微软雅黑" panose="020B0503020204020204" charset="-122"/>
                <a:cs typeface="宋体" panose="02010600030101010101" pitchFamily="2" charset="-122"/>
              </a:rPr>
              <a:t>服务项目</a:t>
            </a:r>
            <a:endParaRPr lang="en-US" altLang="zh-CN" sz="2665" b="1" dirty="0">
              <a:solidFill>
                <a:schemeClr val="accent2"/>
              </a:solidFill>
              <a:latin typeface="Impact" panose="020B0806030902050204" pitchFamily="34" charset="0"/>
              <a:ea typeface="微软雅黑" panose="020B0503020204020204" charset="-122"/>
              <a:cs typeface="宋体" panose="02010600030101010101" pitchFamily="2" charset="-122"/>
            </a:endParaRPr>
          </a:p>
        </p:txBody>
      </p:sp>
      <p:sp>
        <p:nvSpPr>
          <p:cNvPr id="43" name="原创设计师QQ598969553             _4"/>
          <p:cNvSpPr>
            <a:spLocks noChangeArrowheads="1"/>
          </p:cNvSpPr>
          <p:nvPr/>
        </p:nvSpPr>
        <p:spPr bwMode="auto">
          <a:xfrm>
            <a:off x="623392" y="721863"/>
            <a:ext cx="2400808" cy="163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anose="020B0604020202020204" pitchFamily="34" charset="0"/>
              <a:buNone/>
            </a:pPr>
            <a:r>
              <a:rPr lang="en-US" altLang="zh-CN" sz="1065" dirty="0">
                <a:solidFill>
                  <a:srgbClr val="53585E"/>
                </a:solidFill>
                <a:latin typeface="Arial" panose="020B0604020202020204" pitchFamily="34" charset="0"/>
                <a:cs typeface="Arial" panose="020B0604020202020204" pitchFamily="34" charset="0"/>
              </a:rPr>
              <a:t>This is a subtitle for your presentation</a:t>
            </a:r>
            <a:endParaRPr lang="zh-CN" altLang="en-US" sz="1065" dirty="0">
              <a:solidFill>
                <a:srgbClr val="53585E"/>
              </a:solidFill>
              <a:latin typeface="Arial" panose="020B0604020202020204" pitchFamily="34" charset="0"/>
              <a:cs typeface="Arial" panose="020B0604020202020204" pitchFamily="34" charset="0"/>
            </a:endParaRPr>
          </a:p>
        </p:txBody>
      </p:sp>
      <p:sp>
        <p:nvSpPr>
          <p:cNvPr id="19" name="原创设计师QQ598969553             _5"/>
          <p:cNvSpPr>
            <a:spLocks noEditPoints="1"/>
          </p:cNvSpPr>
          <p:nvPr/>
        </p:nvSpPr>
        <p:spPr bwMode="auto">
          <a:xfrm>
            <a:off x="1690463" y="2984017"/>
            <a:ext cx="1432913" cy="1441812"/>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rgbClr val="76767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20" name="原创设计师QQ598969553             _6"/>
          <p:cNvSpPr/>
          <p:nvPr/>
        </p:nvSpPr>
        <p:spPr bwMode="auto">
          <a:xfrm>
            <a:off x="1519581" y="2873655"/>
            <a:ext cx="576725" cy="662165"/>
          </a:xfrm>
          <a:custGeom>
            <a:avLst/>
            <a:gdLst>
              <a:gd name="T0" fmla="*/ 162 w 162"/>
              <a:gd name="T1" fmla="*/ 0 h 185"/>
              <a:gd name="T2" fmla="*/ 96 w 162"/>
              <a:gd name="T3" fmla="*/ 14 h 185"/>
              <a:gd name="T4" fmla="*/ 102 w 162"/>
              <a:gd name="T5" fmla="*/ 25 h 185"/>
              <a:gd name="T6" fmla="*/ 1 w 162"/>
              <a:gd name="T7" fmla="*/ 178 h 185"/>
              <a:gd name="T8" fmla="*/ 5 w 162"/>
              <a:gd name="T9" fmla="*/ 185 h 185"/>
              <a:gd name="T10" fmla="*/ 7 w 162"/>
              <a:gd name="T11" fmla="*/ 185 h 185"/>
              <a:gd name="T12" fmla="*/ 13 w 162"/>
              <a:gd name="T13" fmla="*/ 180 h 185"/>
              <a:gd name="T14" fmla="*/ 107 w 162"/>
              <a:gd name="T15" fmla="*/ 36 h 185"/>
              <a:gd name="T16" fmla="*/ 112 w 162"/>
              <a:gd name="T17" fmla="*/ 45 h 185"/>
              <a:gd name="T18" fmla="*/ 162 w 162"/>
              <a:gd name="T19"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85">
                <a:moveTo>
                  <a:pt x="162" y="0"/>
                </a:moveTo>
                <a:cubicBezTo>
                  <a:pt x="96" y="14"/>
                  <a:pt x="96" y="14"/>
                  <a:pt x="96" y="14"/>
                </a:cubicBezTo>
                <a:cubicBezTo>
                  <a:pt x="102" y="25"/>
                  <a:pt x="102" y="25"/>
                  <a:pt x="102" y="25"/>
                </a:cubicBezTo>
                <a:cubicBezTo>
                  <a:pt x="51" y="62"/>
                  <a:pt x="14" y="117"/>
                  <a:pt x="1" y="178"/>
                </a:cubicBezTo>
                <a:cubicBezTo>
                  <a:pt x="0" y="181"/>
                  <a:pt x="2" y="184"/>
                  <a:pt x="5" y="185"/>
                </a:cubicBezTo>
                <a:cubicBezTo>
                  <a:pt x="6" y="185"/>
                  <a:pt x="6" y="185"/>
                  <a:pt x="7" y="185"/>
                </a:cubicBezTo>
                <a:cubicBezTo>
                  <a:pt x="10" y="185"/>
                  <a:pt x="12" y="183"/>
                  <a:pt x="13" y="180"/>
                </a:cubicBezTo>
                <a:cubicBezTo>
                  <a:pt x="25" y="123"/>
                  <a:pt x="59" y="71"/>
                  <a:pt x="107" y="36"/>
                </a:cubicBezTo>
                <a:cubicBezTo>
                  <a:pt x="112" y="45"/>
                  <a:pt x="112" y="45"/>
                  <a:pt x="112" y="45"/>
                </a:cubicBezTo>
                <a:lnTo>
                  <a:pt x="162" y="0"/>
                </a:lnTo>
                <a:close/>
              </a:path>
            </a:pathLst>
          </a:custGeom>
          <a:solidFill>
            <a:schemeClr val="bg1">
              <a:lumMod val="50000"/>
            </a:schemeClr>
          </a:solidFill>
          <a:ln>
            <a:noFill/>
          </a:ln>
        </p:spPr>
        <p:txBody>
          <a:bodyPr vert="horz" wrap="square" lIns="121920" tIns="60960" rIns="121920" bIns="60960" numCol="1" anchor="t" anchorCtr="0" compatLnSpc="1"/>
          <a:lstStyle/>
          <a:p>
            <a:endParaRPr lang="zh-CN" altLang="en-US" sz="2400"/>
          </a:p>
        </p:txBody>
      </p:sp>
      <p:sp>
        <p:nvSpPr>
          <p:cNvPr id="21" name="原创设计师QQ598969553             _7"/>
          <p:cNvSpPr>
            <a:spLocks noChangeArrowheads="1"/>
          </p:cNvSpPr>
          <p:nvPr/>
        </p:nvSpPr>
        <p:spPr bwMode="auto">
          <a:xfrm>
            <a:off x="1975265" y="3270599"/>
            <a:ext cx="863308" cy="868647"/>
          </a:xfrm>
          <a:prstGeom prst="ellipse">
            <a:avLst/>
          </a:prstGeom>
          <a:solidFill>
            <a:schemeClr val="accent1"/>
          </a:solidFill>
          <a:ln>
            <a:noFill/>
          </a:ln>
        </p:spPr>
        <p:txBody>
          <a:bodyPr vert="horz" wrap="square" lIns="121920" tIns="60960" rIns="121920" bIns="60960" numCol="1" anchor="t" anchorCtr="0" compatLnSpc="1"/>
          <a:lstStyle/>
          <a:p>
            <a:endParaRPr lang="zh-CN" altLang="en-US" sz="2400"/>
          </a:p>
        </p:txBody>
      </p:sp>
      <p:sp>
        <p:nvSpPr>
          <p:cNvPr id="22" name="原创设计师QQ598969553             _8"/>
          <p:cNvSpPr>
            <a:spLocks noEditPoints="1"/>
          </p:cNvSpPr>
          <p:nvPr/>
        </p:nvSpPr>
        <p:spPr bwMode="auto">
          <a:xfrm>
            <a:off x="9068625" y="2984017"/>
            <a:ext cx="1432913" cy="1441812"/>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chemeClr val="bg1">
              <a:lumMod val="50000"/>
            </a:schemeClr>
          </a:solidFill>
          <a:ln>
            <a:noFill/>
          </a:ln>
        </p:spPr>
        <p:txBody>
          <a:bodyPr vert="horz" wrap="square" lIns="121920" tIns="60960" rIns="121920" bIns="60960" numCol="1" anchor="t" anchorCtr="0" compatLnSpc="1"/>
          <a:lstStyle/>
          <a:p>
            <a:endParaRPr lang="zh-CN" altLang="en-US" sz="2400"/>
          </a:p>
        </p:txBody>
      </p:sp>
      <p:sp>
        <p:nvSpPr>
          <p:cNvPr id="23" name="原创设计师QQ598969553             _9"/>
          <p:cNvSpPr/>
          <p:nvPr/>
        </p:nvSpPr>
        <p:spPr bwMode="auto">
          <a:xfrm>
            <a:off x="10095693" y="3874023"/>
            <a:ext cx="576725" cy="662165"/>
          </a:xfrm>
          <a:custGeom>
            <a:avLst/>
            <a:gdLst>
              <a:gd name="T0" fmla="*/ 0 w 162"/>
              <a:gd name="T1" fmla="*/ 185 h 185"/>
              <a:gd name="T2" fmla="*/ 66 w 162"/>
              <a:gd name="T3" fmla="*/ 171 h 185"/>
              <a:gd name="T4" fmla="*/ 60 w 162"/>
              <a:gd name="T5" fmla="*/ 160 h 185"/>
              <a:gd name="T6" fmla="*/ 161 w 162"/>
              <a:gd name="T7" fmla="*/ 8 h 185"/>
              <a:gd name="T8" fmla="*/ 156 w 162"/>
              <a:gd name="T9" fmla="*/ 0 h 185"/>
              <a:gd name="T10" fmla="*/ 155 w 162"/>
              <a:gd name="T11" fmla="*/ 0 h 185"/>
              <a:gd name="T12" fmla="*/ 149 w 162"/>
              <a:gd name="T13" fmla="*/ 5 h 185"/>
              <a:gd name="T14" fmla="*/ 54 w 162"/>
              <a:gd name="T15" fmla="*/ 149 h 185"/>
              <a:gd name="T16" fmla="*/ 50 w 162"/>
              <a:gd name="T17" fmla="*/ 140 h 185"/>
              <a:gd name="T18" fmla="*/ 0 w 162"/>
              <a:gd name="T19"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85">
                <a:moveTo>
                  <a:pt x="0" y="185"/>
                </a:moveTo>
                <a:cubicBezTo>
                  <a:pt x="66" y="171"/>
                  <a:pt x="66" y="171"/>
                  <a:pt x="66" y="171"/>
                </a:cubicBezTo>
                <a:cubicBezTo>
                  <a:pt x="60" y="160"/>
                  <a:pt x="60" y="160"/>
                  <a:pt x="60" y="160"/>
                </a:cubicBezTo>
                <a:cubicBezTo>
                  <a:pt x="111" y="124"/>
                  <a:pt x="147" y="69"/>
                  <a:pt x="161" y="8"/>
                </a:cubicBezTo>
                <a:cubicBezTo>
                  <a:pt x="162" y="4"/>
                  <a:pt x="159" y="1"/>
                  <a:pt x="156" y="0"/>
                </a:cubicBezTo>
                <a:cubicBezTo>
                  <a:pt x="156" y="0"/>
                  <a:pt x="155" y="0"/>
                  <a:pt x="155" y="0"/>
                </a:cubicBezTo>
                <a:cubicBezTo>
                  <a:pt x="152" y="0"/>
                  <a:pt x="150" y="2"/>
                  <a:pt x="149" y="5"/>
                </a:cubicBezTo>
                <a:cubicBezTo>
                  <a:pt x="136" y="63"/>
                  <a:pt x="102" y="114"/>
                  <a:pt x="54" y="149"/>
                </a:cubicBezTo>
                <a:cubicBezTo>
                  <a:pt x="50" y="140"/>
                  <a:pt x="50" y="140"/>
                  <a:pt x="50" y="140"/>
                </a:cubicBezTo>
                <a:lnTo>
                  <a:pt x="0" y="185"/>
                </a:lnTo>
                <a:close/>
              </a:path>
            </a:pathLst>
          </a:custGeom>
          <a:solidFill>
            <a:schemeClr val="bg1">
              <a:lumMod val="50000"/>
            </a:schemeClr>
          </a:solidFill>
          <a:ln>
            <a:noFill/>
          </a:ln>
        </p:spPr>
        <p:txBody>
          <a:bodyPr vert="horz" wrap="square" lIns="121920" tIns="60960" rIns="121920" bIns="60960" numCol="1" anchor="t" anchorCtr="0" compatLnSpc="1"/>
          <a:lstStyle/>
          <a:p>
            <a:endParaRPr lang="zh-CN" altLang="en-US" sz="2400"/>
          </a:p>
        </p:txBody>
      </p:sp>
      <p:sp>
        <p:nvSpPr>
          <p:cNvPr id="24" name="原创设计师QQ598969553             _10"/>
          <p:cNvSpPr>
            <a:spLocks noChangeArrowheads="1"/>
          </p:cNvSpPr>
          <p:nvPr/>
        </p:nvSpPr>
        <p:spPr bwMode="auto">
          <a:xfrm>
            <a:off x="9353428" y="3270599"/>
            <a:ext cx="863308" cy="868647"/>
          </a:xfrm>
          <a:prstGeom prst="ellipse">
            <a:avLst/>
          </a:prstGeom>
          <a:solidFill>
            <a:schemeClr val="accent6"/>
          </a:solidFill>
          <a:ln>
            <a:noFill/>
          </a:ln>
        </p:spPr>
        <p:txBody>
          <a:bodyPr vert="horz" wrap="square" lIns="121920" tIns="60960" rIns="121920" bIns="60960" numCol="1" anchor="t" anchorCtr="0" compatLnSpc="1"/>
          <a:lstStyle/>
          <a:p>
            <a:endParaRPr lang="zh-CN" altLang="en-US" sz="2400"/>
          </a:p>
        </p:txBody>
      </p:sp>
      <p:sp>
        <p:nvSpPr>
          <p:cNvPr id="25" name="原创设计师QQ598969553             _11"/>
          <p:cNvSpPr>
            <a:spLocks noEditPoints="1"/>
          </p:cNvSpPr>
          <p:nvPr/>
        </p:nvSpPr>
        <p:spPr bwMode="auto">
          <a:xfrm>
            <a:off x="3166096" y="2984017"/>
            <a:ext cx="1432913" cy="1441812"/>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chemeClr val="bg1">
              <a:lumMod val="50000"/>
            </a:schemeClr>
          </a:solidFill>
          <a:ln>
            <a:noFill/>
          </a:ln>
        </p:spPr>
        <p:txBody>
          <a:bodyPr vert="horz" wrap="square" lIns="121920" tIns="60960" rIns="121920" bIns="60960" numCol="1" anchor="t" anchorCtr="0" compatLnSpc="1"/>
          <a:lstStyle/>
          <a:p>
            <a:endParaRPr lang="zh-CN" altLang="en-US" sz="2400"/>
          </a:p>
        </p:txBody>
      </p:sp>
      <p:sp>
        <p:nvSpPr>
          <p:cNvPr id="26" name="原创设计师QQ598969553             _12"/>
          <p:cNvSpPr>
            <a:spLocks noChangeArrowheads="1"/>
          </p:cNvSpPr>
          <p:nvPr/>
        </p:nvSpPr>
        <p:spPr bwMode="auto">
          <a:xfrm>
            <a:off x="3450899" y="3270599"/>
            <a:ext cx="863308" cy="868647"/>
          </a:xfrm>
          <a:prstGeom prst="ellipse">
            <a:avLst/>
          </a:prstGeom>
          <a:solidFill>
            <a:schemeClr val="accent2"/>
          </a:solidFill>
          <a:ln>
            <a:noFill/>
          </a:ln>
        </p:spPr>
        <p:txBody>
          <a:bodyPr vert="horz" wrap="square" lIns="121920" tIns="60960" rIns="121920" bIns="60960" numCol="1" anchor="t" anchorCtr="0" compatLnSpc="1"/>
          <a:lstStyle/>
          <a:p>
            <a:endParaRPr lang="zh-CN" altLang="en-US" sz="2400"/>
          </a:p>
        </p:txBody>
      </p:sp>
      <p:sp>
        <p:nvSpPr>
          <p:cNvPr id="27" name="原创设计师QQ598969553             _13"/>
          <p:cNvSpPr>
            <a:spLocks noEditPoints="1"/>
          </p:cNvSpPr>
          <p:nvPr/>
        </p:nvSpPr>
        <p:spPr bwMode="auto">
          <a:xfrm>
            <a:off x="4641728" y="2984017"/>
            <a:ext cx="1432913" cy="1441812"/>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chemeClr val="bg1">
              <a:lumMod val="50000"/>
            </a:schemeClr>
          </a:solidFill>
          <a:ln>
            <a:noFill/>
          </a:ln>
        </p:spPr>
        <p:txBody>
          <a:bodyPr vert="horz" wrap="square" lIns="121920" tIns="60960" rIns="121920" bIns="60960" numCol="1" anchor="t" anchorCtr="0" compatLnSpc="1"/>
          <a:lstStyle/>
          <a:p>
            <a:endParaRPr lang="zh-CN" altLang="en-US" sz="2400"/>
          </a:p>
        </p:txBody>
      </p:sp>
      <p:sp>
        <p:nvSpPr>
          <p:cNvPr id="28" name="原创设计师QQ598969553             _14"/>
          <p:cNvSpPr>
            <a:spLocks noChangeArrowheads="1"/>
          </p:cNvSpPr>
          <p:nvPr/>
        </p:nvSpPr>
        <p:spPr bwMode="auto">
          <a:xfrm>
            <a:off x="4926531" y="3270599"/>
            <a:ext cx="863308" cy="868647"/>
          </a:xfrm>
          <a:prstGeom prst="ellipse">
            <a:avLst/>
          </a:prstGeom>
          <a:solidFill>
            <a:schemeClr val="accent3"/>
          </a:solidFill>
          <a:ln>
            <a:noFill/>
          </a:ln>
        </p:spPr>
        <p:txBody>
          <a:bodyPr vert="horz" wrap="square" lIns="121920" tIns="60960" rIns="121920" bIns="60960" numCol="1" anchor="t" anchorCtr="0" compatLnSpc="1"/>
          <a:lstStyle/>
          <a:p>
            <a:endParaRPr lang="zh-CN" altLang="en-US" sz="2400"/>
          </a:p>
        </p:txBody>
      </p:sp>
      <p:sp>
        <p:nvSpPr>
          <p:cNvPr id="29" name="原创设计师QQ598969553             _15"/>
          <p:cNvSpPr>
            <a:spLocks noEditPoints="1"/>
          </p:cNvSpPr>
          <p:nvPr/>
        </p:nvSpPr>
        <p:spPr bwMode="auto">
          <a:xfrm>
            <a:off x="6117361" y="2984017"/>
            <a:ext cx="1432913" cy="1441812"/>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chemeClr val="bg1">
              <a:lumMod val="50000"/>
            </a:schemeClr>
          </a:solidFill>
          <a:ln>
            <a:noFill/>
          </a:ln>
        </p:spPr>
        <p:txBody>
          <a:bodyPr vert="horz" wrap="square" lIns="121920" tIns="60960" rIns="121920" bIns="60960" numCol="1" anchor="t" anchorCtr="0" compatLnSpc="1"/>
          <a:lstStyle/>
          <a:p>
            <a:endParaRPr lang="zh-CN" altLang="en-US" sz="2400"/>
          </a:p>
        </p:txBody>
      </p:sp>
      <p:sp>
        <p:nvSpPr>
          <p:cNvPr id="30" name="原创设计师QQ598969553             _16"/>
          <p:cNvSpPr>
            <a:spLocks noChangeArrowheads="1"/>
          </p:cNvSpPr>
          <p:nvPr/>
        </p:nvSpPr>
        <p:spPr bwMode="auto">
          <a:xfrm>
            <a:off x="6402163" y="3270599"/>
            <a:ext cx="863308" cy="868647"/>
          </a:xfrm>
          <a:prstGeom prst="ellipse">
            <a:avLst/>
          </a:prstGeom>
          <a:solidFill>
            <a:schemeClr val="accent4"/>
          </a:solidFill>
          <a:ln>
            <a:noFill/>
          </a:ln>
        </p:spPr>
        <p:txBody>
          <a:bodyPr vert="horz" wrap="square" lIns="121920" tIns="60960" rIns="121920" bIns="60960" numCol="1" anchor="t" anchorCtr="0" compatLnSpc="1"/>
          <a:lstStyle/>
          <a:p>
            <a:endParaRPr lang="zh-CN" altLang="en-US" sz="2400"/>
          </a:p>
        </p:txBody>
      </p:sp>
      <p:sp>
        <p:nvSpPr>
          <p:cNvPr id="31" name="原创设计师QQ598969553             _17"/>
          <p:cNvSpPr>
            <a:spLocks noEditPoints="1"/>
          </p:cNvSpPr>
          <p:nvPr/>
        </p:nvSpPr>
        <p:spPr bwMode="auto">
          <a:xfrm>
            <a:off x="7592992" y="2984017"/>
            <a:ext cx="1432913" cy="1441812"/>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chemeClr val="bg1">
              <a:lumMod val="50000"/>
            </a:schemeClr>
          </a:solidFill>
          <a:ln>
            <a:noFill/>
          </a:ln>
        </p:spPr>
        <p:txBody>
          <a:bodyPr vert="horz" wrap="square" lIns="121920" tIns="60960" rIns="121920" bIns="60960" numCol="1" anchor="t" anchorCtr="0" compatLnSpc="1"/>
          <a:lstStyle/>
          <a:p>
            <a:endParaRPr lang="zh-CN" altLang="en-US" sz="2400"/>
          </a:p>
        </p:txBody>
      </p:sp>
      <p:sp>
        <p:nvSpPr>
          <p:cNvPr id="32" name="原创设计师QQ598969553             _18"/>
          <p:cNvSpPr>
            <a:spLocks noChangeArrowheads="1"/>
          </p:cNvSpPr>
          <p:nvPr/>
        </p:nvSpPr>
        <p:spPr bwMode="auto">
          <a:xfrm>
            <a:off x="7877795" y="3270599"/>
            <a:ext cx="863308" cy="868647"/>
          </a:xfrm>
          <a:prstGeom prst="ellipse">
            <a:avLst/>
          </a:prstGeom>
          <a:solidFill>
            <a:schemeClr val="accent5"/>
          </a:solidFill>
          <a:ln>
            <a:noFill/>
          </a:ln>
        </p:spPr>
        <p:txBody>
          <a:bodyPr vert="horz" wrap="square" lIns="121920" tIns="60960" rIns="121920" bIns="60960" numCol="1" anchor="t" anchorCtr="0" compatLnSpc="1"/>
          <a:lstStyle/>
          <a:p>
            <a:endParaRPr lang="zh-CN" altLang="en-US" sz="2400"/>
          </a:p>
        </p:txBody>
      </p:sp>
      <p:sp>
        <p:nvSpPr>
          <p:cNvPr id="33" name="原创设计师QQ598969553             _19"/>
          <p:cNvSpPr>
            <a:spLocks noEditPoints="1"/>
          </p:cNvSpPr>
          <p:nvPr/>
        </p:nvSpPr>
        <p:spPr bwMode="auto">
          <a:xfrm>
            <a:off x="9620431" y="3542941"/>
            <a:ext cx="320403" cy="327523"/>
          </a:xfrm>
          <a:custGeom>
            <a:avLst/>
            <a:gdLst>
              <a:gd name="T0" fmla="*/ 26 w 90"/>
              <a:gd name="T1" fmla="*/ 19 h 91"/>
              <a:gd name="T2" fmla="*/ 19 w 90"/>
              <a:gd name="T3" fmla="*/ 26 h 91"/>
              <a:gd name="T4" fmla="*/ 18 w 90"/>
              <a:gd name="T5" fmla="*/ 34 h 91"/>
              <a:gd name="T6" fmla="*/ 22 w 90"/>
              <a:gd name="T7" fmla="*/ 29 h 91"/>
              <a:gd name="T8" fmla="*/ 29 w 90"/>
              <a:gd name="T9" fmla="*/ 23 h 91"/>
              <a:gd name="T10" fmla="*/ 33 w 90"/>
              <a:gd name="T11" fmla="*/ 18 h 91"/>
              <a:gd name="T12" fmla="*/ 89 w 90"/>
              <a:gd name="T13" fmla="*/ 84 h 91"/>
              <a:gd name="T14" fmla="*/ 73 w 90"/>
              <a:gd name="T15" fmla="*/ 67 h 91"/>
              <a:gd name="T16" fmla="*/ 82 w 90"/>
              <a:gd name="T17" fmla="*/ 41 h 91"/>
              <a:gd name="T18" fmla="*/ 79 w 90"/>
              <a:gd name="T19" fmla="*/ 25 h 91"/>
              <a:gd name="T20" fmla="*/ 70 w 90"/>
              <a:gd name="T21" fmla="*/ 12 h 91"/>
              <a:gd name="T22" fmla="*/ 41 w 90"/>
              <a:gd name="T23" fmla="*/ 0 h 91"/>
              <a:gd name="T24" fmla="*/ 3 w 90"/>
              <a:gd name="T25" fmla="*/ 25 h 91"/>
              <a:gd name="T26" fmla="*/ 3 w 90"/>
              <a:gd name="T27" fmla="*/ 57 h 91"/>
              <a:gd name="T28" fmla="*/ 12 w 90"/>
              <a:gd name="T29" fmla="*/ 70 h 91"/>
              <a:gd name="T30" fmla="*/ 25 w 90"/>
              <a:gd name="T31" fmla="*/ 79 h 91"/>
              <a:gd name="T32" fmla="*/ 25 w 90"/>
              <a:gd name="T33" fmla="*/ 79 h 91"/>
              <a:gd name="T34" fmla="*/ 57 w 90"/>
              <a:gd name="T35" fmla="*/ 79 h 91"/>
              <a:gd name="T36" fmla="*/ 84 w 90"/>
              <a:gd name="T37" fmla="*/ 89 h 91"/>
              <a:gd name="T38" fmla="*/ 89 w 90"/>
              <a:gd name="T39" fmla="*/ 84 h 91"/>
              <a:gd name="T40" fmla="*/ 65 w 90"/>
              <a:gd name="T41" fmla="*/ 65 h 91"/>
              <a:gd name="T42" fmla="*/ 54 w 90"/>
              <a:gd name="T43" fmla="*/ 72 h 91"/>
              <a:gd name="T44" fmla="*/ 28 w 90"/>
              <a:gd name="T45" fmla="*/ 72 h 91"/>
              <a:gd name="T46" fmla="*/ 17 w 90"/>
              <a:gd name="T47" fmla="*/ 65 h 91"/>
              <a:gd name="T48" fmla="*/ 17 w 90"/>
              <a:gd name="T49" fmla="*/ 65 h 91"/>
              <a:gd name="T50" fmla="*/ 10 w 90"/>
              <a:gd name="T51" fmla="*/ 54 h 91"/>
              <a:gd name="T52" fmla="*/ 10 w 90"/>
              <a:gd name="T53" fmla="*/ 28 h 91"/>
              <a:gd name="T54" fmla="*/ 41 w 90"/>
              <a:gd name="T55" fmla="*/ 7 h 91"/>
              <a:gd name="T56" fmla="*/ 65 w 90"/>
              <a:gd name="T57" fmla="*/ 17 h 91"/>
              <a:gd name="T58" fmla="*/ 72 w 90"/>
              <a:gd name="T59" fmla="*/ 28 h 91"/>
              <a:gd name="T60" fmla="*/ 75 w 90"/>
              <a:gd name="T61" fmla="*/ 41 h 91"/>
              <a:gd name="T62" fmla="*/ 65 w 90"/>
              <a:gd name="T63" fmla="*/ 65 h 91"/>
              <a:gd name="T64" fmla="*/ 65 w 90"/>
              <a:gd name="T65" fmla="*/ 39 h 91"/>
              <a:gd name="T66" fmla="*/ 61 w 90"/>
              <a:gd name="T67" fmla="*/ 50 h 91"/>
              <a:gd name="T68" fmla="*/ 57 w 90"/>
              <a:gd name="T69" fmla="*/ 57 h 91"/>
              <a:gd name="T70" fmla="*/ 41 w 90"/>
              <a:gd name="T71" fmla="*/ 63 h 91"/>
              <a:gd name="T72" fmla="*/ 41 w 90"/>
              <a:gd name="T73" fmla="*/ 68 h 91"/>
              <a:gd name="T74" fmla="*/ 60 w 90"/>
              <a:gd name="T75" fmla="*/ 60 h 91"/>
              <a:gd name="T76" fmla="*/ 66 w 90"/>
              <a:gd name="T77" fmla="*/ 51 h 91"/>
              <a:gd name="T78" fmla="*/ 65 w 90"/>
              <a:gd name="T79"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 h="91">
                <a:moveTo>
                  <a:pt x="30" y="16"/>
                </a:moveTo>
                <a:cubicBezTo>
                  <a:pt x="29" y="17"/>
                  <a:pt x="27" y="18"/>
                  <a:pt x="26" y="19"/>
                </a:cubicBezTo>
                <a:cubicBezTo>
                  <a:pt x="25" y="20"/>
                  <a:pt x="23" y="21"/>
                  <a:pt x="22" y="22"/>
                </a:cubicBezTo>
                <a:cubicBezTo>
                  <a:pt x="21" y="23"/>
                  <a:pt x="20" y="25"/>
                  <a:pt x="19" y="26"/>
                </a:cubicBezTo>
                <a:cubicBezTo>
                  <a:pt x="18" y="28"/>
                  <a:pt x="17" y="29"/>
                  <a:pt x="16" y="31"/>
                </a:cubicBezTo>
                <a:cubicBezTo>
                  <a:pt x="16" y="32"/>
                  <a:pt x="16" y="33"/>
                  <a:pt x="18" y="34"/>
                </a:cubicBezTo>
                <a:cubicBezTo>
                  <a:pt x="19" y="34"/>
                  <a:pt x="20" y="34"/>
                  <a:pt x="20" y="32"/>
                </a:cubicBezTo>
                <a:cubicBezTo>
                  <a:pt x="21" y="31"/>
                  <a:pt x="22" y="30"/>
                  <a:pt x="22" y="29"/>
                </a:cubicBezTo>
                <a:cubicBezTo>
                  <a:pt x="23" y="28"/>
                  <a:pt x="24" y="26"/>
                  <a:pt x="25" y="25"/>
                </a:cubicBezTo>
                <a:cubicBezTo>
                  <a:pt x="26" y="24"/>
                  <a:pt x="27" y="23"/>
                  <a:pt x="29" y="23"/>
                </a:cubicBezTo>
                <a:cubicBezTo>
                  <a:pt x="30" y="22"/>
                  <a:pt x="31" y="21"/>
                  <a:pt x="32" y="21"/>
                </a:cubicBezTo>
                <a:cubicBezTo>
                  <a:pt x="33" y="20"/>
                  <a:pt x="34" y="19"/>
                  <a:pt x="33" y="18"/>
                </a:cubicBezTo>
                <a:cubicBezTo>
                  <a:pt x="33" y="17"/>
                  <a:pt x="32" y="16"/>
                  <a:pt x="30" y="16"/>
                </a:cubicBezTo>
                <a:close/>
                <a:moveTo>
                  <a:pt x="89" y="84"/>
                </a:moveTo>
                <a:cubicBezTo>
                  <a:pt x="89" y="84"/>
                  <a:pt x="89" y="84"/>
                  <a:pt x="89" y="84"/>
                </a:cubicBezTo>
                <a:cubicBezTo>
                  <a:pt x="73" y="67"/>
                  <a:pt x="73" y="67"/>
                  <a:pt x="73" y="67"/>
                </a:cubicBezTo>
                <a:cubicBezTo>
                  <a:pt x="75" y="64"/>
                  <a:pt x="77" y="61"/>
                  <a:pt x="79" y="57"/>
                </a:cubicBezTo>
                <a:cubicBezTo>
                  <a:pt x="81" y="52"/>
                  <a:pt x="82" y="47"/>
                  <a:pt x="82" y="41"/>
                </a:cubicBezTo>
                <a:cubicBezTo>
                  <a:pt x="82" y="36"/>
                  <a:pt x="81" y="30"/>
                  <a:pt x="79" y="26"/>
                </a:cubicBezTo>
                <a:cubicBezTo>
                  <a:pt x="79" y="25"/>
                  <a:pt x="79" y="25"/>
                  <a:pt x="79" y="25"/>
                </a:cubicBezTo>
                <a:cubicBezTo>
                  <a:pt x="77" y="20"/>
                  <a:pt x="74" y="16"/>
                  <a:pt x="70" y="12"/>
                </a:cubicBezTo>
                <a:cubicBezTo>
                  <a:pt x="70" y="12"/>
                  <a:pt x="70" y="12"/>
                  <a:pt x="70" y="12"/>
                </a:cubicBezTo>
                <a:cubicBezTo>
                  <a:pt x="66" y="8"/>
                  <a:pt x="62" y="5"/>
                  <a:pt x="57" y="3"/>
                </a:cubicBezTo>
                <a:cubicBezTo>
                  <a:pt x="52" y="1"/>
                  <a:pt x="46" y="0"/>
                  <a:pt x="41" y="0"/>
                </a:cubicBezTo>
                <a:cubicBezTo>
                  <a:pt x="29" y="0"/>
                  <a:pt x="19" y="4"/>
                  <a:pt x="12" y="12"/>
                </a:cubicBezTo>
                <a:cubicBezTo>
                  <a:pt x="8" y="16"/>
                  <a:pt x="5" y="20"/>
                  <a:pt x="3" y="25"/>
                </a:cubicBezTo>
                <a:cubicBezTo>
                  <a:pt x="1" y="30"/>
                  <a:pt x="0" y="36"/>
                  <a:pt x="0" y="41"/>
                </a:cubicBezTo>
                <a:cubicBezTo>
                  <a:pt x="0" y="47"/>
                  <a:pt x="1" y="52"/>
                  <a:pt x="3" y="57"/>
                </a:cubicBezTo>
                <a:cubicBezTo>
                  <a:pt x="3" y="57"/>
                  <a:pt x="3" y="57"/>
                  <a:pt x="3" y="57"/>
                </a:cubicBezTo>
                <a:cubicBezTo>
                  <a:pt x="5" y="62"/>
                  <a:pt x="8" y="66"/>
                  <a:pt x="12" y="70"/>
                </a:cubicBezTo>
                <a:cubicBezTo>
                  <a:pt x="12" y="70"/>
                  <a:pt x="12" y="70"/>
                  <a:pt x="12" y="70"/>
                </a:cubicBezTo>
                <a:cubicBezTo>
                  <a:pt x="16" y="74"/>
                  <a:pt x="20" y="77"/>
                  <a:pt x="25" y="79"/>
                </a:cubicBezTo>
                <a:cubicBezTo>
                  <a:pt x="25" y="79"/>
                  <a:pt x="25" y="79"/>
                  <a:pt x="25" y="79"/>
                </a:cubicBezTo>
                <a:cubicBezTo>
                  <a:pt x="25" y="79"/>
                  <a:pt x="25" y="79"/>
                  <a:pt x="25" y="79"/>
                </a:cubicBezTo>
                <a:cubicBezTo>
                  <a:pt x="30" y="81"/>
                  <a:pt x="35" y="82"/>
                  <a:pt x="41" y="82"/>
                </a:cubicBezTo>
                <a:cubicBezTo>
                  <a:pt x="46" y="82"/>
                  <a:pt x="52" y="81"/>
                  <a:pt x="57" y="79"/>
                </a:cubicBezTo>
                <a:cubicBezTo>
                  <a:pt x="61" y="78"/>
                  <a:pt x="64" y="75"/>
                  <a:pt x="67" y="73"/>
                </a:cubicBezTo>
                <a:cubicBezTo>
                  <a:pt x="84" y="89"/>
                  <a:pt x="84" y="89"/>
                  <a:pt x="84" y="89"/>
                </a:cubicBezTo>
                <a:cubicBezTo>
                  <a:pt x="85" y="91"/>
                  <a:pt x="88" y="91"/>
                  <a:pt x="89" y="89"/>
                </a:cubicBezTo>
                <a:cubicBezTo>
                  <a:pt x="90" y="88"/>
                  <a:pt x="90" y="85"/>
                  <a:pt x="89" y="84"/>
                </a:cubicBezTo>
                <a:close/>
                <a:moveTo>
                  <a:pt x="65" y="65"/>
                </a:moveTo>
                <a:cubicBezTo>
                  <a:pt x="65" y="65"/>
                  <a:pt x="65" y="65"/>
                  <a:pt x="65" y="65"/>
                </a:cubicBezTo>
                <a:cubicBezTo>
                  <a:pt x="65" y="65"/>
                  <a:pt x="65" y="65"/>
                  <a:pt x="65" y="65"/>
                </a:cubicBezTo>
                <a:cubicBezTo>
                  <a:pt x="62" y="68"/>
                  <a:pt x="58" y="71"/>
                  <a:pt x="54" y="72"/>
                </a:cubicBezTo>
                <a:cubicBezTo>
                  <a:pt x="50" y="74"/>
                  <a:pt x="45" y="75"/>
                  <a:pt x="41" y="75"/>
                </a:cubicBezTo>
                <a:cubicBezTo>
                  <a:pt x="36" y="75"/>
                  <a:pt x="32" y="74"/>
                  <a:pt x="28" y="72"/>
                </a:cubicBezTo>
                <a:cubicBezTo>
                  <a:pt x="28" y="72"/>
                  <a:pt x="28" y="72"/>
                  <a:pt x="28" y="72"/>
                </a:cubicBezTo>
                <a:cubicBezTo>
                  <a:pt x="24" y="71"/>
                  <a:pt x="20" y="68"/>
                  <a:pt x="17" y="65"/>
                </a:cubicBezTo>
                <a:cubicBezTo>
                  <a:pt x="17" y="65"/>
                  <a:pt x="17" y="65"/>
                  <a:pt x="17" y="65"/>
                </a:cubicBezTo>
                <a:cubicBezTo>
                  <a:pt x="17" y="65"/>
                  <a:pt x="17" y="65"/>
                  <a:pt x="17" y="65"/>
                </a:cubicBezTo>
                <a:cubicBezTo>
                  <a:pt x="14" y="62"/>
                  <a:pt x="11" y="58"/>
                  <a:pt x="10" y="54"/>
                </a:cubicBezTo>
                <a:cubicBezTo>
                  <a:pt x="10" y="54"/>
                  <a:pt x="10" y="54"/>
                  <a:pt x="10" y="54"/>
                </a:cubicBezTo>
                <a:cubicBezTo>
                  <a:pt x="8" y="50"/>
                  <a:pt x="7" y="46"/>
                  <a:pt x="7" y="41"/>
                </a:cubicBezTo>
                <a:cubicBezTo>
                  <a:pt x="7" y="37"/>
                  <a:pt x="8" y="32"/>
                  <a:pt x="10" y="28"/>
                </a:cubicBezTo>
                <a:cubicBezTo>
                  <a:pt x="11" y="24"/>
                  <a:pt x="14" y="20"/>
                  <a:pt x="17" y="17"/>
                </a:cubicBezTo>
                <a:cubicBezTo>
                  <a:pt x="23" y="11"/>
                  <a:pt x="32" y="7"/>
                  <a:pt x="41" y="7"/>
                </a:cubicBezTo>
                <a:cubicBezTo>
                  <a:pt x="45" y="7"/>
                  <a:pt x="50" y="8"/>
                  <a:pt x="54" y="10"/>
                </a:cubicBezTo>
                <a:cubicBezTo>
                  <a:pt x="58" y="12"/>
                  <a:pt x="62" y="14"/>
                  <a:pt x="65" y="17"/>
                </a:cubicBezTo>
                <a:cubicBezTo>
                  <a:pt x="65" y="17"/>
                  <a:pt x="65" y="17"/>
                  <a:pt x="65" y="17"/>
                </a:cubicBezTo>
                <a:cubicBezTo>
                  <a:pt x="68" y="21"/>
                  <a:pt x="70" y="24"/>
                  <a:pt x="72" y="28"/>
                </a:cubicBezTo>
                <a:cubicBezTo>
                  <a:pt x="72" y="28"/>
                  <a:pt x="72" y="28"/>
                  <a:pt x="72" y="28"/>
                </a:cubicBezTo>
                <a:cubicBezTo>
                  <a:pt x="74" y="32"/>
                  <a:pt x="75" y="37"/>
                  <a:pt x="75" y="41"/>
                </a:cubicBezTo>
                <a:cubicBezTo>
                  <a:pt x="75" y="46"/>
                  <a:pt x="74" y="50"/>
                  <a:pt x="72" y="54"/>
                </a:cubicBezTo>
                <a:cubicBezTo>
                  <a:pt x="70" y="58"/>
                  <a:pt x="68" y="62"/>
                  <a:pt x="65" y="65"/>
                </a:cubicBezTo>
                <a:close/>
                <a:moveTo>
                  <a:pt x="65" y="39"/>
                </a:moveTo>
                <a:cubicBezTo>
                  <a:pt x="65" y="39"/>
                  <a:pt x="65" y="39"/>
                  <a:pt x="65" y="39"/>
                </a:cubicBezTo>
                <a:cubicBezTo>
                  <a:pt x="64" y="39"/>
                  <a:pt x="63" y="40"/>
                  <a:pt x="63" y="41"/>
                </a:cubicBezTo>
                <a:cubicBezTo>
                  <a:pt x="63" y="44"/>
                  <a:pt x="62" y="47"/>
                  <a:pt x="61" y="50"/>
                </a:cubicBezTo>
                <a:cubicBezTo>
                  <a:pt x="61" y="50"/>
                  <a:pt x="61" y="50"/>
                  <a:pt x="61" y="50"/>
                </a:cubicBezTo>
                <a:cubicBezTo>
                  <a:pt x="60" y="52"/>
                  <a:pt x="59" y="55"/>
                  <a:pt x="57" y="57"/>
                </a:cubicBezTo>
                <a:cubicBezTo>
                  <a:pt x="54" y="59"/>
                  <a:pt x="52" y="60"/>
                  <a:pt x="49" y="62"/>
                </a:cubicBezTo>
                <a:cubicBezTo>
                  <a:pt x="47" y="63"/>
                  <a:pt x="44" y="63"/>
                  <a:pt x="41" y="63"/>
                </a:cubicBezTo>
                <a:cubicBezTo>
                  <a:pt x="40" y="63"/>
                  <a:pt x="39" y="64"/>
                  <a:pt x="39" y="66"/>
                </a:cubicBezTo>
                <a:cubicBezTo>
                  <a:pt x="39" y="67"/>
                  <a:pt x="40" y="68"/>
                  <a:pt x="41" y="68"/>
                </a:cubicBezTo>
                <a:cubicBezTo>
                  <a:pt x="44" y="68"/>
                  <a:pt x="48" y="67"/>
                  <a:pt x="51" y="66"/>
                </a:cubicBezTo>
                <a:cubicBezTo>
                  <a:pt x="54" y="64"/>
                  <a:pt x="57" y="63"/>
                  <a:pt x="60" y="60"/>
                </a:cubicBezTo>
                <a:cubicBezTo>
                  <a:pt x="62" y="58"/>
                  <a:pt x="64" y="55"/>
                  <a:pt x="66" y="51"/>
                </a:cubicBezTo>
                <a:cubicBezTo>
                  <a:pt x="66" y="51"/>
                  <a:pt x="66" y="51"/>
                  <a:pt x="66" y="51"/>
                </a:cubicBezTo>
                <a:cubicBezTo>
                  <a:pt x="67" y="48"/>
                  <a:pt x="68" y="45"/>
                  <a:pt x="68" y="41"/>
                </a:cubicBezTo>
                <a:cubicBezTo>
                  <a:pt x="68" y="40"/>
                  <a:pt x="67" y="39"/>
                  <a:pt x="65" y="3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34" name="原创设计师QQ598969553             _20"/>
          <p:cNvSpPr>
            <a:spLocks noEditPoints="1"/>
          </p:cNvSpPr>
          <p:nvPr/>
        </p:nvSpPr>
        <p:spPr bwMode="auto">
          <a:xfrm>
            <a:off x="2231588" y="3535821"/>
            <a:ext cx="350664" cy="338203"/>
          </a:xfrm>
          <a:custGeom>
            <a:avLst/>
            <a:gdLst>
              <a:gd name="T0" fmla="*/ 59 w 98"/>
              <a:gd name="T1" fmla="*/ 0 h 94"/>
              <a:gd name="T2" fmla="*/ 70 w 98"/>
              <a:gd name="T3" fmla="*/ 11 h 94"/>
              <a:gd name="T4" fmla="*/ 79 w 98"/>
              <a:gd name="T5" fmla="*/ 14 h 94"/>
              <a:gd name="T6" fmla="*/ 98 w 98"/>
              <a:gd name="T7" fmla="*/ 34 h 94"/>
              <a:gd name="T8" fmla="*/ 92 w 98"/>
              <a:gd name="T9" fmla="*/ 89 h 94"/>
              <a:gd name="T10" fmla="*/ 19 w 98"/>
              <a:gd name="T11" fmla="*/ 94 h 94"/>
              <a:gd name="T12" fmla="*/ 5 w 98"/>
              <a:gd name="T13" fmla="*/ 88 h 94"/>
              <a:gd name="T14" fmla="*/ 0 w 98"/>
              <a:gd name="T15" fmla="*/ 34 h 94"/>
              <a:gd name="T16" fmla="*/ 19 w 98"/>
              <a:gd name="T17" fmla="*/ 14 h 94"/>
              <a:gd name="T18" fmla="*/ 27 w 98"/>
              <a:gd name="T19" fmla="*/ 11 h 94"/>
              <a:gd name="T20" fmla="*/ 38 w 98"/>
              <a:gd name="T21" fmla="*/ 0 h 94"/>
              <a:gd name="T22" fmla="*/ 69 w 98"/>
              <a:gd name="T23" fmla="*/ 22 h 94"/>
              <a:gd name="T24" fmla="*/ 68 w 98"/>
              <a:gd name="T25" fmla="*/ 22 h 94"/>
              <a:gd name="T26" fmla="*/ 29 w 98"/>
              <a:gd name="T27" fmla="*/ 22 h 94"/>
              <a:gd name="T28" fmla="*/ 11 w 98"/>
              <a:gd name="T29" fmla="*/ 25 h 94"/>
              <a:gd name="T30" fmla="*/ 7 w 98"/>
              <a:gd name="T31" fmla="*/ 34 h 94"/>
              <a:gd name="T32" fmla="*/ 18 w 98"/>
              <a:gd name="T33" fmla="*/ 52 h 94"/>
              <a:gd name="T34" fmla="*/ 20 w 98"/>
              <a:gd name="T35" fmla="*/ 43 h 94"/>
              <a:gd name="T36" fmla="*/ 37 w 98"/>
              <a:gd name="T37" fmla="*/ 43 h 94"/>
              <a:gd name="T38" fmla="*/ 39 w 98"/>
              <a:gd name="T39" fmla="*/ 45 h 94"/>
              <a:gd name="T40" fmla="*/ 59 w 98"/>
              <a:gd name="T41" fmla="*/ 52 h 94"/>
              <a:gd name="T42" fmla="*/ 61 w 98"/>
              <a:gd name="T43" fmla="*/ 43 h 94"/>
              <a:gd name="T44" fmla="*/ 77 w 98"/>
              <a:gd name="T45" fmla="*/ 43 h 94"/>
              <a:gd name="T46" fmla="*/ 80 w 98"/>
              <a:gd name="T47" fmla="*/ 45 h 94"/>
              <a:gd name="T48" fmla="*/ 91 w 98"/>
              <a:gd name="T49" fmla="*/ 52 h 94"/>
              <a:gd name="T50" fmla="*/ 87 w 98"/>
              <a:gd name="T51" fmla="*/ 25 h 94"/>
              <a:gd name="T52" fmla="*/ 69 w 98"/>
              <a:gd name="T53" fmla="*/ 22 h 94"/>
              <a:gd name="T54" fmla="*/ 32 w 98"/>
              <a:gd name="T55" fmla="*/ 14 h 94"/>
              <a:gd name="T56" fmla="*/ 66 w 98"/>
              <a:gd name="T57" fmla="*/ 11 h 94"/>
              <a:gd name="T58" fmla="*/ 59 w 98"/>
              <a:gd name="T59" fmla="*/ 4 h 94"/>
              <a:gd name="T60" fmla="*/ 34 w 98"/>
              <a:gd name="T61" fmla="*/ 6 h 94"/>
              <a:gd name="T62" fmla="*/ 32 w 98"/>
              <a:gd name="T63" fmla="*/ 14 h 94"/>
              <a:gd name="T64" fmla="*/ 7 w 98"/>
              <a:gd name="T65" fmla="*/ 57 h 94"/>
              <a:gd name="T66" fmla="*/ 11 w 98"/>
              <a:gd name="T67" fmla="*/ 83 h 94"/>
              <a:gd name="T68" fmla="*/ 19 w 98"/>
              <a:gd name="T69" fmla="*/ 87 h 94"/>
              <a:gd name="T70" fmla="*/ 87 w 98"/>
              <a:gd name="T71" fmla="*/ 83 h 94"/>
              <a:gd name="T72" fmla="*/ 91 w 98"/>
              <a:gd name="T73" fmla="*/ 57 h 94"/>
              <a:gd name="T74" fmla="*/ 80 w 98"/>
              <a:gd name="T75" fmla="*/ 63 h 94"/>
              <a:gd name="T76" fmla="*/ 77 w 98"/>
              <a:gd name="T77" fmla="*/ 66 h 94"/>
              <a:gd name="T78" fmla="*/ 59 w 98"/>
              <a:gd name="T79" fmla="*/ 63 h 94"/>
              <a:gd name="T80" fmla="*/ 59 w 98"/>
              <a:gd name="T81" fmla="*/ 57 h 94"/>
              <a:gd name="T82" fmla="*/ 39 w 98"/>
              <a:gd name="T83" fmla="*/ 63 h 94"/>
              <a:gd name="T84" fmla="*/ 36 w 98"/>
              <a:gd name="T85" fmla="*/ 66 h 94"/>
              <a:gd name="T86" fmla="*/ 18 w 98"/>
              <a:gd name="T87" fmla="*/ 63 h 94"/>
              <a:gd name="T88" fmla="*/ 18 w 98"/>
              <a:gd name="T89" fmla="*/ 57 h 94"/>
              <a:gd name="T90" fmla="*/ 34 w 98"/>
              <a:gd name="T91" fmla="*/ 48 h 94"/>
              <a:gd name="T92" fmla="*/ 23 w 98"/>
              <a:gd name="T93" fmla="*/ 48 h 94"/>
              <a:gd name="T94" fmla="*/ 23 w 98"/>
              <a:gd name="T95" fmla="*/ 54 h 94"/>
              <a:gd name="T96" fmla="*/ 23 w 98"/>
              <a:gd name="T97" fmla="*/ 61 h 94"/>
              <a:gd name="T98" fmla="*/ 34 w 98"/>
              <a:gd name="T99" fmla="*/ 54 h 94"/>
              <a:gd name="T100" fmla="*/ 34 w 98"/>
              <a:gd name="T101" fmla="*/ 54 h 94"/>
              <a:gd name="T102" fmla="*/ 75 w 98"/>
              <a:gd name="T103" fmla="*/ 48 h 94"/>
              <a:gd name="T104" fmla="*/ 64 w 98"/>
              <a:gd name="T105" fmla="*/ 48 h 94"/>
              <a:gd name="T106" fmla="*/ 64 w 98"/>
              <a:gd name="T107" fmla="*/ 54 h 94"/>
              <a:gd name="T108" fmla="*/ 64 w 98"/>
              <a:gd name="T109" fmla="*/ 61 h 94"/>
              <a:gd name="T110" fmla="*/ 75 w 98"/>
              <a:gd name="T111" fmla="*/ 54 h 94"/>
              <a:gd name="T112" fmla="*/ 75 w 98"/>
              <a:gd name="T113" fmla="*/ 5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8" h="94">
                <a:moveTo>
                  <a:pt x="38" y="0"/>
                </a:moveTo>
                <a:cubicBezTo>
                  <a:pt x="59" y="0"/>
                  <a:pt x="59" y="0"/>
                  <a:pt x="59" y="0"/>
                </a:cubicBezTo>
                <a:cubicBezTo>
                  <a:pt x="62" y="0"/>
                  <a:pt x="65" y="1"/>
                  <a:pt x="67" y="3"/>
                </a:cubicBezTo>
                <a:cubicBezTo>
                  <a:pt x="69" y="5"/>
                  <a:pt x="70" y="8"/>
                  <a:pt x="70" y="11"/>
                </a:cubicBezTo>
                <a:cubicBezTo>
                  <a:pt x="70" y="14"/>
                  <a:pt x="70" y="14"/>
                  <a:pt x="70" y="14"/>
                </a:cubicBezTo>
                <a:cubicBezTo>
                  <a:pt x="79" y="14"/>
                  <a:pt x="79" y="14"/>
                  <a:pt x="79" y="14"/>
                </a:cubicBezTo>
                <a:cubicBezTo>
                  <a:pt x="84" y="14"/>
                  <a:pt x="89" y="16"/>
                  <a:pt x="92" y="20"/>
                </a:cubicBezTo>
                <a:cubicBezTo>
                  <a:pt x="96" y="24"/>
                  <a:pt x="98" y="28"/>
                  <a:pt x="98" y="34"/>
                </a:cubicBezTo>
                <a:cubicBezTo>
                  <a:pt x="98" y="75"/>
                  <a:pt x="98" y="75"/>
                  <a:pt x="98" y="75"/>
                </a:cubicBezTo>
                <a:cubicBezTo>
                  <a:pt x="98" y="80"/>
                  <a:pt x="96" y="85"/>
                  <a:pt x="92" y="89"/>
                </a:cubicBezTo>
                <a:cubicBezTo>
                  <a:pt x="89" y="92"/>
                  <a:pt x="84" y="94"/>
                  <a:pt x="79" y="94"/>
                </a:cubicBezTo>
                <a:cubicBezTo>
                  <a:pt x="19" y="94"/>
                  <a:pt x="19" y="94"/>
                  <a:pt x="19" y="94"/>
                </a:cubicBezTo>
                <a:cubicBezTo>
                  <a:pt x="14" y="94"/>
                  <a:pt x="9" y="92"/>
                  <a:pt x="5" y="89"/>
                </a:cubicBezTo>
                <a:cubicBezTo>
                  <a:pt x="5" y="88"/>
                  <a:pt x="5" y="88"/>
                  <a:pt x="5" y="88"/>
                </a:cubicBezTo>
                <a:cubicBezTo>
                  <a:pt x="2" y="85"/>
                  <a:pt x="0" y="80"/>
                  <a:pt x="0" y="75"/>
                </a:cubicBezTo>
                <a:cubicBezTo>
                  <a:pt x="0" y="34"/>
                  <a:pt x="0" y="34"/>
                  <a:pt x="0" y="34"/>
                </a:cubicBezTo>
                <a:cubicBezTo>
                  <a:pt x="0" y="28"/>
                  <a:pt x="2" y="24"/>
                  <a:pt x="5" y="20"/>
                </a:cubicBezTo>
                <a:cubicBezTo>
                  <a:pt x="9" y="16"/>
                  <a:pt x="14" y="14"/>
                  <a:pt x="19" y="14"/>
                </a:cubicBezTo>
                <a:cubicBezTo>
                  <a:pt x="27" y="14"/>
                  <a:pt x="27" y="14"/>
                  <a:pt x="27" y="14"/>
                </a:cubicBezTo>
                <a:cubicBezTo>
                  <a:pt x="27" y="11"/>
                  <a:pt x="27" y="11"/>
                  <a:pt x="27" y="11"/>
                </a:cubicBezTo>
                <a:cubicBezTo>
                  <a:pt x="27" y="8"/>
                  <a:pt x="29" y="5"/>
                  <a:pt x="31" y="3"/>
                </a:cubicBezTo>
                <a:cubicBezTo>
                  <a:pt x="33" y="1"/>
                  <a:pt x="35" y="0"/>
                  <a:pt x="38" y="0"/>
                </a:cubicBezTo>
                <a:close/>
                <a:moveTo>
                  <a:pt x="69" y="22"/>
                </a:moveTo>
                <a:cubicBezTo>
                  <a:pt x="69" y="22"/>
                  <a:pt x="69" y="22"/>
                  <a:pt x="69" y="22"/>
                </a:cubicBezTo>
                <a:cubicBezTo>
                  <a:pt x="68" y="22"/>
                  <a:pt x="68" y="22"/>
                  <a:pt x="68" y="22"/>
                </a:cubicBezTo>
                <a:cubicBezTo>
                  <a:pt x="68" y="22"/>
                  <a:pt x="68" y="22"/>
                  <a:pt x="68" y="22"/>
                </a:cubicBezTo>
                <a:cubicBezTo>
                  <a:pt x="30" y="22"/>
                  <a:pt x="30" y="22"/>
                  <a:pt x="30" y="22"/>
                </a:cubicBezTo>
                <a:cubicBezTo>
                  <a:pt x="29" y="22"/>
                  <a:pt x="29" y="22"/>
                  <a:pt x="29" y="22"/>
                </a:cubicBezTo>
                <a:cubicBezTo>
                  <a:pt x="19" y="22"/>
                  <a:pt x="19" y="22"/>
                  <a:pt x="19" y="22"/>
                </a:cubicBezTo>
                <a:cubicBezTo>
                  <a:pt x="16" y="22"/>
                  <a:pt x="13" y="23"/>
                  <a:pt x="11" y="25"/>
                </a:cubicBezTo>
                <a:cubicBezTo>
                  <a:pt x="11" y="25"/>
                  <a:pt x="11" y="25"/>
                  <a:pt x="11" y="25"/>
                </a:cubicBezTo>
                <a:cubicBezTo>
                  <a:pt x="9" y="28"/>
                  <a:pt x="7" y="31"/>
                  <a:pt x="7" y="34"/>
                </a:cubicBezTo>
                <a:cubicBezTo>
                  <a:pt x="7" y="52"/>
                  <a:pt x="7" y="52"/>
                  <a:pt x="7" y="52"/>
                </a:cubicBezTo>
                <a:cubicBezTo>
                  <a:pt x="18" y="52"/>
                  <a:pt x="18" y="52"/>
                  <a:pt x="18" y="52"/>
                </a:cubicBezTo>
                <a:cubicBezTo>
                  <a:pt x="18" y="45"/>
                  <a:pt x="18" y="45"/>
                  <a:pt x="18" y="45"/>
                </a:cubicBezTo>
                <a:cubicBezTo>
                  <a:pt x="18" y="44"/>
                  <a:pt x="19" y="43"/>
                  <a:pt x="20" y="43"/>
                </a:cubicBezTo>
                <a:cubicBezTo>
                  <a:pt x="20" y="43"/>
                  <a:pt x="20" y="43"/>
                  <a:pt x="20" y="43"/>
                </a:cubicBezTo>
                <a:cubicBezTo>
                  <a:pt x="37" y="43"/>
                  <a:pt x="37" y="43"/>
                  <a:pt x="37" y="43"/>
                </a:cubicBezTo>
                <a:cubicBezTo>
                  <a:pt x="38" y="43"/>
                  <a:pt x="39" y="44"/>
                  <a:pt x="39" y="45"/>
                </a:cubicBezTo>
                <a:cubicBezTo>
                  <a:pt x="39" y="45"/>
                  <a:pt x="39" y="45"/>
                  <a:pt x="39" y="45"/>
                </a:cubicBezTo>
                <a:cubicBezTo>
                  <a:pt x="39" y="52"/>
                  <a:pt x="39" y="52"/>
                  <a:pt x="39" y="52"/>
                </a:cubicBezTo>
                <a:cubicBezTo>
                  <a:pt x="59" y="52"/>
                  <a:pt x="59" y="52"/>
                  <a:pt x="59" y="52"/>
                </a:cubicBezTo>
                <a:cubicBezTo>
                  <a:pt x="59" y="45"/>
                  <a:pt x="59" y="45"/>
                  <a:pt x="59" y="45"/>
                </a:cubicBezTo>
                <a:cubicBezTo>
                  <a:pt x="59" y="44"/>
                  <a:pt x="60" y="43"/>
                  <a:pt x="61" y="43"/>
                </a:cubicBezTo>
                <a:cubicBezTo>
                  <a:pt x="61" y="43"/>
                  <a:pt x="61" y="43"/>
                  <a:pt x="61" y="43"/>
                </a:cubicBezTo>
                <a:cubicBezTo>
                  <a:pt x="77" y="43"/>
                  <a:pt x="77" y="43"/>
                  <a:pt x="77" y="43"/>
                </a:cubicBezTo>
                <a:cubicBezTo>
                  <a:pt x="79" y="43"/>
                  <a:pt x="80" y="44"/>
                  <a:pt x="80" y="45"/>
                </a:cubicBezTo>
                <a:cubicBezTo>
                  <a:pt x="80" y="45"/>
                  <a:pt x="80" y="45"/>
                  <a:pt x="80" y="45"/>
                </a:cubicBezTo>
                <a:cubicBezTo>
                  <a:pt x="80" y="52"/>
                  <a:pt x="80" y="52"/>
                  <a:pt x="80" y="52"/>
                </a:cubicBezTo>
                <a:cubicBezTo>
                  <a:pt x="91" y="52"/>
                  <a:pt x="91" y="52"/>
                  <a:pt x="91" y="52"/>
                </a:cubicBezTo>
                <a:cubicBezTo>
                  <a:pt x="91" y="34"/>
                  <a:pt x="91" y="34"/>
                  <a:pt x="91" y="34"/>
                </a:cubicBezTo>
                <a:cubicBezTo>
                  <a:pt x="91" y="31"/>
                  <a:pt x="89" y="28"/>
                  <a:pt x="87" y="25"/>
                </a:cubicBezTo>
                <a:cubicBezTo>
                  <a:pt x="85" y="23"/>
                  <a:pt x="82" y="22"/>
                  <a:pt x="79" y="22"/>
                </a:cubicBezTo>
                <a:cubicBezTo>
                  <a:pt x="69" y="22"/>
                  <a:pt x="69" y="22"/>
                  <a:pt x="69" y="22"/>
                </a:cubicBezTo>
                <a:close/>
                <a:moveTo>
                  <a:pt x="32" y="14"/>
                </a:moveTo>
                <a:cubicBezTo>
                  <a:pt x="32" y="14"/>
                  <a:pt x="32" y="14"/>
                  <a:pt x="32" y="14"/>
                </a:cubicBezTo>
                <a:cubicBezTo>
                  <a:pt x="66" y="14"/>
                  <a:pt x="66" y="14"/>
                  <a:pt x="66" y="14"/>
                </a:cubicBezTo>
                <a:cubicBezTo>
                  <a:pt x="66" y="11"/>
                  <a:pt x="66" y="11"/>
                  <a:pt x="66" y="11"/>
                </a:cubicBezTo>
                <a:cubicBezTo>
                  <a:pt x="66" y="9"/>
                  <a:pt x="65" y="7"/>
                  <a:pt x="64" y="6"/>
                </a:cubicBezTo>
                <a:cubicBezTo>
                  <a:pt x="63" y="5"/>
                  <a:pt x="61" y="4"/>
                  <a:pt x="59" y="4"/>
                </a:cubicBezTo>
                <a:cubicBezTo>
                  <a:pt x="38" y="4"/>
                  <a:pt x="38" y="4"/>
                  <a:pt x="38" y="4"/>
                </a:cubicBezTo>
                <a:cubicBezTo>
                  <a:pt x="37" y="4"/>
                  <a:pt x="35" y="5"/>
                  <a:pt x="34" y="6"/>
                </a:cubicBezTo>
                <a:cubicBezTo>
                  <a:pt x="33" y="7"/>
                  <a:pt x="32" y="9"/>
                  <a:pt x="32" y="11"/>
                </a:cubicBezTo>
                <a:cubicBezTo>
                  <a:pt x="32" y="14"/>
                  <a:pt x="32" y="14"/>
                  <a:pt x="32" y="14"/>
                </a:cubicBezTo>
                <a:close/>
                <a:moveTo>
                  <a:pt x="7" y="57"/>
                </a:moveTo>
                <a:cubicBezTo>
                  <a:pt x="7" y="57"/>
                  <a:pt x="7" y="57"/>
                  <a:pt x="7" y="57"/>
                </a:cubicBezTo>
                <a:cubicBezTo>
                  <a:pt x="7" y="75"/>
                  <a:pt x="7" y="75"/>
                  <a:pt x="7" y="75"/>
                </a:cubicBezTo>
                <a:cubicBezTo>
                  <a:pt x="7" y="78"/>
                  <a:pt x="8" y="81"/>
                  <a:pt x="11" y="83"/>
                </a:cubicBezTo>
                <a:cubicBezTo>
                  <a:pt x="11" y="83"/>
                  <a:pt x="11" y="83"/>
                  <a:pt x="11" y="83"/>
                </a:cubicBezTo>
                <a:cubicBezTo>
                  <a:pt x="13" y="85"/>
                  <a:pt x="16" y="87"/>
                  <a:pt x="19" y="87"/>
                </a:cubicBezTo>
                <a:cubicBezTo>
                  <a:pt x="79" y="87"/>
                  <a:pt x="79" y="87"/>
                  <a:pt x="79" y="87"/>
                </a:cubicBezTo>
                <a:cubicBezTo>
                  <a:pt x="82" y="87"/>
                  <a:pt x="85" y="85"/>
                  <a:pt x="87" y="83"/>
                </a:cubicBezTo>
                <a:cubicBezTo>
                  <a:pt x="89" y="81"/>
                  <a:pt x="91" y="78"/>
                  <a:pt x="91" y="75"/>
                </a:cubicBezTo>
                <a:cubicBezTo>
                  <a:pt x="91" y="57"/>
                  <a:pt x="91" y="57"/>
                  <a:pt x="91" y="57"/>
                </a:cubicBezTo>
                <a:cubicBezTo>
                  <a:pt x="80" y="57"/>
                  <a:pt x="80" y="57"/>
                  <a:pt x="80" y="57"/>
                </a:cubicBezTo>
                <a:cubicBezTo>
                  <a:pt x="80" y="63"/>
                  <a:pt x="80" y="63"/>
                  <a:pt x="80" y="63"/>
                </a:cubicBezTo>
                <a:cubicBezTo>
                  <a:pt x="80" y="65"/>
                  <a:pt x="79" y="66"/>
                  <a:pt x="77" y="66"/>
                </a:cubicBezTo>
                <a:cubicBezTo>
                  <a:pt x="77" y="66"/>
                  <a:pt x="77" y="66"/>
                  <a:pt x="77" y="66"/>
                </a:cubicBezTo>
                <a:cubicBezTo>
                  <a:pt x="61" y="66"/>
                  <a:pt x="61" y="66"/>
                  <a:pt x="61" y="66"/>
                </a:cubicBezTo>
                <a:cubicBezTo>
                  <a:pt x="60" y="66"/>
                  <a:pt x="59" y="65"/>
                  <a:pt x="59" y="63"/>
                </a:cubicBezTo>
                <a:cubicBezTo>
                  <a:pt x="59" y="63"/>
                  <a:pt x="59" y="63"/>
                  <a:pt x="59" y="63"/>
                </a:cubicBezTo>
                <a:cubicBezTo>
                  <a:pt x="59" y="57"/>
                  <a:pt x="59" y="57"/>
                  <a:pt x="59" y="57"/>
                </a:cubicBezTo>
                <a:cubicBezTo>
                  <a:pt x="39" y="57"/>
                  <a:pt x="39" y="57"/>
                  <a:pt x="39" y="57"/>
                </a:cubicBezTo>
                <a:cubicBezTo>
                  <a:pt x="39" y="63"/>
                  <a:pt x="39" y="63"/>
                  <a:pt x="39" y="63"/>
                </a:cubicBezTo>
                <a:cubicBezTo>
                  <a:pt x="39" y="65"/>
                  <a:pt x="38" y="66"/>
                  <a:pt x="37" y="66"/>
                </a:cubicBezTo>
                <a:cubicBezTo>
                  <a:pt x="36" y="66"/>
                  <a:pt x="36" y="66"/>
                  <a:pt x="36" y="66"/>
                </a:cubicBezTo>
                <a:cubicBezTo>
                  <a:pt x="20" y="66"/>
                  <a:pt x="20" y="66"/>
                  <a:pt x="20" y="66"/>
                </a:cubicBezTo>
                <a:cubicBezTo>
                  <a:pt x="19" y="66"/>
                  <a:pt x="18" y="65"/>
                  <a:pt x="18" y="63"/>
                </a:cubicBezTo>
                <a:cubicBezTo>
                  <a:pt x="18" y="63"/>
                  <a:pt x="18" y="63"/>
                  <a:pt x="18" y="63"/>
                </a:cubicBezTo>
                <a:cubicBezTo>
                  <a:pt x="18" y="57"/>
                  <a:pt x="18" y="57"/>
                  <a:pt x="18" y="57"/>
                </a:cubicBezTo>
                <a:cubicBezTo>
                  <a:pt x="7" y="57"/>
                  <a:pt x="7" y="57"/>
                  <a:pt x="7" y="57"/>
                </a:cubicBezTo>
                <a:close/>
                <a:moveTo>
                  <a:pt x="34" y="48"/>
                </a:moveTo>
                <a:cubicBezTo>
                  <a:pt x="34" y="48"/>
                  <a:pt x="34" y="48"/>
                  <a:pt x="34" y="48"/>
                </a:cubicBezTo>
                <a:cubicBezTo>
                  <a:pt x="23" y="48"/>
                  <a:pt x="23" y="48"/>
                  <a:pt x="23" y="48"/>
                </a:cubicBezTo>
                <a:cubicBezTo>
                  <a:pt x="23" y="54"/>
                  <a:pt x="23" y="54"/>
                  <a:pt x="23" y="54"/>
                </a:cubicBezTo>
                <a:cubicBezTo>
                  <a:pt x="23" y="54"/>
                  <a:pt x="23" y="54"/>
                  <a:pt x="23" y="54"/>
                </a:cubicBezTo>
                <a:cubicBezTo>
                  <a:pt x="23" y="54"/>
                  <a:pt x="23" y="54"/>
                  <a:pt x="23" y="54"/>
                </a:cubicBezTo>
                <a:cubicBezTo>
                  <a:pt x="23" y="61"/>
                  <a:pt x="23" y="61"/>
                  <a:pt x="23" y="61"/>
                </a:cubicBezTo>
                <a:cubicBezTo>
                  <a:pt x="34" y="61"/>
                  <a:pt x="34" y="61"/>
                  <a:pt x="34" y="61"/>
                </a:cubicBezTo>
                <a:cubicBezTo>
                  <a:pt x="34" y="54"/>
                  <a:pt x="34" y="54"/>
                  <a:pt x="34" y="54"/>
                </a:cubicBezTo>
                <a:cubicBezTo>
                  <a:pt x="34" y="54"/>
                  <a:pt x="34" y="54"/>
                  <a:pt x="34" y="54"/>
                </a:cubicBezTo>
                <a:cubicBezTo>
                  <a:pt x="34" y="54"/>
                  <a:pt x="34" y="54"/>
                  <a:pt x="34" y="54"/>
                </a:cubicBezTo>
                <a:cubicBezTo>
                  <a:pt x="34" y="48"/>
                  <a:pt x="34" y="48"/>
                  <a:pt x="34" y="48"/>
                </a:cubicBezTo>
                <a:close/>
                <a:moveTo>
                  <a:pt x="75" y="48"/>
                </a:moveTo>
                <a:cubicBezTo>
                  <a:pt x="75" y="48"/>
                  <a:pt x="75" y="48"/>
                  <a:pt x="75" y="48"/>
                </a:cubicBezTo>
                <a:cubicBezTo>
                  <a:pt x="64" y="48"/>
                  <a:pt x="64" y="48"/>
                  <a:pt x="64" y="48"/>
                </a:cubicBezTo>
                <a:cubicBezTo>
                  <a:pt x="64" y="54"/>
                  <a:pt x="64" y="54"/>
                  <a:pt x="64" y="54"/>
                </a:cubicBezTo>
                <a:cubicBezTo>
                  <a:pt x="64" y="54"/>
                  <a:pt x="64" y="54"/>
                  <a:pt x="64" y="54"/>
                </a:cubicBezTo>
                <a:cubicBezTo>
                  <a:pt x="64" y="54"/>
                  <a:pt x="64" y="54"/>
                  <a:pt x="64" y="54"/>
                </a:cubicBezTo>
                <a:cubicBezTo>
                  <a:pt x="64" y="61"/>
                  <a:pt x="64" y="61"/>
                  <a:pt x="64" y="61"/>
                </a:cubicBezTo>
                <a:cubicBezTo>
                  <a:pt x="75" y="61"/>
                  <a:pt x="75" y="61"/>
                  <a:pt x="75" y="61"/>
                </a:cubicBezTo>
                <a:cubicBezTo>
                  <a:pt x="75" y="54"/>
                  <a:pt x="75" y="54"/>
                  <a:pt x="75" y="54"/>
                </a:cubicBezTo>
                <a:cubicBezTo>
                  <a:pt x="75" y="54"/>
                  <a:pt x="75" y="54"/>
                  <a:pt x="75" y="54"/>
                </a:cubicBezTo>
                <a:cubicBezTo>
                  <a:pt x="75" y="54"/>
                  <a:pt x="75" y="54"/>
                  <a:pt x="75" y="54"/>
                </a:cubicBezTo>
                <a:cubicBezTo>
                  <a:pt x="75" y="48"/>
                  <a:pt x="75" y="48"/>
                  <a:pt x="75" y="4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35" name="原创设计师QQ598969553             _21"/>
          <p:cNvSpPr>
            <a:spLocks noEditPoints="1"/>
          </p:cNvSpPr>
          <p:nvPr/>
        </p:nvSpPr>
        <p:spPr bwMode="auto">
          <a:xfrm>
            <a:off x="8162597" y="3532261"/>
            <a:ext cx="288363" cy="345323"/>
          </a:xfrm>
          <a:custGeom>
            <a:avLst/>
            <a:gdLst>
              <a:gd name="T0" fmla="*/ 72 w 81"/>
              <a:gd name="T1" fmla="*/ 1 h 96"/>
              <a:gd name="T2" fmla="*/ 70 w 81"/>
              <a:gd name="T3" fmla="*/ 7 h 96"/>
              <a:gd name="T4" fmla="*/ 81 w 81"/>
              <a:gd name="T5" fmla="*/ 36 h 96"/>
              <a:gd name="T6" fmla="*/ 68 w 81"/>
              <a:gd name="T7" fmla="*/ 68 h 96"/>
              <a:gd name="T8" fmla="*/ 54 w 81"/>
              <a:gd name="T9" fmla="*/ 78 h 96"/>
              <a:gd name="T10" fmla="*/ 40 w 81"/>
              <a:gd name="T11" fmla="*/ 81 h 96"/>
              <a:gd name="T12" fmla="*/ 55 w 81"/>
              <a:gd name="T13" fmla="*/ 88 h 96"/>
              <a:gd name="T14" fmla="*/ 55 w 81"/>
              <a:gd name="T15" fmla="*/ 96 h 96"/>
              <a:gd name="T16" fmla="*/ 37 w 81"/>
              <a:gd name="T17" fmla="*/ 96 h 96"/>
              <a:gd name="T18" fmla="*/ 18 w 81"/>
              <a:gd name="T19" fmla="*/ 96 h 96"/>
              <a:gd name="T20" fmla="*/ 18 w 81"/>
              <a:gd name="T21" fmla="*/ 88 h 96"/>
              <a:gd name="T22" fmla="*/ 33 w 81"/>
              <a:gd name="T23" fmla="*/ 81 h 96"/>
              <a:gd name="T24" fmla="*/ 20 w 81"/>
              <a:gd name="T25" fmla="*/ 78 h 96"/>
              <a:gd name="T26" fmla="*/ 7 w 81"/>
              <a:gd name="T27" fmla="*/ 69 h 96"/>
              <a:gd name="T28" fmla="*/ 1 w 81"/>
              <a:gd name="T29" fmla="*/ 72 h 96"/>
              <a:gd name="T30" fmla="*/ 10 w 81"/>
              <a:gd name="T31" fmla="*/ 60 h 96"/>
              <a:gd name="T32" fmla="*/ 11 w 81"/>
              <a:gd name="T33" fmla="*/ 11 h 96"/>
              <a:gd name="T34" fmla="*/ 37 w 81"/>
              <a:gd name="T35" fmla="*/ 0 h 96"/>
              <a:gd name="T36" fmla="*/ 65 w 81"/>
              <a:gd name="T37" fmla="*/ 5 h 96"/>
              <a:gd name="T38" fmla="*/ 65 w 81"/>
              <a:gd name="T39" fmla="*/ 5 h 96"/>
              <a:gd name="T40" fmla="*/ 69 w 81"/>
              <a:gd name="T41" fmla="*/ 1 h 96"/>
              <a:gd name="T42" fmla="*/ 67 w 81"/>
              <a:gd name="T43" fmla="*/ 10 h 96"/>
              <a:gd name="T44" fmla="*/ 73 w 81"/>
              <a:gd name="T45" fmla="*/ 36 h 96"/>
              <a:gd name="T46" fmla="*/ 62 w 81"/>
              <a:gd name="T47" fmla="*/ 62 h 96"/>
              <a:gd name="T48" fmla="*/ 13 w 81"/>
              <a:gd name="T49" fmla="*/ 64 h 96"/>
              <a:gd name="T50" fmla="*/ 21 w 81"/>
              <a:gd name="T51" fmla="*/ 73 h 96"/>
              <a:gd name="T52" fmla="*/ 52 w 81"/>
              <a:gd name="T53" fmla="*/ 73 h 96"/>
              <a:gd name="T54" fmla="*/ 65 w 81"/>
              <a:gd name="T55" fmla="*/ 65 h 96"/>
              <a:gd name="T56" fmla="*/ 65 w 81"/>
              <a:gd name="T57" fmla="*/ 65 h 96"/>
              <a:gd name="T58" fmla="*/ 77 w 81"/>
              <a:gd name="T59" fmla="*/ 36 h 96"/>
              <a:gd name="T60" fmla="*/ 67 w 81"/>
              <a:gd name="T61" fmla="*/ 10 h 96"/>
              <a:gd name="T62" fmla="*/ 57 w 81"/>
              <a:gd name="T63" fmla="*/ 16 h 96"/>
              <a:gd name="T64" fmla="*/ 16 w 81"/>
              <a:gd name="T65" fmla="*/ 16 h 96"/>
              <a:gd name="T66" fmla="*/ 16 w 81"/>
              <a:gd name="T67" fmla="*/ 57 h 96"/>
              <a:gd name="T68" fmla="*/ 57 w 81"/>
              <a:gd name="T69" fmla="*/ 57 h 96"/>
              <a:gd name="T70" fmla="*/ 65 w 81"/>
              <a:gd name="T71" fmla="*/ 36 h 96"/>
              <a:gd name="T72" fmla="*/ 57 w 81"/>
              <a:gd name="T73" fmla="*/ 1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1" h="96">
                <a:moveTo>
                  <a:pt x="69" y="1"/>
                </a:moveTo>
                <a:cubicBezTo>
                  <a:pt x="70" y="0"/>
                  <a:pt x="71" y="0"/>
                  <a:pt x="72" y="1"/>
                </a:cubicBezTo>
                <a:cubicBezTo>
                  <a:pt x="73" y="2"/>
                  <a:pt x="73" y="3"/>
                  <a:pt x="72" y="4"/>
                </a:cubicBezTo>
                <a:cubicBezTo>
                  <a:pt x="70" y="7"/>
                  <a:pt x="70" y="7"/>
                  <a:pt x="70" y="7"/>
                </a:cubicBezTo>
                <a:cubicBezTo>
                  <a:pt x="73" y="10"/>
                  <a:pt x="76" y="15"/>
                  <a:pt x="78" y="19"/>
                </a:cubicBezTo>
                <a:cubicBezTo>
                  <a:pt x="80" y="25"/>
                  <a:pt x="81" y="30"/>
                  <a:pt x="81" y="36"/>
                </a:cubicBezTo>
                <a:cubicBezTo>
                  <a:pt x="81" y="42"/>
                  <a:pt x="80" y="48"/>
                  <a:pt x="78" y="53"/>
                </a:cubicBezTo>
                <a:cubicBezTo>
                  <a:pt x="76" y="59"/>
                  <a:pt x="72" y="64"/>
                  <a:pt x="68" y="68"/>
                </a:cubicBezTo>
                <a:cubicBezTo>
                  <a:pt x="64" y="72"/>
                  <a:pt x="59" y="75"/>
                  <a:pt x="54" y="78"/>
                </a:cubicBezTo>
                <a:cubicBezTo>
                  <a:pt x="54" y="78"/>
                  <a:pt x="54" y="78"/>
                  <a:pt x="54" y="78"/>
                </a:cubicBezTo>
                <a:cubicBezTo>
                  <a:pt x="49" y="79"/>
                  <a:pt x="45" y="80"/>
                  <a:pt x="40" y="81"/>
                </a:cubicBezTo>
                <a:cubicBezTo>
                  <a:pt x="40" y="81"/>
                  <a:pt x="40" y="81"/>
                  <a:pt x="40" y="81"/>
                </a:cubicBezTo>
                <a:cubicBezTo>
                  <a:pt x="40" y="88"/>
                  <a:pt x="40" y="88"/>
                  <a:pt x="40" y="88"/>
                </a:cubicBezTo>
                <a:cubicBezTo>
                  <a:pt x="55" y="88"/>
                  <a:pt x="55" y="88"/>
                  <a:pt x="55" y="88"/>
                </a:cubicBezTo>
                <a:cubicBezTo>
                  <a:pt x="57" y="88"/>
                  <a:pt x="59" y="90"/>
                  <a:pt x="59" y="92"/>
                </a:cubicBezTo>
                <a:cubicBezTo>
                  <a:pt x="59" y="94"/>
                  <a:pt x="57" y="96"/>
                  <a:pt x="55" y="96"/>
                </a:cubicBezTo>
                <a:cubicBezTo>
                  <a:pt x="37" y="96"/>
                  <a:pt x="37" y="96"/>
                  <a:pt x="37" y="96"/>
                </a:cubicBezTo>
                <a:cubicBezTo>
                  <a:pt x="37" y="96"/>
                  <a:pt x="37" y="96"/>
                  <a:pt x="37" y="96"/>
                </a:cubicBezTo>
                <a:cubicBezTo>
                  <a:pt x="37" y="96"/>
                  <a:pt x="37" y="96"/>
                  <a:pt x="37" y="96"/>
                </a:cubicBezTo>
                <a:cubicBezTo>
                  <a:pt x="18" y="96"/>
                  <a:pt x="18" y="96"/>
                  <a:pt x="18" y="96"/>
                </a:cubicBezTo>
                <a:cubicBezTo>
                  <a:pt x="16" y="96"/>
                  <a:pt x="15" y="94"/>
                  <a:pt x="15" y="92"/>
                </a:cubicBezTo>
                <a:cubicBezTo>
                  <a:pt x="15" y="90"/>
                  <a:pt x="16" y="88"/>
                  <a:pt x="18" y="88"/>
                </a:cubicBezTo>
                <a:cubicBezTo>
                  <a:pt x="33" y="88"/>
                  <a:pt x="33" y="88"/>
                  <a:pt x="33" y="88"/>
                </a:cubicBezTo>
                <a:cubicBezTo>
                  <a:pt x="33" y="81"/>
                  <a:pt x="33" y="81"/>
                  <a:pt x="33" y="81"/>
                </a:cubicBezTo>
                <a:cubicBezTo>
                  <a:pt x="33" y="81"/>
                  <a:pt x="33" y="81"/>
                  <a:pt x="33" y="81"/>
                </a:cubicBezTo>
                <a:cubicBezTo>
                  <a:pt x="28" y="80"/>
                  <a:pt x="24" y="79"/>
                  <a:pt x="20" y="78"/>
                </a:cubicBezTo>
                <a:cubicBezTo>
                  <a:pt x="20" y="78"/>
                  <a:pt x="20" y="78"/>
                  <a:pt x="20" y="78"/>
                </a:cubicBezTo>
                <a:cubicBezTo>
                  <a:pt x="15" y="76"/>
                  <a:pt x="11" y="73"/>
                  <a:pt x="7" y="69"/>
                </a:cubicBezTo>
                <a:cubicBezTo>
                  <a:pt x="5" y="72"/>
                  <a:pt x="5" y="72"/>
                  <a:pt x="5" y="72"/>
                </a:cubicBezTo>
                <a:cubicBezTo>
                  <a:pt x="4" y="73"/>
                  <a:pt x="2" y="73"/>
                  <a:pt x="1" y="72"/>
                </a:cubicBezTo>
                <a:cubicBezTo>
                  <a:pt x="0" y="71"/>
                  <a:pt x="0" y="69"/>
                  <a:pt x="1" y="69"/>
                </a:cubicBezTo>
                <a:cubicBezTo>
                  <a:pt x="10" y="60"/>
                  <a:pt x="10" y="60"/>
                  <a:pt x="10" y="60"/>
                </a:cubicBezTo>
                <a:cubicBezTo>
                  <a:pt x="4" y="54"/>
                  <a:pt x="1" y="46"/>
                  <a:pt x="1" y="36"/>
                </a:cubicBezTo>
                <a:cubicBezTo>
                  <a:pt x="1" y="26"/>
                  <a:pt x="5" y="17"/>
                  <a:pt x="11" y="11"/>
                </a:cubicBezTo>
                <a:cubicBezTo>
                  <a:pt x="11" y="11"/>
                  <a:pt x="11" y="11"/>
                  <a:pt x="11" y="11"/>
                </a:cubicBezTo>
                <a:cubicBezTo>
                  <a:pt x="18" y="4"/>
                  <a:pt x="27" y="0"/>
                  <a:pt x="37" y="0"/>
                </a:cubicBezTo>
                <a:cubicBezTo>
                  <a:pt x="46" y="0"/>
                  <a:pt x="54" y="4"/>
                  <a:pt x="61" y="9"/>
                </a:cubicBezTo>
                <a:cubicBezTo>
                  <a:pt x="65" y="5"/>
                  <a:pt x="65" y="5"/>
                  <a:pt x="65" y="5"/>
                </a:cubicBezTo>
                <a:cubicBezTo>
                  <a:pt x="65" y="5"/>
                  <a:pt x="65" y="5"/>
                  <a:pt x="65" y="5"/>
                </a:cubicBezTo>
                <a:cubicBezTo>
                  <a:pt x="65" y="5"/>
                  <a:pt x="65" y="5"/>
                  <a:pt x="65" y="5"/>
                </a:cubicBezTo>
                <a:cubicBezTo>
                  <a:pt x="65" y="5"/>
                  <a:pt x="65" y="5"/>
                  <a:pt x="65" y="5"/>
                </a:cubicBezTo>
                <a:cubicBezTo>
                  <a:pt x="69" y="1"/>
                  <a:pt x="69" y="1"/>
                  <a:pt x="69" y="1"/>
                </a:cubicBezTo>
                <a:close/>
                <a:moveTo>
                  <a:pt x="67" y="10"/>
                </a:moveTo>
                <a:cubicBezTo>
                  <a:pt x="67" y="10"/>
                  <a:pt x="67" y="10"/>
                  <a:pt x="67" y="10"/>
                </a:cubicBezTo>
                <a:cubicBezTo>
                  <a:pt x="64" y="12"/>
                  <a:pt x="64" y="12"/>
                  <a:pt x="64" y="12"/>
                </a:cubicBezTo>
                <a:cubicBezTo>
                  <a:pt x="69" y="19"/>
                  <a:pt x="73" y="27"/>
                  <a:pt x="73" y="36"/>
                </a:cubicBezTo>
                <a:cubicBezTo>
                  <a:pt x="73" y="46"/>
                  <a:pt x="69" y="55"/>
                  <a:pt x="62" y="62"/>
                </a:cubicBezTo>
                <a:cubicBezTo>
                  <a:pt x="62" y="62"/>
                  <a:pt x="62" y="62"/>
                  <a:pt x="62" y="62"/>
                </a:cubicBezTo>
                <a:cubicBezTo>
                  <a:pt x="56" y="69"/>
                  <a:pt x="47" y="73"/>
                  <a:pt x="37" y="73"/>
                </a:cubicBezTo>
                <a:cubicBezTo>
                  <a:pt x="28" y="73"/>
                  <a:pt x="19" y="69"/>
                  <a:pt x="13" y="64"/>
                </a:cubicBezTo>
                <a:cubicBezTo>
                  <a:pt x="10" y="66"/>
                  <a:pt x="10" y="66"/>
                  <a:pt x="10" y="66"/>
                </a:cubicBezTo>
                <a:cubicBezTo>
                  <a:pt x="13" y="69"/>
                  <a:pt x="17" y="72"/>
                  <a:pt x="21" y="73"/>
                </a:cubicBezTo>
                <a:cubicBezTo>
                  <a:pt x="26" y="75"/>
                  <a:pt x="31" y="76"/>
                  <a:pt x="37" y="76"/>
                </a:cubicBezTo>
                <a:cubicBezTo>
                  <a:pt x="42" y="76"/>
                  <a:pt x="47" y="75"/>
                  <a:pt x="52" y="73"/>
                </a:cubicBezTo>
                <a:cubicBezTo>
                  <a:pt x="52" y="73"/>
                  <a:pt x="52" y="73"/>
                  <a:pt x="52" y="73"/>
                </a:cubicBezTo>
                <a:cubicBezTo>
                  <a:pt x="57" y="71"/>
                  <a:pt x="61" y="68"/>
                  <a:pt x="65" y="65"/>
                </a:cubicBezTo>
                <a:cubicBezTo>
                  <a:pt x="65" y="65"/>
                  <a:pt x="65" y="65"/>
                  <a:pt x="65" y="65"/>
                </a:cubicBezTo>
                <a:cubicBezTo>
                  <a:pt x="65" y="65"/>
                  <a:pt x="65" y="65"/>
                  <a:pt x="65" y="65"/>
                </a:cubicBezTo>
                <a:cubicBezTo>
                  <a:pt x="69" y="61"/>
                  <a:pt x="72" y="57"/>
                  <a:pt x="74" y="52"/>
                </a:cubicBezTo>
                <a:cubicBezTo>
                  <a:pt x="76" y="47"/>
                  <a:pt x="77" y="42"/>
                  <a:pt x="77" y="36"/>
                </a:cubicBezTo>
                <a:cubicBezTo>
                  <a:pt x="77" y="31"/>
                  <a:pt x="76" y="26"/>
                  <a:pt x="74" y="21"/>
                </a:cubicBezTo>
                <a:cubicBezTo>
                  <a:pt x="72" y="17"/>
                  <a:pt x="69" y="13"/>
                  <a:pt x="67" y="10"/>
                </a:cubicBezTo>
                <a:close/>
                <a:moveTo>
                  <a:pt x="57" y="16"/>
                </a:moveTo>
                <a:cubicBezTo>
                  <a:pt x="57" y="16"/>
                  <a:pt x="57" y="16"/>
                  <a:pt x="57" y="16"/>
                </a:cubicBezTo>
                <a:cubicBezTo>
                  <a:pt x="52" y="11"/>
                  <a:pt x="45" y="8"/>
                  <a:pt x="37" y="8"/>
                </a:cubicBezTo>
                <a:cubicBezTo>
                  <a:pt x="29" y="8"/>
                  <a:pt x="22" y="11"/>
                  <a:pt x="16" y="16"/>
                </a:cubicBezTo>
                <a:cubicBezTo>
                  <a:pt x="11" y="21"/>
                  <a:pt x="8" y="28"/>
                  <a:pt x="8" y="36"/>
                </a:cubicBezTo>
                <a:cubicBezTo>
                  <a:pt x="8" y="44"/>
                  <a:pt x="11" y="51"/>
                  <a:pt x="16" y="57"/>
                </a:cubicBezTo>
                <a:cubicBezTo>
                  <a:pt x="22" y="62"/>
                  <a:pt x="29" y="65"/>
                  <a:pt x="37" y="65"/>
                </a:cubicBezTo>
                <a:cubicBezTo>
                  <a:pt x="44" y="65"/>
                  <a:pt x="52" y="62"/>
                  <a:pt x="57" y="57"/>
                </a:cubicBezTo>
                <a:cubicBezTo>
                  <a:pt x="57" y="57"/>
                  <a:pt x="57" y="57"/>
                  <a:pt x="57" y="57"/>
                </a:cubicBezTo>
                <a:cubicBezTo>
                  <a:pt x="62" y="51"/>
                  <a:pt x="65" y="44"/>
                  <a:pt x="65" y="36"/>
                </a:cubicBezTo>
                <a:cubicBezTo>
                  <a:pt x="65" y="28"/>
                  <a:pt x="62" y="21"/>
                  <a:pt x="57" y="16"/>
                </a:cubicBezTo>
                <a:cubicBezTo>
                  <a:pt x="57" y="16"/>
                  <a:pt x="57" y="16"/>
                  <a:pt x="57" y="16"/>
                </a:cubicBezTo>
                <a:cubicBezTo>
                  <a:pt x="57" y="16"/>
                  <a:pt x="57" y="16"/>
                  <a:pt x="57" y="1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36" name="原创设计师QQ598969553             _22"/>
          <p:cNvSpPr>
            <a:spLocks noEditPoints="1"/>
          </p:cNvSpPr>
          <p:nvPr/>
        </p:nvSpPr>
        <p:spPr bwMode="auto">
          <a:xfrm>
            <a:off x="3707220" y="3539381"/>
            <a:ext cx="350664" cy="331083"/>
          </a:xfrm>
          <a:custGeom>
            <a:avLst/>
            <a:gdLst>
              <a:gd name="T0" fmla="*/ 48 w 98"/>
              <a:gd name="T1" fmla="*/ 24 h 92"/>
              <a:gd name="T2" fmla="*/ 50 w 98"/>
              <a:gd name="T3" fmla="*/ 53 h 92"/>
              <a:gd name="T4" fmla="*/ 52 w 98"/>
              <a:gd name="T5" fmla="*/ 17 h 92"/>
              <a:gd name="T6" fmla="*/ 48 w 98"/>
              <a:gd name="T7" fmla="*/ 16 h 92"/>
              <a:gd name="T8" fmla="*/ 41 w 98"/>
              <a:gd name="T9" fmla="*/ 28 h 92"/>
              <a:gd name="T10" fmla="*/ 94 w 98"/>
              <a:gd name="T11" fmla="*/ 12 h 92"/>
              <a:gd name="T12" fmla="*/ 84 w 98"/>
              <a:gd name="T13" fmla="*/ 12 h 92"/>
              <a:gd name="T14" fmla="*/ 80 w 98"/>
              <a:gd name="T15" fmla="*/ 0 h 92"/>
              <a:gd name="T16" fmla="*/ 14 w 98"/>
              <a:gd name="T17" fmla="*/ 4 h 92"/>
              <a:gd name="T18" fmla="*/ 3 w 98"/>
              <a:gd name="T19" fmla="*/ 12 h 92"/>
              <a:gd name="T20" fmla="*/ 0 w 98"/>
              <a:gd name="T21" fmla="*/ 37 h 92"/>
              <a:gd name="T22" fmla="*/ 6 w 98"/>
              <a:gd name="T23" fmla="*/ 52 h 92"/>
              <a:gd name="T24" fmla="*/ 45 w 98"/>
              <a:gd name="T25" fmla="*/ 75 h 92"/>
              <a:gd name="T26" fmla="*/ 29 w 98"/>
              <a:gd name="T27" fmla="*/ 84 h 92"/>
              <a:gd name="T28" fmla="*/ 29 w 98"/>
              <a:gd name="T29" fmla="*/ 92 h 92"/>
              <a:gd name="T30" fmla="*/ 73 w 98"/>
              <a:gd name="T31" fmla="*/ 88 h 92"/>
              <a:gd name="T32" fmla="*/ 53 w 98"/>
              <a:gd name="T33" fmla="*/ 84 h 92"/>
              <a:gd name="T34" fmla="*/ 78 w 98"/>
              <a:gd name="T35" fmla="*/ 59 h 92"/>
              <a:gd name="T36" fmla="*/ 92 w 98"/>
              <a:gd name="T37" fmla="*/ 52 h 92"/>
              <a:gd name="T38" fmla="*/ 98 w 98"/>
              <a:gd name="T39" fmla="*/ 16 h 92"/>
              <a:gd name="T40" fmla="*/ 11 w 98"/>
              <a:gd name="T41" fmla="*/ 47 h 92"/>
              <a:gd name="T42" fmla="*/ 7 w 98"/>
              <a:gd name="T43" fmla="*/ 37 h 92"/>
              <a:gd name="T44" fmla="*/ 14 w 98"/>
              <a:gd name="T45" fmla="*/ 20 h 92"/>
              <a:gd name="T46" fmla="*/ 15 w 98"/>
              <a:gd name="T47" fmla="*/ 50 h 92"/>
              <a:gd name="T48" fmla="*/ 76 w 98"/>
              <a:gd name="T49" fmla="*/ 40 h 92"/>
              <a:gd name="T50" fmla="*/ 73 w 98"/>
              <a:gd name="T51" fmla="*/ 53 h 92"/>
              <a:gd name="T52" fmla="*/ 49 w 98"/>
              <a:gd name="T53" fmla="*/ 67 h 92"/>
              <a:gd name="T54" fmla="*/ 24 w 98"/>
              <a:gd name="T55" fmla="*/ 53 h 92"/>
              <a:gd name="T56" fmla="*/ 21 w 98"/>
              <a:gd name="T57" fmla="*/ 40 h 92"/>
              <a:gd name="T58" fmla="*/ 76 w 98"/>
              <a:gd name="T59" fmla="*/ 8 h 92"/>
              <a:gd name="T60" fmla="*/ 91 w 98"/>
              <a:gd name="T61" fmla="*/ 37 h 92"/>
              <a:gd name="T62" fmla="*/ 86 w 98"/>
              <a:gd name="T63" fmla="*/ 47 h 92"/>
              <a:gd name="T64" fmla="*/ 83 w 98"/>
              <a:gd name="T65" fmla="*/ 50 h 92"/>
              <a:gd name="T66" fmla="*/ 84 w 98"/>
              <a:gd name="T67" fmla="*/ 40 h 92"/>
              <a:gd name="T68" fmla="*/ 91 w 98"/>
              <a:gd name="T6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8" h="92">
                <a:moveTo>
                  <a:pt x="44" y="28"/>
                </a:moveTo>
                <a:cubicBezTo>
                  <a:pt x="48" y="24"/>
                  <a:pt x="48" y="24"/>
                  <a:pt x="48" y="24"/>
                </a:cubicBezTo>
                <a:cubicBezTo>
                  <a:pt x="48" y="51"/>
                  <a:pt x="48" y="51"/>
                  <a:pt x="48" y="51"/>
                </a:cubicBezTo>
                <a:cubicBezTo>
                  <a:pt x="48" y="52"/>
                  <a:pt x="49" y="53"/>
                  <a:pt x="50" y="53"/>
                </a:cubicBezTo>
                <a:cubicBezTo>
                  <a:pt x="51" y="53"/>
                  <a:pt x="52" y="52"/>
                  <a:pt x="52" y="51"/>
                </a:cubicBezTo>
                <a:cubicBezTo>
                  <a:pt x="52" y="17"/>
                  <a:pt x="52" y="17"/>
                  <a:pt x="52" y="17"/>
                </a:cubicBezTo>
                <a:cubicBezTo>
                  <a:pt x="52" y="16"/>
                  <a:pt x="51" y="15"/>
                  <a:pt x="50" y="15"/>
                </a:cubicBezTo>
                <a:cubicBezTo>
                  <a:pt x="49" y="15"/>
                  <a:pt x="48" y="15"/>
                  <a:pt x="48" y="16"/>
                </a:cubicBezTo>
                <a:cubicBezTo>
                  <a:pt x="41" y="25"/>
                  <a:pt x="41" y="25"/>
                  <a:pt x="41" y="25"/>
                </a:cubicBezTo>
                <a:cubicBezTo>
                  <a:pt x="40" y="26"/>
                  <a:pt x="40" y="28"/>
                  <a:pt x="41" y="28"/>
                </a:cubicBezTo>
                <a:cubicBezTo>
                  <a:pt x="42" y="29"/>
                  <a:pt x="44" y="29"/>
                  <a:pt x="44" y="28"/>
                </a:cubicBezTo>
                <a:close/>
                <a:moveTo>
                  <a:pt x="94" y="12"/>
                </a:moveTo>
                <a:cubicBezTo>
                  <a:pt x="94" y="12"/>
                  <a:pt x="94" y="12"/>
                  <a:pt x="94" y="12"/>
                </a:cubicBezTo>
                <a:cubicBezTo>
                  <a:pt x="84" y="12"/>
                  <a:pt x="84" y="12"/>
                  <a:pt x="84" y="12"/>
                </a:cubicBezTo>
                <a:cubicBezTo>
                  <a:pt x="84" y="4"/>
                  <a:pt x="84" y="4"/>
                  <a:pt x="84" y="4"/>
                </a:cubicBezTo>
                <a:cubicBezTo>
                  <a:pt x="84" y="2"/>
                  <a:pt x="82" y="0"/>
                  <a:pt x="80" y="0"/>
                </a:cubicBezTo>
                <a:cubicBezTo>
                  <a:pt x="17" y="0"/>
                  <a:pt x="17" y="0"/>
                  <a:pt x="17" y="0"/>
                </a:cubicBezTo>
                <a:cubicBezTo>
                  <a:pt x="15" y="0"/>
                  <a:pt x="14" y="2"/>
                  <a:pt x="14" y="4"/>
                </a:cubicBezTo>
                <a:cubicBezTo>
                  <a:pt x="14" y="12"/>
                  <a:pt x="14" y="12"/>
                  <a:pt x="14" y="12"/>
                </a:cubicBezTo>
                <a:cubicBezTo>
                  <a:pt x="3" y="12"/>
                  <a:pt x="3" y="12"/>
                  <a:pt x="3" y="12"/>
                </a:cubicBezTo>
                <a:cubicBezTo>
                  <a:pt x="1" y="12"/>
                  <a:pt x="0" y="14"/>
                  <a:pt x="0" y="16"/>
                </a:cubicBezTo>
                <a:cubicBezTo>
                  <a:pt x="0" y="37"/>
                  <a:pt x="0" y="37"/>
                  <a:pt x="0" y="37"/>
                </a:cubicBezTo>
                <a:cubicBezTo>
                  <a:pt x="0" y="43"/>
                  <a:pt x="2" y="48"/>
                  <a:pt x="6" y="52"/>
                </a:cubicBezTo>
                <a:cubicBezTo>
                  <a:pt x="6" y="52"/>
                  <a:pt x="6" y="52"/>
                  <a:pt x="6" y="52"/>
                </a:cubicBezTo>
                <a:cubicBezTo>
                  <a:pt x="9" y="56"/>
                  <a:pt x="14" y="58"/>
                  <a:pt x="19" y="59"/>
                </a:cubicBezTo>
                <a:cubicBezTo>
                  <a:pt x="25" y="68"/>
                  <a:pt x="35" y="74"/>
                  <a:pt x="45" y="75"/>
                </a:cubicBezTo>
                <a:cubicBezTo>
                  <a:pt x="45" y="84"/>
                  <a:pt x="45" y="84"/>
                  <a:pt x="45" y="84"/>
                </a:cubicBezTo>
                <a:cubicBezTo>
                  <a:pt x="29" y="84"/>
                  <a:pt x="29" y="84"/>
                  <a:pt x="29" y="84"/>
                </a:cubicBezTo>
                <a:cubicBezTo>
                  <a:pt x="27" y="84"/>
                  <a:pt x="25" y="86"/>
                  <a:pt x="25" y="88"/>
                </a:cubicBezTo>
                <a:cubicBezTo>
                  <a:pt x="25" y="90"/>
                  <a:pt x="27" y="92"/>
                  <a:pt x="29" y="92"/>
                </a:cubicBezTo>
                <a:cubicBezTo>
                  <a:pt x="69" y="92"/>
                  <a:pt x="69" y="92"/>
                  <a:pt x="69" y="92"/>
                </a:cubicBezTo>
                <a:cubicBezTo>
                  <a:pt x="71" y="92"/>
                  <a:pt x="73" y="90"/>
                  <a:pt x="73" y="88"/>
                </a:cubicBezTo>
                <a:cubicBezTo>
                  <a:pt x="73" y="86"/>
                  <a:pt x="71" y="84"/>
                  <a:pt x="69" y="84"/>
                </a:cubicBezTo>
                <a:cubicBezTo>
                  <a:pt x="53" y="84"/>
                  <a:pt x="53" y="84"/>
                  <a:pt x="53" y="84"/>
                </a:cubicBezTo>
                <a:cubicBezTo>
                  <a:pt x="53" y="75"/>
                  <a:pt x="53" y="75"/>
                  <a:pt x="53" y="75"/>
                </a:cubicBezTo>
                <a:cubicBezTo>
                  <a:pt x="63" y="74"/>
                  <a:pt x="73" y="68"/>
                  <a:pt x="78" y="59"/>
                </a:cubicBezTo>
                <a:cubicBezTo>
                  <a:pt x="84" y="58"/>
                  <a:pt x="88" y="56"/>
                  <a:pt x="92" y="53"/>
                </a:cubicBezTo>
                <a:cubicBezTo>
                  <a:pt x="92" y="52"/>
                  <a:pt x="92" y="52"/>
                  <a:pt x="92" y="52"/>
                </a:cubicBezTo>
                <a:cubicBezTo>
                  <a:pt x="96" y="48"/>
                  <a:pt x="98" y="43"/>
                  <a:pt x="98" y="37"/>
                </a:cubicBezTo>
                <a:cubicBezTo>
                  <a:pt x="98" y="16"/>
                  <a:pt x="98" y="16"/>
                  <a:pt x="98" y="16"/>
                </a:cubicBezTo>
                <a:cubicBezTo>
                  <a:pt x="98" y="14"/>
                  <a:pt x="96" y="12"/>
                  <a:pt x="94" y="12"/>
                </a:cubicBezTo>
                <a:close/>
                <a:moveTo>
                  <a:pt x="11" y="47"/>
                </a:moveTo>
                <a:cubicBezTo>
                  <a:pt x="11" y="47"/>
                  <a:pt x="11" y="47"/>
                  <a:pt x="11" y="47"/>
                </a:cubicBezTo>
                <a:cubicBezTo>
                  <a:pt x="9" y="44"/>
                  <a:pt x="7" y="41"/>
                  <a:pt x="7" y="37"/>
                </a:cubicBezTo>
                <a:cubicBezTo>
                  <a:pt x="7" y="20"/>
                  <a:pt x="7" y="20"/>
                  <a:pt x="7" y="20"/>
                </a:cubicBezTo>
                <a:cubicBezTo>
                  <a:pt x="14" y="20"/>
                  <a:pt x="14" y="20"/>
                  <a:pt x="14" y="20"/>
                </a:cubicBezTo>
                <a:cubicBezTo>
                  <a:pt x="14" y="40"/>
                  <a:pt x="14" y="40"/>
                  <a:pt x="14" y="40"/>
                </a:cubicBezTo>
                <a:cubicBezTo>
                  <a:pt x="14" y="44"/>
                  <a:pt x="14" y="47"/>
                  <a:pt x="15" y="50"/>
                </a:cubicBezTo>
                <a:cubicBezTo>
                  <a:pt x="14" y="49"/>
                  <a:pt x="12" y="48"/>
                  <a:pt x="11" y="47"/>
                </a:cubicBezTo>
                <a:close/>
                <a:moveTo>
                  <a:pt x="76" y="40"/>
                </a:moveTo>
                <a:cubicBezTo>
                  <a:pt x="76" y="40"/>
                  <a:pt x="76" y="40"/>
                  <a:pt x="76" y="40"/>
                </a:cubicBezTo>
                <a:cubicBezTo>
                  <a:pt x="76" y="45"/>
                  <a:pt x="75" y="49"/>
                  <a:pt x="73" y="53"/>
                </a:cubicBezTo>
                <a:cubicBezTo>
                  <a:pt x="73" y="53"/>
                  <a:pt x="73" y="53"/>
                  <a:pt x="73" y="53"/>
                </a:cubicBezTo>
                <a:cubicBezTo>
                  <a:pt x="69" y="62"/>
                  <a:pt x="59" y="67"/>
                  <a:pt x="49" y="67"/>
                </a:cubicBezTo>
                <a:cubicBezTo>
                  <a:pt x="39" y="67"/>
                  <a:pt x="29" y="62"/>
                  <a:pt x="24" y="53"/>
                </a:cubicBezTo>
                <a:cubicBezTo>
                  <a:pt x="24" y="53"/>
                  <a:pt x="24" y="53"/>
                  <a:pt x="24" y="53"/>
                </a:cubicBezTo>
                <a:cubicBezTo>
                  <a:pt x="22" y="49"/>
                  <a:pt x="21" y="45"/>
                  <a:pt x="21" y="40"/>
                </a:cubicBezTo>
                <a:cubicBezTo>
                  <a:pt x="21" y="40"/>
                  <a:pt x="21" y="40"/>
                  <a:pt x="21" y="40"/>
                </a:cubicBezTo>
                <a:cubicBezTo>
                  <a:pt x="21" y="8"/>
                  <a:pt x="21" y="8"/>
                  <a:pt x="21" y="8"/>
                </a:cubicBezTo>
                <a:cubicBezTo>
                  <a:pt x="76" y="8"/>
                  <a:pt x="76" y="8"/>
                  <a:pt x="76" y="8"/>
                </a:cubicBezTo>
                <a:cubicBezTo>
                  <a:pt x="76" y="40"/>
                  <a:pt x="76" y="40"/>
                  <a:pt x="76" y="40"/>
                </a:cubicBezTo>
                <a:close/>
                <a:moveTo>
                  <a:pt x="91" y="37"/>
                </a:moveTo>
                <a:cubicBezTo>
                  <a:pt x="91" y="37"/>
                  <a:pt x="91" y="37"/>
                  <a:pt x="91" y="37"/>
                </a:cubicBezTo>
                <a:cubicBezTo>
                  <a:pt x="91" y="41"/>
                  <a:pt x="89" y="44"/>
                  <a:pt x="86" y="47"/>
                </a:cubicBezTo>
                <a:cubicBezTo>
                  <a:pt x="86" y="47"/>
                  <a:pt x="86" y="47"/>
                  <a:pt x="86" y="47"/>
                </a:cubicBezTo>
                <a:cubicBezTo>
                  <a:pt x="85" y="48"/>
                  <a:pt x="84" y="49"/>
                  <a:pt x="83" y="50"/>
                </a:cubicBezTo>
                <a:cubicBezTo>
                  <a:pt x="84" y="47"/>
                  <a:pt x="84" y="44"/>
                  <a:pt x="84" y="40"/>
                </a:cubicBezTo>
                <a:cubicBezTo>
                  <a:pt x="84" y="40"/>
                  <a:pt x="84" y="40"/>
                  <a:pt x="84" y="40"/>
                </a:cubicBezTo>
                <a:cubicBezTo>
                  <a:pt x="84" y="20"/>
                  <a:pt x="84" y="20"/>
                  <a:pt x="84" y="20"/>
                </a:cubicBezTo>
                <a:cubicBezTo>
                  <a:pt x="91" y="20"/>
                  <a:pt x="91" y="20"/>
                  <a:pt x="91" y="20"/>
                </a:cubicBezTo>
                <a:cubicBezTo>
                  <a:pt x="91" y="37"/>
                  <a:pt x="91" y="37"/>
                  <a:pt x="91" y="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37" name="原创设计师QQ598969553             _23"/>
          <p:cNvSpPr>
            <a:spLocks noEditPoints="1"/>
          </p:cNvSpPr>
          <p:nvPr/>
        </p:nvSpPr>
        <p:spPr bwMode="auto">
          <a:xfrm>
            <a:off x="5182852" y="3528701"/>
            <a:ext cx="350664" cy="352443"/>
          </a:xfrm>
          <a:custGeom>
            <a:avLst/>
            <a:gdLst>
              <a:gd name="T0" fmla="*/ 62 w 98"/>
              <a:gd name="T1" fmla="*/ 39 h 98"/>
              <a:gd name="T2" fmla="*/ 51 w 98"/>
              <a:gd name="T3" fmla="*/ 43 h 98"/>
              <a:gd name="T4" fmla="*/ 58 w 98"/>
              <a:gd name="T5" fmla="*/ 41 h 98"/>
              <a:gd name="T6" fmla="*/ 56 w 98"/>
              <a:gd name="T7" fmla="*/ 44 h 98"/>
              <a:gd name="T8" fmla="*/ 40 w 98"/>
              <a:gd name="T9" fmla="*/ 50 h 98"/>
              <a:gd name="T10" fmla="*/ 40 w 98"/>
              <a:gd name="T11" fmla="*/ 37 h 98"/>
              <a:gd name="T12" fmla="*/ 39 w 98"/>
              <a:gd name="T13" fmla="*/ 42 h 98"/>
              <a:gd name="T14" fmla="*/ 41 w 98"/>
              <a:gd name="T15" fmla="*/ 44 h 98"/>
              <a:gd name="T16" fmla="*/ 94 w 98"/>
              <a:gd name="T17" fmla="*/ 0 h 98"/>
              <a:gd name="T18" fmla="*/ 3 w 98"/>
              <a:gd name="T19" fmla="*/ 98 h 98"/>
              <a:gd name="T20" fmla="*/ 91 w 98"/>
              <a:gd name="T21" fmla="*/ 91 h 98"/>
              <a:gd name="T22" fmla="*/ 91 w 98"/>
              <a:gd name="T23" fmla="*/ 91 h 98"/>
              <a:gd name="T24" fmla="*/ 15 w 98"/>
              <a:gd name="T25" fmla="*/ 7 h 98"/>
              <a:gd name="T26" fmla="*/ 35 w 98"/>
              <a:gd name="T27" fmla="*/ 7 h 98"/>
              <a:gd name="T28" fmla="*/ 55 w 98"/>
              <a:gd name="T29" fmla="*/ 7 h 98"/>
              <a:gd name="T30" fmla="*/ 76 w 98"/>
              <a:gd name="T31" fmla="*/ 7 h 98"/>
              <a:gd name="T32" fmla="*/ 91 w 98"/>
              <a:gd name="T33" fmla="*/ 7 h 98"/>
              <a:gd name="T34" fmla="*/ 80 w 98"/>
              <a:gd name="T35" fmla="*/ 48 h 98"/>
              <a:gd name="T36" fmla="*/ 71 w 98"/>
              <a:gd name="T37" fmla="*/ 39 h 98"/>
              <a:gd name="T38" fmla="*/ 75 w 98"/>
              <a:gd name="T39" fmla="*/ 41 h 98"/>
              <a:gd name="T40" fmla="*/ 74 w 98"/>
              <a:gd name="T41" fmla="*/ 44 h 98"/>
              <a:gd name="T42" fmla="*/ 75 w 98"/>
              <a:gd name="T43" fmla="*/ 67 h 98"/>
              <a:gd name="T44" fmla="*/ 80 w 98"/>
              <a:gd name="T45" fmla="*/ 56 h 98"/>
              <a:gd name="T46" fmla="*/ 71 w 98"/>
              <a:gd name="T47" fmla="*/ 65 h 98"/>
              <a:gd name="T48" fmla="*/ 77 w 98"/>
              <a:gd name="T49" fmla="*/ 60 h 98"/>
              <a:gd name="T50" fmla="*/ 74 w 98"/>
              <a:gd name="T51" fmla="*/ 59 h 98"/>
              <a:gd name="T52" fmla="*/ 45 w 98"/>
              <a:gd name="T53" fmla="*/ 82 h 98"/>
              <a:gd name="T54" fmla="*/ 36 w 98"/>
              <a:gd name="T55" fmla="*/ 73 h 98"/>
              <a:gd name="T56" fmla="*/ 39 w 98"/>
              <a:gd name="T57" fmla="*/ 76 h 98"/>
              <a:gd name="T58" fmla="*/ 41 w 98"/>
              <a:gd name="T59" fmla="*/ 79 h 98"/>
              <a:gd name="T60" fmla="*/ 39 w 98"/>
              <a:gd name="T61" fmla="*/ 76 h 98"/>
              <a:gd name="T62" fmla="*/ 27 w 98"/>
              <a:gd name="T63" fmla="*/ 65 h 98"/>
              <a:gd name="T64" fmla="*/ 18 w 98"/>
              <a:gd name="T65" fmla="*/ 56 h 98"/>
              <a:gd name="T66" fmla="*/ 21 w 98"/>
              <a:gd name="T67" fmla="*/ 59 h 98"/>
              <a:gd name="T68" fmla="*/ 24 w 98"/>
              <a:gd name="T69" fmla="*/ 62 h 98"/>
              <a:gd name="T70" fmla="*/ 21 w 98"/>
              <a:gd name="T71" fmla="*/ 59 h 98"/>
              <a:gd name="T72" fmla="*/ 27 w 98"/>
              <a:gd name="T73" fmla="*/ 82 h 98"/>
              <a:gd name="T74" fmla="*/ 18 w 98"/>
              <a:gd name="T75" fmla="*/ 73 h 98"/>
              <a:gd name="T76" fmla="*/ 21 w 98"/>
              <a:gd name="T77" fmla="*/ 76 h 98"/>
              <a:gd name="T78" fmla="*/ 24 w 98"/>
              <a:gd name="T79" fmla="*/ 79 h 98"/>
              <a:gd name="T80" fmla="*/ 21 w 98"/>
              <a:gd name="T81" fmla="*/ 76 h 98"/>
              <a:gd name="T82" fmla="*/ 62 w 98"/>
              <a:gd name="T83" fmla="*/ 65 h 98"/>
              <a:gd name="T84" fmla="*/ 53 w 98"/>
              <a:gd name="T85" fmla="*/ 56 h 98"/>
              <a:gd name="T86" fmla="*/ 56 w 98"/>
              <a:gd name="T87" fmla="*/ 59 h 98"/>
              <a:gd name="T88" fmla="*/ 59 w 98"/>
              <a:gd name="T89" fmla="*/ 62 h 98"/>
              <a:gd name="T90" fmla="*/ 53 w 98"/>
              <a:gd name="T91" fmla="*/ 82 h 98"/>
              <a:gd name="T92" fmla="*/ 64 w 98"/>
              <a:gd name="T93" fmla="*/ 77 h 98"/>
              <a:gd name="T94" fmla="*/ 53 w 98"/>
              <a:gd name="T95" fmla="*/ 73 h 98"/>
              <a:gd name="T96" fmla="*/ 56 w 98"/>
              <a:gd name="T97" fmla="*/ 76 h 98"/>
              <a:gd name="T98" fmla="*/ 58 w 98"/>
              <a:gd name="T99" fmla="*/ 79 h 98"/>
              <a:gd name="T100" fmla="*/ 36 w 98"/>
              <a:gd name="T101" fmla="*/ 65 h 98"/>
              <a:gd name="T102" fmla="*/ 45 w 98"/>
              <a:gd name="T103" fmla="*/ 56 h 98"/>
              <a:gd name="T104" fmla="*/ 36 w 98"/>
              <a:gd name="T105" fmla="*/ 65 h 98"/>
              <a:gd name="T106" fmla="*/ 41 w 98"/>
              <a:gd name="T107" fmla="*/ 59 h 98"/>
              <a:gd name="T108" fmla="*/ 40 w 98"/>
              <a:gd name="T109" fmla="*/ 6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 h="98">
                <a:moveTo>
                  <a:pt x="53" y="48"/>
                </a:moveTo>
                <a:cubicBezTo>
                  <a:pt x="54" y="49"/>
                  <a:pt x="56" y="50"/>
                  <a:pt x="58" y="50"/>
                </a:cubicBezTo>
                <a:cubicBezTo>
                  <a:pt x="59" y="50"/>
                  <a:pt x="61" y="49"/>
                  <a:pt x="62" y="48"/>
                </a:cubicBezTo>
                <a:cubicBezTo>
                  <a:pt x="63" y="46"/>
                  <a:pt x="64" y="45"/>
                  <a:pt x="64" y="43"/>
                </a:cubicBezTo>
                <a:cubicBezTo>
                  <a:pt x="64" y="41"/>
                  <a:pt x="63" y="40"/>
                  <a:pt x="62" y="39"/>
                </a:cubicBezTo>
                <a:cubicBezTo>
                  <a:pt x="62" y="39"/>
                  <a:pt x="62" y="39"/>
                  <a:pt x="62" y="39"/>
                </a:cubicBezTo>
                <a:cubicBezTo>
                  <a:pt x="61" y="37"/>
                  <a:pt x="59" y="37"/>
                  <a:pt x="58" y="37"/>
                </a:cubicBezTo>
                <a:cubicBezTo>
                  <a:pt x="56" y="37"/>
                  <a:pt x="54" y="37"/>
                  <a:pt x="53" y="39"/>
                </a:cubicBezTo>
                <a:cubicBezTo>
                  <a:pt x="53" y="39"/>
                  <a:pt x="53" y="39"/>
                  <a:pt x="53" y="39"/>
                </a:cubicBezTo>
                <a:cubicBezTo>
                  <a:pt x="52" y="40"/>
                  <a:pt x="51" y="41"/>
                  <a:pt x="51" y="43"/>
                </a:cubicBezTo>
                <a:cubicBezTo>
                  <a:pt x="51" y="45"/>
                  <a:pt x="52" y="46"/>
                  <a:pt x="53" y="48"/>
                </a:cubicBezTo>
                <a:cubicBezTo>
                  <a:pt x="53" y="48"/>
                  <a:pt x="53" y="48"/>
                  <a:pt x="53" y="48"/>
                </a:cubicBezTo>
                <a:close/>
                <a:moveTo>
                  <a:pt x="56" y="42"/>
                </a:moveTo>
                <a:cubicBezTo>
                  <a:pt x="56" y="42"/>
                  <a:pt x="56" y="42"/>
                  <a:pt x="56" y="42"/>
                </a:cubicBezTo>
                <a:cubicBezTo>
                  <a:pt x="57" y="41"/>
                  <a:pt x="57" y="41"/>
                  <a:pt x="58" y="41"/>
                </a:cubicBezTo>
                <a:cubicBezTo>
                  <a:pt x="58" y="41"/>
                  <a:pt x="59" y="41"/>
                  <a:pt x="59" y="42"/>
                </a:cubicBezTo>
                <a:cubicBezTo>
                  <a:pt x="59" y="42"/>
                  <a:pt x="59" y="43"/>
                  <a:pt x="59" y="43"/>
                </a:cubicBezTo>
                <a:cubicBezTo>
                  <a:pt x="59" y="44"/>
                  <a:pt x="59" y="44"/>
                  <a:pt x="59" y="44"/>
                </a:cubicBezTo>
                <a:cubicBezTo>
                  <a:pt x="59" y="45"/>
                  <a:pt x="58" y="45"/>
                  <a:pt x="58" y="45"/>
                </a:cubicBezTo>
                <a:cubicBezTo>
                  <a:pt x="57" y="45"/>
                  <a:pt x="57" y="45"/>
                  <a:pt x="56" y="44"/>
                </a:cubicBezTo>
                <a:cubicBezTo>
                  <a:pt x="56" y="44"/>
                  <a:pt x="56" y="44"/>
                  <a:pt x="56" y="43"/>
                </a:cubicBezTo>
                <a:cubicBezTo>
                  <a:pt x="56" y="43"/>
                  <a:pt x="56" y="42"/>
                  <a:pt x="56" y="42"/>
                </a:cubicBezTo>
                <a:close/>
                <a:moveTo>
                  <a:pt x="36" y="48"/>
                </a:moveTo>
                <a:cubicBezTo>
                  <a:pt x="36" y="48"/>
                  <a:pt x="36" y="48"/>
                  <a:pt x="36" y="48"/>
                </a:cubicBezTo>
                <a:cubicBezTo>
                  <a:pt x="37" y="49"/>
                  <a:pt x="38" y="50"/>
                  <a:pt x="40" y="50"/>
                </a:cubicBezTo>
                <a:cubicBezTo>
                  <a:pt x="42" y="50"/>
                  <a:pt x="43" y="49"/>
                  <a:pt x="45" y="48"/>
                </a:cubicBezTo>
                <a:cubicBezTo>
                  <a:pt x="46" y="46"/>
                  <a:pt x="47" y="45"/>
                  <a:pt x="47" y="43"/>
                </a:cubicBezTo>
                <a:cubicBezTo>
                  <a:pt x="47" y="41"/>
                  <a:pt x="46" y="40"/>
                  <a:pt x="45" y="39"/>
                </a:cubicBezTo>
                <a:cubicBezTo>
                  <a:pt x="45" y="39"/>
                  <a:pt x="45" y="39"/>
                  <a:pt x="45" y="39"/>
                </a:cubicBezTo>
                <a:cubicBezTo>
                  <a:pt x="43" y="37"/>
                  <a:pt x="42" y="37"/>
                  <a:pt x="40" y="37"/>
                </a:cubicBezTo>
                <a:cubicBezTo>
                  <a:pt x="38" y="37"/>
                  <a:pt x="37" y="37"/>
                  <a:pt x="36" y="39"/>
                </a:cubicBezTo>
                <a:cubicBezTo>
                  <a:pt x="34" y="40"/>
                  <a:pt x="34" y="41"/>
                  <a:pt x="34" y="43"/>
                </a:cubicBezTo>
                <a:cubicBezTo>
                  <a:pt x="34" y="45"/>
                  <a:pt x="34" y="46"/>
                  <a:pt x="36" y="48"/>
                </a:cubicBezTo>
                <a:close/>
                <a:moveTo>
                  <a:pt x="39" y="42"/>
                </a:moveTo>
                <a:cubicBezTo>
                  <a:pt x="39" y="42"/>
                  <a:pt x="39" y="42"/>
                  <a:pt x="39" y="42"/>
                </a:cubicBezTo>
                <a:cubicBezTo>
                  <a:pt x="39" y="41"/>
                  <a:pt x="40" y="41"/>
                  <a:pt x="40" y="41"/>
                </a:cubicBezTo>
                <a:cubicBezTo>
                  <a:pt x="41" y="41"/>
                  <a:pt x="41" y="41"/>
                  <a:pt x="41" y="42"/>
                </a:cubicBezTo>
                <a:cubicBezTo>
                  <a:pt x="41" y="42"/>
                  <a:pt x="41" y="42"/>
                  <a:pt x="41" y="42"/>
                </a:cubicBezTo>
                <a:cubicBezTo>
                  <a:pt x="42" y="42"/>
                  <a:pt x="42" y="43"/>
                  <a:pt x="42" y="43"/>
                </a:cubicBezTo>
                <a:cubicBezTo>
                  <a:pt x="42" y="44"/>
                  <a:pt x="42" y="44"/>
                  <a:pt x="41" y="44"/>
                </a:cubicBezTo>
                <a:cubicBezTo>
                  <a:pt x="41" y="45"/>
                  <a:pt x="41" y="45"/>
                  <a:pt x="40" y="45"/>
                </a:cubicBezTo>
                <a:cubicBezTo>
                  <a:pt x="40" y="45"/>
                  <a:pt x="39" y="45"/>
                  <a:pt x="39" y="44"/>
                </a:cubicBezTo>
                <a:cubicBezTo>
                  <a:pt x="38" y="44"/>
                  <a:pt x="38" y="44"/>
                  <a:pt x="38" y="43"/>
                </a:cubicBezTo>
                <a:cubicBezTo>
                  <a:pt x="38" y="43"/>
                  <a:pt x="38" y="42"/>
                  <a:pt x="39" y="42"/>
                </a:cubicBezTo>
                <a:close/>
                <a:moveTo>
                  <a:pt x="94" y="0"/>
                </a:moveTo>
                <a:cubicBezTo>
                  <a:pt x="94" y="0"/>
                  <a:pt x="94" y="0"/>
                  <a:pt x="94" y="0"/>
                </a:cubicBezTo>
                <a:cubicBezTo>
                  <a:pt x="3" y="0"/>
                  <a:pt x="3" y="0"/>
                  <a:pt x="3" y="0"/>
                </a:cubicBezTo>
                <a:cubicBezTo>
                  <a:pt x="1" y="0"/>
                  <a:pt x="0" y="1"/>
                  <a:pt x="0" y="4"/>
                </a:cubicBezTo>
                <a:cubicBezTo>
                  <a:pt x="0" y="94"/>
                  <a:pt x="0" y="94"/>
                  <a:pt x="0" y="94"/>
                </a:cubicBezTo>
                <a:cubicBezTo>
                  <a:pt x="0" y="97"/>
                  <a:pt x="1" y="98"/>
                  <a:pt x="3" y="98"/>
                </a:cubicBezTo>
                <a:cubicBezTo>
                  <a:pt x="94" y="98"/>
                  <a:pt x="94" y="98"/>
                  <a:pt x="94" y="98"/>
                </a:cubicBezTo>
                <a:cubicBezTo>
                  <a:pt x="96" y="98"/>
                  <a:pt x="98" y="97"/>
                  <a:pt x="98" y="94"/>
                </a:cubicBezTo>
                <a:cubicBezTo>
                  <a:pt x="98" y="4"/>
                  <a:pt x="98" y="4"/>
                  <a:pt x="98" y="4"/>
                </a:cubicBezTo>
                <a:cubicBezTo>
                  <a:pt x="98" y="1"/>
                  <a:pt x="96" y="0"/>
                  <a:pt x="94" y="0"/>
                </a:cubicBezTo>
                <a:close/>
                <a:moveTo>
                  <a:pt x="91" y="91"/>
                </a:moveTo>
                <a:cubicBezTo>
                  <a:pt x="91" y="91"/>
                  <a:pt x="91" y="91"/>
                  <a:pt x="91" y="91"/>
                </a:cubicBezTo>
                <a:cubicBezTo>
                  <a:pt x="7" y="91"/>
                  <a:pt x="7" y="91"/>
                  <a:pt x="7" y="91"/>
                </a:cubicBezTo>
                <a:cubicBezTo>
                  <a:pt x="7" y="29"/>
                  <a:pt x="7" y="29"/>
                  <a:pt x="7" y="29"/>
                </a:cubicBezTo>
                <a:cubicBezTo>
                  <a:pt x="91" y="29"/>
                  <a:pt x="91" y="29"/>
                  <a:pt x="91" y="29"/>
                </a:cubicBezTo>
                <a:cubicBezTo>
                  <a:pt x="91" y="91"/>
                  <a:pt x="91" y="91"/>
                  <a:pt x="91" y="91"/>
                </a:cubicBezTo>
                <a:close/>
                <a:moveTo>
                  <a:pt x="91" y="25"/>
                </a:moveTo>
                <a:cubicBezTo>
                  <a:pt x="91" y="25"/>
                  <a:pt x="91" y="25"/>
                  <a:pt x="91" y="25"/>
                </a:cubicBezTo>
                <a:cubicBezTo>
                  <a:pt x="7" y="25"/>
                  <a:pt x="7" y="25"/>
                  <a:pt x="7" y="25"/>
                </a:cubicBezTo>
                <a:cubicBezTo>
                  <a:pt x="7" y="7"/>
                  <a:pt x="7" y="7"/>
                  <a:pt x="7" y="7"/>
                </a:cubicBezTo>
                <a:cubicBezTo>
                  <a:pt x="15" y="7"/>
                  <a:pt x="15" y="7"/>
                  <a:pt x="15" y="7"/>
                </a:cubicBezTo>
                <a:cubicBezTo>
                  <a:pt x="15" y="13"/>
                  <a:pt x="15" y="13"/>
                  <a:pt x="15" y="13"/>
                </a:cubicBezTo>
                <a:cubicBezTo>
                  <a:pt x="15" y="15"/>
                  <a:pt x="16" y="17"/>
                  <a:pt x="18" y="17"/>
                </a:cubicBezTo>
                <a:cubicBezTo>
                  <a:pt x="20" y="17"/>
                  <a:pt x="22" y="15"/>
                  <a:pt x="22" y="13"/>
                </a:cubicBezTo>
                <a:cubicBezTo>
                  <a:pt x="22" y="7"/>
                  <a:pt x="22" y="7"/>
                  <a:pt x="22" y="7"/>
                </a:cubicBezTo>
                <a:cubicBezTo>
                  <a:pt x="35" y="7"/>
                  <a:pt x="35" y="7"/>
                  <a:pt x="35" y="7"/>
                </a:cubicBezTo>
                <a:cubicBezTo>
                  <a:pt x="35" y="13"/>
                  <a:pt x="35" y="13"/>
                  <a:pt x="35" y="13"/>
                </a:cubicBezTo>
                <a:cubicBezTo>
                  <a:pt x="35" y="15"/>
                  <a:pt x="37" y="17"/>
                  <a:pt x="39" y="17"/>
                </a:cubicBezTo>
                <a:cubicBezTo>
                  <a:pt x="41" y="17"/>
                  <a:pt x="42" y="15"/>
                  <a:pt x="42" y="13"/>
                </a:cubicBezTo>
                <a:cubicBezTo>
                  <a:pt x="42" y="7"/>
                  <a:pt x="42" y="7"/>
                  <a:pt x="42" y="7"/>
                </a:cubicBezTo>
                <a:cubicBezTo>
                  <a:pt x="55" y="7"/>
                  <a:pt x="55" y="7"/>
                  <a:pt x="55" y="7"/>
                </a:cubicBezTo>
                <a:cubicBezTo>
                  <a:pt x="55" y="13"/>
                  <a:pt x="55" y="13"/>
                  <a:pt x="55" y="13"/>
                </a:cubicBezTo>
                <a:cubicBezTo>
                  <a:pt x="55" y="15"/>
                  <a:pt x="57" y="17"/>
                  <a:pt x="59" y="17"/>
                </a:cubicBezTo>
                <a:cubicBezTo>
                  <a:pt x="61" y="17"/>
                  <a:pt x="63" y="15"/>
                  <a:pt x="63" y="13"/>
                </a:cubicBezTo>
                <a:cubicBezTo>
                  <a:pt x="63" y="7"/>
                  <a:pt x="63" y="7"/>
                  <a:pt x="63" y="7"/>
                </a:cubicBezTo>
                <a:cubicBezTo>
                  <a:pt x="76" y="7"/>
                  <a:pt x="76" y="7"/>
                  <a:pt x="76" y="7"/>
                </a:cubicBezTo>
                <a:cubicBezTo>
                  <a:pt x="76" y="13"/>
                  <a:pt x="76" y="13"/>
                  <a:pt x="76" y="13"/>
                </a:cubicBezTo>
                <a:cubicBezTo>
                  <a:pt x="76" y="15"/>
                  <a:pt x="77" y="17"/>
                  <a:pt x="79" y="17"/>
                </a:cubicBezTo>
                <a:cubicBezTo>
                  <a:pt x="81" y="17"/>
                  <a:pt x="83" y="15"/>
                  <a:pt x="83" y="13"/>
                </a:cubicBezTo>
                <a:cubicBezTo>
                  <a:pt x="83" y="7"/>
                  <a:pt x="83" y="7"/>
                  <a:pt x="83" y="7"/>
                </a:cubicBezTo>
                <a:cubicBezTo>
                  <a:pt x="91" y="7"/>
                  <a:pt x="91" y="7"/>
                  <a:pt x="91" y="7"/>
                </a:cubicBezTo>
                <a:cubicBezTo>
                  <a:pt x="91" y="25"/>
                  <a:pt x="91" y="25"/>
                  <a:pt x="91" y="25"/>
                </a:cubicBezTo>
                <a:close/>
                <a:moveTo>
                  <a:pt x="71" y="48"/>
                </a:moveTo>
                <a:cubicBezTo>
                  <a:pt x="71" y="48"/>
                  <a:pt x="71" y="48"/>
                  <a:pt x="71" y="48"/>
                </a:cubicBezTo>
                <a:cubicBezTo>
                  <a:pt x="72" y="49"/>
                  <a:pt x="73" y="50"/>
                  <a:pt x="75" y="50"/>
                </a:cubicBezTo>
                <a:cubicBezTo>
                  <a:pt x="77" y="50"/>
                  <a:pt x="78" y="49"/>
                  <a:pt x="80" y="48"/>
                </a:cubicBezTo>
                <a:cubicBezTo>
                  <a:pt x="81" y="46"/>
                  <a:pt x="82" y="45"/>
                  <a:pt x="82" y="43"/>
                </a:cubicBezTo>
                <a:cubicBezTo>
                  <a:pt x="82" y="41"/>
                  <a:pt x="81" y="40"/>
                  <a:pt x="80" y="39"/>
                </a:cubicBezTo>
                <a:cubicBezTo>
                  <a:pt x="80" y="39"/>
                  <a:pt x="80" y="39"/>
                  <a:pt x="80" y="39"/>
                </a:cubicBezTo>
                <a:cubicBezTo>
                  <a:pt x="78" y="37"/>
                  <a:pt x="77" y="37"/>
                  <a:pt x="75" y="37"/>
                </a:cubicBezTo>
                <a:cubicBezTo>
                  <a:pt x="73" y="37"/>
                  <a:pt x="72" y="37"/>
                  <a:pt x="71" y="39"/>
                </a:cubicBezTo>
                <a:cubicBezTo>
                  <a:pt x="69" y="40"/>
                  <a:pt x="69" y="41"/>
                  <a:pt x="69" y="43"/>
                </a:cubicBezTo>
                <a:cubicBezTo>
                  <a:pt x="69" y="45"/>
                  <a:pt x="69" y="46"/>
                  <a:pt x="71" y="48"/>
                </a:cubicBezTo>
                <a:close/>
                <a:moveTo>
                  <a:pt x="74" y="42"/>
                </a:moveTo>
                <a:cubicBezTo>
                  <a:pt x="74" y="42"/>
                  <a:pt x="74" y="42"/>
                  <a:pt x="74" y="42"/>
                </a:cubicBezTo>
                <a:cubicBezTo>
                  <a:pt x="74" y="41"/>
                  <a:pt x="75" y="41"/>
                  <a:pt x="75" y="41"/>
                </a:cubicBezTo>
                <a:cubicBezTo>
                  <a:pt x="76" y="41"/>
                  <a:pt x="76" y="41"/>
                  <a:pt x="76" y="42"/>
                </a:cubicBezTo>
                <a:cubicBezTo>
                  <a:pt x="77" y="42"/>
                  <a:pt x="77" y="43"/>
                  <a:pt x="77" y="43"/>
                </a:cubicBezTo>
                <a:cubicBezTo>
                  <a:pt x="77" y="44"/>
                  <a:pt x="77" y="44"/>
                  <a:pt x="76" y="44"/>
                </a:cubicBezTo>
                <a:cubicBezTo>
                  <a:pt x="76" y="45"/>
                  <a:pt x="76" y="45"/>
                  <a:pt x="75" y="45"/>
                </a:cubicBezTo>
                <a:cubicBezTo>
                  <a:pt x="75" y="45"/>
                  <a:pt x="74" y="45"/>
                  <a:pt x="74" y="44"/>
                </a:cubicBezTo>
                <a:cubicBezTo>
                  <a:pt x="73" y="44"/>
                  <a:pt x="73" y="44"/>
                  <a:pt x="73" y="43"/>
                </a:cubicBezTo>
                <a:cubicBezTo>
                  <a:pt x="73" y="43"/>
                  <a:pt x="73" y="42"/>
                  <a:pt x="74" y="42"/>
                </a:cubicBezTo>
                <a:close/>
                <a:moveTo>
                  <a:pt x="71" y="65"/>
                </a:moveTo>
                <a:cubicBezTo>
                  <a:pt x="71" y="65"/>
                  <a:pt x="71" y="65"/>
                  <a:pt x="71" y="65"/>
                </a:cubicBezTo>
                <a:cubicBezTo>
                  <a:pt x="72" y="66"/>
                  <a:pt x="73" y="67"/>
                  <a:pt x="75" y="67"/>
                </a:cubicBezTo>
                <a:cubicBezTo>
                  <a:pt x="77" y="67"/>
                  <a:pt x="78" y="66"/>
                  <a:pt x="80" y="65"/>
                </a:cubicBezTo>
                <a:cubicBezTo>
                  <a:pt x="80" y="65"/>
                  <a:pt x="80" y="65"/>
                  <a:pt x="80" y="65"/>
                </a:cubicBezTo>
                <a:cubicBezTo>
                  <a:pt x="81" y="64"/>
                  <a:pt x="82" y="62"/>
                  <a:pt x="82" y="60"/>
                </a:cubicBezTo>
                <a:cubicBezTo>
                  <a:pt x="82" y="59"/>
                  <a:pt x="81" y="57"/>
                  <a:pt x="80" y="56"/>
                </a:cubicBezTo>
                <a:cubicBezTo>
                  <a:pt x="80" y="56"/>
                  <a:pt x="80" y="56"/>
                  <a:pt x="80" y="56"/>
                </a:cubicBezTo>
                <a:cubicBezTo>
                  <a:pt x="78" y="54"/>
                  <a:pt x="77" y="54"/>
                  <a:pt x="75" y="54"/>
                </a:cubicBezTo>
                <a:cubicBezTo>
                  <a:pt x="73" y="54"/>
                  <a:pt x="72" y="54"/>
                  <a:pt x="71" y="56"/>
                </a:cubicBezTo>
                <a:cubicBezTo>
                  <a:pt x="69" y="57"/>
                  <a:pt x="69" y="59"/>
                  <a:pt x="69" y="60"/>
                </a:cubicBezTo>
                <a:cubicBezTo>
                  <a:pt x="69" y="62"/>
                  <a:pt x="69" y="64"/>
                  <a:pt x="71" y="65"/>
                </a:cubicBezTo>
                <a:cubicBezTo>
                  <a:pt x="71" y="65"/>
                  <a:pt x="71" y="65"/>
                  <a:pt x="71" y="65"/>
                </a:cubicBezTo>
                <a:close/>
                <a:moveTo>
                  <a:pt x="74" y="59"/>
                </a:moveTo>
                <a:cubicBezTo>
                  <a:pt x="74" y="59"/>
                  <a:pt x="74" y="59"/>
                  <a:pt x="74" y="59"/>
                </a:cubicBezTo>
                <a:cubicBezTo>
                  <a:pt x="74" y="59"/>
                  <a:pt x="75" y="58"/>
                  <a:pt x="75" y="58"/>
                </a:cubicBezTo>
                <a:cubicBezTo>
                  <a:pt x="76" y="58"/>
                  <a:pt x="76" y="59"/>
                  <a:pt x="76" y="59"/>
                </a:cubicBezTo>
                <a:cubicBezTo>
                  <a:pt x="77" y="59"/>
                  <a:pt x="77" y="60"/>
                  <a:pt x="77" y="60"/>
                </a:cubicBezTo>
                <a:cubicBezTo>
                  <a:pt x="77" y="61"/>
                  <a:pt x="77" y="61"/>
                  <a:pt x="76" y="62"/>
                </a:cubicBezTo>
                <a:cubicBezTo>
                  <a:pt x="76" y="62"/>
                  <a:pt x="76" y="62"/>
                  <a:pt x="75" y="62"/>
                </a:cubicBezTo>
                <a:cubicBezTo>
                  <a:pt x="75" y="62"/>
                  <a:pt x="74" y="62"/>
                  <a:pt x="74" y="62"/>
                </a:cubicBezTo>
                <a:cubicBezTo>
                  <a:pt x="73" y="61"/>
                  <a:pt x="73" y="61"/>
                  <a:pt x="73" y="60"/>
                </a:cubicBezTo>
                <a:cubicBezTo>
                  <a:pt x="73" y="60"/>
                  <a:pt x="73" y="59"/>
                  <a:pt x="74" y="59"/>
                </a:cubicBezTo>
                <a:close/>
                <a:moveTo>
                  <a:pt x="36" y="82"/>
                </a:moveTo>
                <a:cubicBezTo>
                  <a:pt x="36" y="82"/>
                  <a:pt x="36" y="82"/>
                  <a:pt x="36" y="82"/>
                </a:cubicBezTo>
                <a:cubicBezTo>
                  <a:pt x="37" y="83"/>
                  <a:pt x="38" y="84"/>
                  <a:pt x="40" y="84"/>
                </a:cubicBezTo>
                <a:cubicBezTo>
                  <a:pt x="42" y="84"/>
                  <a:pt x="43" y="83"/>
                  <a:pt x="45" y="82"/>
                </a:cubicBezTo>
                <a:cubicBezTo>
                  <a:pt x="45" y="82"/>
                  <a:pt x="45" y="82"/>
                  <a:pt x="45" y="82"/>
                </a:cubicBezTo>
                <a:cubicBezTo>
                  <a:pt x="46" y="81"/>
                  <a:pt x="47" y="79"/>
                  <a:pt x="47" y="77"/>
                </a:cubicBezTo>
                <a:cubicBezTo>
                  <a:pt x="47" y="76"/>
                  <a:pt x="46" y="74"/>
                  <a:pt x="45" y="73"/>
                </a:cubicBezTo>
                <a:cubicBezTo>
                  <a:pt x="45" y="73"/>
                  <a:pt x="45" y="73"/>
                  <a:pt x="45" y="73"/>
                </a:cubicBezTo>
                <a:cubicBezTo>
                  <a:pt x="43" y="72"/>
                  <a:pt x="42" y="71"/>
                  <a:pt x="40" y="71"/>
                </a:cubicBezTo>
                <a:cubicBezTo>
                  <a:pt x="38" y="71"/>
                  <a:pt x="37" y="72"/>
                  <a:pt x="36" y="73"/>
                </a:cubicBezTo>
                <a:cubicBezTo>
                  <a:pt x="36" y="73"/>
                  <a:pt x="36" y="73"/>
                  <a:pt x="36" y="73"/>
                </a:cubicBezTo>
                <a:cubicBezTo>
                  <a:pt x="34" y="74"/>
                  <a:pt x="34" y="76"/>
                  <a:pt x="34" y="77"/>
                </a:cubicBezTo>
                <a:cubicBezTo>
                  <a:pt x="34" y="79"/>
                  <a:pt x="34" y="81"/>
                  <a:pt x="36" y="82"/>
                </a:cubicBezTo>
                <a:close/>
                <a:moveTo>
                  <a:pt x="39" y="76"/>
                </a:moveTo>
                <a:cubicBezTo>
                  <a:pt x="39" y="76"/>
                  <a:pt x="39" y="76"/>
                  <a:pt x="39" y="76"/>
                </a:cubicBezTo>
                <a:cubicBezTo>
                  <a:pt x="39" y="76"/>
                  <a:pt x="40" y="75"/>
                  <a:pt x="40" y="75"/>
                </a:cubicBezTo>
                <a:cubicBezTo>
                  <a:pt x="41" y="75"/>
                  <a:pt x="41" y="76"/>
                  <a:pt x="41" y="76"/>
                </a:cubicBezTo>
                <a:cubicBezTo>
                  <a:pt x="41" y="76"/>
                  <a:pt x="41" y="76"/>
                  <a:pt x="41" y="76"/>
                </a:cubicBezTo>
                <a:cubicBezTo>
                  <a:pt x="42" y="76"/>
                  <a:pt x="42" y="77"/>
                  <a:pt x="42" y="77"/>
                </a:cubicBezTo>
                <a:cubicBezTo>
                  <a:pt x="42" y="78"/>
                  <a:pt x="42" y="78"/>
                  <a:pt x="41" y="79"/>
                </a:cubicBezTo>
                <a:cubicBezTo>
                  <a:pt x="41" y="79"/>
                  <a:pt x="41" y="79"/>
                  <a:pt x="41" y="79"/>
                </a:cubicBezTo>
                <a:cubicBezTo>
                  <a:pt x="41" y="79"/>
                  <a:pt x="41" y="79"/>
                  <a:pt x="40" y="79"/>
                </a:cubicBezTo>
                <a:cubicBezTo>
                  <a:pt x="40" y="79"/>
                  <a:pt x="39" y="79"/>
                  <a:pt x="39" y="79"/>
                </a:cubicBezTo>
                <a:cubicBezTo>
                  <a:pt x="38" y="78"/>
                  <a:pt x="38" y="78"/>
                  <a:pt x="38" y="77"/>
                </a:cubicBezTo>
                <a:cubicBezTo>
                  <a:pt x="38" y="77"/>
                  <a:pt x="38" y="76"/>
                  <a:pt x="39" y="76"/>
                </a:cubicBezTo>
                <a:close/>
                <a:moveTo>
                  <a:pt x="18" y="65"/>
                </a:moveTo>
                <a:cubicBezTo>
                  <a:pt x="18" y="65"/>
                  <a:pt x="18" y="65"/>
                  <a:pt x="18" y="65"/>
                </a:cubicBezTo>
                <a:cubicBezTo>
                  <a:pt x="19" y="66"/>
                  <a:pt x="21" y="67"/>
                  <a:pt x="23" y="67"/>
                </a:cubicBezTo>
                <a:cubicBezTo>
                  <a:pt x="24" y="67"/>
                  <a:pt x="26" y="66"/>
                  <a:pt x="27" y="65"/>
                </a:cubicBezTo>
                <a:cubicBezTo>
                  <a:pt x="27" y="65"/>
                  <a:pt x="27" y="65"/>
                  <a:pt x="27" y="65"/>
                </a:cubicBezTo>
                <a:cubicBezTo>
                  <a:pt x="28" y="64"/>
                  <a:pt x="29" y="62"/>
                  <a:pt x="29" y="60"/>
                </a:cubicBezTo>
                <a:cubicBezTo>
                  <a:pt x="29" y="59"/>
                  <a:pt x="28" y="57"/>
                  <a:pt x="27" y="56"/>
                </a:cubicBezTo>
                <a:cubicBezTo>
                  <a:pt x="27" y="56"/>
                  <a:pt x="27" y="56"/>
                  <a:pt x="27" y="56"/>
                </a:cubicBezTo>
                <a:cubicBezTo>
                  <a:pt x="26" y="54"/>
                  <a:pt x="24" y="54"/>
                  <a:pt x="23" y="54"/>
                </a:cubicBezTo>
                <a:cubicBezTo>
                  <a:pt x="21" y="54"/>
                  <a:pt x="19" y="54"/>
                  <a:pt x="18" y="56"/>
                </a:cubicBezTo>
                <a:cubicBezTo>
                  <a:pt x="17" y="57"/>
                  <a:pt x="16" y="59"/>
                  <a:pt x="16" y="60"/>
                </a:cubicBezTo>
                <a:cubicBezTo>
                  <a:pt x="16" y="62"/>
                  <a:pt x="17" y="64"/>
                  <a:pt x="18" y="65"/>
                </a:cubicBezTo>
                <a:cubicBezTo>
                  <a:pt x="18" y="65"/>
                  <a:pt x="18" y="65"/>
                  <a:pt x="18" y="65"/>
                </a:cubicBezTo>
                <a:close/>
                <a:moveTo>
                  <a:pt x="21" y="59"/>
                </a:moveTo>
                <a:cubicBezTo>
                  <a:pt x="21" y="59"/>
                  <a:pt x="21" y="59"/>
                  <a:pt x="21" y="59"/>
                </a:cubicBezTo>
                <a:cubicBezTo>
                  <a:pt x="21" y="59"/>
                  <a:pt x="21" y="59"/>
                  <a:pt x="21" y="59"/>
                </a:cubicBezTo>
                <a:cubicBezTo>
                  <a:pt x="22" y="59"/>
                  <a:pt x="22" y="58"/>
                  <a:pt x="23" y="58"/>
                </a:cubicBezTo>
                <a:cubicBezTo>
                  <a:pt x="23" y="58"/>
                  <a:pt x="24" y="59"/>
                  <a:pt x="24" y="59"/>
                </a:cubicBezTo>
                <a:cubicBezTo>
                  <a:pt x="24" y="59"/>
                  <a:pt x="25" y="60"/>
                  <a:pt x="25" y="60"/>
                </a:cubicBezTo>
                <a:cubicBezTo>
                  <a:pt x="25" y="61"/>
                  <a:pt x="24" y="61"/>
                  <a:pt x="24" y="62"/>
                </a:cubicBezTo>
                <a:cubicBezTo>
                  <a:pt x="24" y="62"/>
                  <a:pt x="23" y="62"/>
                  <a:pt x="23" y="62"/>
                </a:cubicBezTo>
                <a:cubicBezTo>
                  <a:pt x="22" y="62"/>
                  <a:pt x="22" y="62"/>
                  <a:pt x="21" y="62"/>
                </a:cubicBezTo>
                <a:cubicBezTo>
                  <a:pt x="21" y="62"/>
                  <a:pt x="21" y="62"/>
                  <a:pt x="21" y="62"/>
                </a:cubicBezTo>
                <a:cubicBezTo>
                  <a:pt x="21" y="61"/>
                  <a:pt x="21" y="61"/>
                  <a:pt x="21" y="60"/>
                </a:cubicBezTo>
                <a:cubicBezTo>
                  <a:pt x="21" y="60"/>
                  <a:pt x="21" y="59"/>
                  <a:pt x="21" y="59"/>
                </a:cubicBezTo>
                <a:close/>
                <a:moveTo>
                  <a:pt x="18" y="82"/>
                </a:moveTo>
                <a:cubicBezTo>
                  <a:pt x="18" y="82"/>
                  <a:pt x="18" y="82"/>
                  <a:pt x="18" y="82"/>
                </a:cubicBezTo>
                <a:cubicBezTo>
                  <a:pt x="19" y="83"/>
                  <a:pt x="21" y="84"/>
                  <a:pt x="23" y="84"/>
                </a:cubicBezTo>
                <a:cubicBezTo>
                  <a:pt x="24" y="84"/>
                  <a:pt x="26" y="83"/>
                  <a:pt x="27" y="82"/>
                </a:cubicBezTo>
                <a:cubicBezTo>
                  <a:pt x="27" y="82"/>
                  <a:pt x="27" y="82"/>
                  <a:pt x="27" y="82"/>
                </a:cubicBezTo>
                <a:cubicBezTo>
                  <a:pt x="28" y="81"/>
                  <a:pt x="29" y="79"/>
                  <a:pt x="29" y="77"/>
                </a:cubicBezTo>
                <a:cubicBezTo>
                  <a:pt x="29" y="76"/>
                  <a:pt x="28" y="74"/>
                  <a:pt x="27" y="73"/>
                </a:cubicBezTo>
                <a:cubicBezTo>
                  <a:pt x="27" y="73"/>
                  <a:pt x="27" y="73"/>
                  <a:pt x="27" y="73"/>
                </a:cubicBezTo>
                <a:cubicBezTo>
                  <a:pt x="26" y="72"/>
                  <a:pt x="24" y="71"/>
                  <a:pt x="23" y="71"/>
                </a:cubicBezTo>
                <a:cubicBezTo>
                  <a:pt x="21" y="71"/>
                  <a:pt x="19" y="72"/>
                  <a:pt x="18" y="73"/>
                </a:cubicBezTo>
                <a:cubicBezTo>
                  <a:pt x="18" y="73"/>
                  <a:pt x="18" y="73"/>
                  <a:pt x="18" y="73"/>
                </a:cubicBezTo>
                <a:cubicBezTo>
                  <a:pt x="17" y="74"/>
                  <a:pt x="16" y="76"/>
                  <a:pt x="16" y="77"/>
                </a:cubicBezTo>
                <a:cubicBezTo>
                  <a:pt x="16" y="79"/>
                  <a:pt x="17" y="81"/>
                  <a:pt x="18" y="82"/>
                </a:cubicBezTo>
                <a:close/>
                <a:moveTo>
                  <a:pt x="21" y="76"/>
                </a:moveTo>
                <a:cubicBezTo>
                  <a:pt x="21" y="76"/>
                  <a:pt x="21" y="76"/>
                  <a:pt x="21" y="76"/>
                </a:cubicBezTo>
                <a:cubicBezTo>
                  <a:pt x="21" y="76"/>
                  <a:pt x="21" y="76"/>
                  <a:pt x="21" y="76"/>
                </a:cubicBezTo>
                <a:cubicBezTo>
                  <a:pt x="22" y="76"/>
                  <a:pt x="22" y="75"/>
                  <a:pt x="23" y="75"/>
                </a:cubicBezTo>
                <a:cubicBezTo>
                  <a:pt x="23" y="75"/>
                  <a:pt x="24" y="76"/>
                  <a:pt x="24" y="76"/>
                </a:cubicBezTo>
                <a:cubicBezTo>
                  <a:pt x="24" y="76"/>
                  <a:pt x="25" y="77"/>
                  <a:pt x="25" y="77"/>
                </a:cubicBezTo>
                <a:cubicBezTo>
                  <a:pt x="25" y="78"/>
                  <a:pt x="24" y="78"/>
                  <a:pt x="24" y="79"/>
                </a:cubicBezTo>
                <a:cubicBezTo>
                  <a:pt x="24" y="79"/>
                  <a:pt x="23" y="79"/>
                  <a:pt x="23" y="79"/>
                </a:cubicBezTo>
                <a:cubicBezTo>
                  <a:pt x="22" y="79"/>
                  <a:pt x="22" y="79"/>
                  <a:pt x="21" y="79"/>
                </a:cubicBezTo>
                <a:cubicBezTo>
                  <a:pt x="21" y="79"/>
                  <a:pt x="21" y="79"/>
                  <a:pt x="21" y="79"/>
                </a:cubicBezTo>
                <a:cubicBezTo>
                  <a:pt x="21" y="78"/>
                  <a:pt x="21" y="78"/>
                  <a:pt x="21" y="77"/>
                </a:cubicBezTo>
                <a:cubicBezTo>
                  <a:pt x="21" y="77"/>
                  <a:pt x="21" y="76"/>
                  <a:pt x="21" y="76"/>
                </a:cubicBezTo>
                <a:close/>
                <a:moveTo>
                  <a:pt x="53" y="65"/>
                </a:moveTo>
                <a:cubicBezTo>
                  <a:pt x="53" y="65"/>
                  <a:pt x="53" y="65"/>
                  <a:pt x="53" y="65"/>
                </a:cubicBezTo>
                <a:cubicBezTo>
                  <a:pt x="54" y="66"/>
                  <a:pt x="56" y="67"/>
                  <a:pt x="58" y="67"/>
                </a:cubicBezTo>
                <a:cubicBezTo>
                  <a:pt x="59" y="67"/>
                  <a:pt x="61" y="66"/>
                  <a:pt x="62" y="65"/>
                </a:cubicBezTo>
                <a:cubicBezTo>
                  <a:pt x="62" y="65"/>
                  <a:pt x="62" y="65"/>
                  <a:pt x="62" y="65"/>
                </a:cubicBezTo>
                <a:cubicBezTo>
                  <a:pt x="63" y="64"/>
                  <a:pt x="64" y="62"/>
                  <a:pt x="64" y="60"/>
                </a:cubicBezTo>
                <a:cubicBezTo>
                  <a:pt x="64" y="59"/>
                  <a:pt x="63" y="57"/>
                  <a:pt x="62" y="56"/>
                </a:cubicBezTo>
                <a:cubicBezTo>
                  <a:pt x="62" y="56"/>
                  <a:pt x="62" y="56"/>
                  <a:pt x="62" y="56"/>
                </a:cubicBezTo>
                <a:cubicBezTo>
                  <a:pt x="61" y="54"/>
                  <a:pt x="59" y="54"/>
                  <a:pt x="58" y="54"/>
                </a:cubicBezTo>
                <a:cubicBezTo>
                  <a:pt x="56" y="54"/>
                  <a:pt x="54" y="54"/>
                  <a:pt x="53" y="56"/>
                </a:cubicBezTo>
                <a:cubicBezTo>
                  <a:pt x="53" y="56"/>
                  <a:pt x="53" y="56"/>
                  <a:pt x="53" y="56"/>
                </a:cubicBezTo>
                <a:cubicBezTo>
                  <a:pt x="52" y="57"/>
                  <a:pt x="51" y="59"/>
                  <a:pt x="51" y="60"/>
                </a:cubicBezTo>
                <a:cubicBezTo>
                  <a:pt x="51" y="62"/>
                  <a:pt x="52" y="64"/>
                  <a:pt x="53" y="65"/>
                </a:cubicBezTo>
                <a:cubicBezTo>
                  <a:pt x="53" y="65"/>
                  <a:pt x="53" y="65"/>
                  <a:pt x="53" y="65"/>
                </a:cubicBezTo>
                <a:close/>
                <a:moveTo>
                  <a:pt x="56" y="59"/>
                </a:moveTo>
                <a:cubicBezTo>
                  <a:pt x="56" y="59"/>
                  <a:pt x="56" y="59"/>
                  <a:pt x="56" y="59"/>
                </a:cubicBezTo>
                <a:cubicBezTo>
                  <a:pt x="57" y="59"/>
                  <a:pt x="57" y="58"/>
                  <a:pt x="58" y="58"/>
                </a:cubicBezTo>
                <a:cubicBezTo>
                  <a:pt x="58" y="58"/>
                  <a:pt x="59" y="59"/>
                  <a:pt x="59" y="59"/>
                </a:cubicBezTo>
                <a:cubicBezTo>
                  <a:pt x="59" y="59"/>
                  <a:pt x="59" y="60"/>
                  <a:pt x="59" y="60"/>
                </a:cubicBezTo>
                <a:cubicBezTo>
                  <a:pt x="59" y="61"/>
                  <a:pt x="59" y="61"/>
                  <a:pt x="59" y="62"/>
                </a:cubicBezTo>
                <a:cubicBezTo>
                  <a:pt x="59" y="62"/>
                  <a:pt x="58" y="62"/>
                  <a:pt x="58" y="62"/>
                </a:cubicBezTo>
                <a:cubicBezTo>
                  <a:pt x="57" y="62"/>
                  <a:pt x="57" y="62"/>
                  <a:pt x="56" y="62"/>
                </a:cubicBezTo>
                <a:cubicBezTo>
                  <a:pt x="56" y="61"/>
                  <a:pt x="56" y="61"/>
                  <a:pt x="56" y="60"/>
                </a:cubicBezTo>
                <a:cubicBezTo>
                  <a:pt x="56" y="60"/>
                  <a:pt x="56" y="59"/>
                  <a:pt x="56" y="59"/>
                </a:cubicBezTo>
                <a:close/>
                <a:moveTo>
                  <a:pt x="53" y="82"/>
                </a:moveTo>
                <a:cubicBezTo>
                  <a:pt x="53" y="82"/>
                  <a:pt x="53" y="82"/>
                  <a:pt x="53" y="82"/>
                </a:cubicBezTo>
                <a:cubicBezTo>
                  <a:pt x="54" y="83"/>
                  <a:pt x="56" y="84"/>
                  <a:pt x="58" y="84"/>
                </a:cubicBezTo>
                <a:cubicBezTo>
                  <a:pt x="59" y="84"/>
                  <a:pt x="61" y="83"/>
                  <a:pt x="62" y="82"/>
                </a:cubicBezTo>
                <a:cubicBezTo>
                  <a:pt x="62" y="82"/>
                  <a:pt x="62" y="82"/>
                  <a:pt x="62" y="82"/>
                </a:cubicBezTo>
                <a:cubicBezTo>
                  <a:pt x="63" y="81"/>
                  <a:pt x="64" y="79"/>
                  <a:pt x="64" y="77"/>
                </a:cubicBezTo>
                <a:cubicBezTo>
                  <a:pt x="64" y="76"/>
                  <a:pt x="63" y="74"/>
                  <a:pt x="62" y="73"/>
                </a:cubicBezTo>
                <a:cubicBezTo>
                  <a:pt x="62" y="73"/>
                  <a:pt x="62" y="73"/>
                  <a:pt x="62" y="73"/>
                </a:cubicBezTo>
                <a:cubicBezTo>
                  <a:pt x="61" y="72"/>
                  <a:pt x="59" y="71"/>
                  <a:pt x="58" y="71"/>
                </a:cubicBezTo>
                <a:cubicBezTo>
                  <a:pt x="56" y="71"/>
                  <a:pt x="54" y="72"/>
                  <a:pt x="53" y="73"/>
                </a:cubicBezTo>
                <a:cubicBezTo>
                  <a:pt x="53" y="73"/>
                  <a:pt x="53" y="73"/>
                  <a:pt x="53" y="73"/>
                </a:cubicBezTo>
                <a:cubicBezTo>
                  <a:pt x="52" y="74"/>
                  <a:pt x="51" y="76"/>
                  <a:pt x="51" y="77"/>
                </a:cubicBezTo>
                <a:cubicBezTo>
                  <a:pt x="51" y="79"/>
                  <a:pt x="52" y="81"/>
                  <a:pt x="53" y="82"/>
                </a:cubicBezTo>
                <a:cubicBezTo>
                  <a:pt x="53" y="82"/>
                  <a:pt x="53" y="82"/>
                  <a:pt x="53" y="82"/>
                </a:cubicBezTo>
                <a:close/>
                <a:moveTo>
                  <a:pt x="56" y="76"/>
                </a:moveTo>
                <a:cubicBezTo>
                  <a:pt x="56" y="76"/>
                  <a:pt x="56" y="76"/>
                  <a:pt x="56" y="76"/>
                </a:cubicBezTo>
                <a:cubicBezTo>
                  <a:pt x="57" y="76"/>
                  <a:pt x="57" y="75"/>
                  <a:pt x="58" y="75"/>
                </a:cubicBezTo>
                <a:cubicBezTo>
                  <a:pt x="58" y="75"/>
                  <a:pt x="59" y="76"/>
                  <a:pt x="59" y="76"/>
                </a:cubicBezTo>
                <a:cubicBezTo>
                  <a:pt x="59" y="76"/>
                  <a:pt x="59" y="77"/>
                  <a:pt x="59" y="77"/>
                </a:cubicBezTo>
                <a:cubicBezTo>
                  <a:pt x="59" y="78"/>
                  <a:pt x="59" y="78"/>
                  <a:pt x="59" y="79"/>
                </a:cubicBezTo>
                <a:cubicBezTo>
                  <a:pt x="59" y="79"/>
                  <a:pt x="58" y="79"/>
                  <a:pt x="58" y="79"/>
                </a:cubicBezTo>
                <a:cubicBezTo>
                  <a:pt x="57" y="79"/>
                  <a:pt x="57" y="79"/>
                  <a:pt x="56" y="79"/>
                </a:cubicBezTo>
                <a:cubicBezTo>
                  <a:pt x="56" y="78"/>
                  <a:pt x="56" y="78"/>
                  <a:pt x="56" y="77"/>
                </a:cubicBezTo>
                <a:cubicBezTo>
                  <a:pt x="56" y="77"/>
                  <a:pt x="56" y="76"/>
                  <a:pt x="56" y="76"/>
                </a:cubicBezTo>
                <a:close/>
                <a:moveTo>
                  <a:pt x="36" y="65"/>
                </a:moveTo>
                <a:cubicBezTo>
                  <a:pt x="36" y="65"/>
                  <a:pt x="36" y="65"/>
                  <a:pt x="36" y="65"/>
                </a:cubicBezTo>
                <a:cubicBezTo>
                  <a:pt x="37" y="66"/>
                  <a:pt x="38" y="67"/>
                  <a:pt x="40" y="67"/>
                </a:cubicBezTo>
                <a:cubicBezTo>
                  <a:pt x="42" y="67"/>
                  <a:pt x="43" y="66"/>
                  <a:pt x="45" y="65"/>
                </a:cubicBezTo>
                <a:cubicBezTo>
                  <a:pt x="45" y="65"/>
                  <a:pt x="45" y="65"/>
                  <a:pt x="45" y="65"/>
                </a:cubicBezTo>
                <a:cubicBezTo>
                  <a:pt x="46" y="64"/>
                  <a:pt x="47" y="62"/>
                  <a:pt x="47" y="60"/>
                </a:cubicBezTo>
                <a:cubicBezTo>
                  <a:pt x="47" y="59"/>
                  <a:pt x="46" y="57"/>
                  <a:pt x="45" y="56"/>
                </a:cubicBezTo>
                <a:cubicBezTo>
                  <a:pt x="45" y="56"/>
                  <a:pt x="45" y="56"/>
                  <a:pt x="45" y="56"/>
                </a:cubicBezTo>
                <a:cubicBezTo>
                  <a:pt x="43" y="54"/>
                  <a:pt x="42" y="54"/>
                  <a:pt x="40" y="54"/>
                </a:cubicBezTo>
                <a:cubicBezTo>
                  <a:pt x="38" y="54"/>
                  <a:pt x="37" y="54"/>
                  <a:pt x="36" y="56"/>
                </a:cubicBezTo>
                <a:cubicBezTo>
                  <a:pt x="34" y="57"/>
                  <a:pt x="34" y="59"/>
                  <a:pt x="34" y="60"/>
                </a:cubicBezTo>
                <a:cubicBezTo>
                  <a:pt x="34" y="62"/>
                  <a:pt x="34" y="64"/>
                  <a:pt x="36" y="65"/>
                </a:cubicBezTo>
                <a:cubicBezTo>
                  <a:pt x="36" y="65"/>
                  <a:pt x="36" y="65"/>
                  <a:pt x="36" y="65"/>
                </a:cubicBezTo>
                <a:close/>
                <a:moveTo>
                  <a:pt x="39" y="59"/>
                </a:moveTo>
                <a:cubicBezTo>
                  <a:pt x="39" y="59"/>
                  <a:pt x="39" y="59"/>
                  <a:pt x="39" y="59"/>
                </a:cubicBezTo>
                <a:cubicBezTo>
                  <a:pt x="39" y="59"/>
                  <a:pt x="40" y="58"/>
                  <a:pt x="40" y="58"/>
                </a:cubicBezTo>
                <a:cubicBezTo>
                  <a:pt x="41" y="58"/>
                  <a:pt x="41" y="59"/>
                  <a:pt x="41" y="59"/>
                </a:cubicBezTo>
                <a:cubicBezTo>
                  <a:pt x="41" y="59"/>
                  <a:pt x="41" y="59"/>
                  <a:pt x="41" y="59"/>
                </a:cubicBezTo>
                <a:cubicBezTo>
                  <a:pt x="42" y="59"/>
                  <a:pt x="42" y="60"/>
                  <a:pt x="42" y="60"/>
                </a:cubicBezTo>
                <a:cubicBezTo>
                  <a:pt x="42" y="61"/>
                  <a:pt x="42" y="61"/>
                  <a:pt x="41" y="62"/>
                </a:cubicBezTo>
                <a:cubicBezTo>
                  <a:pt x="41" y="62"/>
                  <a:pt x="41" y="62"/>
                  <a:pt x="41" y="62"/>
                </a:cubicBezTo>
                <a:cubicBezTo>
                  <a:pt x="41" y="62"/>
                  <a:pt x="41" y="62"/>
                  <a:pt x="40" y="62"/>
                </a:cubicBezTo>
                <a:cubicBezTo>
                  <a:pt x="40" y="62"/>
                  <a:pt x="39" y="62"/>
                  <a:pt x="39" y="62"/>
                </a:cubicBezTo>
                <a:cubicBezTo>
                  <a:pt x="38" y="61"/>
                  <a:pt x="38" y="61"/>
                  <a:pt x="38" y="60"/>
                </a:cubicBezTo>
                <a:cubicBezTo>
                  <a:pt x="38" y="60"/>
                  <a:pt x="38" y="59"/>
                  <a:pt x="39" y="5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38" name="原创设计师QQ598969553             _24"/>
          <p:cNvSpPr>
            <a:spLocks noEditPoints="1"/>
          </p:cNvSpPr>
          <p:nvPr/>
        </p:nvSpPr>
        <p:spPr bwMode="auto">
          <a:xfrm>
            <a:off x="6644245" y="3514461"/>
            <a:ext cx="379144" cy="380923"/>
          </a:xfrm>
          <a:custGeom>
            <a:avLst/>
            <a:gdLst>
              <a:gd name="T0" fmla="*/ 83 w 106"/>
              <a:gd name="T1" fmla="*/ 53 h 106"/>
              <a:gd name="T2" fmla="*/ 104 w 106"/>
              <a:gd name="T3" fmla="*/ 22 h 106"/>
              <a:gd name="T4" fmla="*/ 72 w 106"/>
              <a:gd name="T5" fmla="*/ 4 h 106"/>
              <a:gd name="T6" fmla="*/ 31 w 106"/>
              <a:gd name="T7" fmla="*/ 2 h 106"/>
              <a:gd name="T8" fmla="*/ 2 w 106"/>
              <a:gd name="T9" fmla="*/ 26 h 106"/>
              <a:gd name="T10" fmla="*/ 23 w 106"/>
              <a:gd name="T11" fmla="*/ 53 h 106"/>
              <a:gd name="T12" fmla="*/ 1 w 106"/>
              <a:gd name="T13" fmla="*/ 77 h 106"/>
              <a:gd name="T14" fmla="*/ 5 w 106"/>
              <a:gd name="T15" fmla="*/ 105 h 106"/>
              <a:gd name="T16" fmla="*/ 32 w 106"/>
              <a:gd name="T17" fmla="*/ 104 h 106"/>
              <a:gd name="T18" fmla="*/ 74 w 106"/>
              <a:gd name="T19" fmla="*/ 104 h 106"/>
              <a:gd name="T20" fmla="*/ 80 w 106"/>
              <a:gd name="T21" fmla="*/ 104 h 106"/>
              <a:gd name="T22" fmla="*/ 104 w 106"/>
              <a:gd name="T23" fmla="*/ 75 h 106"/>
              <a:gd name="T24" fmla="*/ 77 w 106"/>
              <a:gd name="T25" fmla="*/ 9 h 106"/>
              <a:gd name="T26" fmla="*/ 96 w 106"/>
              <a:gd name="T27" fmla="*/ 24 h 106"/>
              <a:gd name="T28" fmla="*/ 90 w 106"/>
              <a:gd name="T29" fmla="*/ 36 h 106"/>
              <a:gd name="T30" fmla="*/ 85 w 106"/>
              <a:gd name="T31" fmla="*/ 31 h 106"/>
              <a:gd name="T32" fmla="*/ 85 w 106"/>
              <a:gd name="T33" fmla="*/ 31 h 106"/>
              <a:gd name="T34" fmla="*/ 75 w 106"/>
              <a:gd name="T35" fmla="*/ 21 h 106"/>
              <a:gd name="T36" fmla="*/ 75 w 106"/>
              <a:gd name="T37" fmla="*/ 21 h 106"/>
              <a:gd name="T38" fmla="*/ 75 w 106"/>
              <a:gd name="T39" fmla="*/ 21 h 106"/>
              <a:gd name="T40" fmla="*/ 75 w 106"/>
              <a:gd name="T41" fmla="*/ 20 h 106"/>
              <a:gd name="T42" fmla="*/ 77 w 106"/>
              <a:gd name="T43" fmla="*/ 9 h 106"/>
              <a:gd name="T44" fmla="*/ 80 w 106"/>
              <a:gd name="T45" fmla="*/ 33 h 106"/>
              <a:gd name="T46" fmla="*/ 15 w 106"/>
              <a:gd name="T47" fmla="*/ 84 h 106"/>
              <a:gd name="T48" fmla="*/ 80 w 106"/>
              <a:gd name="T49" fmla="*/ 33 h 106"/>
              <a:gd name="T50" fmla="*/ 10 w 106"/>
              <a:gd name="T51" fmla="*/ 29 h 106"/>
              <a:gd name="T52" fmla="*/ 32 w 106"/>
              <a:gd name="T53" fmla="*/ 14 h 106"/>
              <a:gd name="T54" fmla="*/ 25 w 106"/>
              <a:gd name="T55" fmla="*/ 24 h 106"/>
              <a:gd name="T56" fmla="*/ 35 w 106"/>
              <a:gd name="T57" fmla="*/ 17 h 106"/>
              <a:gd name="T58" fmla="*/ 37 w 106"/>
              <a:gd name="T59" fmla="*/ 26 h 106"/>
              <a:gd name="T60" fmla="*/ 41 w 106"/>
              <a:gd name="T61" fmla="*/ 29 h 106"/>
              <a:gd name="T62" fmla="*/ 47 w 106"/>
              <a:gd name="T63" fmla="*/ 29 h 106"/>
              <a:gd name="T64" fmla="*/ 10 w 106"/>
              <a:gd name="T65" fmla="*/ 29 h 106"/>
              <a:gd name="T66" fmla="*/ 67 w 106"/>
              <a:gd name="T67" fmla="*/ 19 h 106"/>
              <a:gd name="T68" fmla="*/ 12 w 106"/>
              <a:gd name="T69" fmla="*/ 80 h 106"/>
              <a:gd name="T70" fmla="*/ 67 w 106"/>
              <a:gd name="T71" fmla="*/ 19 h 106"/>
              <a:gd name="T72" fmla="*/ 8 w 106"/>
              <a:gd name="T73" fmla="*/ 98 h 106"/>
              <a:gd name="T74" fmla="*/ 22 w 106"/>
              <a:gd name="T75" fmla="*/ 98 h 106"/>
              <a:gd name="T76" fmla="*/ 28 w 106"/>
              <a:gd name="T77" fmla="*/ 97 h 106"/>
              <a:gd name="T78" fmla="*/ 25 w 106"/>
              <a:gd name="T79" fmla="*/ 94 h 106"/>
              <a:gd name="T80" fmla="*/ 86 w 106"/>
              <a:gd name="T81" fmla="*/ 39 h 106"/>
              <a:gd name="T82" fmla="*/ 77 w 106"/>
              <a:gd name="T83" fmla="*/ 96 h 106"/>
              <a:gd name="T84" fmla="*/ 59 w 106"/>
              <a:gd name="T85" fmla="*/ 77 h 106"/>
              <a:gd name="T86" fmla="*/ 81 w 106"/>
              <a:gd name="T87" fmla="*/ 62 h 106"/>
              <a:gd name="T88" fmla="*/ 77 w 106"/>
              <a:gd name="T89" fmla="*/ 69 h 106"/>
              <a:gd name="T90" fmla="*/ 84 w 106"/>
              <a:gd name="T91" fmla="*/ 66 h 106"/>
              <a:gd name="T92" fmla="*/ 83 w 106"/>
              <a:gd name="T93" fmla="*/ 78 h 106"/>
              <a:gd name="T94" fmla="*/ 86 w 106"/>
              <a:gd name="T95" fmla="*/ 81 h 106"/>
              <a:gd name="T96" fmla="*/ 96 w 106"/>
              <a:gd name="T97" fmla="*/ 7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6" h="106">
                <a:moveTo>
                  <a:pt x="104" y="75"/>
                </a:moveTo>
                <a:cubicBezTo>
                  <a:pt x="83" y="53"/>
                  <a:pt x="83" y="53"/>
                  <a:pt x="83" y="53"/>
                </a:cubicBezTo>
                <a:cubicBezTo>
                  <a:pt x="102" y="34"/>
                  <a:pt x="102" y="34"/>
                  <a:pt x="102" y="34"/>
                </a:cubicBezTo>
                <a:cubicBezTo>
                  <a:pt x="105" y="31"/>
                  <a:pt x="106" y="27"/>
                  <a:pt x="104" y="22"/>
                </a:cubicBezTo>
                <a:cubicBezTo>
                  <a:pt x="102" y="17"/>
                  <a:pt x="92" y="9"/>
                  <a:pt x="87" y="4"/>
                </a:cubicBezTo>
                <a:cubicBezTo>
                  <a:pt x="83" y="0"/>
                  <a:pt x="76" y="0"/>
                  <a:pt x="72" y="4"/>
                </a:cubicBezTo>
                <a:cubicBezTo>
                  <a:pt x="52" y="23"/>
                  <a:pt x="52" y="23"/>
                  <a:pt x="52" y="23"/>
                </a:cubicBezTo>
                <a:cubicBezTo>
                  <a:pt x="31" y="2"/>
                  <a:pt x="31" y="2"/>
                  <a:pt x="31" y="2"/>
                </a:cubicBezTo>
                <a:cubicBezTo>
                  <a:pt x="30" y="1"/>
                  <a:pt x="27" y="1"/>
                  <a:pt x="26" y="2"/>
                </a:cubicBezTo>
                <a:cubicBezTo>
                  <a:pt x="2" y="26"/>
                  <a:pt x="2" y="26"/>
                  <a:pt x="2" y="26"/>
                </a:cubicBezTo>
                <a:cubicBezTo>
                  <a:pt x="0" y="28"/>
                  <a:pt x="0" y="30"/>
                  <a:pt x="2" y="31"/>
                </a:cubicBezTo>
                <a:cubicBezTo>
                  <a:pt x="23" y="53"/>
                  <a:pt x="23" y="53"/>
                  <a:pt x="23" y="53"/>
                </a:cubicBezTo>
                <a:cubicBezTo>
                  <a:pt x="2" y="74"/>
                  <a:pt x="2" y="74"/>
                  <a:pt x="2" y="74"/>
                </a:cubicBezTo>
                <a:cubicBezTo>
                  <a:pt x="1" y="75"/>
                  <a:pt x="1" y="76"/>
                  <a:pt x="1" y="77"/>
                </a:cubicBezTo>
                <a:cubicBezTo>
                  <a:pt x="1" y="85"/>
                  <a:pt x="1" y="93"/>
                  <a:pt x="1" y="101"/>
                </a:cubicBezTo>
                <a:cubicBezTo>
                  <a:pt x="1" y="103"/>
                  <a:pt x="2" y="105"/>
                  <a:pt x="5" y="105"/>
                </a:cubicBezTo>
                <a:cubicBezTo>
                  <a:pt x="29" y="105"/>
                  <a:pt x="29" y="105"/>
                  <a:pt x="29" y="105"/>
                </a:cubicBezTo>
                <a:cubicBezTo>
                  <a:pt x="30" y="105"/>
                  <a:pt x="31" y="105"/>
                  <a:pt x="32" y="104"/>
                </a:cubicBezTo>
                <a:cubicBezTo>
                  <a:pt x="53" y="83"/>
                  <a:pt x="53" y="83"/>
                  <a:pt x="53" y="83"/>
                </a:cubicBezTo>
                <a:cubicBezTo>
                  <a:pt x="74" y="104"/>
                  <a:pt x="74" y="104"/>
                  <a:pt x="74" y="104"/>
                </a:cubicBezTo>
                <a:cubicBezTo>
                  <a:pt x="75" y="104"/>
                  <a:pt x="75" y="104"/>
                  <a:pt x="75" y="104"/>
                </a:cubicBezTo>
                <a:cubicBezTo>
                  <a:pt x="76" y="106"/>
                  <a:pt x="78" y="106"/>
                  <a:pt x="80" y="104"/>
                </a:cubicBezTo>
                <a:cubicBezTo>
                  <a:pt x="104" y="80"/>
                  <a:pt x="104" y="80"/>
                  <a:pt x="104" y="80"/>
                </a:cubicBezTo>
                <a:cubicBezTo>
                  <a:pt x="105" y="79"/>
                  <a:pt x="105" y="76"/>
                  <a:pt x="104" y="75"/>
                </a:cubicBezTo>
                <a:close/>
                <a:moveTo>
                  <a:pt x="77" y="9"/>
                </a:moveTo>
                <a:cubicBezTo>
                  <a:pt x="77" y="9"/>
                  <a:pt x="77" y="9"/>
                  <a:pt x="77" y="9"/>
                </a:cubicBezTo>
                <a:cubicBezTo>
                  <a:pt x="78" y="8"/>
                  <a:pt x="80" y="8"/>
                  <a:pt x="82" y="9"/>
                </a:cubicBezTo>
                <a:cubicBezTo>
                  <a:pt x="87" y="14"/>
                  <a:pt x="92" y="19"/>
                  <a:pt x="96" y="24"/>
                </a:cubicBezTo>
                <a:cubicBezTo>
                  <a:pt x="98" y="26"/>
                  <a:pt x="98" y="28"/>
                  <a:pt x="96" y="29"/>
                </a:cubicBezTo>
                <a:cubicBezTo>
                  <a:pt x="90" y="36"/>
                  <a:pt x="90" y="36"/>
                  <a:pt x="90" y="36"/>
                </a:cubicBezTo>
                <a:cubicBezTo>
                  <a:pt x="85" y="31"/>
                  <a:pt x="85" y="31"/>
                  <a:pt x="85" y="31"/>
                </a:cubicBezTo>
                <a:cubicBezTo>
                  <a:pt x="85" y="31"/>
                  <a:pt x="85" y="31"/>
                  <a:pt x="85" y="31"/>
                </a:cubicBezTo>
                <a:cubicBezTo>
                  <a:pt x="85" y="31"/>
                  <a:pt x="85" y="31"/>
                  <a:pt x="85" y="31"/>
                </a:cubicBezTo>
                <a:cubicBezTo>
                  <a:pt x="85" y="31"/>
                  <a:pt x="85" y="31"/>
                  <a:pt x="85" y="31"/>
                </a:cubicBezTo>
                <a:cubicBezTo>
                  <a:pt x="85" y="31"/>
                  <a:pt x="85" y="31"/>
                  <a:pt x="85" y="3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0"/>
                  <a:pt x="75" y="20"/>
                  <a:pt x="75" y="20"/>
                </a:cubicBezTo>
                <a:cubicBezTo>
                  <a:pt x="70" y="16"/>
                  <a:pt x="70" y="16"/>
                  <a:pt x="70" y="16"/>
                </a:cubicBezTo>
                <a:cubicBezTo>
                  <a:pt x="77" y="9"/>
                  <a:pt x="77" y="9"/>
                  <a:pt x="77" y="9"/>
                </a:cubicBezTo>
                <a:close/>
                <a:moveTo>
                  <a:pt x="80" y="33"/>
                </a:moveTo>
                <a:cubicBezTo>
                  <a:pt x="80" y="33"/>
                  <a:pt x="80" y="33"/>
                  <a:pt x="80" y="33"/>
                </a:cubicBezTo>
                <a:cubicBezTo>
                  <a:pt x="61" y="52"/>
                  <a:pt x="42" y="72"/>
                  <a:pt x="22" y="91"/>
                </a:cubicBezTo>
                <a:cubicBezTo>
                  <a:pt x="15" y="84"/>
                  <a:pt x="15" y="84"/>
                  <a:pt x="15" y="84"/>
                </a:cubicBezTo>
                <a:cubicBezTo>
                  <a:pt x="73" y="25"/>
                  <a:pt x="73" y="25"/>
                  <a:pt x="73" y="25"/>
                </a:cubicBezTo>
                <a:cubicBezTo>
                  <a:pt x="76" y="28"/>
                  <a:pt x="78" y="30"/>
                  <a:pt x="80" y="33"/>
                </a:cubicBezTo>
                <a:close/>
                <a:moveTo>
                  <a:pt x="10" y="29"/>
                </a:moveTo>
                <a:cubicBezTo>
                  <a:pt x="10" y="29"/>
                  <a:pt x="10" y="29"/>
                  <a:pt x="10" y="29"/>
                </a:cubicBezTo>
                <a:cubicBezTo>
                  <a:pt x="29" y="10"/>
                  <a:pt x="29" y="10"/>
                  <a:pt x="29" y="10"/>
                </a:cubicBezTo>
                <a:cubicBezTo>
                  <a:pt x="32" y="14"/>
                  <a:pt x="32" y="14"/>
                  <a:pt x="32" y="14"/>
                </a:cubicBezTo>
                <a:cubicBezTo>
                  <a:pt x="25" y="20"/>
                  <a:pt x="25" y="20"/>
                  <a:pt x="25" y="20"/>
                </a:cubicBezTo>
                <a:cubicBezTo>
                  <a:pt x="25" y="21"/>
                  <a:pt x="25" y="23"/>
                  <a:pt x="25" y="24"/>
                </a:cubicBezTo>
                <a:cubicBezTo>
                  <a:pt x="26" y="24"/>
                  <a:pt x="28" y="24"/>
                  <a:pt x="29" y="24"/>
                </a:cubicBezTo>
                <a:cubicBezTo>
                  <a:pt x="35" y="17"/>
                  <a:pt x="35" y="17"/>
                  <a:pt x="35" y="17"/>
                </a:cubicBezTo>
                <a:cubicBezTo>
                  <a:pt x="41" y="22"/>
                  <a:pt x="41" y="22"/>
                  <a:pt x="41" y="22"/>
                </a:cubicBezTo>
                <a:cubicBezTo>
                  <a:pt x="37" y="26"/>
                  <a:pt x="37" y="26"/>
                  <a:pt x="37" y="26"/>
                </a:cubicBezTo>
                <a:cubicBezTo>
                  <a:pt x="36" y="27"/>
                  <a:pt x="36" y="28"/>
                  <a:pt x="37" y="29"/>
                </a:cubicBezTo>
                <a:cubicBezTo>
                  <a:pt x="38" y="30"/>
                  <a:pt x="40" y="30"/>
                  <a:pt x="41" y="29"/>
                </a:cubicBezTo>
                <a:cubicBezTo>
                  <a:pt x="44" y="26"/>
                  <a:pt x="44" y="26"/>
                  <a:pt x="44" y="26"/>
                </a:cubicBezTo>
                <a:cubicBezTo>
                  <a:pt x="47" y="29"/>
                  <a:pt x="47" y="29"/>
                  <a:pt x="47" y="29"/>
                </a:cubicBezTo>
                <a:cubicBezTo>
                  <a:pt x="29" y="47"/>
                  <a:pt x="29" y="47"/>
                  <a:pt x="29" y="47"/>
                </a:cubicBezTo>
                <a:cubicBezTo>
                  <a:pt x="10" y="29"/>
                  <a:pt x="10" y="29"/>
                  <a:pt x="10" y="29"/>
                </a:cubicBezTo>
                <a:close/>
                <a:moveTo>
                  <a:pt x="67" y="19"/>
                </a:moveTo>
                <a:cubicBezTo>
                  <a:pt x="67" y="19"/>
                  <a:pt x="67" y="19"/>
                  <a:pt x="67" y="19"/>
                </a:cubicBezTo>
                <a:cubicBezTo>
                  <a:pt x="70" y="22"/>
                  <a:pt x="70" y="22"/>
                  <a:pt x="70" y="22"/>
                </a:cubicBezTo>
                <a:cubicBezTo>
                  <a:pt x="12" y="80"/>
                  <a:pt x="12" y="80"/>
                  <a:pt x="12" y="80"/>
                </a:cubicBezTo>
                <a:cubicBezTo>
                  <a:pt x="9" y="78"/>
                  <a:pt x="9" y="78"/>
                  <a:pt x="9" y="78"/>
                </a:cubicBezTo>
                <a:cubicBezTo>
                  <a:pt x="67" y="19"/>
                  <a:pt x="67" y="19"/>
                  <a:pt x="67" y="19"/>
                </a:cubicBezTo>
                <a:close/>
                <a:moveTo>
                  <a:pt x="8" y="98"/>
                </a:moveTo>
                <a:cubicBezTo>
                  <a:pt x="8" y="98"/>
                  <a:pt x="8" y="98"/>
                  <a:pt x="8" y="98"/>
                </a:cubicBezTo>
                <a:cubicBezTo>
                  <a:pt x="8" y="84"/>
                  <a:pt x="8" y="84"/>
                  <a:pt x="8" y="84"/>
                </a:cubicBezTo>
                <a:cubicBezTo>
                  <a:pt x="22" y="98"/>
                  <a:pt x="22" y="98"/>
                  <a:pt x="22" y="98"/>
                </a:cubicBezTo>
                <a:cubicBezTo>
                  <a:pt x="8" y="98"/>
                  <a:pt x="8" y="98"/>
                  <a:pt x="8" y="98"/>
                </a:cubicBezTo>
                <a:close/>
                <a:moveTo>
                  <a:pt x="28" y="97"/>
                </a:moveTo>
                <a:cubicBezTo>
                  <a:pt x="28" y="97"/>
                  <a:pt x="28" y="97"/>
                  <a:pt x="28" y="97"/>
                </a:cubicBezTo>
                <a:cubicBezTo>
                  <a:pt x="25" y="94"/>
                  <a:pt x="25" y="94"/>
                  <a:pt x="25" y="94"/>
                </a:cubicBezTo>
                <a:cubicBezTo>
                  <a:pt x="45" y="75"/>
                  <a:pt x="64" y="55"/>
                  <a:pt x="84" y="36"/>
                </a:cubicBezTo>
                <a:cubicBezTo>
                  <a:pt x="86" y="39"/>
                  <a:pt x="86" y="39"/>
                  <a:pt x="86" y="39"/>
                </a:cubicBezTo>
                <a:cubicBezTo>
                  <a:pt x="28" y="97"/>
                  <a:pt x="28" y="97"/>
                  <a:pt x="28" y="97"/>
                </a:cubicBezTo>
                <a:close/>
                <a:moveTo>
                  <a:pt x="77" y="96"/>
                </a:moveTo>
                <a:cubicBezTo>
                  <a:pt x="77" y="96"/>
                  <a:pt x="77" y="96"/>
                  <a:pt x="77" y="96"/>
                </a:cubicBezTo>
                <a:cubicBezTo>
                  <a:pt x="59" y="77"/>
                  <a:pt x="59" y="77"/>
                  <a:pt x="59" y="77"/>
                </a:cubicBezTo>
                <a:cubicBezTo>
                  <a:pt x="77" y="59"/>
                  <a:pt x="77" y="59"/>
                  <a:pt x="77" y="59"/>
                </a:cubicBezTo>
                <a:cubicBezTo>
                  <a:pt x="81" y="62"/>
                  <a:pt x="81" y="62"/>
                  <a:pt x="81" y="62"/>
                </a:cubicBezTo>
                <a:cubicBezTo>
                  <a:pt x="77" y="66"/>
                  <a:pt x="77" y="66"/>
                  <a:pt x="77" y="66"/>
                </a:cubicBezTo>
                <a:cubicBezTo>
                  <a:pt x="77" y="67"/>
                  <a:pt x="77" y="68"/>
                  <a:pt x="77" y="69"/>
                </a:cubicBezTo>
                <a:cubicBezTo>
                  <a:pt x="78" y="70"/>
                  <a:pt x="80" y="70"/>
                  <a:pt x="81" y="69"/>
                </a:cubicBezTo>
                <a:cubicBezTo>
                  <a:pt x="84" y="66"/>
                  <a:pt x="84" y="66"/>
                  <a:pt x="84" y="66"/>
                </a:cubicBezTo>
                <a:cubicBezTo>
                  <a:pt x="89" y="71"/>
                  <a:pt x="89" y="71"/>
                  <a:pt x="89" y="71"/>
                </a:cubicBezTo>
                <a:cubicBezTo>
                  <a:pt x="83" y="78"/>
                  <a:pt x="83" y="78"/>
                  <a:pt x="83" y="78"/>
                </a:cubicBezTo>
                <a:cubicBezTo>
                  <a:pt x="82" y="78"/>
                  <a:pt x="82" y="80"/>
                  <a:pt x="83" y="81"/>
                </a:cubicBezTo>
                <a:cubicBezTo>
                  <a:pt x="84" y="82"/>
                  <a:pt x="85" y="82"/>
                  <a:pt x="86" y="81"/>
                </a:cubicBezTo>
                <a:cubicBezTo>
                  <a:pt x="93" y="74"/>
                  <a:pt x="93" y="74"/>
                  <a:pt x="93" y="74"/>
                </a:cubicBezTo>
                <a:cubicBezTo>
                  <a:pt x="96" y="77"/>
                  <a:pt x="96" y="77"/>
                  <a:pt x="96" y="77"/>
                </a:cubicBezTo>
                <a:cubicBezTo>
                  <a:pt x="77" y="96"/>
                  <a:pt x="77" y="96"/>
                  <a:pt x="77" y="9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39" name="原创设计师QQ598969553             _25"/>
          <p:cNvSpPr>
            <a:spLocks noChangeArrowheads="1"/>
          </p:cNvSpPr>
          <p:nvPr/>
        </p:nvSpPr>
        <p:spPr bwMode="auto">
          <a:xfrm>
            <a:off x="1458720" y="5164454"/>
            <a:ext cx="1896396" cy="877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335" b="1" dirty="0">
                <a:solidFill>
                  <a:schemeClr val="tx1">
                    <a:lumMod val="75000"/>
                    <a:lumOff val="25000"/>
                  </a:schemeClr>
                </a:solidFill>
              </a:rPr>
              <a:t>TOPIC HEADER HERE</a:t>
            </a:r>
            <a:endParaRPr lang="zh-CN" altLang="en-US" sz="1335" dirty="0">
              <a:solidFill>
                <a:schemeClr val="tx1">
                  <a:lumMod val="75000"/>
                  <a:lumOff val="25000"/>
                </a:schemeClr>
              </a:solidFill>
            </a:endParaRPr>
          </a:p>
          <a:p>
            <a:pPr algn="ctr">
              <a:lnSpc>
                <a:spcPct val="120000"/>
              </a:lnSpc>
              <a:spcBef>
                <a:spcPts val="300"/>
              </a:spcBef>
            </a:pPr>
            <a:r>
              <a:rPr lang="en-US" altLang="zh-CN" sz="1065" dirty="0">
                <a:solidFill>
                  <a:schemeClr val="bg1">
                    <a:lumMod val="50000"/>
                  </a:schemeClr>
                </a:solidFill>
              </a:rPr>
              <a:t>We have many PowerPoint </a:t>
            </a:r>
            <a:r>
              <a:rPr lang="zh-CN" altLang="en-US" sz="1065" dirty="0">
                <a:solidFill>
                  <a:schemeClr val="bg1">
                    <a:lumMod val="50000"/>
                  </a:schemeClr>
                </a:solidFill>
              </a:rPr>
              <a:t>templates</a:t>
            </a:r>
            <a:r>
              <a:rPr lang="en-US" altLang="zh-CN" sz="1065" dirty="0">
                <a:solidFill>
                  <a:schemeClr val="bg1">
                    <a:lumMod val="50000"/>
                  </a:schemeClr>
                </a:solidFill>
              </a:rPr>
              <a:t> that has been specifically designed.</a:t>
            </a:r>
            <a:endParaRPr lang="zh-CN" altLang="en-US" sz="1065" dirty="0">
              <a:solidFill>
                <a:schemeClr val="bg1">
                  <a:lumMod val="50000"/>
                </a:schemeClr>
              </a:solidFill>
            </a:endParaRPr>
          </a:p>
        </p:txBody>
      </p:sp>
      <p:cxnSp>
        <p:nvCxnSpPr>
          <p:cNvPr id="44" name="原创设计师QQ598969553             _26"/>
          <p:cNvCxnSpPr/>
          <p:nvPr/>
        </p:nvCxnSpPr>
        <p:spPr>
          <a:xfrm flipV="1">
            <a:off x="2406920" y="4579309"/>
            <a:ext cx="0" cy="489135"/>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5" name="原创设计师QQ598969553             _27"/>
          <p:cNvSpPr>
            <a:spLocks noChangeArrowheads="1"/>
          </p:cNvSpPr>
          <p:nvPr/>
        </p:nvSpPr>
        <p:spPr bwMode="auto">
          <a:xfrm>
            <a:off x="4409987" y="5164454"/>
            <a:ext cx="1896396" cy="877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335" b="1" dirty="0">
                <a:solidFill>
                  <a:schemeClr val="tx1">
                    <a:lumMod val="75000"/>
                    <a:lumOff val="25000"/>
                  </a:schemeClr>
                </a:solidFill>
              </a:rPr>
              <a:t>TOPIC HEADER HERE</a:t>
            </a:r>
            <a:endParaRPr lang="zh-CN" altLang="en-US" sz="1335" dirty="0">
              <a:solidFill>
                <a:schemeClr val="tx1">
                  <a:lumMod val="75000"/>
                  <a:lumOff val="25000"/>
                </a:schemeClr>
              </a:solidFill>
            </a:endParaRPr>
          </a:p>
          <a:p>
            <a:pPr algn="ctr">
              <a:lnSpc>
                <a:spcPct val="120000"/>
              </a:lnSpc>
              <a:spcBef>
                <a:spcPts val="300"/>
              </a:spcBef>
            </a:pPr>
            <a:r>
              <a:rPr lang="en-US" altLang="zh-CN" sz="1065" dirty="0">
                <a:solidFill>
                  <a:schemeClr val="bg1">
                    <a:lumMod val="50000"/>
                  </a:schemeClr>
                </a:solidFill>
              </a:rPr>
              <a:t>We have many PowerPoint </a:t>
            </a:r>
            <a:r>
              <a:rPr lang="zh-CN" altLang="en-US" sz="1065" dirty="0">
                <a:solidFill>
                  <a:schemeClr val="bg1">
                    <a:lumMod val="50000"/>
                  </a:schemeClr>
                </a:solidFill>
              </a:rPr>
              <a:t>templates</a:t>
            </a:r>
            <a:r>
              <a:rPr lang="en-US" altLang="zh-CN" sz="1065" dirty="0">
                <a:solidFill>
                  <a:schemeClr val="bg1">
                    <a:lumMod val="50000"/>
                  </a:schemeClr>
                </a:solidFill>
              </a:rPr>
              <a:t> that has been specifically designed.</a:t>
            </a:r>
            <a:endParaRPr lang="zh-CN" altLang="en-US" sz="1065" dirty="0">
              <a:solidFill>
                <a:schemeClr val="bg1">
                  <a:lumMod val="50000"/>
                </a:schemeClr>
              </a:solidFill>
            </a:endParaRPr>
          </a:p>
        </p:txBody>
      </p:sp>
      <p:cxnSp>
        <p:nvCxnSpPr>
          <p:cNvPr id="46" name="原创设计师QQ598969553             _28"/>
          <p:cNvCxnSpPr/>
          <p:nvPr/>
        </p:nvCxnSpPr>
        <p:spPr>
          <a:xfrm flipV="1">
            <a:off x="5358187" y="4579309"/>
            <a:ext cx="0" cy="489135"/>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原创设计师QQ598969553             _29"/>
          <p:cNvSpPr>
            <a:spLocks noChangeArrowheads="1"/>
          </p:cNvSpPr>
          <p:nvPr/>
        </p:nvSpPr>
        <p:spPr bwMode="auto">
          <a:xfrm>
            <a:off x="7376707" y="5164454"/>
            <a:ext cx="1896396" cy="877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335" b="1" dirty="0">
                <a:solidFill>
                  <a:schemeClr val="tx1">
                    <a:lumMod val="75000"/>
                    <a:lumOff val="25000"/>
                  </a:schemeClr>
                </a:solidFill>
              </a:rPr>
              <a:t>TOPIC HEADER HERE</a:t>
            </a:r>
            <a:endParaRPr lang="zh-CN" altLang="en-US" sz="1335" dirty="0">
              <a:solidFill>
                <a:schemeClr val="tx1">
                  <a:lumMod val="75000"/>
                  <a:lumOff val="25000"/>
                </a:schemeClr>
              </a:solidFill>
            </a:endParaRPr>
          </a:p>
          <a:p>
            <a:pPr algn="ctr">
              <a:lnSpc>
                <a:spcPct val="120000"/>
              </a:lnSpc>
              <a:spcBef>
                <a:spcPts val="300"/>
              </a:spcBef>
            </a:pPr>
            <a:r>
              <a:rPr lang="en-US" altLang="zh-CN" sz="1065" dirty="0">
                <a:solidFill>
                  <a:schemeClr val="bg1">
                    <a:lumMod val="50000"/>
                  </a:schemeClr>
                </a:solidFill>
              </a:rPr>
              <a:t>We have many PowerPoint </a:t>
            </a:r>
            <a:r>
              <a:rPr lang="zh-CN" altLang="en-US" sz="1065" dirty="0">
                <a:solidFill>
                  <a:schemeClr val="bg1">
                    <a:lumMod val="50000"/>
                  </a:schemeClr>
                </a:solidFill>
              </a:rPr>
              <a:t>templates</a:t>
            </a:r>
            <a:r>
              <a:rPr lang="en-US" altLang="zh-CN" sz="1065" dirty="0">
                <a:solidFill>
                  <a:schemeClr val="bg1">
                    <a:lumMod val="50000"/>
                  </a:schemeClr>
                </a:solidFill>
              </a:rPr>
              <a:t> that has been specifically designed.</a:t>
            </a:r>
            <a:endParaRPr lang="zh-CN" altLang="en-US" sz="1065" dirty="0">
              <a:solidFill>
                <a:schemeClr val="bg1">
                  <a:lumMod val="50000"/>
                </a:schemeClr>
              </a:solidFill>
            </a:endParaRPr>
          </a:p>
        </p:txBody>
      </p:sp>
      <p:cxnSp>
        <p:nvCxnSpPr>
          <p:cNvPr id="48" name="原创设计师QQ598969553             _30"/>
          <p:cNvCxnSpPr/>
          <p:nvPr/>
        </p:nvCxnSpPr>
        <p:spPr>
          <a:xfrm flipV="1">
            <a:off x="8324907" y="4579309"/>
            <a:ext cx="0" cy="489135"/>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原创设计师QQ598969553             _31"/>
          <p:cNvCxnSpPr/>
          <p:nvPr/>
        </p:nvCxnSpPr>
        <p:spPr>
          <a:xfrm flipV="1">
            <a:off x="3882552" y="2337025"/>
            <a:ext cx="0" cy="489135"/>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原创设计师QQ598969553             _32"/>
          <p:cNvSpPr>
            <a:spLocks noChangeArrowheads="1"/>
          </p:cNvSpPr>
          <p:nvPr/>
        </p:nvSpPr>
        <p:spPr bwMode="auto">
          <a:xfrm>
            <a:off x="2934353" y="1316977"/>
            <a:ext cx="1896396" cy="877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335" b="1" dirty="0">
                <a:solidFill>
                  <a:schemeClr val="tx1">
                    <a:lumMod val="75000"/>
                    <a:lumOff val="25000"/>
                  </a:schemeClr>
                </a:solidFill>
              </a:rPr>
              <a:t>TOPIC HEADER HERE</a:t>
            </a:r>
            <a:endParaRPr lang="zh-CN" altLang="en-US" sz="1335" dirty="0">
              <a:solidFill>
                <a:schemeClr val="tx1">
                  <a:lumMod val="75000"/>
                  <a:lumOff val="25000"/>
                </a:schemeClr>
              </a:solidFill>
            </a:endParaRPr>
          </a:p>
          <a:p>
            <a:pPr algn="ctr">
              <a:lnSpc>
                <a:spcPct val="120000"/>
              </a:lnSpc>
              <a:spcBef>
                <a:spcPts val="300"/>
              </a:spcBef>
            </a:pPr>
            <a:r>
              <a:rPr lang="en-US" altLang="zh-CN" sz="1065" dirty="0">
                <a:solidFill>
                  <a:schemeClr val="bg1">
                    <a:lumMod val="50000"/>
                  </a:schemeClr>
                </a:solidFill>
              </a:rPr>
              <a:t>We have many PowerPoint </a:t>
            </a:r>
            <a:r>
              <a:rPr lang="zh-CN" altLang="en-US" sz="1065" dirty="0">
                <a:solidFill>
                  <a:schemeClr val="bg1">
                    <a:lumMod val="50000"/>
                  </a:schemeClr>
                </a:solidFill>
              </a:rPr>
              <a:t>templates</a:t>
            </a:r>
            <a:r>
              <a:rPr lang="en-US" altLang="zh-CN" sz="1065" dirty="0">
                <a:solidFill>
                  <a:schemeClr val="bg1">
                    <a:lumMod val="50000"/>
                  </a:schemeClr>
                </a:solidFill>
              </a:rPr>
              <a:t> that has been specifically designed.</a:t>
            </a:r>
            <a:endParaRPr lang="zh-CN" altLang="en-US" sz="1065" dirty="0">
              <a:solidFill>
                <a:schemeClr val="bg1">
                  <a:lumMod val="50000"/>
                </a:schemeClr>
              </a:solidFill>
            </a:endParaRPr>
          </a:p>
        </p:txBody>
      </p:sp>
      <p:cxnSp>
        <p:nvCxnSpPr>
          <p:cNvPr id="51" name="原创设计师QQ598969553             _33"/>
          <p:cNvCxnSpPr/>
          <p:nvPr/>
        </p:nvCxnSpPr>
        <p:spPr>
          <a:xfrm flipV="1">
            <a:off x="6818792" y="2337025"/>
            <a:ext cx="0" cy="489135"/>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原创设计师QQ598969553             _34"/>
          <p:cNvSpPr>
            <a:spLocks noChangeArrowheads="1"/>
          </p:cNvSpPr>
          <p:nvPr/>
        </p:nvSpPr>
        <p:spPr bwMode="auto">
          <a:xfrm>
            <a:off x="5870593" y="1316977"/>
            <a:ext cx="1896396" cy="877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335" b="1" dirty="0">
                <a:solidFill>
                  <a:schemeClr val="tx1">
                    <a:lumMod val="75000"/>
                    <a:lumOff val="25000"/>
                  </a:schemeClr>
                </a:solidFill>
              </a:rPr>
              <a:t>TOPIC HEADER HERE</a:t>
            </a:r>
            <a:endParaRPr lang="zh-CN" altLang="en-US" sz="1335" dirty="0">
              <a:solidFill>
                <a:schemeClr val="tx1">
                  <a:lumMod val="75000"/>
                  <a:lumOff val="25000"/>
                </a:schemeClr>
              </a:solidFill>
            </a:endParaRPr>
          </a:p>
          <a:p>
            <a:pPr algn="ctr">
              <a:lnSpc>
                <a:spcPct val="120000"/>
              </a:lnSpc>
              <a:spcBef>
                <a:spcPts val="300"/>
              </a:spcBef>
            </a:pPr>
            <a:r>
              <a:rPr lang="en-US" altLang="zh-CN" sz="1065" dirty="0">
                <a:solidFill>
                  <a:schemeClr val="bg1">
                    <a:lumMod val="50000"/>
                  </a:schemeClr>
                </a:solidFill>
              </a:rPr>
              <a:t>We have many PowerPoint </a:t>
            </a:r>
            <a:r>
              <a:rPr lang="zh-CN" altLang="en-US" sz="1065" dirty="0">
                <a:solidFill>
                  <a:schemeClr val="bg1">
                    <a:lumMod val="50000"/>
                  </a:schemeClr>
                </a:solidFill>
              </a:rPr>
              <a:t>templates</a:t>
            </a:r>
            <a:r>
              <a:rPr lang="en-US" altLang="zh-CN" sz="1065" dirty="0">
                <a:solidFill>
                  <a:schemeClr val="bg1">
                    <a:lumMod val="50000"/>
                  </a:schemeClr>
                </a:solidFill>
              </a:rPr>
              <a:t> that has been specifically designed.</a:t>
            </a:r>
            <a:endParaRPr lang="zh-CN" altLang="en-US" sz="1065" dirty="0">
              <a:solidFill>
                <a:schemeClr val="bg1">
                  <a:lumMod val="50000"/>
                </a:schemeClr>
              </a:solidFill>
            </a:endParaRPr>
          </a:p>
        </p:txBody>
      </p:sp>
      <p:cxnSp>
        <p:nvCxnSpPr>
          <p:cNvPr id="53" name="原创设计师QQ598969553             _35"/>
          <p:cNvCxnSpPr/>
          <p:nvPr/>
        </p:nvCxnSpPr>
        <p:spPr>
          <a:xfrm flipV="1">
            <a:off x="9775352" y="2337025"/>
            <a:ext cx="0" cy="489135"/>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6" name="原创设计师QQ598969553             _36"/>
          <p:cNvSpPr>
            <a:spLocks noChangeArrowheads="1"/>
          </p:cNvSpPr>
          <p:nvPr/>
        </p:nvSpPr>
        <p:spPr bwMode="auto">
          <a:xfrm>
            <a:off x="8827153" y="1316977"/>
            <a:ext cx="1896396" cy="877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335" b="1" dirty="0">
                <a:solidFill>
                  <a:schemeClr val="tx1">
                    <a:lumMod val="75000"/>
                    <a:lumOff val="25000"/>
                  </a:schemeClr>
                </a:solidFill>
              </a:rPr>
              <a:t>TOPIC HEADER HERE</a:t>
            </a:r>
            <a:endParaRPr lang="zh-CN" altLang="en-US" sz="1335" dirty="0">
              <a:solidFill>
                <a:schemeClr val="tx1">
                  <a:lumMod val="75000"/>
                  <a:lumOff val="25000"/>
                </a:schemeClr>
              </a:solidFill>
            </a:endParaRPr>
          </a:p>
          <a:p>
            <a:pPr algn="ctr">
              <a:lnSpc>
                <a:spcPct val="120000"/>
              </a:lnSpc>
              <a:spcBef>
                <a:spcPts val="300"/>
              </a:spcBef>
            </a:pPr>
            <a:r>
              <a:rPr lang="en-US" altLang="zh-CN" sz="1065" dirty="0">
                <a:solidFill>
                  <a:schemeClr val="bg1">
                    <a:lumMod val="50000"/>
                  </a:schemeClr>
                </a:solidFill>
              </a:rPr>
              <a:t>We have many PowerPoint </a:t>
            </a:r>
            <a:r>
              <a:rPr lang="zh-CN" altLang="en-US" sz="1065" dirty="0">
                <a:solidFill>
                  <a:schemeClr val="bg1">
                    <a:lumMod val="50000"/>
                  </a:schemeClr>
                </a:solidFill>
              </a:rPr>
              <a:t>templates</a:t>
            </a:r>
            <a:r>
              <a:rPr lang="en-US" altLang="zh-CN" sz="1065" dirty="0">
                <a:solidFill>
                  <a:schemeClr val="bg1">
                    <a:lumMod val="50000"/>
                  </a:schemeClr>
                </a:solidFill>
              </a:rPr>
              <a:t> that has been specifically designed.</a:t>
            </a:r>
            <a:endParaRPr lang="zh-CN" altLang="en-US" sz="1065" dirty="0">
              <a:solidFill>
                <a:schemeClr val="bg1">
                  <a:lumMod val="50000"/>
                </a:schemeClr>
              </a:solidFill>
            </a:endParaRPr>
          </a:p>
        </p:txBody>
      </p:sp>
      <p:pic>
        <p:nvPicPr>
          <p:cNvPr id="54" name="Picture 64"/>
          <p:cNvPicPr>
            <a:picLocks noGrp="1" noSelect="1" noRot="1" noChangeAspect="1" noMove="1" noResize="1" noChangeShapeType="1"/>
          </p:cNvPicPr>
          <p:nvPr/>
        </p:nvPicPr>
        <p:blipFill>
          <a:blip r:embed="rId1" cstate="screen"/>
          <a:srcRect/>
          <a:stretch>
            <a:fillRect/>
          </a:stretch>
        </p:blipFill>
        <p:spPr bwMode="auto">
          <a:xfrm>
            <a:off x="4777317" y="23608454"/>
            <a:ext cx="2637367" cy="681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35" presetClass="emph" presetSubtype="0" repeatCount="3000" fill="hold" grpId="1" nodeType="withEffect">
                                  <p:stCondLst>
                                    <p:cond delay="400"/>
                                  </p:stCondLst>
                                  <p:childTnLst>
                                    <p:anim calcmode="discrete" valueType="str">
                                      <p:cBhvr>
                                        <p:cTn id="10" dur="100" fill="hold"/>
                                        <p:tgtEl>
                                          <p:spTgt spid="41"/>
                                        </p:tgtEl>
                                        <p:attrNameLst>
                                          <p:attrName>style.visibility</p:attrName>
                                        </p:attrNameLst>
                                      </p:cBhvr>
                                      <p:tavLst>
                                        <p:tav tm="0">
                                          <p:val>
                                            <p:strVal val="hidden"/>
                                          </p:val>
                                        </p:tav>
                                        <p:tav tm="50000">
                                          <p:val>
                                            <p:strVal val="visible"/>
                                          </p:val>
                                        </p:tav>
                                      </p:tavLst>
                                    </p:anim>
                                  </p:childTnLst>
                                </p:cTn>
                              </p:par>
                              <p:par>
                                <p:cTn id="11" presetID="2" presetClass="entr" presetSubtype="8" fill="hold" grpId="0" nodeType="withEffect">
                                  <p:stCondLst>
                                    <p:cond delay="200"/>
                                  </p:stCondLst>
                                  <p:childTnLst>
                                    <p:set>
                                      <p:cBhvr>
                                        <p:cTn id="12" dur="1" fill="hold">
                                          <p:stCondLst>
                                            <p:cond delay="0"/>
                                          </p:stCondLst>
                                        </p:cTn>
                                        <p:tgtEl>
                                          <p:spTgt spid="40"/>
                                        </p:tgtEl>
                                        <p:attrNameLst>
                                          <p:attrName>style.visibility</p:attrName>
                                        </p:attrNameLst>
                                      </p:cBhvr>
                                      <p:to>
                                        <p:strVal val="visible"/>
                                      </p:to>
                                    </p:set>
                                    <p:anim calcmode="lin" valueType="num">
                                      <p:cBhvr additive="base">
                                        <p:cTn id="13" dur="500" fill="hold"/>
                                        <p:tgtEl>
                                          <p:spTgt spid="40"/>
                                        </p:tgtEl>
                                        <p:attrNameLst>
                                          <p:attrName>ppt_x</p:attrName>
                                        </p:attrNameLst>
                                      </p:cBhvr>
                                      <p:tavLst>
                                        <p:tav tm="0">
                                          <p:val>
                                            <p:strVal val="0-#ppt_w/2"/>
                                          </p:val>
                                        </p:tav>
                                        <p:tav tm="100000">
                                          <p:val>
                                            <p:strVal val="#ppt_x"/>
                                          </p:val>
                                        </p:tav>
                                      </p:tavLst>
                                    </p:anim>
                                    <p:anim calcmode="lin" valueType="num">
                                      <p:cBhvr additive="base">
                                        <p:cTn id="14" dur="500" fill="hold"/>
                                        <p:tgtEl>
                                          <p:spTgt spid="40"/>
                                        </p:tgtEl>
                                        <p:attrNameLst>
                                          <p:attrName>ppt_y</p:attrName>
                                        </p:attrNameLst>
                                      </p:cBhvr>
                                      <p:tavLst>
                                        <p:tav tm="0">
                                          <p:val>
                                            <p:strVal val="#ppt_y"/>
                                          </p:val>
                                        </p:tav>
                                        <p:tav tm="100000">
                                          <p:val>
                                            <p:strVal val="#ppt_y"/>
                                          </p:val>
                                        </p:tav>
                                      </p:tavLst>
                                    </p:anim>
                                  </p:childTnLst>
                                </p:cTn>
                              </p:par>
                              <p:par>
                                <p:cTn id="15" presetID="35" presetClass="emph" presetSubtype="0" repeatCount="3000" fill="hold" grpId="1" nodeType="withEffect">
                                  <p:stCondLst>
                                    <p:cond delay="600"/>
                                  </p:stCondLst>
                                  <p:childTnLst>
                                    <p:anim calcmode="discrete" valueType="str">
                                      <p:cBhvr>
                                        <p:cTn id="16" dur="100" fill="hold"/>
                                        <p:tgtEl>
                                          <p:spTgt spid="40"/>
                                        </p:tgtEl>
                                        <p:attrNameLst>
                                          <p:attrName>style.visibility</p:attrName>
                                        </p:attrNameLst>
                                      </p:cBhvr>
                                      <p:tavLst>
                                        <p:tav tm="0">
                                          <p:val>
                                            <p:strVal val="hidden"/>
                                          </p:val>
                                        </p:tav>
                                        <p:tav tm="50000">
                                          <p:val>
                                            <p:strVal val="visible"/>
                                          </p:val>
                                        </p:tav>
                                      </p:tavLst>
                                    </p:anim>
                                  </p:childTnLst>
                                </p:cTn>
                              </p:par>
                              <p:par>
                                <p:cTn id="17" presetID="47" presetClass="entr" presetSubtype="0" fill="hold" grpId="0" nodeType="withEffect">
                                  <p:stCondLst>
                                    <p:cond delay="70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300"/>
                                        <p:tgtEl>
                                          <p:spTgt spid="42"/>
                                        </p:tgtEl>
                                      </p:cBhvr>
                                    </p:animEffect>
                                    <p:anim calcmode="lin" valueType="num">
                                      <p:cBhvr>
                                        <p:cTn id="20" dur="300" fill="hold"/>
                                        <p:tgtEl>
                                          <p:spTgt spid="42"/>
                                        </p:tgtEl>
                                        <p:attrNameLst>
                                          <p:attrName>ppt_x</p:attrName>
                                        </p:attrNameLst>
                                      </p:cBhvr>
                                      <p:tavLst>
                                        <p:tav tm="0">
                                          <p:val>
                                            <p:strVal val="#ppt_x"/>
                                          </p:val>
                                        </p:tav>
                                        <p:tav tm="100000">
                                          <p:val>
                                            <p:strVal val="#ppt_x"/>
                                          </p:val>
                                        </p:tav>
                                      </p:tavLst>
                                    </p:anim>
                                    <p:anim calcmode="lin" valueType="num">
                                      <p:cBhvr>
                                        <p:cTn id="21" dur="300" fill="hold"/>
                                        <p:tgtEl>
                                          <p:spTgt spid="4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70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300"/>
                                        <p:tgtEl>
                                          <p:spTgt spid="43"/>
                                        </p:tgtEl>
                                      </p:cBhvr>
                                    </p:animEffect>
                                    <p:anim calcmode="lin" valueType="num">
                                      <p:cBhvr>
                                        <p:cTn id="25" dur="300" fill="hold"/>
                                        <p:tgtEl>
                                          <p:spTgt spid="43"/>
                                        </p:tgtEl>
                                        <p:attrNameLst>
                                          <p:attrName>ppt_x</p:attrName>
                                        </p:attrNameLst>
                                      </p:cBhvr>
                                      <p:tavLst>
                                        <p:tav tm="0">
                                          <p:val>
                                            <p:strVal val="#ppt_x"/>
                                          </p:val>
                                        </p:tav>
                                        <p:tav tm="100000">
                                          <p:val>
                                            <p:strVal val="#ppt_x"/>
                                          </p:val>
                                        </p:tav>
                                      </p:tavLst>
                                    </p:anim>
                                    <p:anim calcmode="lin" valueType="num">
                                      <p:cBhvr>
                                        <p:cTn id="26" dur="300" fill="hold"/>
                                        <p:tgtEl>
                                          <p:spTgt spid="43"/>
                                        </p:tgtEl>
                                        <p:attrNameLst>
                                          <p:attrName>ppt_y</p:attrName>
                                        </p:attrNameLst>
                                      </p:cBhvr>
                                      <p:tavLst>
                                        <p:tav tm="0">
                                          <p:val>
                                            <p:strVal val="#ppt_y+.1"/>
                                          </p:val>
                                        </p:tav>
                                        <p:tav tm="100000">
                                          <p:val>
                                            <p:strVal val="#ppt_y"/>
                                          </p:val>
                                        </p:tav>
                                      </p:tavLst>
                                    </p:anim>
                                  </p:childTnLst>
                                </p:cTn>
                              </p:par>
                              <p:par>
                                <p:cTn id="27" presetID="53" presetClass="entr" presetSubtype="16" fill="hold" grpId="0" nodeType="withEffect">
                                  <p:stCondLst>
                                    <p:cond delay="700"/>
                                  </p:stCondLst>
                                  <p:childTnLst>
                                    <p:set>
                                      <p:cBhvr>
                                        <p:cTn id="28" dur="1" fill="hold">
                                          <p:stCondLst>
                                            <p:cond delay="0"/>
                                          </p:stCondLst>
                                        </p:cTn>
                                        <p:tgtEl>
                                          <p:spTgt spid="21"/>
                                        </p:tgtEl>
                                        <p:attrNameLst>
                                          <p:attrName>style.visibility</p:attrName>
                                        </p:attrNameLst>
                                      </p:cBhvr>
                                      <p:to>
                                        <p:strVal val="visible"/>
                                      </p:to>
                                    </p:set>
                                    <p:anim calcmode="lin" valueType="num">
                                      <p:cBhvr>
                                        <p:cTn id="29" dur="500" fill="hold"/>
                                        <p:tgtEl>
                                          <p:spTgt spid="21"/>
                                        </p:tgtEl>
                                        <p:attrNameLst>
                                          <p:attrName>ppt_w</p:attrName>
                                        </p:attrNameLst>
                                      </p:cBhvr>
                                      <p:tavLst>
                                        <p:tav tm="0">
                                          <p:val>
                                            <p:fltVal val="0"/>
                                          </p:val>
                                        </p:tav>
                                        <p:tav tm="100000">
                                          <p:val>
                                            <p:strVal val="#ppt_w"/>
                                          </p:val>
                                        </p:tav>
                                      </p:tavLst>
                                    </p:anim>
                                    <p:anim calcmode="lin" valueType="num">
                                      <p:cBhvr>
                                        <p:cTn id="30" dur="500" fill="hold"/>
                                        <p:tgtEl>
                                          <p:spTgt spid="21"/>
                                        </p:tgtEl>
                                        <p:attrNameLst>
                                          <p:attrName>ppt_h</p:attrName>
                                        </p:attrNameLst>
                                      </p:cBhvr>
                                      <p:tavLst>
                                        <p:tav tm="0">
                                          <p:val>
                                            <p:fltVal val="0"/>
                                          </p:val>
                                        </p:tav>
                                        <p:tav tm="100000">
                                          <p:val>
                                            <p:strVal val="#ppt_h"/>
                                          </p:val>
                                        </p:tav>
                                      </p:tavLst>
                                    </p:anim>
                                    <p:animEffect transition="in" filter="fade">
                                      <p:cBhvr>
                                        <p:cTn id="31" dur="500"/>
                                        <p:tgtEl>
                                          <p:spTgt spid="21"/>
                                        </p:tgtEl>
                                      </p:cBhvr>
                                    </p:animEffect>
                                  </p:childTnLst>
                                </p:cTn>
                              </p:par>
                              <p:par>
                                <p:cTn id="32" presetID="53" presetClass="entr" presetSubtype="16" fill="hold" grpId="0" nodeType="withEffect">
                                  <p:stCondLst>
                                    <p:cond delay="700"/>
                                  </p:stCondLst>
                                  <p:childTnLst>
                                    <p:set>
                                      <p:cBhvr>
                                        <p:cTn id="33" dur="1" fill="hold">
                                          <p:stCondLst>
                                            <p:cond delay="0"/>
                                          </p:stCondLst>
                                        </p:cTn>
                                        <p:tgtEl>
                                          <p:spTgt spid="34"/>
                                        </p:tgtEl>
                                        <p:attrNameLst>
                                          <p:attrName>style.visibility</p:attrName>
                                        </p:attrNameLst>
                                      </p:cBhvr>
                                      <p:to>
                                        <p:strVal val="visible"/>
                                      </p:to>
                                    </p:set>
                                    <p:anim calcmode="lin" valueType="num">
                                      <p:cBhvr>
                                        <p:cTn id="34" dur="500" fill="hold"/>
                                        <p:tgtEl>
                                          <p:spTgt spid="34"/>
                                        </p:tgtEl>
                                        <p:attrNameLst>
                                          <p:attrName>ppt_w</p:attrName>
                                        </p:attrNameLst>
                                      </p:cBhvr>
                                      <p:tavLst>
                                        <p:tav tm="0">
                                          <p:val>
                                            <p:fltVal val="0"/>
                                          </p:val>
                                        </p:tav>
                                        <p:tav tm="100000">
                                          <p:val>
                                            <p:strVal val="#ppt_w"/>
                                          </p:val>
                                        </p:tav>
                                      </p:tavLst>
                                    </p:anim>
                                    <p:anim calcmode="lin" valueType="num">
                                      <p:cBhvr>
                                        <p:cTn id="35" dur="500" fill="hold"/>
                                        <p:tgtEl>
                                          <p:spTgt spid="34"/>
                                        </p:tgtEl>
                                        <p:attrNameLst>
                                          <p:attrName>ppt_h</p:attrName>
                                        </p:attrNameLst>
                                      </p:cBhvr>
                                      <p:tavLst>
                                        <p:tav tm="0">
                                          <p:val>
                                            <p:fltVal val="0"/>
                                          </p:val>
                                        </p:tav>
                                        <p:tav tm="100000">
                                          <p:val>
                                            <p:strVal val="#ppt_h"/>
                                          </p:val>
                                        </p:tav>
                                      </p:tavLst>
                                    </p:anim>
                                    <p:animEffect transition="in" filter="fade">
                                      <p:cBhvr>
                                        <p:cTn id="36" dur="500"/>
                                        <p:tgtEl>
                                          <p:spTgt spid="34"/>
                                        </p:tgtEl>
                                      </p:cBhvr>
                                    </p:animEffect>
                                  </p:childTnLst>
                                </p:cTn>
                              </p:par>
                              <p:par>
                                <p:cTn id="37" presetID="53" presetClass="entr" presetSubtype="16" fill="hold" grpId="1" nodeType="withEffect">
                                  <p:stCondLst>
                                    <p:cond delay="700"/>
                                  </p:stCondLst>
                                  <p:childTnLst>
                                    <p:set>
                                      <p:cBhvr>
                                        <p:cTn id="38" dur="1" fill="hold">
                                          <p:stCondLst>
                                            <p:cond delay="0"/>
                                          </p:stCondLst>
                                        </p:cTn>
                                        <p:tgtEl>
                                          <p:spTgt spid="19"/>
                                        </p:tgtEl>
                                        <p:attrNameLst>
                                          <p:attrName>style.visibility</p:attrName>
                                        </p:attrNameLst>
                                      </p:cBhvr>
                                      <p:to>
                                        <p:strVal val="visible"/>
                                      </p:to>
                                    </p:set>
                                    <p:anim calcmode="lin" valueType="num">
                                      <p:cBhvr>
                                        <p:cTn id="39" dur="500" fill="hold"/>
                                        <p:tgtEl>
                                          <p:spTgt spid="19"/>
                                        </p:tgtEl>
                                        <p:attrNameLst>
                                          <p:attrName>ppt_w</p:attrName>
                                        </p:attrNameLst>
                                      </p:cBhvr>
                                      <p:tavLst>
                                        <p:tav tm="0">
                                          <p:val>
                                            <p:fltVal val="0"/>
                                          </p:val>
                                        </p:tav>
                                        <p:tav tm="100000">
                                          <p:val>
                                            <p:strVal val="#ppt_w"/>
                                          </p:val>
                                        </p:tav>
                                      </p:tavLst>
                                    </p:anim>
                                    <p:anim calcmode="lin" valueType="num">
                                      <p:cBhvr>
                                        <p:cTn id="40" dur="500" fill="hold"/>
                                        <p:tgtEl>
                                          <p:spTgt spid="19"/>
                                        </p:tgtEl>
                                        <p:attrNameLst>
                                          <p:attrName>ppt_h</p:attrName>
                                        </p:attrNameLst>
                                      </p:cBhvr>
                                      <p:tavLst>
                                        <p:tav tm="0">
                                          <p:val>
                                            <p:fltVal val="0"/>
                                          </p:val>
                                        </p:tav>
                                        <p:tav tm="100000">
                                          <p:val>
                                            <p:strVal val="#ppt_h"/>
                                          </p:val>
                                        </p:tav>
                                      </p:tavLst>
                                    </p:anim>
                                    <p:animEffect transition="in" filter="fade">
                                      <p:cBhvr>
                                        <p:cTn id="41" dur="500"/>
                                        <p:tgtEl>
                                          <p:spTgt spid="19"/>
                                        </p:tgtEl>
                                      </p:cBhvr>
                                    </p:animEffect>
                                  </p:childTnLst>
                                </p:cTn>
                              </p:par>
                              <p:par>
                                <p:cTn id="42" presetID="8" presetClass="emph" presetSubtype="0" repeatCount="indefinite" fill="hold" grpId="0" nodeType="withEffect">
                                  <p:stCondLst>
                                    <p:cond delay="700"/>
                                  </p:stCondLst>
                                  <p:childTnLst>
                                    <p:animRot by="21600000">
                                      <p:cBhvr>
                                        <p:cTn id="43" dur="2000" fill="hold"/>
                                        <p:tgtEl>
                                          <p:spTgt spid="19"/>
                                        </p:tgtEl>
                                        <p:attrNameLst>
                                          <p:attrName>r</p:attrName>
                                        </p:attrNameLst>
                                      </p:cBhvr>
                                    </p:animRot>
                                  </p:childTnLst>
                                </p:cTn>
                              </p:par>
                              <p:par>
                                <p:cTn id="44" presetID="53" presetClass="entr" presetSubtype="16" fill="hold" grpId="0" nodeType="withEffect">
                                  <p:stCondLst>
                                    <p:cond delay="700"/>
                                  </p:stCondLst>
                                  <p:childTnLst>
                                    <p:set>
                                      <p:cBhvr>
                                        <p:cTn id="45" dur="1" fill="hold">
                                          <p:stCondLst>
                                            <p:cond delay="0"/>
                                          </p:stCondLst>
                                        </p:cTn>
                                        <p:tgtEl>
                                          <p:spTgt spid="25"/>
                                        </p:tgtEl>
                                        <p:attrNameLst>
                                          <p:attrName>style.visibility</p:attrName>
                                        </p:attrNameLst>
                                      </p:cBhvr>
                                      <p:to>
                                        <p:strVal val="visible"/>
                                      </p:to>
                                    </p:set>
                                    <p:anim calcmode="lin" valueType="num">
                                      <p:cBhvr>
                                        <p:cTn id="46" dur="500" fill="hold"/>
                                        <p:tgtEl>
                                          <p:spTgt spid="25"/>
                                        </p:tgtEl>
                                        <p:attrNameLst>
                                          <p:attrName>ppt_w</p:attrName>
                                        </p:attrNameLst>
                                      </p:cBhvr>
                                      <p:tavLst>
                                        <p:tav tm="0">
                                          <p:val>
                                            <p:fltVal val="0"/>
                                          </p:val>
                                        </p:tav>
                                        <p:tav tm="100000">
                                          <p:val>
                                            <p:strVal val="#ppt_w"/>
                                          </p:val>
                                        </p:tav>
                                      </p:tavLst>
                                    </p:anim>
                                    <p:anim calcmode="lin" valueType="num">
                                      <p:cBhvr>
                                        <p:cTn id="47" dur="500" fill="hold"/>
                                        <p:tgtEl>
                                          <p:spTgt spid="25"/>
                                        </p:tgtEl>
                                        <p:attrNameLst>
                                          <p:attrName>ppt_h</p:attrName>
                                        </p:attrNameLst>
                                      </p:cBhvr>
                                      <p:tavLst>
                                        <p:tav tm="0">
                                          <p:val>
                                            <p:fltVal val="0"/>
                                          </p:val>
                                        </p:tav>
                                        <p:tav tm="100000">
                                          <p:val>
                                            <p:strVal val="#ppt_h"/>
                                          </p:val>
                                        </p:tav>
                                      </p:tavLst>
                                    </p:anim>
                                    <p:animEffect transition="in" filter="fade">
                                      <p:cBhvr>
                                        <p:cTn id="48" dur="500"/>
                                        <p:tgtEl>
                                          <p:spTgt spid="25"/>
                                        </p:tgtEl>
                                      </p:cBhvr>
                                    </p:animEffect>
                                  </p:childTnLst>
                                </p:cTn>
                              </p:par>
                              <p:par>
                                <p:cTn id="49" presetID="8" presetClass="emph" presetSubtype="0" repeatCount="indefinite" fill="hold" grpId="1" nodeType="withEffect">
                                  <p:stCondLst>
                                    <p:cond delay="700"/>
                                  </p:stCondLst>
                                  <p:childTnLst>
                                    <p:animRot by="-21600000">
                                      <p:cBhvr>
                                        <p:cTn id="50" dur="2000" fill="hold"/>
                                        <p:tgtEl>
                                          <p:spTgt spid="25"/>
                                        </p:tgtEl>
                                        <p:attrNameLst>
                                          <p:attrName>r</p:attrName>
                                        </p:attrNameLst>
                                      </p:cBhvr>
                                    </p:animRot>
                                  </p:childTnLst>
                                </p:cTn>
                              </p:par>
                              <p:par>
                                <p:cTn id="51" presetID="53" presetClass="entr" presetSubtype="16" fill="hold" grpId="0" nodeType="withEffect">
                                  <p:stCondLst>
                                    <p:cond delay="700"/>
                                  </p:stCondLst>
                                  <p:childTnLst>
                                    <p:set>
                                      <p:cBhvr>
                                        <p:cTn id="52" dur="1" fill="hold">
                                          <p:stCondLst>
                                            <p:cond delay="0"/>
                                          </p:stCondLst>
                                        </p:cTn>
                                        <p:tgtEl>
                                          <p:spTgt spid="26"/>
                                        </p:tgtEl>
                                        <p:attrNameLst>
                                          <p:attrName>style.visibility</p:attrName>
                                        </p:attrNameLst>
                                      </p:cBhvr>
                                      <p:to>
                                        <p:strVal val="visible"/>
                                      </p:to>
                                    </p:set>
                                    <p:anim calcmode="lin" valueType="num">
                                      <p:cBhvr>
                                        <p:cTn id="53" dur="500" fill="hold"/>
                                        <p:tgtEl>
                                          <p:spTgt spid="26"/>
                                        </p:tgtEl>
                                        <p:attrNameLst>
                                          <p:attrName>ppt_w</p:attrName>
                                        </p:attrNameLst>
                                      </p:cBhvr>
                                      <p:tavLst>
                                        <p:tav tm="0">
                                          <p:val>
                                            <p:fltVal val="0"/>
                                          </p:val>
                                        </p:tav>
                                        <p:tav tm="100000">
                                          <p:val>
                                            <p:strVal val="#ppt_w"/>
                                          </p:val>
                                        </p:tav>
                                      </p:tavLst>
                                    </p:anim>
                                    <p:anim calcmode="lin" valueType="num">
                                      <p:cBhvr>
                                        <p:cTn id="54" dur="500" fill="hold"/>
                                        <p:tgtEl>
                                          <p:spTgt spid="26"/>
                                        </p:tgtEl>
                                        <p:attrNameLst>
                                          <p:attrName>ppt_h</p:attrName>
                                        </p:attrNameLst>
                                      </p:cBhvr>
                                      <p:tavLst>
                                        <p:tav tm="0">
                                          <p:val>
                                            <p:fltVal val="0"/>
                                          </p:val>
                                        </p:tav>
                                        <p:tav tm="100000">
                                          <p:val>
                                            <p:strVal val="#ppt_h"/>
                                          </p:val>
                                        </p:tav>
                                      </p:tavLst>
                                    </p:anim>
                                    <p:animEffect transition="in" filter="fade">
                                      <p:cBhvr>
                                        <p:cTn id="55" dur="500"/>
                                        <p:tgtEl>
                                          <p:spTgt spid="26"/>
                                        </p:tgtEl>
                                      </p:cBhvr>
                                    </p:animEffect>
                                  </p:childTnLst>
                                </p:cTn>
                              </p:par>
                              <p:par>
                                <p:cTn id="56" presetID="53" presetClass="entr" presetSubtype="16" fill="hold" grpId="0" nodeType="withEffect">
                                  <p:stCondLst>
                                    <p:cond delay="700"/>
                                  </p:stCondLst>
                                  <p:childTnLst>
                                    <p:set>
                                      <p:cBhvr>
                                        <p:cTn id="57" dur="1" fill="hold">
                                          <p:stCondLst>
                                            <p:cond delay="0"/>
                                          </p:stCondLst>
                                        </p:cTn>
                                        <p:tgtEl>
                                          <p:spTgt spid="36"/>
                                        </p:tgtEl>
                                        <p:attrNameLst>
                                          <p:attrName>style.visibility</p:attrName>
                                        </p:attrNameLst>
                                      </p:cBhvr>
                                      <p:to>
                                        <p:strVal val="visible"/>
                                      </p:to>
                                    </p:set>
                                    <p:anim calcmode="lin" valueType="num">
                                      <p:cBhvr>
                                        <p:cTn id="58" dur="500" fill="hold"/>
                                        <p:tgtEl>
                                          <p:spTgt spid="36"/>
                                        </p:tgtEl>
                                        <p:attrNameLst>
                                          <p:attrName>ppt_w</p:attrName>
                                        </p:attrNameLst>
                                      </p:cBhvr>
                                      <p:tavLst>
                                        <p:tav tm="0">
                                          <p:val>
                                            <p:fltVal val="0"/>
                                          </p:val>
                                        </p:tav>
                                        <p:tav tm="100000">
                                          <p:val>
                                            <p:strVal val="#ppt_w"/>
                                          </p:val>
                                        </p:tav>
                                      </p:tavLst>
                                    </p:anim>
                                    <p:anim calcmode="lin" valueType="num">
                                      <p:cBhvr>
                                        <p:cTn id="59" dur="500" fill="hold"/>
                                        <p:tgtEl>
                                          <p:spTgt spid="36"/>
                                        </p:tgtEl>
                                        <p:attrNameLst>
                                          <p:attrName>ppt_h</p:attrName>
                                        </p:attrNameLst>
                                      </p:cBhvr>
                                      <p:tavLst>
                                        <p:tav tm="0">
                                          <p:val>
                                            <p:fltVal val="0"/>
                                          </p:val>
                                        </p:tav>
                                        <p:tav tm="100000">
                                          <p:val>
                                            <p:strVal val="#ppt_h"/>
                                          </p:val>
                                        </p:tav>
                                      </p:tavLst>
                                    </p:anim>
                                    <p:animEffect transition="in" filter="fade">
                                      <p:cBhvr>
                                        <p:cTn id="60" dur="500"/>
                                        <p:tgtEl>
                                          <p:spTgt spid="36"/>
                                        </p:tgtEl>
                                      </p:cBhvr>
                                    </p:animEffect>
                                  </p:childTnLst>
                                </p:cTn>
                              </p:par>
                              <p:par>
                                <p:cTn id="61" presetID="53" presetClass="entr" presetSubtype="16" fill="hold" grpId="0" nodeType="withEffect">
                                  <p:stCondLst>
                                    <p:cond delay="700"/>
                                  </p:stCondLst>
                                  <p:childTnLst>
                                    <p:set>
                                      <p:cBhvr>
                                        <p:cTn id="62" dur="1" fill="hold">
                                          <p:stCondLst>
                                            <p:cond delay="0"/>
                                          </p:stCondLst>
                                        </p:cTn>
                                        <p:tgtEl>
                                          <p:spTgt spid="27"/>
                                        </p:tgtEl>
                                        <p:attrNameLst>
                                          <p:attrName>style.visibility</p:attrName>
                                        </p:attrNameLst>
                                      </p:cBhvr>
                                      <p:to>
                                        <p:strVal val="visible"/>
                                      </p:to>
                                    </p:set>
                                    <p:anim calcmode="lin" valueType="num">
                                      <p:cBhvr>
                                        <p:cTn id="63" dur="500" fill="hold"/>
                                        <p:tgtEl>
                                          <p:spTgt spid="27"/>
                                        </p:tgtEl>
                                        <p:attrNameLst>
                                          <p:attrName>ppt_w</p:attrName>
                                        </p:attrNameLst>
                                      </p:cBhvr>
                                      <p:tavLst>
                                        <p:tav tm="0">
                                          <p:val>
                                            <p:fltVal val="0"/>
                                          </p:val>
                                        </p:tav>
                                        <p:tav tm="100000">
                                          <p:val>
                                            <p:strVal val="#ppt_w"/>
                                          </p:val>
                                        </p:tav>
                                      </p:tavLst>
                                    </p:anim>
                                    <p:anim calcmode="lin" valueType="num">
                                      <p:cBhvr>
                                        <p:cTn id="64" dur="500" fill="hold"/>
                                        <p:tgtEl>
                                          <p:spTgt spid="27"/>
                                        </p:tgtEl>
                                        <p:attrNameLst>
                                          <p:attrName>ppt_h</p:attrName>
                                        </p:attrNameLst>
                                      </p:cBhvr>
                                      <p:tavLst>
                                        <p:tav tm="0">
                                          <p:val>
                                            <p:fltVal val="0"/>
                                          </p:val>
                                        </p:tav>
                                        <p:tav tm="100000">
                                          <p:val>
                                            <p:strVal val="#ppt_h"/>
                                          </p:val>
                                        </p:tav>
                                      </p:tavLst>
                                    </p:anim>
                                    <p:animEffect transition="in" filter="fade">
                                      <p:cBhvr>
                                        <p:cTn id="65" dur="500"/>
                                        <p:tgtEl>
                                          <p:spTgt spid="27"/>
                                        </p:tgtEl>
                                      </p:cBhvr>
                                    </p:animEffect>
                                  </p:childTnLst>
                                </p:cTn>
                              </p:par>
                              <p:par>
                                <p:cTn id="66" presetID="8" presetClass="emph" presetSubtype="0" repeatCount="indefinite" fill="hold" grpId="1" nodeType="withEffect">
                                  <p:stCondLst>
                                    <p:cond delay="700"/>
                                  </p:stCondLst>
                                  <p:childTnLst>
                                    <p:animRot by="21600000">
                                      <p:cBhvr>
                                        <p:cTn id="67" dur="2000" fill="hold"/>
                                        <p:tgtEl>
                                          <p:spTgt spid="27"/>
                                        </p:tgtEl>
                                        <p:attrNameLst>
                                          <p:attrName>r</p:attrName>
                                        </p:attrNameLst>
                                      </p:cBhvr>
                                    </p:animRot>
                                  </p:childTnLst>
                                </p:cTn>
                              </p:par>
                              <p:par>
                                <p:cTn id="68" presetID="53" presetClass="entr" presetSubtype="16" fill="hold" grpId="0" nodeType="withEffect">
                                  <p:stCondLst>
                                    <p:cond delay="700"/>
                                  </p:stCondLst>
                                  <p:childTnLst>
                                    <p:set>
                                      <p:cBhvr>
                                        <p:cTn id="69" dur="1" fill="hold">
                                          <p:stCondLst>
                                            <p:cond delay="0"/>
                                          </p:stCondLst>
                                        </p:cTn>
                                        <p:tgtEl>
                                          <p:spTgt spid="28"/>
                                        </p:tgtEl>
                                        <p:attrNameLst>
                                          <p:attrName>style.visibility</p:attrName>
                                        </p:attrNameLst>
                                      </p:cBhvr>
                                      <p:to>
                                        <p:strVal val="visible"/>
                                      </p:to>
                                    </p:set>
                                    <p:anim calcmode="lin" valueType="num">
                                      <p:cBhvr>
                                        <p:cTn id="70" dur="500" fill="hold"/>
                                        <p:tgtEl>
                                          <p:spTgt spid="28"/>
                                        </p:tgtEl>
                                        <p:attrNameLst>
                                          <p:attrName>ppt_w</p:attrName>
                                        </p:attrNameLst>
                                      </p:cBhvr>
                                      <p:tavLst>
                                        <p:tav tm="0">
                                          <p:val>
                                            <p:fltVal val="0"/>
                                          </p:val>
                                        </p:tav>
                                        <p:tav tm="100000">
                                          <p:val>
                                            <p:strVal val="#ppt_w"/>
                                          </p:val>
                                        </p:tav>
                                      </p:tavLst>
                                    </p:anim>
                                    <p:anim calcmode="lin" valueType="num">
                                      <p:cBhvr>
                                        <p:cTn id="71" dur="500" fill="hold"/>
                                        <p:tgtEl>
                                          <p:spTgt spid="28"/>
                                        </p:tgtEl>
                                        <p:attrNameLst>
                                          <p:attrName>ppt_h</p:attrName>
                                        </p:attrNameLst>
                                      </p:cBhvr>
                                      <p:tavLst>
                                        <p:tav tm="0">
                                          <p:val>
                                            <p:fltVal val="0"/>
                                          </p:val>
                                        </p:tav>
                                        <p:tav tm="100000">
                                          <p:val>
                                            <p:strVal val="#ppt_h"/>
                                          </p:val>
                                        </p:tav>
                                      </p:tavLst>
                                    </p:anim>
                                    <p:animEffect transition="in" filter="fade">
                                      <p:cBhvr>
                                        <p:cTn id="72" dur="500"/>
                                        <p:tgtEl>
                                          <p:spTgt spid="28"/>
                                        </p:tgtEl>
                                      </p:cBhvr>
                                    </p:animEffect>
                                  </p:childTnLst>
                                </p:cTn>
                              </p:par>
                              <p:par>
                                <p:cTn id="73" presetID="53" presetClass="entr" presetSubtype="16" fill="hold" grpId="0" nodeType="withEffect">
                                  <p:stCondLst>
                                    <p:cond delay="700"/>
                                  </p:stCondLst>
                                  <p:childTnLst>
                                    <p:set>
                                      <p:cBhvr>
                                        <p:cTn id="74" dur="1" fill="hold">
                                          <p:stCondLst>
                                            <p:cond delay="0"/>
                                          </p:stCondLst>
                                        </p:cTn>
                                        <p:tgtEl>
                                          <p:spTgt spid="37"/>
                                        </p:tgtEl>
                                        <p:attrNameLst>
                                          <p:attrName>style.visibility</p:attrName>
                                        </p:attrNameLst>
                                      </p:cBhvr>
                                      <p:to>
                                        <p:strVal val="visible"/>
                                      </p:to>
                                    </p:set>
                                    <p:anim calcmode="lin" valueType="num">
                                      <p:cBhvr>
                                        <p:cTn id="75" dur="500" fill="hold"/>
                                        <p:tgtEl>
                                          <p:spTgt spid="37"/>
                                        </p:tgtEl>
                                        <p:attrNameLst>
                                          <p:attrName>ppt_w</p:attrName>
                                        </p:attrNameLst>
                                      </p:cBhvr>
                                      <p:tavLst>
                                        <p:tav tm="0">
                                          <p:val>
                                            <p:fltVal val="0"/>
                                          </p:val>
                                        </p:tav>
                                        <p:tav tm="100000">
                                          <p:val>
                                            <p:strVal val="#ppt_w"/>
                                          </p:val>
                                        </p:tav>
                                      </p:tavLst>
                                    </p:anim>
                                    <p:anim calcmode="lin" valueType="num">
                                      <p:cBhvr>
                                        <p:cTn id="76" dur="500" fill="hold"/>
                                        <p:tgtEl>
                                          <p:spTgt spid="37"/>
                                        </p:tgtEl>
                                        <p:attrNameLst>
                                          <p:attrName>ppt_h</p:attrName>
                                        </p:attrNameLst>
                                      </p:cBhvr>
                                      <p:tavLst>
                                        <p:tav tm="0">
                                          <p:val>
                                            <p:fltVal val="0"/>
                                          </p:val>
                                        </p:tav>
                                        <p:tav tm="100000">
                                          <p:val>
                                            <p:strVal val="#ppt_h"/>
                                          </p:val>
                                        </p:tav>
                                      </p:tavLst>
                                    </p:anim>
                                    <p:animEffect transition="in" filter="fade">
                                      <p:cBhvr>
                                        <p:cTn id="77" dur="500"/>
                                        <p:tgtEl>
                                          <p:spTgt spid="37"/>
                                        </p:tgtEl>
                                      </p:cBhvr>
                                    </p:animEffect>
                                  </p:childTnLst>
                                </p:cTn>
                              </p:par>
                              <p:par>
                                <p:cTn id="78" presetID="53" presetClass="entr" presetSubtype="16" fill="hold" grpId="0" nodeType="withEffect">
                                  <p:stCondLst>
                                    <p:cond delay="700"/>
                                  </p:stCondLst>
                                  <p:childTnLst>
                                    <p:set>
                                      <p:cBhvr>
                                        <p:cTn id="79" dur="1" fill="hold">
                                          <p:stCondLst>
                                            <p:cond delay="0"/>
                                          </p:stCondLst>
                                        </p:cTn>
                                        <p:tgtEl>
                                          <p:spTgt spid="29"/>
                                        </p:tgtEl>
                                        <p:attrNameLst>
                                          <p:attrName>style.visibility</p:attrName>
                                        </p:attrNameLst>
                                      </p:cBhvr>
                                      <p:to>
                                        <p:strVal val="visible"/>
                                      </p:to>
                                    </p:set>
                                    <p:anim calcmode="lin" valueType="num">
                                      <p:cBhvr>
                                        <p:cTn id="80" dur="500" fill="hold"/>
                                        <p:tgtEl>
                                          <p:spTgt spid="29"/>
                                        </p:tgtEl>
                                        <p:attrNameLst>
                                          <p:attrName>ppt_w</p:attrName>
                                        </p:attrNameLst>
                                      </p:cBhvr>
                                      <p:tavLst>
                                        <p:tav tm="0">
                                          <p:val>
                                            <p:fltVal val="0"/>
                                          </p:val>
                                        </p:tav>
                                        <p:tav tm="100000">
                                          <p:val>
                                            <p:strVal val="#ppt_w"/>
                                          </p:val>
                                        </p:tav>
                                      </p:tavLst>
                                    </p:anim>
                                    <p:anim calcmode="lin" valueType="num">
                                      <p:cBhvr>
                                        <p:cTn id="81" dur="500" fill="hold"/>
                                        <p:tgtEl>
                                          <p:spTgt spid="29"/>
                                        </p:tgtEl>
                                        <p:attrNameLst>
                                          <p:attrName>ppt_h</p:attrName>
                                        </p:attrNameLst>
                                      </p:cBhvr>
                                      <p:tavLst>
                                        <p:tav tm="0">
                                          <p:val>
                                            <p:fltVal val="0"/>
                                          </p:val>
                                        </p:tav>
                                        <p:tav tm="100000">
                                          <p:val>
                                            <p:strVal val="#ppt_h"/>
                                          </p:val>
                                        </p:tav>
                                      </p:tavLst>
                                    </p:anim>
                                    <p:animEffect transition="in" filter="fade">
                                      <p:cBhvr>
                                        <p:cTn id="82" dur="500"/>
                                        <p:tgtEl>
                                          <p:spTgt spid="29"/>
                                        </p:tgtEl>
                                      </p:cBhvr>
                                    </p:animEffect>
                                  </p:childTnLst>
                                </p:cTn>
                              </p:par>
                              <p:par>
                                <p:cTn id="83" presetID="8" presetClass="emph" presetSubtype="0" repeatCount="indefinite" fill="hold" grpId="1" nodeType="withEffect">
                                  <p:stCondLst>
                                    <p:cond delay="700"/>
                                  </p:stCondLst>
                                  <p:childTnLst>
                                    <p:animRot by="-21600000">
                                      <p:cBhvr>
                                        <p:cTn id="84" dur="2000" fill="hold"/>
                                        <p:tgtEl>
                                          <p:spTgt spid="29"/>
                                        </p:tgtEl>
                                        <p:attrNameLst>
                                          <p:attrName>r</p:attrName>
                                        </p:attrNameLst>
                                      </p:cBhvr>
                                    </p:animRot>
                                  </p:childTnLst>
                                </p:cTn>
                              </p:par>
                              <p:par>
                                <p:cTn id="85" presetID="53" presetClass="entr" presetSubtype="16" fill="hold" grpId="0" nodeType="withEffect">
                                  <p:stCondLst>
                                    <p:cond delay="700"/>
                                  </p:stCondLst>
                                  <p:childTnLst>
                                    <p:set>
                                      <p:cBhvr>
                                        <p:cTn id="86" dur="1" fill="hold">
                                          <p:stCondLst>
                                            <p:cond delay="0"/>
                                          </p:stCondLst>
                                        </p:cTn>
                                        <p:tgtEl>
                                          <p:spTgt spid="30"/>
                                        </p:tgtEl>
                                        <p:attrNameLst>
                                          <p:attrName>style.visibility</p:attrName>
                                        </p:attrNameLst>
                                      </p:cBhvr>
                                      <p:to>
                                        <p:strVal val="visible"/>
                                      </p:to>
                                    </p:set>
                                    <p:anim calcmode="lin" valueType="num">
                                      <p:cBhvr>
                                        <p:cTn id="87" dur="500" fill="hold"/>
                                        <p:tgtEl>
                                          <p:spTgt spid="30"/>
                                        </p:tgtEl>
                                        <p:attrNameLst>
                                          <p:attrName>ppt_w</p:attrName>
                                        </p:attrNameLst>
                                      </p:cBhvr>
                                      <p:tavLst>
                                        <p:tav tm="0">
                                          <p:val>
                                            <p:fltVal val="0"/>
                                          </p:val>
                                        </p:tav>
                                        <p:tav tm="100000">
                                          <p:val>
                                            <p:strVal val="#ppt_w"/>
                                          </p:val>
                                        </p:tav>
                                      </p:tavLst>
                                    </p:anim>
                                    <p:anim calcmode="lin" valueType="num">
                                      <p:cBhvr>
                                        <p:cTn id="88" dur="500" fill="hold"/>
                                        <p:tgtEl>
                                          <p:spTgt spid="30"/>
                                        </p:tgtEl>
                                        <p:attrNameLst>
                                          <p:attrName>ppt_h</p:attrName>
                                        </p:attrNameLst>
                                      </p:cBhvr>
                                      <p:tavLst>
                                        <p:tav tm="0">
                                          <p:val>
                                            <p:fltVal val="0"/>
                                          </p:val>
                                        </p:tav>
                                        <p:tav tm="100000">
                                          <p:val>
                                            <p:strVal val="#ppt_h"/>
                                          </p:val>
                                        </p:tav>
                                      </p:tavLst>
                                    </p:anim>
                                    <p:animEffect transition="in" filter="fade">
                                      <p:cBhvr>
                                        <p:cTn id="89" dur="500"/>
                                        <p:tgtEl>
                                          <p:spTgt spid="30"/>
                                        </p:tgtEl>
                                      </p:cBhvr>
                                    </p:animEffect>
                                  </p:childTnLst>
                                </p:cTn>
                              </p:par>
                              <p:par>
                                <p:cTn id="90" presetID="53" presetClass="entr" presetSubtype="16" fill="hold" grpId="0" nodeType="withEffect">
                                  <p:stCondLst>
                                    <p:cond delay="700"/>
                                  </p:stCondLst>
                                  <p:childTnLst>
                                    <p:set>
                                      <p:cBhvr>
                                        <p:cTn id="91" dur="1" fill="hold">
                                          <p:stCondLst>
                                            <p:cond delay="0"/>
                                          </p:stCondLst>
                                        </p:cTn>
                                        <p:tgtEl>
                                          <p:spTgt spid="38"/>
                                        </p:tgtEl>
                                        <p:attrNameLst>
                                          <p:attrName>style.visibility</p:attrName>
                                        </p:attrNameLst>
                                      </p:cBhvr>
                                      <p:to>
                                        <p:strVal val="visible"/>
                                      </p:to>
                                    </p:set>
                                    <p:anim calcmode="lin" valueType="num">
                                      <p:cBhvr>
                                        <p:cTn id="92" dur="500" fill="hold"/>
                                        <p:tgtEl>
                                          <p:spTgt spid="38"/>
                                        </p:tgtEl>
                                        <p:attrNameLst>
                                          <p:attrName>ppt_w</p:attrName>
                                        </p:attrNameLst>
                                      </p:cBhvr>
                                      <p:tavLst>
                                        <p:tav tm="0">
                                          <p:val>
                                            <p:fltVal val="0"/>
                                          </p:val>
                                        </p:tav>
                                        <p:tav tm="100000">
                                          <p:val>
                                            <p:strVal val="#ppt_w"/>
                                          </p:val>
                                        </p:tav>
                                      </p:tavLst>
                                    </p:anim>
                                    <p:anim calcmode="lin" valueType="num">
                                      <p:cBhvr>
                                        <p:cTn id="93" dur="500" fill="hold"/>
                                        <p:tgtEl>
                                          <p:spTgt spid="38"/>
                                        </p:tgtEl>
                                        <p:attrNameLst>
                                          <p:attrName>ppt_h</p:attrName>
                                        </p:attrNameLst>
                                      </p:cBhvr>
                                      <p:tavLst>
                                        <p:tav tm="0">
                                          <p:val>
                                            <p:fltVal val="0"/>
                                          </p:val>
                                        </p:tav>
                                        <p:tav tm="100000">
                                          <p:val>
                                            <p:strVal val="#ppt_h"/>
                                          </p:val>
                                        </p:tav>
                                      </p:tavLst>
                                    </p:anim>
                                    <p:animEffect transition="in" filter="fade">
                                      <p:cBhvr>
                                        <p:cTn id="94" dur="500"/>
                                        <p:tgtEl>
                                          <p:spTgt spid="38"/>
                                        </p:tgtEl>
                                      </p:cBhvr>
                                    </p:animEffect>
                                  </p:childTnLst>
                                </p:cTn>
                              </p:par>
                              <p:par>
                                <p:cTn id="95" presetID="53" presetClass="entr" presetSubtype="16" fill="hold" grpId="0" nodeType="withEffect">
                                  <p:stCondLst>
                                    <p:cond delay="700"/>
                                  </p:stCondLst>
                                  <p:childTnLst>
                                    <p:set>
                                      <p:cBhvr>
                                        <p:cTn id="96" dur="1" fill="hold">
                                          <p:stCondLst>
                                            <p:cond delay="0"/>
                                          </p:stCondLst>
                                        </p:cTn>
                                        <p:tgtEl>
                                          <p:spTgt spid="31"/>
                                        </p:tgtEl>
                                        <p:attrNameLst>
                                          <p:attrName>style.visibility</p:attrName>
                                        </p:attrNameLst>
                                      </p:cBhvr>
                                      <p:to>
                                        <p:strVal val="visible"/>
                                      </p:to>
                                    </p:set>
                                    <p:anim calcmode="lin" valueType="num">
                                      <p:cBhvr>
                                        <p:cTn id="97" dur="500" fill="hold"/>
                                        <p:tgtEl>
                                          <p:spTgt spid="31"/>
                                        </p:tgtEl>
                                        <p:attrNameLst>
                                          <p:attrName>ppt_w</p:attrName>
                                        </p:attrNameLst>
                                      </p:cBhvr>
                                      <p:tavLst>
                                        <p:tav tm="0">
                                          <p:val>
                                            <p:fltVal val="0"/>
                                          </p:val>
                                        </p:tav>
                                        <p:tav tm="100000">
                                          <p:val>
                                            <p:strVal val="#ppt_w"/>
                                          </p:val>
                                        </p:tav>
                                      </p:tavLst>
                                    </p:anim>
                                    <p:anim calcmode="lin" valueType="num">
                                      <p:cBhvr>
                                        <p:cTn id="98" dur="500" fill="hold"/>
                                        <p:tgtEl>
                                          <p:spTgt spid="31"/>
                                        </p:tgtEl>
                                        <p:attrNameLst>
                                          <p:attrName>ppt_h</p:attrName>
                                        </p:attrNameLst>
                                      </p:cBhvr>
                                      <p:tavLst>
                                        <p:tav tm="0">
                                          <p:val>
                                            <p:fltVal val="0"/>
                                          </p:val>
                                        </p:tav>
                                        <p:tav tm="100000">
                                          <p:val>
                                            <p:strVal val="#ppt_h"/>
                                          </p:val>
                                        </p:tav>
                                      </p:tavLst>
                                    </p:anim>
                                    <p:animEffect transition="in" filter="fade">
                                      <p:cBhvr>
                                        <p:cTn id="99" dur="500"/>
                                        <p:tgtEl>
                                          <p:spTgt spid="31"/>
                                        </p:tgtEl>
                                      </p:cBhvr>
                                    </p:animEffect>
                                  </p:childTnLst>
                                </p:cTn>
                              </p:par>
                              <p:par>
                                <p:cTn id="100" presetID="8" presetClass="emph" presetSubtype="0" repeatCount="indefinite" fill="hold" grpId="1" nodeType="withEffect">
                                  <p:stCondLst>
                                    <p:cond delay="700"/>
                                  </p:stCondLst>
                                  <p:childTnLst>
                                    <p:animRot by="21600000">
                                      <p:cBhvr>
                                        <p:cTn id="101" dur="2000" fill="hold"/>
                                        <p:tgtEl>
                                          <p:spTgt spid="31"/>
                                        </p:tgtEl>
                                        <p:attrNameLst>
                                          <p:attrName>r</p:attrName>
                                        </p:attrNameLst>
                                      </p:cBhvr>
                                    </p:animRot>
                                  </p:childTnLst>
                                </p:cTn>
                              </p:par>
                              <p:par>
                                <p:cTn id="102" presetID="53" presetClass="entr" presetSubtype="16" fill="hold" grpId="0" nodeType="withEffect">
                                  <p:stCondLst>
                                    <p:cond delay="700"/>
                                  </p:stCondLst>
                                  <p:childTnLst>
                                    <p:set>
                                      <p:cBhvr>
                                        <p:cTn id="103" dur="1" fill="hold">
                                          <p:stCondLst>
                                            <p:cond delay="0"/>
                                          </p:stCondLst>
                                        </p:cTn>
                                        <p:tgtEl>
                                          <p:spTgt spid="32"/>
                                        </p:tgtEl>
                                        <p:attrNameLst>
                                          <p:attrName>style.visibility</p:attrName>
                                        </p:attrNameLst>
                                      </p:cBhvr>
                                      <p:to>
                                        <p:strVal val="visible"/>
                                      </p:to>
                                    </p:set>
                                    <p:anim calcmode="lin" valueType="num">
                                      <p:cBhvr>
                                        <p:cTn id="104" dur="500" fill="hold"/>
                                        <p:tgtEl>
                                          <p:spTgt spid="32"/>
                                        </p:tgtEl>
                                        <p:attrNameLst>
                                          <p:attrName>ppt_w</p:attrName>
                                        </p:attrNameLst>
                                      </p:cBhvr>
                                      <p:tavLst>
                                        <p:tav tm="0">
                                          <p:val>
                                            <p:fltVal val="0"/>
                                          </p:val>
                                        </p:tav>
                                        <p:tav tm="100000">
                                          <p:val>
                                            <p:strVal val="#ppt_w"/>
                                          </p:val>
                                        </p:tav>
                                      </p:tavLst>
                                    </p:anim>
                                    <p:anim calcmode="lin" valueType="num">
                                      <p:cBhvr>
                                        <p:cTn id="105" dur="500" fill="hold"/>
                                        <p:tgtEl>
                                          <p:spTgt spid="32"/>
                                        </p:tgtEl>
                                        <p:attrNameLst>
                                          <p:attrName>ppt_h</p:attrName>
                                        </p:attrNameLst>
                                      </p:cBhvr>
                                      <p:tavLst>
                                        <p:tav tm="0">
                                          <p:val>
                                            <p:fltVal val="0"/>
                                          </p:val>
                                        </p:tav>
                                        <p:tav tm="100000">
                                          <p:val>
                                            <p:strVal val="#ppt_h"/>
                                          </p:val>
                                        </p:tav>
                                      </p:tavLst>
                                    </p:anim>
                                    <p:animEffect transition="in" filter="fade">
                                      <p:cBhvr>
                                        <p:cTn id="106" dur="500"/>
                                        <p:tgtEl>
                                          <p:spTgt spid="32"/>
                                        </p:tgtEl>
                                      </p:cBhvr>
                                    </p:animEffect>
                                  </p:childTnLst>
                                </p:cTn>
                              </p:par>
                              <p:par>
                                <p:cTn id="107" presetID="53" presetClass="entr" presetSubtype="16" fill="hold" grpId="0" nodeType="withEffect">
                                  <p:stCondLst>
                                    <p:cond delay="700"/>
                                  </p:stCondLst>
                                  <p:childTnLst>
                                    <p:set>
                                      <p:cBhvr>
                                        <p:cTn id="108" dur="1" fill="hold">
                                          <p:stCondLst>
                                            <p:cond delay="0"/>
                                          </p:stCondLst>
                                        </p:cTn>
                                        <p:tgtEl>
                                          <p:spTgt spid="35"/>
                                        </p:tgtEl>
                                        <p:attrNameLst>
                                          <p:attrName>style.visibility</p:attrName>
                                        </p:attrNameLst>
                                      </p:cBhvr>
                                      <p:to>
                                        <p:strVal val="visible"/>
                                      </p:to>
                                    </p:set>
                                    <p:anim calcmode="lin" valueType="num">
                                      <p:cBhvr>
                                        <p:cTn id="109" dur="500" fill="hold"/>
                                        <p:tgtEl>
                                          <p:spTgt spid="35"/>
                                        </p:tgtEl>
                                        <p:attrNameLst>
                                          <p:attrName>ppt_w</p:attrName>
                                        </p:attrNameLst>
                                      </p:cBhvr>
                                      <p:tavLst>
                                        <p:tav tm="0">
                                          <p:val>
                                            <p:fltVal val="0"/>
                                          </p:val>
                                        </p:tav>
                                        <p:tav tm="100000">
                                          <p:val>
                                            <p:strVal val="#ppt_w"/>
                                          </p:val>
                                        </p:tav>
                                      </p:tavLst>
                                    </p:anim>
                                    <p:anim calcmode="lin" valueType="num">
                                      <p:cBhvr>
                                        <p:cTn id="110" dur="500" fill="hold"/>
                                        <p:tgtEl>
                                          <p:spTgt spid="35"/>
                                        </p:tgtEl>
                                        <p:attrNameLst>
                                          <p:attrName>ppt_h</p:attrName>
                                        </p:attrNameLst>
                                      </p:cBhvr>
                                      <p:tavLst>
                                        <p:tav tm="0">
                                          <p:val>
                                            <p:fltVal val="0"/>
                                          </p:val>
                                        </p:tav>
                                        <p:tav tm="100000">
                                          <p:val>
                                            <p:strVal val="#ppt_h"/>
                                          </p:val>
                                        </p:tav>
                                      </p:tavLst>
                                    </p:anim>
                                    <p:animEffect transition="in" filter="fade">
                                      <p:cBhvr>
                                        <p:cTn id="111" dur="500"/>
                                        <p:tgtEl>
                                          <p:spTgt spid="35"/>
                                        </p:tgtEl>
                                      </p:cBhvr>
                                    </p:animEffect>
                                  </p:childTnLst>
                                </p:cTn>
                              </p:par>
                              <p:par>
                                <p:cTn id="112" presetID="53" presetClass="entr" presetSubtype="16" fill="hold" grpId="0" nodeType="withEffect">
                                  <p:stCondLst>
                                    <p:cond delay="700"/>
                                  </p:stCondLst>
                                  <p:childTnLst>
                                    <p:set>
                                      <p:cBhvr>
                                        <p:cTn id="113" dur="1" fill="hold">
                                          <p:stCondLst>
                                            <p:cond delay="0"/>
                                          </p:stCondLst>
                                        </p:cTn>
                                        <p:tgtEl>
                                          <p:spTgt spid="22"/>
                                        </p:tgtEl>
                                        <p:attrNameLst>
                                          <p:attrName>style.visibility</p:attrName>
                                        </p:attrNameLst>
                                      </p:cBhvr>
                                      <p:to>
                                        <p:strVal val="visible"/>
                                      </p:to>
                                    </p:set>
                                    <p:anim calcmode="lin" valueType="num">
                                      <p:cBhvr>
                                        <p:cTn id="114" dur="500" fill="hold"/>
                                        <p:tgtEl>
                                          <p:spTgt spid="22"/>
                                        </p:tgtEl>
                                        <p:attrNameLst>
                                          <p:attrName>ppt_w</p:attrName>
                                        </p:attrNameLst>
                                      </p:cBhvr>
                                      <p:tavLst>
                                        <p:tav tm="0">
                                          <p:val>
                                            <p:fltVal val="0"/>
                                          </p:val>
                                        </p:tav>
                                        <p:tav tm="100000">
                                          <p:val>
                                            <p:strVal val="#ppt_w"/>
                                          </p:val>
                                        </p:tav>
                                      </p:tavLst>
                                    </p:anim>
                                    <p:anim calcmode="lin" valueType="num">
                                      <p:cBhvr>
                                        <p:cTn id="115" dur="500" fill="hold"/>
                                        <p:tgtEl>
                                          <p:spTgt spid="22"/>
                                        </p:tgtEl>
                                        <p:attrNameLst>
                                          <p:attrName>ppt_h</p:attrName>
                                        </p:attrNameLst>
                                      </p:cBhvr>
                                      <p:tavLst>
                                        <p:tav tm="0">
                                          <p:val>
                                            <p:fltVal val="0"/>
                                          </p:val>
                                        </p:tav>
                                        <p:tav tm="100000">
                                          <p:val>
                                            <p:strVal val="#ppt_h"/>
                                          </p:val>
                                        </p:tav>
                                      </p:tavLst>
                                    </p:anim>
                                    <p:animEffect transition="in" filter="fade">
                                      <p:cBhvr>
                                        <p:cTn id="116" dur="500"/>
                                        <p:tgtEl>
                                          <p:spTgt spid="22"/>
                                        </p:tgtEl>
                                      </p:cBhvr>
                                    </p:animEffect>
                                  </p:childTnLst>
                                </p:cTn>
                              </p:par>
                              <p:par>
                                <p:cTn id="117" presetID="8" presetClass="emph" presetSubtype="0" repeatCount="indefinite" fill="hold" grpId="1" nodeType="withEffect">
                                  <p:stCondLst>
                                    <p:cond delay="700"/>
                                  </p:stCondLst>
                                  <p:childTnLst>
                                    <p:animRot by="-21600000">
                                      <p:cBhvr>
                                        <p:cTn id="118" dur="2000" fill="hold"/>
                                        <p:tgtEl>
                                          <p:spTgt spid="22"/>
                                        </p:tgtEl>
                                        <p:attrNameLst>
                                          <p:attrName>r</p:attrName>
                                        </p:attrNameLst>
                                      </p:cBhvr>
                                    </p:animRot>
                                  </p:childTnLst>
                                </p:cTn>
                              </p:par>
                              <p:par>
                                <p:cTn id="119" presetID="53" presetClass="entr" presetSubtype="16" fill="hold" grpId="0" nodeType="withEffect">
                                  <p:stCondLst>
                                    <p:cond delay="700"/>
                                  </p:stCondLst>
                                  <p:childTnLst>
                                    <p:set>
                                      <p:cBhvr>
                                        <p:cTn id="120" dur="1" fill="hold">
                                          <p:stCondLst>
                                            <p:cond delay="0"/>
                                          </p:stCondLst>
                                        </p:cTn>
                                        <p:tgtEl>
                                          <p:spTgt spid="24"/>
                                        </p:tgtEl>
                                        <p:attrNameLst>
                                          <p:attrName>style.visibility</p:attrName>
                                        </p:attrNameLst>
                                      </p:cBhvr>
                                      <p:to>
                                        <p:strVal val="visible"/>
                                      </p:to>
                                    </p:set>
                                    <p:anim calcmode="lin" valueType="num">
                                      <p:cBhvr>
                                        <p:cTn id="121" dur="500" fill="hold"/>
                                        <p:tgtEl>
                                          <p:spTgt spid="24"/>
                                        </p:tgtEl>
                                        <p:attrNameLst>
                                          <p:attrName>ppt_w</p:attrName>
                                        </p:attrNameLst>
                                      </p:cBhvr>
                                      <p:tavLst>
                                        <p:tav tm="0">
                                          <p:val>
                                            <p:fltVal val="0"/>
                                          </p:val>
                                        </p:tav>
                                        <p:tav tm="100000">
                                          <p:val>
                                            <p:strVal val="#ppt_w"/>
                                          </p:val>
                                        </p:tav>
                                      </p:tavLst>
                                    </p:anim>
                                    <p:anim calcmode="lin" valueType="num">
                                      <p:cBhvr>
                                        <p:cTn id="122" dur="500" fill="hold"/>
                                        <p:tgtEl>
                                          <p:spTgt spid="24"/>
                                        </p:tgtEl>
                                        <p:attrNameLst>
                                          <p:attrName>ppt_h</p:attrName>
                                        </p:attrNameLst>
                                      </p:cBhvr>
                                      <p:tavLst>
                                        <p:tav tm="0">
                                          <p:val>
                                            <p:fltVal val="0"/>
                                          </p:val>
                                        </p:tav>
                                        <p:tav tm="100000">
                                          <p:val>
                                            <p:strVal val="#ppt_h"/>
                                          </p:val>
                                        </p:tav>
                                      </p:tavLst>
                                    </p:anim>
                                    <p:animEffect transition="in" filter="fade">
                                      <p:cBhvr>
                                        <p:cTn id="123" dur="500"/>
                                        <p:tgtEl>
                                          <p:spTgt spid="24"/>
                                        </p:tgtEl>
                                      </p:cBhvr>
                                    </p:animEffect>
                                  </p:childTnLst>
                                </p:cTn>
                              </p:par>
                              <p:par>
                                <p:cTn id="124" presetID="53" presetClass="entr" presetSubtype="16" fill="hold" grpId="0" nodeType="withEffect">
                                  <p:stCondLst>
                                    <p:cond delay="700"/>
                                  </p:stCondLst>
                                  <p:childTnLst>
                                    <p:set>
                                      <p:cBhvr>
                                        <p:cTn id="125" dur="1" fill="hold">
                                          <p:stCondLst>
                                            <p:cond delay="0"/>
                                          </p:stCondLst>
                                        </p:cTn>
                                        <p:tgtEl>
                                          <p:spTgt spid="33"/>
                                        </p:tgtEl>
                                        <p:attrNameLst>
                                          <p:attrName>style.visibility</p:attrName>
                                        </p:attrNameLst>
                                      </p:cBhvr>
                                      <p:to>
                                        <p:strVal val="visible"/>
                                      </p:to>
                                    </p:set>
                                    <p:anim calcmode="lin" valueType="num">
                                      <p:cBhvr>
                                        <p:cTn id="126" dur="500" fill="hold"/>
                                        <p:tgtEl>
                                          <p:spTgt spid="33"/>
                                        </p:tgtEl>
                                        <p:attrNameLst>
                                          <p:attrName>ppt_w</p:attrName>
                                        </p:attrNameLst>
                                      </p:cBhvr>
                                      <p:tavLst>
                                        <p:tav tm="0">
                                          <p:val>
                                            <p:fltVal val="0"/>
                                          </p:val>
                                        </p:tav>
                                        <p:tav tm="100000">
                                          <p:val>
                                            <p:strVal val="#ppt_w"/>
                                          </p:val>
                                        </p:tav>
                                      </p:tavLst>
                                    </p:anim>
                                    <p:anim calcmode="lin" valueType="num">
                                      <p:cBhvr>
                                        <p:cTn id="127" dur="500" fill="hold"/>
                                        <p:tgtEl>
                                          <p:spTgt spid="33"/>
                                        </p:tgtEl>
                                        <p:attrNameLst>
                                          <p:attrName>ppt_h</p:attrName>
                                        </p:attrNameLst>
                                      </p:cBhvr>
                                      <p:tavLst>
                                        <p:tav tm="0">
                                          <p:val>
                                            <p:fltVal val="0"/>
                                          </p:val>
                                        </p:tav>
                                        <p:tav tm="100000">
                                          <p:val>
                                            <p:strVal val="#ppt_h"/>
                                          </p:val>
                                        </p:tav>
                                      </p:tavLst>
                                    </p:anim>
                                    <p:animEffect transition="in" filter="fade">
                                      <p:cBhvr>
                                        <p:cTn id="128" dur="500"/>
                                        <p:tgtEl>
                                          <p:spTgt spid="33"/>
                                        </p:tgtEl>
                                      </p:cBhvr>
                                    </p:animEffect>
                                  </p:childTnLst>
                                </p:cTn>
                              </p:par>
                              <p:par>
                                <p:cTn id="129" presetID="10" presetClass="entr" presetSubtype="0" fill="hold" grpId="0" nodeType="withEffect">
                                  <p:stCondLst>
                                    <p:cond delay="1200"/>
                                  </p:stCondLst>
                                  <p:childTnLst>
                                    <p:set>
                                      <p:cBhvr>
                                        <p:cTn id="130" dur="1" fill="hold">
                                          <p:stCondLst>
                                            <p:cond delay="0"/>
                                          </p:stCondLst>
                                        </p:cTn>
                                        <p:tgtEl>
                                          <p:spTgt spid="20"/>
                                        </p:tgtEl>
                                        <p:attrNameLst>
                                          <p:attrName>style.visibility</p:attrName>
                                        </p:attrNameLst>
                                      </p:cBhvr>
                                      <p:to>
                                        <p:strVal val="visible"/>
                                      </p:to>
                                    </p:set>
                                    <p:animEffect transition="in" filter="fade">
                                      <p:cBhvr>
                                        <p:cTn id="131" dur="500"/>
                                        <p:tgtEl>
                                          <p:spTgt spid="20"/>
                                        </p:tgtEl>
                                      </p:cBhvr>
                                    </p:animEffect>
                                  </p:childTnLst>
                                </p:cTn>
                              </p:par>
                              <p:par>
                                <p:cTn id="132" presetID="10" presetClass="entr" presetSubtype="0" fill="hold" grpId="0" nodeType="withEffect">
                                  <p:stCondLst>
                                    <p:cond delay="1200"/>
                                  </p:stCondLst>
                                  <p:childTnLst>
                                    <p:set>
                                      <p:cBhvr>
                                        <p:cTn id="133" dur="1" fill="hold">
                                          <p:stCondLst>
                                            <p:cond delay="0"/>
                                          </p:stCondLst>
                                        </p:cTn>
                                        <p:tgtEl>
                                          <p:spTgt spid="23"/>
                                        </p:tgtEl>
                                        <p:attrNameLst>
                                          <p:attrName>style.visibility</p:attrName>
                                        </p:attrNameLst>
                                      </p:cBhvr>
                                      <p:to>
                                        <p:strVal val="visible"/>
                                      </p:to>
                                    </p:set>
                                    <p:animEffect transition="in" filter="fade">
                                      <p:cBhvr>
                                        <p:cTn id="134" dur="500"/>
                                        <p:tgtEl>
                                          <p:spTgt spid="23"/>
                                        </p:tgtEl>
                                      </p:cBhvr>
                                    </p:animEffect>
                                  </p:childTnLst>
                                </p:cTn>
                              </p:par>
                              <p:par>
                                <p:cTn id="135" presetID="22" presetClass="entr" presetSubtype="1" fill="hold" nodeType="withEffect">
                                  <p:stCondLst>
                                    <p:cond delay="1200"/>
                                  </p:stCondLst>
                                  <p:childTnLst>
                                    <p:set>
                                      <p:cBhvr>
                                        <p:cTn id="136" dur="1" fill="hold">
                                          <p:stCondLst>
                                            <p:cond delay="0"/>
                                          </p:stCondLst>
                                        </p:cTn>
                                        <p:tgtEl>
                                          <p:spTgt spid="44"/>
                                        </p:tgtEl>
                                        <p:attrNameLst>
                                          <p:attrName>style.visibility</p:attrName>
                                        </p:attrNameLst>
                                      </p:cBhvr>
                                      <p:to>
                                        <p:strVal val="visible"/>
                                      </p:to>
                                    </p:set>
                                    <p:animEffect transition="in" filter="wipe(up)">
                                      <p:cBhvr>
                                        <p:cTn id="137" dur="500"/>
                                        <p:tgtEl>
                                          <p:spTgt spid="44"/>
                                        </p:tgtEl>
                                      </p:cBhvr>
                                    </p:animEffect>
                                  </p:childTnLst>
                                </p:cTn>
                              </p:par>
                              <p:par>
                                <p:cTn id="138" presetID="42" presetClass="entr" presetSubtype="0" fill="hold" grpId="0" nodeType="withEffect">
                                  <p:stCondLst>
                                    <p:cond delay="1200"/>
                                  </p:stCondLst>
                                  <p:childTnLst>
                                    <p:set>
                                      <p:cBhvr>
                                        <p:cTn id="139" dur="1" fill="hold">
                                          <p:stCondLst>
                                            <p:cond delay="0"/>
                                          </p:stCondLst>
                                        </p:cTn>
                                        <p:tgtEl>
                                          <p:spTgt spid="39"/>
                                        </p:tgtEl>
                                        <p:attrNameLst>
                                          <p:attrName>style.visibility</p:attrName>
                                        </p:attrNameLst>
                                      </p:cBhvr>
                                      <p:to>
                                        <p:strVal val="visible"/>
                                      </p:to>
                                    </p:set>
                                    <p:animEffect transition="in" filter="fade">
                                      <p:cBhvr>
                                        <p:cTn id="140" dur="500"/>
                                        <p:tgtEl>
                                          <p:spTgt spid="39"/>
                                        </p:tgtEl>
                                      </p:cBhvr>
                                    </p:animEffect>
                                    <p:anim calcmode="lin" valueType="num">
                                      <p:cBhvr>
                                        <p:cTn id="141" dur="500" fill="hold"/>
                                        <p:tgtEl>
                                          <p:spTgt spid="39"/>
                                        </p:tgtEl>
                                        <p:attrNameLst>
                                          <p:attrName>ppt_x</p:attrName>
                                        </p:attrNameLst>
                                      </p:cBhvr>
                                      <p:tavLst>
                                        <p:tav tm="0">
                                          <p:val>
                                            <p:strVal val="#ppt_x"/>
                                          </p:val>
                                        </p:tav>
                                        <p:tav tm="100000">
                                          <p:val>
                                            <p:strVal val="#ppt_x"/>
                                          </p:val>
                                        </p:tav>
                                      </p:tavLst>
                                    </p:anim>
                                    <p:anim calcmode="lin" valueType="num">
                                      <p:cBhvr>
                                        <p:cTn id="142" dur="500" fill="hold"/>
                                        <p:tgtEl>
                                          <p:spTgt spid="39"/>
                                        </p:tgtEl>
                                        <p:attrNameLst>
                                          <p:attrName>ppt_y</p:attrName>
                                        </p:attrNameLst>
                                      </p:cBhvr>
                                      <p:tavLst>
                                        <p:tav tm="0">
                                          <p:val>
                                            <p:strVal val="#ppt_y+.1"/>
                                          </p:val>
                                        </p:tav>
                                        <p:tav tm="100000">
                                          <p:val>
                                            <p:strVal val="#ppt_y"/>
                                          </p:val>
                                        </p:tav>
                                      </p:tavLst>
                                    </p:anim>
                                  </p:childTnLst>
                                </p:cTn>
                              </p:par>
                              <p:par>
                                <p:cTn id="143" presetID="22" presetClass="entr" presetSubtype="4" fill="hold" nodeType="withEffect">
                                  <p:stCondLst>
                                    <p:cond delay="1700"/>
                                  </p:stCondLst>
                                  <p:childTnLst>
                                    <p:set>
                                      <p:cBhvr>
                                        <p:cTn id="144" dur="1" fill="hold">
                                          <p:stCondLst>
                                            <p:cond delay="0"/>
                                          </p:stCondLst>
                                        </p:cTn>
                                        <p:tgtEl>
                                          <p:spTgt spid="49"/>
                                        </p:tgtEl>
                                        <p:attrNameLst>
                                          <p:attrName>style.visibility</p:attrName>
                                        </p:attrNameLst>
                                      </p:cBhvr>
                                      <p:to>
                                        <p:strVal val="visible"/>
                                      </p:to>
                                    </p:set>
                                    <p:animEffect transition="in" filter="wipe(down)">
                                      <p:cBhvr>
                                        <p:cTn id="145" dur="500"/>
                                        <p:tgtEl>
                                          <p:spTgt spid="49"/>
                                        </p:tgtEl>
                                      </p:cBhvr>
                                    </p:animEffect>
                                  </p:childTnLst>
                                </p:cTn>
                              </p:par>
                              <p:par>
                                <p:cTn id="146" presetID="47" presetClass="entr" presetSubtype="0" fill="hold" grpId="0" nodeType="withEffect">
                                  <p:stCondLst>
                                    <p:cond delay="1700"/>
                                  </p:stCondLst>
                                  <p:childTnLst>
                                    <p:set>
                                      <p:cBhvr>
                                        <p:cTn id="147" dur="1" fill="hold">
                                          <p:stCondLst>
                                            <p:cond delay="0"/>
                                          </p:stCondLst>
                                        </p:cTn>
                                        <p:tgtEl>
                                          <p:spTgt spid="50"/>
                                        </p:tgtEl>
                                        <p:attrNameLst>
                                          <p:attrName>style.visibility</p:attrName>
                                        </p:attrNameLst>
                                      </p:cBhvr>
                                      <p:to>
                                        <p:strVal val="visible"/>
                                      </p:to>
                                    </p:set>
                                    <p:animEffect transition="in" filter="fade">
                                      <p:cBhvr>
                                        <p:cTn id="148" dur="500"/>
                                        <p:tgtEl>
                                          <p:spTgt spid="50"/>
                                        </p:tgtEl>
                                      </p:cBhvr>
                                    </p:animEffect>
                                    <p:anim calcmode="lin" valueType="num">
                                      <p:cBhvr>
                                        <p:cTn id="149" dur="500" fill="hold"/>
                                        <p:tgtEl>
                                          <p:spTgt spid="50"/>
                                        </p:tgtEl>
                                        <p:attrNameLst>
                                          <p:attrName>ppt_x</p:attrName>
                                        </p:attrNameLst>
                                      </p:cBhvr>
                                      <p:tavLst>
                                        <p:tav tm="0">
                                          <p:val>
                                            <p:strVal val="#ppt_x"/>
                                          </p:val>
                                        </p:tav>
                                        <p:tav tm="100000">
                                          <p:val>
                                            <p:strVal val="#ppt_x"/>
                                          </p:val>
                                        </p:tav>
                                      </p:tavLst>
                                    </p:anim>
                                    <p:anim calcmode="lin" valueType="num">
                                      <p:cBhvr>
                                        <p:cTn id="150" dur="500" fill="hold"/>
                                        <p:tgtEl>
                                          <p:spTgt spid="50"/>
                                        </p:tgtEl>
                                        <p:attrNameLst>
                                          <p:attrName>ppt_y</p:attrName>
                                        </p:attrNameLst>
                                      </p:cBhvr>
                                      <p:tavLst>
                                        <p:tav tm="0">
                                          <p:val>
                                            <p:strVal val="#ppt_y-.1"/>
                                          </p:val>
                                        </p:tav>
                                        <p:tav tm="100000">
                                          <p:val>
                                            <p:strVal val="#ppt_y"/>
                                          </p:val>
                                        </p:tav>
                                      </p:tavLst>
                                    </p:anim>
                                  </p:childTnLst>
                                </p:cTn>
                              </p:par>
                              <p:par>
                                <p:cTn id="151" presetID="22" presetClass="entr" presetSubtype="1" fill="hold" nodeType="withEffect">
                                  <p:stCondLst>
                                    <p:cond delay="2200"/>
                                  </p:stCondLst>
                                  <p:childTnLst>
                                    <p:set>
                                      <p:cBhvr>
                                        <p:cTn id="152" dur="1" fill="hold">
                                          <p:stCondLst>
                                            <p:cond delay="0"/>
                                          </p:stCondLst>
                                        </p:cTn>
                                        <p:tgtEl>
                                          <p:spTgt spid="46"/>
                                        </p:tgtEl>
                                        <p:attrNameLst>
                                          <p:attrName>style.visibility</p:attrName>
                                        </p:attrNameLst>
                                      </p:cBhvr>
                                      <p:to>
                                        <p:strVal val="visible"/>
                                      </p:to>
                                    </p:set>
                                    <p:animEffect transition="in" filter="wipe(up)">
                                      <p:cBhvr>
                                        <p:cTn id="153" dur="500"/>
                                        <p:tgtEl>
                                          <p:spTgt spid="46"/>
                                        </p:tgtEl>
                                      </p:cBhvr>
                                    </p:animEffect>
                                  </p:childTnLst>
                                </p:cTn>
                              </p:par>
                              <p:par>
                                <p:cTn id="154" presetID="42" presetClass="entr" presetSubtype="0" fill="hold" grpId="0" nodeType="withEffect">
                                  <p:stCondLst>
                                    <p:cond delay="2200"/>
                                  </p:stCondLst>
                                  <p:childTnLst>
                                    <p:set>
                                      <p:cBhvr>
                                        <p:cTn id="155" dur="1" fill="hold">
                                          <p:stCondLst>
                                            <p:cond delay="0"/>
                                          </p:stCondLst>
                                        </p:cTn>
                                        <p:tgtEl>
                                          <p:spTgt spid="45"/>
                                        </p:tgtEl>
                                        <p:attrNameLst>
                                          <p:attrName>style.visibility</p:attrName>
                                        </p:attrNameLst>
                                      </p:cBhvr>
                                      <p:to>
                                        <p:strVal val="visible"/>
                                      </p:to>
                                    </p:set>
                                    <p:animEffect transition="in" filter="fade">
                                      <p:cBhvr>
                                        <p:cTn id="156" dur="500"/>
                                        <p:tgtEl>
                                          <p:spTgt spid="45"/>
                                        </p:tgtEl>
                                      </p:cBhvr>
                                    </p:animEffect>
                                    <p:anim calcmode="lin" valueType="num">
                                      <p:cBhvr>
                                        <p:cTn id="157" dur="500" fill="hold"/>
                                        <p:tgtEl>
                                          <p:spTgt spid="45"/>
                                        </p:tgtEl>
                                        <p:attrNameLst>
                                          <p:attrName>ppt_x</p:attrName>
                                        </p:attrNameLst>
                                      </p:cBhvr>
                                      <p:tavLst>
                                        <p:tav tm="0">
                                          <p:val>
                                            <p:strVal val="#ppt_x"/>
                                          </p:val>
                                        </p:tav>
                                        <p:tav tm="100000">
                                          <p:val>
                                            <p:strVal val="#ppt_x"/>
                                          </p:val>
                                        </p:tav>
                                      </p:tavLst>
                                    </p:anim>
                                    <p:anim calcmode="lin" valueType="num">
                                      <p:cBhvr>
                                        <p:cTn id="158" dur="500" fill="hold"/>
                                        <p:tgtEl>
                                          <p:spTgt spid="45"/>
                                        </p:tgtEl>
                                        <p:attrNameLst>
                                          <p:attrName>ppt_y</p:attrName>
                                        </p:attrNameLst>
                                      </p:cBhvr>
                                      <p:tavLst>
                                        <p:tav tm="0">
                                          <p:val>
                                            <p:strVal val="#ppt_y+.1"/>
                                          </p:val>
                                        </p:tav>
                                        <p:tav tm="100000">
                                          <p:val>
                                            <p:strVal val="#ppt_y"/>
                                          </p:val>
                                        </p:tav>
                                      </p:tavLst>
                                    </p:anim>
                                  </p:childTnLst>
                                </p:cTn>
                              </p:par>
                              <p:par>
                                <p:cTn id="159" presetID="22" presetClass="entr" presetSubtype="4" fill="hold" nodeType="withEffect">
                                  <p:stCondLst>
                                    <p:cond delay="2700"/>
                                  </p:stCondLst>
                                  <p:childTnLst>
                                    <p:set>
                                      <p:cBhvr>
                                        <p:cTn id="160" dur="1" fill="hold">
                                          <p:stCondLst>
                                            <p:cond delay="0"/>
                                          </p:stCondLst>
                                        </p:cTn>
                                        <p:tgtEl>
                                          <p:spTgt spid="51"/>
                                        </p:tgtEl>
                                        <p:attrNameLst>
                                          <p:attrName>style.visibility</p:attrName>
                                        </p:attrNameLst>
                                      </p:cBhvr>
                                      <p:to>
                                        <p:strVal val="visible"/>
                                      </p:to>
                                    </p:set>
                                    <p:animEffect transition="in" filter="wipe(down)">
                                      <p:cBhvr>
                                        <p:cTn id="161" dur="500"/>
                                        <p:tgtEl>
                                          <p:spTgt spid="51"/>
                                        </p:tgtEl>
                                      </p:cBhvr>
                                    </p:animEffect>
                                  </p:childTnLst>
                                </p:cTn>
                              </p:par>
                              <p:par>
                                <p:cTn id="162" presetID="47" presetClass="entr" presetSubtype="0" fill="hold" grpId="0" nodeType="withEffect">
                                  <p:stCondLst>
                                    <p:cond delay="2700"/>
                                  </p:stCondLst>
                                  <p:childTnLst>
                                    <p:set>
                                      <p:cBhvr>
                                        <p:cTn id="163" dur="1" fill="hold">
                                          <p:stCondLst>
                                            <p:cond delay="0"/>
                                          </p:stCondLst>
                                        </p:cTn>
                                        <p:tgtEl>
                                          <p:spTgt spid="52"/>
                                        </p:tgtEl>
                                        <p:attrNameLst>
                                          <p:attrName>style.visibility</p:attrName>
                                        </p:attrNameLst>
                                      </p:cBhvr>
                                      <p:to>
                                        <p:strVal val="visible"/>
                                      </p:to>
                                    </p:set>
                                    <p:animEffect transition="in" filter="fade">
                                      <p:cBhvr>
                                        <p:cTn id="164" dur="500"/>
                                        <p:tgtEl>
                                          <p:spTgt spid="52"/>
                                        </p:tgtEl>
                                      </p:cBhvr>
                                    </p:animEffect>
                                    <p:anim calcmode="lin" valueType="num">
                                      <p:cBhvr>
                                        <p:cTn id="165" dur="500" fill="hold"/>
                                        <p:tgtEl>
                                          <p:spTgt spid="52"/>
                                        </p:tgtEl>
                                        <p:attrNameLst>
                                          <p:attrName>ppt_x</p:attrName>
                                        </p:attrNameLst>
                                      </p:cBhvr>
                                      <p:tavLst>
                                        <p:tav tm="0">
                                          <p:val>
                                            <p:strVal val="#ppt_x"/>
                                          </p:val>
                                        </p:tav>
                                        <p:tav tm="100000">
                                          <p:val>
                                            <p:strVal val="#ppt_x"/>
                                          </p:val>
                                        </p:tav>
                                      </p:tavLst>
                                    </p:anim>
                                    <p:anim calcmode="lin" valueType="num">
                                      <p:cBhvr>
                                        <p:cTn id="166" dur="500" fill="hold"/>
                                        <p:tgtEl>
                                          <p:spTgt spid="52"/>
                                        </p:tgtEl>
                                        <p:attrNameLst>
                                          <p:attrName>ppt_y</p:attrName>
                                        </p:attrNameLst>
                                      </p:cBhvr>
                                      <p:tavLst>
                                        <p:tav tm="0">
                                          <p:val>
                                            <p:strVal val="#ppt_y-.1"/>
                                          </p:val>
                                        </p:tav>
                                        <p:tav tm="100000">
                                          <p:val>
                                            <p:strVal val="#ppt_y"/>
                                          </p:val>
                                        </p:tav>
                                      </p:tavLst>
                                    </p:anim>
                                  </p:childTnLst>
                                </p:cTn>
                              </p:par>
                              <p:par>
                                <p:cTn id="167" presetID="22" presetClass="entr" presetSubtype="1" fill="hold" nodeType="withEffect">
                                  <p:stCondLst>
                                    <p:cond delay="3200"/>
                                  </p:stCondLst>
                                  <p:childTnLst>
                                    <p:set>
                                      <p:cBhvr>
                                        <p:cTn id="168" dur="1" fill="hold">
                                          <p:stCondLst>
                                            <p:cond delay="0"/>
                                          </p:stCondLst>
                                        </p:cTn>
                                        <p:tgtEl>
                                          <p:spTgt spid="48"/>
                                        </p:tgtEl>
                                        <p:attrNameLst>
                                          <p:attrName>style.visibility</p:attrName>
                                        </p:attrNameLst>
                                      </p:cBhvr>
                                      <p:to>
                                        <p:strVal val="visible"/>
                                      </p:to>
                                    </p:set>
                                    <p:animEffect transition="in" filter="wipe(up)">
                                      <p:cBhvr>
                                        <p:cTn id="169" dur="500"/>
                                        <p:tgtEl>
                                          <p:spTgt spid="48"/>
                                        </p:tgtEl>
                                      </p:cBhvr>
                                    </p:animEffect>
                                  </p:childTnLst>
                                </p:cTn>
                              </p:par>
                              <p:par>
                                <p:cTn id="170" presetID="42" presetClass="entr" presetSubtype="0" fill="hold" grpId="0" nodeType="withEffect">
                                  <p:stCondLst>
                                    <p:cond delay="3200"/>
                                  </p:stCondLst>
                                  <p:childTnLst>
                                    <p:set>
                                      <p:cBhvr>
                                        <p:cTn id="171" dur="1" fill="hold">
                                          <p:stCondLst>
                                            <p:cond delay="0"/>
                                          </p:stCondLst>
                                        </p:cTn>
                                        <p:tgtEl>
                                          <p:spTgt spid="47"/>
                                        </p:tgtEl>
                                        <p:attrNameLst>
                                          <p:attrName>style.visibility</p:attrName>
                                        </p:attrNameLst>
                                      </p:cBhvr>
                                      <p:to>
                                        <p:strVal val="visible"/>
                                      </p:to>
                                    </p:set>
                                    <p:animEffect transition="in" filter="fade">
                                      <p:cBhvr>
                                        <p:cTn id="172" dur="500"/>
                                        <p:tgtEl>
                                          <p:spTgt spid="47"/>
                                        </p:tgtEl>
                                      </p:cBhvr>
                                    </p:animEffect>
                                    <p:anim calcmode="lin" valueType="num">
                                      <p:cBhvr>
                                        <p:cTn id="173" dur="500" fill="hold"/>
                                        <p:tgtEl>
                                          <p:spTgt spid="47"/>
                                        </p:tgtEl>
                                        <p:attrNameLst>
                                          <p:attrName>ppt_x</p:attrName>
                                        </p:attrNameLst>
                                      </p:cBhvr>
                                      <p:tavLst>
                                        <p:tav tm="0">
                                          <p:val>
                                            <p:strVal val="#ppt_x"/>
                                          </p:val>
                                        </p:tav>
                                        <p:tav tm="100000">
                                          <p:val>
                                            <p:strVal val="#ppt_x"/>
                                          </p:val>
                                        </p:tav>
                                      </p:tavLst>
                                    </p:anim>
                                    <p:anim calcmode="lin" valueType="num">
                                      <p:cBhvr>
                                        <p:cTn id="174" dur="500" fill="hold"/>
                                        <p:tgtEl>
                                          <p:spTgt spid="47"/>
                                        </p:tgtEl>
                                        <p:attrNameLst>
                                          <p:attrName>ppt_y</p:attrName>
                                        </p:attrNameLst>
                                      </p:cBhvr>
                                      <p:tavLst>
                                        <p:tav tm="0">
                                          <p:val>
                                            <p:strVal val="#ppt_y+.1"/>
                                          </p:val>
                                        </p:tav>
                                        <p:tav tm="100000">
                                          <p:val>
                                            <p:strVal val="#ppt_y"/>
                                          </p:val>
                                        </p:tav>
                                      </p:tavLst>
                                    </p:anim>
                                  </p:childTnLst>
                                </p:cTn>
                              </p:par>
                              <p:par>
                                <p:cTn id="175" presetID="22" presetClass="entr" presetSubtype="4" fill="hold" nodeType="withEffect">
                                  <p:stCondLst>
                                    <p:cond delay="3700"/>
                                  </p:stCondLst>
                                  <p:childTnLst>
                                    <p:set>
                                      <p:cBhvr>
                                        <p:cTn id="176" dur="1" fill="hold">
                                          <p:stCondLst>
                                            <p:cond delay="0"/>
                                          </p:stCondLst>
                                        </p:cTn>
                                        <p:tgtEl>
                                          <p:spTgt spid="53"/>
                                        </p:tgtEl>
                                        <p:attrNameLst>
                                          <p:attrName>style.visibility</p:attrName>
                                        </p:attrNameLst>
                                      </p:cBhvr>
                                      <p:to>
                                        <p:strVal val="visible"/>
                                      </p:to>
                                    </p:set>
                                    <p:animEffect transition="in" filter="wipe(down)">
                                      <p:cBhvr>
                                        <p:cTn id="177" dur="500"/>
                                        <p:tgtEl>
                                          <p:spTgt spid="53"/>
                                        </p:tgtEl>
                                      </p:cBhvr>
                                    </p:animEffect>
                                  </p:childTnLst>
                                </p:cTn>
                              </p:par>
                              <p:par>
                                <p:cTn id="178" presetID="47" presetClass="entr" presetSubtype="0" fill="hold" grpId="0" nodeType="withEffect">
                                  <p:stCondLst>
                                    <p:cond delay="3700"/>
                                  </p:stCondLst>
                                  <p:childTnLst>
                                    <p:set>
                                      <p:cBhvr>
                                        <p:cTn id="179" dur="1" fill="hold">
                                          <p:stCondLst>
                                            <p:cond delay="0"/>
                                          </p:stCondLst>
                                        </p:cTn>
                                        <p:tgtEl>
                                          <p:spTgt spid="56"/>
                                        </p:tgtEl>
                                        <p:attrNameLst>
                                          <p:attrName>style.visibility</p:attrName>
                                        </p:attrNameLst>
                                      </p:cBhvr>
                                      <p:to>
                                        <p:strVal val="visible"/>
                                      </p:to>
                                    </p:set>
                                    <p:animEffect transition="in" filter="fade">
                                      <p:cBhvr>
                                        <p:cTn id="180" dur="500"/>
                                        <p:tgtEl>
                                          <p:spTgt spid="56"/>
                                        </p:tgtEl>
                                      </p:cBhvr>
                                    </p:animEffect>
                                    <p:anim calcmode="lin" valueType="num">
                                      <p:cBhvr>
                                        <p:cTn id="181" dur="500" fill="hold"/>
                                        <p:tgtEl>
                                          <p:spTgt spid="56"/>
                                        </p:tgtEl>
                                        <p:attrNameLst>
                                          <p:attrName>ppt_x</p:attrName>
                                        </p:attrNameLst>
                                      </p:cBhvr>
                                      <p:tavLst>
                                        <p:tav tm="0">
                                          <p:val>
                                            <p:strVal val="#ppt_x"/>
                                          </p:val>
                                        </p:tav>
                                        <p:tav tm="100000">
                                          <p:val>
                                            <p:strVal val="#ppt_x"/>
                                          </p:val>
                                        </p:tav>
                                      </p:tavLst>
                                    </p:anim>
                                    <p:anim calcmode="lin" valueType="num">
                                      <p:cBhvr>
                                        <p:cTn id="182" dur="5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P spid="40" grpId="1" bldLvl="0" animBg="1"/>
      <p:bldP spid="41" grpId="0" bldLvl="0" animBg="1"/>
      <p:bldP spid="41" grpId="1" bldLvl="0" animBg="1"/>
      <p:bldP spid="42" grpId="0"/>
      <p:bldP spid="43" grpId="0"/>
      <p:bldP spid="19" grpId="0" bldLvl="0" animBg="1"/>
      <p:bldP spid="19" grpId="1" bldLvl="0" animBg="1"/>
      <p:bldP spid="20" grpId="0" bldLvl="0" animBg="1"/>
      <p:bldP spid="21" grpId="0" bldLvl="0" animBg="1"/>
      <p:bldP spid="22" grpId="0" bldLvl="0" animBg="1"/>
      <p:bldP spid="22" grpId="1" bldLvl="0" animBg="1"/>
      <p:bldP spid="23" grpId="0" bldLvl="0" animBg="1"/>
      <p:bldP spid="24" grpId="0" bldLvl="0" animBg="1"/>
      <p:bldP spid="25" grpId="0" bldLvl="0" animBg="1"/>
      <p:bldP spid="25" grpId="1" bldLvl="0" animBg="1"/>
      <p:bldP spid="26" grpId="0" bldLvl="0" animBg="1"/>
      <p:bldP spid="27" grpId="0" bldLvl="0" animBg="1"/>
      <p:bldP spid="27" grpId="1" bldLvl="0" animBg="1"/>
      <p:bldP spid="28" grpId="0" bldLvl="0" animBg="1"/>
      <p:bldP spid="29" grpId="0" bldLvl="0" animBg="1"/>
      <p:bldP spid="29" grpId="1" bldLvl="0" animBg="1"/>
      <p:bldP spid="30" grpId="0" bldLvl="0" animBg="1"/>
      <p:bldP spid="31" grpId="0" bldLvl="0" animBg="1"/>
      <p:bldP spid="31" grpId="1" bldLvl="0" animBg="1"/>
      <p:bldP spid="32" grpId="0" bldLvl="0" animBg="1"/>
      <p:bldP spid="33" grpId="0" bldLvl="0" animBg="1"/>
      <p:bldP spid="34" grpId="0" bldLvl="0" animBg="1"/>
      <p:bldP spid="35" grpId="0" bldLvl="0" animBg="1"/>
      <p:bldP spid="36" grpId="0" bldLvl="0" animBg="1"/>
      <p:bldP spid="37" grpId="0" bldLvl="0" animBg="1"/>
      <p:bldP spid="38" grpId="0" bldLvl="0" animBg="1"/>
      <p:bldP spid="39" grpId="0"/>
      <p:bldP spid="45" grpId="0"/>
      <p:bldP spid="47" grpId="0"/>
      <p:bldP spid="50" grpId="0"/>
      <p:bldP spid="52" grpId="0"/>
      <p:bldP spid="5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01" name="Straight Connector 40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nchor="t">
            <a:spAutoFit/>
          </a:bodyPr>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410" name="Subtitle 2"/>
          <p:cNvSpPr>
            <a:spLocks noGrp="1"/>
          </p:cNvSpPr>
          <p:nvPr>
            <p:ph type="subTitle" idx="1"/>
          </p:nvPr>
        </p:nvSpPr>
        <p:spPr>
          <a:xfrm>
            <a:off x="219075" y="6510338"/>
            <a:ext cx="1946275" cy="285750"/>
          </a:xfrm>
        </p:spPr>
        <p:txBody>
          <a:bodyPr wrap="square" lIns="91440" tIns="45720" rIns="91440" bIns="45720" anchor="t">
            <a:spAutoFit/>
          </a:bodyPr>
          <a:p>
            <a:pPr algn="l" eaLnBrk="1" hangingPunct="1"/>
            <a:r>
              <a:rPr lang="id-ID" altLang="zh-CN" sz="1400" kern="1200" dirty="0">
                <a:solidFill>
                  <a:srgbClr val="A6A6A6"/>
                </a:solidFill>
                <a:latin typeface="Calibri Light" panose="020F0302020204030204" pitchFamily="34" charset="0"/>
                <a:ea typeface="+mn-ea"/>
                <a:cs typeface="+mn-cs"/>
              </a:rPr>
              <a:t>www.uninemerdu.com</a:t>
            </a:r>
            <a:endParaRPr lang="en-US" altLang="zh-CN" sz="1400" kern="1200" dirty="0">
              <a:solidFill>
                <a:srgbClr val="A6A6A6"/>
              </a:solidFill>
              <a:latin typeface="Calibri Light" panose="020F0302020204030204" pitchFamily="34" charset="0"/>
              <a:ea typeface="+mn-ea"/>
              <a:cs typeface="+mn-cs"/>
            </a:endParaRPr>
          </a:p>
        </p:txBody>
      </p:sp>
      <p:sp>
        <p:nvSpPr>
          <p:cNvPr id="411" name="Content Placeholder 7"/>
          <p:cNvSpPr txBox="1"/>
          <p:nvPr/>
        </p:nvSpPr>
        <p:spPr>
          <a:xfrm>
            <a:off x="519113" y="330200"/>
            <a:ext cx="6034087" cy="923925"/>
          </a:xfrm>
          <a:prstGeom prst="rect">
            <a:avLst/>
          </a:prstGeom>
          <a:noFill/>
          <a:ln w="9525">
            <a:noFill/>
          </a:ln>
        </p:spPr>
        <p:txBody>
          <a:bodyPr anchor="t">
            <a:spAutoFit/>
          </a:bodyPr>
          <a:p>
            <a:pPr>
              <a:lnSpc>
                <a:spcPct val="150000"/>
              </a:lnSpc>
              <a:spcBef>
                <a:spcPct val="20000"/>
              </a:spcBef>
              <a:buFont typeface="Arial" panose="020B0604020202020204" pitchFamily="34" charset="0"/>
              <a:buNone/>
            </a:pPr>
            <a:r>
              <a:rPr lang="id-ID" altLang="zh-CN" sz="3600" dirty="0">
                <a:solidFill>
                  <a:srgbClr val="767171"/>
                </a:solidFill>
                <a:latin typeface="Calibri Light" panose="020F0302020204030204" pitchFamily="34" charset="0"/>
                <a:ea typeface="宋体" panose="02010600030101010101" pitchFamily="2" charset="-122"/>
              </a:rPr>
              <a:t>Reverse List Sample</a:t>
            </a:r>
            <a:endParaRPr lang="en-US" altLang="zh-CN" sz="3600" dirty="0">
              <a:solidFill>
                <a:srgbClr val="767171"/>
              </a:solidFill>
              <a:latin typeface="Calibri Light" panose="020F0302020204030204" pitchFamily="34" charset="0"/>
              <a:ea typeface="宋体" panose="02010600030101010101" pitchFamily="2" charset="-122"/>
            </a:endParaRPr>
          </a:p>
        </p:txBody>
      </p:sp>
      <p:sp>
        <p:nvSpPr>
          <p:cNvPr id="412" name="Title 1"/>
          <p:cNvSpPr txBox="1"/>
          <p:nvPr/>
        </p:nvSpPr>
        <p:spPr>
          <a:xfrm>
            <a:off x="561975" y="1017588"/>
            <a:ext cx="2890838" cy="363538"/>
          </a:xfrm>
          <a:prstGeom prst="rect">
            <a:avLst/>
          </a:prstGeom>
        </p:spPr>
        <p:txBody>
          <a:bodyPr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1400" b="0" i="0" u="none" strike="noStrike" kern="1200" cap="none" spc="0" normalizeH="0" baseline="0" noProof="0" dirty="0" smtClean="0">
                <a:ln>
                  <a:noFill/>
                </a:ln>
                <a:solidFill>
                  <a:schemeClr val="bg2">
                    <a:lumMod val="75000"/>
                  </a:schemeClr>
                </a:solidFill>
                <a:effectLst/>
                <a:uLnTx/>
                <a:uFillTx/>
                <a:latin typeface="+mn-lt"/>
                <a:ea typeface="Roboto" pitchFamily="2" charset="0"/>
                <a:cs typeface="+mj-cs"/>
              </a:rPr>
              <a:t>Put a relevant subtitle </a:t>
            </a:r>
            <a:r>
              <a:rPr kumimoji="0" lang="en-US" sz="1400" b="0" i="0" u="none" strike="noStrike" kern="1200" cap="none" spc="0" normalizeH="0" baseline="0" noProof="0" dirty="0" smtClean="0">
                <a:ln>
                  <a:noFill/>
                </a:ln>
                <a:solidFill>
                  <a:schemeClr val="accent5">
                    <a:lumMod val="75000"/>
                  </a:schemeClr>
                </a:solidFill>
                <a:effectLst/>
                <a:uLnTx/>
                <a:uFillTx/>
                <a:latin typeface="+mn-lt"/>
                <a:ea typeface="Roboto" pitchFamily="2" charset="0"/>
                <a:cs typeface="+mj-cs"/>
              </a:rPr>
              <a:t>in this line</a:t>
            </a:r>
            <a:endParaRPr kumimoji="0" lang="en-US" sz="1400" b="0" i="0" u="none" strike="noStrike" kern="1200" cap="none" spc="0" normalizeH="0" baseline="0" noProof="0" dirty="0">
              <a:ln>
                <a:noFill/>
              </a:ln>
              <a:solidFill>
                <a:schemeClr val="accent5">
                  <a:lumMod val="75000"/>
                </a:schemeClr>
              </a:solidFill>
              <a:effectLst/>
              <a:uLnTx/>
              <a:uFillTx/>
              <a:latin typeface="+mn-lt"/>
              <a:ea typeface="Roboto" pitchFamily="2" charset="0"/>
              <a:cs typeface="+mj-cs"/>
            </a:endParaRPr>
          </a:p>
        </p:txBody>
      </p:sp>
      <p:grpSp>
        <p:nvGrpSpPr>
          <p:cNvPr id="16" name="Group 15"/>
          <p:cNvGrpSpPr/>
          <p:nvPr/>
        </p:nvGrpSpPr>
        <p:grpSpPr>
          <a:xfrm>
            <a:off x="3716338" y="2512695"/>
            <a:ext cx="2546350" cy="938213"/>
            <a:chOff x="8184243" y="2379175"/>
            <a:chExt cx="2547257" cy="938667"/>
          </a:xfrm>
        </p:grpSpPr>
        <p:cxnSp>
          <p:nvCxnSpPr>
            <p:cNvPr id="17" name="Straight Connector 16"/>
            <p:cNvCxnSpPr/>
            <p:nvPr/>
          </p:nvCxnSpPr>
          <p:spPr>
            <a:xfrm flipH="1">
              <a:off x="8184243" y="2831832"/>
              <a:ext cx="308085" cy="0"/>
            </a:xfrm>
            <a:prstGeom prst="line">
              <a:avLst/>
            </a:prstGeom>
            <a:ln w="12700">
              <a:solidFill>
                <a:schemeClr val="bg1">
                  <a:lumMod val="65000"/>
                </a:schemeClr>
              </a:solidFill>
              <a:headEnd type="none" w="lg" len="lg"/>
              <a:tailEnd type="oval" w="med" len="med"/>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8492328" y="2379175"/>
              <a:ext cx="2239172" cy="938667"/>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grpSp>
      <p:grpSp>
        <p:nvGrpSpPr>
          <p:cNvPr id="19" name="Group 18"/>
          <p:cNvGrpSpPr/>
          <p:nvPr/>
        </p:nvGrpSpPr>
        <p:grpSpPr>
          <a:xfrm>
            <a:off x="3716338" y="4019550"/>
            <a:ext cx="2546350" cy="938213"/>
            <a:chOff x="8184243" y="3881048"/>
            <a:chExt cx="2547257" cy="938667"/>
          </a:xfrm>
        </p:grpSpPr>
        <p:cxnSp>
          <p:nvCxnSpPr>
            <p:cNvPr id="20" name="Straight Connector 19"/>
            <p:cNvCxnSpPr/>
            <p:nvPr/>
          </p:nvCxnSpPr>
          <p:spPr>
            <a:xfrm flipH="1">
              <a:off x="8184243" y="4360705"/>
              <a:ext cx="308085" cy="0"/>
            </a:xfrm>
            <a:prstGeom prst="line">
              <a:avLst/>
            </a:prstGeom>
            <a:ln w="12700">
              <a:solidFill>
                <a:schemeClr val="bg1">
                  <a:lumMod val="65000"/>
                </a:schemeClr>
              </a:solidFill>
              <a:headEnd type="none" w="lg" len="lg"/>
              <a:tailEnd type="oval" w="med" len="med"/>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8492328" y="3881048"/>
              <a:ext cx="2239172" cy="938667"/>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grpSp>
      <p:sp>
        <p:nvSpPr>
          <p:cNvPr id="39" name="Content Placeholder 2"/>
          <p:cNvSpPr txBox="1"/>
          <p:nvPr/>
        </p:nvSpPr>
        <p:spPr>
          <a:xfrm>
            <a:off x="4767263" y="2576513"/>
            <a:ext cx="1509712" cy="939800"/>
          </a:xfrm>
          <a:prstGeom prst="rect">
            <a:avLst/>
          </a:prstGeom>
          <a:noFill/>
          <a:ln w="9525">
            <a:noFill/>
          </a:ln>
        </p:spPr>
        <p:txBody>
          <a:bodyPr anchor="t"/>
          <a:p>
            <a:pPr defTabSz="457200">
              <a:spcBef>
                <a:spcPct val="20000"/>
              </a:spcBef>
              <a:spcAft>
                <a:spcPts val="600"/>
              </a:spcAft>
              <a:buClr>
                <a:srgbClr val="2E75B6"/>
              </a:buClr>
              <a:buSzPct val="145000"/>
              <a:buFont typeface="Arial" panose="020B0604020202020204" pitchFamily="34" charset="0"/>
              <a:buNone/>
            </a:pPr>
            <a:r>
              <a:rPr lang="id-ID" altLang="zh-CN" sz="1100" dirty="0">
                <a:solidFill>
                  <a:srgbClr val="F2F2F2"/>
                </a:solidFill>
                <a:latin typeface="Calibri" panose="020F0502020204030204" charset="0"/>
              </a:rPr>
              <a:t>Meet</a:t>
            </a:r>
            <a:endParaRPr lang="id-ID" altLang="zh-CN" sz="1100" dirty="0">
              <a:solidFill>
                <a:srgbClr val="F2F2F2"/>
              </a:solidFill>
              <a:latin typeface="Calibri" panose="020F0502020204030204" charset="0"/>
            </a:endParaRPr>
          </a:p>
          <a:p>
            <a:pPr defTabSz="457200">
              <a:spcBef>
                <a:spcPct val="20000"/>
              </a:spcBef>
              <a:spcAft>
                <a:spcPts val="600"/>
              </a:spcAft>
              <a:buClr>
                <a:srgbClr val="2E75B6"/>
              </a:buClr>
              <a:buSzPct val="145000"/>
              <a:buFont typeface="Arial" panose="020B0604020202020204" pitchFamily="34" charset="0"/>
              <a:buNone/>
            </a:pPr>
            <a:r>
              <a:rPr lang="en-US" altLang="zh-CN" sz="900" dirty="0">
                <a:solidFill>
                  <a:srgbClr val="A6A6A6"/>
                </a:solidFill>
                <a:latin typeface="Calibri" panose="020F0502020204030204" charset="0"/>
              </a:rPr>
              <a:t>Lorem Ipsum has been the industry's standard dummy text ever since the 1500</a:t>
            </a:r>
            <a:r>
              <a:rPr lang="id-ID" altLang="zh-CN" sz="900" dirty="0">
                <a:solidFill>
                  <a:srgbClr val="A6A6A6"/>
                </a:solidFill>
                <a:latin typeface="Calibri" panose="020F0502020204030204" charset="0"/>
              </a:rPr>
              <a:t>s.</a:t>
            </a:r>
            <a:endParaRPr lang="en-US" altLang="zh-CN" sz="900" b="1" dirty="0">
              <a:solidFill>
                <a:srgbClr val="A6A6A6"/>
              </a:solidFill>
              <a:latin typeface="Calibri" panose="020F0502020204030204" charset="0"/>
              <a:ea typeface="Roboto" pitchFamily="2" charset="0"/>
            </a:endParaRPr>
          </a:p>
        </p:txBody>
      </p:sp>
      <p:sp>
        <p:nvSpPr>
          <p:cNvPr id="42" name="Content Placeholder 2"/>
          <p:cNvSpPr txBox="1"/>
          <p:nvPr/>
        </p:nvSpPr>
        <p:spPr>
          <a:xfrm>
            <a:off x="4759325" y="4094163"/>
            <a:ext cx="1511300" cy="938212"/>
          </a:xfrm>
          <a:prstGeom prst="rect">
            <a:avLst/>
          </a:prstGeom>
          <a:noFill/>
          <a:ln w="9525">
            <a:noFill/>
          </a:ln>
        </p:spPr>
        <p:txBody>
          <a:bodyPr anchor="t"/>
          <a:p>
            <a:pPr defTabSz="457200">
              <a:spcBef>
                <a:spcPct val="20000"/>
              </a:spcBef>
              <a:spcAft>
                <a:spcPts val="600"/>
              </a:spcAft>
              <a:buClr>
                <a:srgbClr val="2E75B6"/>
              </a:buClr>
              <a:buSzPct val="145000"/>
              <a:buFont typeface="Arial" panose="020B0604020202020204" pitchFamily="34" charset="0"/>
              <a:buNone/>
            </a:pPr>
            <a:r>
              <a:rPr lang="id-ID" altLang="zh-CN" sz="1100" dirty="0">
                <a:solidFill>
                  <a:srgbClr val="F2F2F2"/>
                </a:solidFill>
                <a:latin typeface="Calibri" panose="020F0502020204030204" charset="0"/>
              </a:rPr>
              <a:t>Client Review</a:t>
            </a:r>
            <a:endParaRPr lang="id-ID" altLang="zh-CN" sz="1100" dirty="0">
              <a:solidFill>
                <a:srgbClr val="F2F2F2"/>
              </a:solidFill>
              <a:latin typeface="Calibri" panose="020F0502020204030204" charset="0"/>
            </a:endParaRPr>
          </a:p>
          <a:p>
            <a:pPr defTabSz="457200">
              <a:spcBef>
                <a:spcPct val="20000"/>
              </a:spcBef>
              <a:spcAft>
                <a:spcPts val="600"/>
              </a:spcAft>
              <a:buClr>
                <a:srgbClr val="2E75B6"/>
              </a:buClr>
              <a:buSzPct val="145000"/>
              <a:buFont typeface="Arial" panose="020B0604020202020204" pitchFamily="34" charset="0"/>
              <a:buNone/>
            </a:pPr>
            <a:r>
              <a:rPr lang="en-US" altLang="zh-CN" sz="900" dirty="0">
                <a:solidFill>
                  <a:srgbClr val="A6A6A6"/>
                </a:solidFill>
                <a:latin typeface="Calibri" panose="020F0502020204030204" charset="0"/>
              </a:rPr>
              <a:t>Lorem Ipsum has been the industry's standard dummy text ever since the 1500</a:t>
            </a:r>
            <a:r>
              <a:rPr lang="id-ID" altLang="zh-CN" sz="900" dirty="0">
                <a:solidFill>
                  <a:srgbClr val="A6A6A6"/>
                </a:solidFill>
                <a:latin typeface="Calibri" panose="020F0502020204030204" charset="0"/>
              </a:rPr>
              <a:t>s.</a:t>
            </a:r>
            <a:endParaRPr lang="en-US" altLang="zh-CN" sz="900" b="1" dirty="0">
              <a:solidFill>
                <a:srgbClr val="A6A6A6"/>
              </a:solidFill>
              <a:latin typeface="Calibri" panose="020F0502020204030204" charset="0"/>
              <a:ea typeface="Roboto" pitchFamily="2" charset="0"/>
            </a:endParaRPr>
          </a:p>
        </p:txBody>
      </p:sp>
      <p:grpSp>
        <p:nvGrpSpPr>
          <p:cNvPr id="44" name="Group 43"/>
          <p:cNvGrpSpPr/>
          <p:nvPr/>
        </p:nvGrpSpPr>
        <p:grpSpPr>
          <a:xfrm>
            <a:off x="671513" y="2051050"/>
            <a:ext cx="2849562" cy="3308350"/>
            <a:chOff x="4648245" y="2027086"/>
            <a:chExt cx="2849835" cy="3308031"/>
          </a:xfrm>
        </p:grpSpPr>
        <p:sp>
          <p:nvSpPr>
            <p:cNvPr id="45" name="Freeform 44"/>
            <p:cNvSpPr/>
            <p:nvPr/>
          </p:nvSpPr>
          <p:spPr>
            <a:xfrm>
              <a:off x="4648245" y="2309634"/>
              <a:ext cx="1387608" cy="2742935"/>
            </a:xfrm>
            <a:custGeom>
              <a:avLst/>
              <a:gdLst>
                <a:gd name="connsiteX0" fmla="*/ 279481 w 2743466"/>
                <a:gd name="connsiteY0" fmla="*/ 0 h 1676548"/>
                <a:gd name="connsiteX1" fmla="*/ 2463985 w 2743466"/>
                <a:gd name="connsiteY1" fmla="*/ 0 h 1676548"/>
                <a:gd name="connsiteX2" fmla="*/ 2743466 w 2743466"/>
                <a:gd name="connsiteY2" fmla="*/ 279481 h 1676548"/>
                <a:gd name="connsiteX3" fmla="*/ 2743466 w 2743466"/>
                <a:gd name="connsiteY3" fmla="*/ 1676548 h 1676548"/>
                <a:gd name="connsiteX4" fmla="*/ 2743466 w 2743466"/>
                <a:gd name="connsiteY4" fmla="*/ 1676548 h 1676548"/>
                <a:gd name="connsiteX5" fmla="*/ 0 w 2743466"/>
                <a:gd name="connsiteY5" fmla="*/ 1676548 h 1676548"/>
                <a:gd name="connsiteX6" fmla="*/ 0 w 2743466"/>
                <a:gd name="connsiteY6" fmla="*/ 1676548 h 1676548"/>
                <a:gd name="connsiteX7" fmla="*/ 0 w 2743466"/>
                <a:gd name="connsiteY7" fmla="*/ 279481 h 1676548"/>
                <a:gd name="connsiteX8" fmla="*/ 279481 w 2743466"/>
                <a:gd name="connsiteY8" fmla="*/ 0 h 167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466" h="1676548">
                  <a:moveTo>
                    <a:pt x="1" y="1505756"/>
                  </a:moveTo>
                  <a:lnTo>
                    <a:pt x="1" y="170792"/>
                  </a:lnTo>
                  <a:cubicBezTo>
                    <a:pt x="1" y="76466"/>
                    <a:pt x="204757" y="0"/>
                    <a:pt x="457337" y="0"/>
                  </a:cubicBezTo>
                  <a:lnTo>
                    <a:pt x="2743465" y="0"/>
                  </a:lnTo>
                  <a:lnTo>
                    <a:pt x="2743465" y="0"/>
                  </a:lnTo>
                  <a:lnTo>
                    <a:pt x="2743465" y="1676548"/>
                  </a:lnTo>
                  <a:lnTo>
                    <a:pt x="2743465" y="1676548"/>
                  </a:lnTo>
                  <a:lnTo>
                    <a:pt x="457337" y="1676548"/>
                  </a:lnTo>
                  <a:cubicBezTo>
                    <a:pt x="204757" y="1676548"/>
                    <a:pt x="1" y="1600082"/>
                    <a:pt x="1" y="1505756"/>
                  </a:cubicBezTo>
                  <a:close/>
                </a:path>
              </a:pathLst>
            </a:custGeom>
            <a:solidFill>
              <a:srgbClr val="FF0000"/>
            </a:solidFill>
            <a:ln>
              <a:noFill/>
            </a:ln>
          </p:spPr>
          <p:style>
            <a:lnRef idx="2">
              <a:scrgbClr r="0" g="0" b="0"/>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txBody>
            <a:bodyPr lIns="238067" tIns="342208" rIns="234316" bIns="342206" spcCol="1270"/>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5pPr>
            </a:lstStyle>
            <a:p>
              <a:pPr fontAlgn="base"/>
              <a:endParaRPr strike="noStrike" noProof="1">
                <a:latin typeface="Calibri" panose="020F0502020204030204" charset="0"/>
              </a:endParaRPr>
            </a:p>
          </p:txBody>
        </p:sp>
        <p:sp>
          <p:nvSpPr>
            <p:cNvPr id="46" name="Freeform 45"/>
            <p:cNvSpPr/>
            <p:nvPr/>
          </p:nvSpPr>
          <p:spPr>
            <a:xfrm>
              <a:off x="6112060" y="2309634"/>
              <a:ext cx="1386020" cy="2742935"/>
            </a:xfrm>
            <a:custGeom>
              <a:avLst/>
              <a:gdLst>
                <a:gd name="connsiteX0" fmla="*/ 279481 w 2743466"/>
                <a:gd name="connsiteY0" fmla="*/ 0 h 1676548"/>
                <a:gd name="connsiteX1" fmla="*/ 2463985 w 2743466"/>
                <a:gd name="connsiteY1" fmla="*/ 0 h 1676548"/>
                <a:gd name="connsiteX2" fmla="*/ 2743466 w 2743466"/>
                <a:gd name="connsiteY2" fmla="*/ 279481 h 1676548"/>
                <a:gd name="connsiteX3" fmla="*/ 2743466 w 2743466"/>
                <a:gd name="connsiteY3" fmla="*/ 1676548 h 1676548"/>
                <a:gd name="connsiteX4" fmla="*/ 2743466 w 2743466"/>
                <a:gd name="connsiteY4" fmla="*/ 1676548 h 1676548"/>
                <a:gd name="connsiteX5" fmla="*/ 0 w 2743466"/>
                <a:gd name="connsiteY5" fmla="*/ 1676548 h 1676548"/>
                <a:gd name="connsiteX6" fmla="*/ 0 w 2743466"/>
                <a:gd name="connsiteY6" fmla="*/ 1676548 h 1676548"/>
                <a:gd name="connsiteX7" fmla="*/ 0 w 2743466"/>
                <a:gd name="connsiteY7" fmla="*/ 279481 h 1676548"/>
                <a:gd name="connsiteX8" fmla="*/ 279481 w 2743466"/>
                <a:gd name="connsiteY8" fmla="*/ 0 h 167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466" h="1676548">
                  <a:moveTo>
                    <a:pt x="2743466" y="170792"/>
                  </a:moveTo>
                  <a:lnTo>
                    <a:pt x="2743466" y="1505756"/>
                  </a:lnTo>
                  <a:cubicBezTo>
                    <a:pt x="2743466" y="1600082"/>
                    <a:pt x="2538709" y="1676548"/>
                    <a:pt x="2286129" y="1676548"/>
                  </a:cubicBezTo>
                  <a:lnTo>
                    <a:pt x="0" y="1676548"/>
                  </a:lnTo>
                  <a:lnTo>
                    <a:pt x="0" y="1676548"/>
                  </a:lnTo>
                  <a:lnTo>
                    <a:pt x="0" y="0"/>
                  </a:lnTo>
                  <a:lnTo>
                    <a:pt x="0" y="0"/>
                  </a:lnTo>
                  <a:lnTo>
                    <a:pt x="2286129" y="0"/>
                  </a:lnTo>
                  <a:cubicBezTo>
                    <a:pt x="2538709" y="0"/>
                    <a:pt x="2743466" y="76466"/>
                    <a:pt x="2743466" y="170792"/>
                  </a:cubicBezTo>
                  <a:close/>
                </a:path>
              </a:pathLst>
            </a:custGeom>
            <a:solidFill>
              <a:schemeClr val="accent4"/>
            </a:solidFill>
            <a:ln>
              <a:noFill/>
            </a:ln>
          </p:spPr>
          <p:style>
            <a:lnRef idx="2">
              <a:scrgbClr r="0" g="0" b="0"/>
            </a:lnRef>
            <a:fillRef idx="1">
              <a:scrgbClr r="0" g="0" b="0"/>
            </a:fillRef>
            <a:effectRef idx="0">
              <a:schemeClr val="accent2">
                <a:tint val="50000"/>
                <a:hueOff val="-1487505"/>
                <a:satOff val="-69008"/>
                <a:lumOff val="5210"/>
                <a:alphaOff val="0"/>
              </a:schemeClr>
            </a:effectRef>
            <a:fontRef idx="minor">
              <a:schemeClr val="lt1">
                <a:hueOff val="0"/>
                <a:satOff val="0"/>
                <a:lumOff val="0"/>
                <a:alphaOff val="0"/>
              </a:schemeClr>
            </a:fontRef>
          </p:style>
          <p:txBody>
            <a:bodyPr lIns="234315" tIns="342208" rIns="238067" bIns="342206" spcCol="1270"/>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5pPr>
            </a:lstStyle>
            <a:p>
              <a:pPr fontAlgn="base"/>
              <a:endParaRPr strike="noStrike" noProof="1">
                <a:latin typeface="Calibri" panose="020F0502020204030204" charset="0"/>
              </a:endParaRPr>
            </a:p>
          </p:txBody>
        </p:sp>
        <p:sp>
          <p:nvSpPr>
            <p:cNvPr id="47" name="Block Arc 46"/>
            <p:cNvSpPr/>
            <p:nvPr/>
          </p:nvSpPr>
          <p:spPr>
            <a:xfrm>
              <a:off x="5713559" y="2027086"/>
              <a:ext cx="719207" cy="539698"/>
            </a:xfrm>
            <a:prstGeom prst="blockArc">
              <a:avLst/>
            </a:prstGeom>
            <a:solidFill>
              <a:schemeClr val="accent4"/>
            </a:solidFill>
            <a:ln w="25400">
              <a:noFill/>
            </a:ln>
          </p:spPr>
          <p:style>
            <a:lnRef idx="2">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48" name="Block Arc 47"/>
            <p:cNvSpPr/>
            <p:nvPr/>
          </p:nvSpPr>
          <p:spPr>
            <a:xfrm rot="10800000">
              <a:off x="5713559" y="4795419"/>
              <a:ext cx="719207" cy="539698"/>
            </a:xfrm>
            <a:prstGeom prst="blockArc">
              <a:avLst/>
            </a:prstGeom>
            <a:solidFill>
              <a:srgbClr val="FF0000"/>
            </a:solidFill>
            <a:ln w="25400">
              <a:noFill/>
            </a:ln>
          </p:spPr>
          <p:style>
            <a:lnRef idx="2">
              <a:scrgbClr r="0" g="0" b="0"/>
            </a:lnRef>
            <a:fillRef idx="1">
              <a:schemeClr val="accent2">
                <a:hueOff val="-1433582"/>
                <a:satOff val="-34538"/>
                <a:lumOff val="-20779"/>
                <a:alphaOff val="0"/>
              </a:schemeClr>
            </a:fillRef>
            <a:effectRef idx="0">
              <a:schemeClr val="accent2">
                <a:hueOff val="-1433582"/>
                <a:satOff val="-34538"/>
                <a:lumOff val="-20779"/>
                <a:alphaOff val="0"/>
              </a:schemeClr>
            </a:effectRef>
            <a:fontRef idx="minor">
              <a:schemeClr val="lt1"/>
            </a:fontRef>
          </p:style>
        </p:sp>
        <p:sp>
          <p:nvSpPr>
            <p:cNvPr id="49" name="Content Placeholder 2"/>
            <p:cNvSpPr txBox="1"/>
            <p:nvPr/>
          </p:nvSpPr>
          <p:spPr>
            <a:xfrm>
              <a:off x="4719689" y="2493766"/>
              <a:ext cx="1211379" cy="2315940"/>
            </a:xfrm>
            <a:prstGeom prst="rect">
              <a:avLst/>
            </a:prstGeom>
          </p:spPr>
          <p:txBody>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marL="0" marR="0" lvl="0" indent="0" algn="r" defTabSz="457200" rtl="0" eaLnBrk="1" fontAlgn="auto" latinLnBrk="0" hangingPunct="1">
                <a:lnSpc>
                  <a:spcPct val="100000"/>
                </a:lnSpc>
                <a:spcBef>
                  <a:spcPct val="20000"/>
                </a:spcBef>
                <a:spcAft>
                  <a:spcPts val="600"/>
                </a:spcAft>
                <a:buClr>
                  <a:schemeClr val="accent1">
                    <a:lumMod val="75000"/>
                  </a:schemeClr>
                </a:buClr>
                <a:buSzPct val="145000"/>
                <a:buFont typeface="Arial" panose="020B0604020202020204"/>
                <a:buNone/>
                <a:defRPr/>
              </a:pPr>
              <a:r>
                <a:rPr kumimoji="0" lang="id-ID" sz="1050" b="1" i="0" u="none" strike="noStrike" kern="1200" cap="none" spc="0" normalizeH="0" baseline="0" noProof="0" dirty="0" smtClean="0">
                  <a:ln>
                    <a:noFill/>
                  </a:ln>
                  <a:solidFill>
                    <a:schemeClr val="bg1"/>
                  </a:solidFill>
                  <a:effectLst/>
                  <a:uLnTx/>
                  <a:uFillTx/>
                  <a:latin typeface="+mn-lt"/>
                  <a:ea typeface="Roboto" pitchFamily="2" charset="0"/>
                  <a:cs typeface="+mn-cs"/>
                </a:rPr>
                <a:t>DESCRIPTION</a:t>
              </a:r>
              <a:endParaRPr kumimoji="0" lang="id-ID" sz="1050" b="1" i="0" u="none" strike="noStrike" kern="1200" cap="none" spc="0" normalizeH="0" baseline="0" noProof="0" dirty="0" smtClean="0">
                <a:ln>
                  <a:noFill/>
                </a:ln>
                <a:solidFill>
                  <a:schemeClr val="bg1"/>
                </a:solidFill>
                <a:effectLst/>
                <a:uLnTx/>
                <a:uFillTx/>
                <a:latin typeface="+mn-lt"/>
                <a:ea typeface="Roboto" pitchFamily="2" charset="0"/>
                <a:cs typeface="+mn-cs"/>
              </a:endParaRPr>
            </a:p>
            <a:p>
              <a:pPr marL="0" marR="0" lvl="0" indent="0" algn="r" defTabSz="457200" rtl="0" eaLnBrk="1" fontAlgn="auto" latinLnBrk="0" hangingPunct="1">
                <a:lnSpc>
                  <a:spcPct val="100000"/>
                </a:lnSpc>
                <a:spcBef>
                  <a:spcPct val="20000"/>
                </a:spcBef>
                <a:spcAft>
                  <a:spcPts val="600"/>
                </a:spcAft>
                <a:buClr>
                  <a:schemeClr val="accent1">
                    <a:lumMod val="75000"/>
                  </a:schemeClr>
                </a:buClr>
                <a:buSzPct val="145000"/>
                <a:buFont typeface="Arial" panose="020B0604020202020204"/>
                <a:buNone/>
                <a:defRPr/>
              </a:pPr>
              <a:r>
                <a:rPr kumimoji="0" lang="id-ID" sz="900" b="0" i="0" u="none" strike="noStrike" kern="1200" cap="none" spc="0" normalizeH="0" baseline="0" noProof="0" dirty="0" smtClean="0">
                  <a:ln>
                    <a:noFill/>
                  </a:ln>
                  <a:solidFill>
                    <a:schemeClr val="bg1"/>
                  </a:solidFill>
                  <a:effectLst/>
                  <a:uLnTx/>
                  <a:uFillTx/>
                  <a:latin typeface="+mn-lt"/>
                  <a:ea typeface="Roboto" pitchFamily="2" charset="0"/>
                  <a:cs typeface="+mn-cs"/>
                </a:rPr>
                <a:t>I</a:t>
              </a:r>
              <a:r>
                <a:rPr kumimoji="0" lang="en-US" sz="900" b="0" i="0" u="none" strike="noStrike" kern="1200" cap="none" spc="0" normalizeH="0" baseline="0" noProof="0" dirty="0" err="1" smtClean="0">
                  <a:ln>
                    <a:noFill/>
                  </a:ln>
                  <a:solidFill>
                    <a:schemeClr val="bg1"/>
                  </a:solidFill>
                  <a:effectLst/>
                  <a:uLnTx/>
                  <a:uFillTx/>
                  <a:latin typeface="+mn-lt"/>
                  <a:ea typeface="Roboto" pitchFamily="2" charset="0"/>
                  <a:cs typeface="+mn-cs"/>
                </a:rPr>
                <a:t>ndustry's</a:t>
              </a:r>
              <a:r>
                <a:rPr kumimoji="0" lang="en-US" sz="900" b="0" i="0" u="none" strike="noStrike" kern="1200" cap="none" spc="0" normalizeH="0" baseline="0" noProof="0" dirty="0" smtClean="0">
                  <a:ln>
                    <a:noFill/>
                  </a:ln>
                  <a:solidFill>
                    <a:schemeClr val="bg1"/>
                  </a:solidFill>
                  <a:effectLst/>
                  <a:uLnTx/>
                  <a:uFillTx/>
                  <a:latin typeface="+mn-lt"/>
                  <a:ea typeface="Roboto" pitchFamily="2" charset="0"/>
                  <a:cs typeface="+mn-cs"/>
                </a:rPr>
                <a:t> standard dummy text ever since the 1500s</a:t>
              </a:r>
              <a:r>
                <a:rPr kumimoji="0" lang="id-ID" sz="900" b="0" i="0" u="none" strike="noStrike" kern="1200" cap="none" spc="0" normalizeH="0" baseline="0" noProof="0" dirty="0">
                  <a:ln>
                    <a:noFill/>
                  </a:ln>
                  <a:solidFill>
                    <a:schemeClr val="bg1"/>
                  </a:solidFill>
                  <a:effectLst/>
                  <a:uLnTx/>
                  <a:uFillTx/>
                  <a:latin typeface="+mn-lt"/>
                  <a:ea typeface="Roboto" pitchFamily="2" charset="0"/>
                  <a:cs typeface="+mn-cs"/>
                </a:rPr>
                <a:t> </a:t>
              </a:r>
              <a:r>
                <a:rPr kumimoji="0" lang="id-ID" sz="900" b="0" i="0" u="none" strike="noStrike" kern="1200" cap="none" spc="0" normalizeH="0" baseline="0" noProof="0" dirty="0" smtClean="0">
                  <a:ln>
                    <a:noFill/>
                  </a:ln>
                  <a:solidFill>
                    <a:schemeClr val="bg1"/>
                  </a:solidFill>
                  <a:effectLst/>
                  <a:uLnTx/>
                  <a:uFillTx/>
                  <a:latin typeface="+mn-lt"/>
                  <a:ea typeface="Roboto" pitchFamily="2" charset="0"/>
                  <a:cs typeface="+mn-cs"/>
                </a:rPr>
                <a:t>f</a:t>
              </a:r>
              <a:r>
                <a:rPr kumimoji="0" lang="id-ID" sz="900" b="1" i="0" u="none" strike="noStrike" kern="1200" cap="none" spc="0" normalizeH="0" baseline="0" noProof="0" dirty="0" smtClean="0">
                  <a:ln>
                    <a:noFill/>
                  </a:ln>
                  <a:solidFill>
                    <a:schemeClr val="bg1"/>
                  </a:solidFill>
                  <a:effectLst/>
                  <a:uLnTx/>
                  <a:uFillTx/>
                  <a:latin typeface="+mn-lt"/>
                  <a:ea typeface="Roboto" pitchFamily="2" charset="0"/>
                  <a:cs typeface="+mn-cs"/>
                </a:rPr>
                <a:t>usce som libero topi dari sombrero meksiko</a:t>
              </a:r>
              <a:r>
                <a:rPr kumimoji="0" lang="en-US" sz="900" b="0" i="0" u="none" strike="noStrike" kern="1200" cap="none" spc="0" normalizeH="0" baseline="0" noProof="0" dirty="0" smtClean="0">
                  <a:ln>
                    <a:noFill/>
                  </a:ln>
                  <a:solidFill>
                    <a:schemeClr val="bg1"/>
                  </a:solidFill>
                  <a:effectLst/>
                  <a:uLnTx/>
                  <a:uFillTx/>
                  <a:latin typeface="+mn-lt"/>
                  <a:ea typeface="Roboto" pitchFamily="2" charset="0"/>
                  <a:cs typeface="+mn-cs"/>
                </a:rPr>
                <a:t> when an unknown printer took a galley of type and scrambled it to make a type specimen book. It has survived not only five centuries</a:t>
              </a:r>
              <a:r>
                <a:rPr kumimoji="0" lang="id-ID" sz="900" b="0" i="0" u="none" strike="noStrike" kern="1200" cap="none" spc="0" normalizeH="0" baseline="0" noProof="0" dirty="0" smtClean="0">
                  <a:ln>
                    <a:noFill/>
                  </a:ln>
                  <a:solidFill>
                    <a:schemeClr val="bg1"/>
                  </a:solidFill>
                  <a:effectLst/>
                  <a:uLnTx/>
                  <a:uFillTx/>
                  <a:latin typeface="+mn-lt"/>
                  <a:ea typeface="Roboto" pitchFamily="2" charset="0"/>
                  <a:cs typeface="+mn-cs"/>
                </a:rPr>
                <a:t>.</a:t>
              </a:r>
              <a:endParaRPr kumimoji="0" lang="id-ID" sz="900" b="0" i="0" u="none" strike="noStrike" kern="1200" cap="none" spc="0" normalizeH="0" baseline="0" noProof="0" dirty="0">
                <a:ln>
                  <a:noFill/>
                </a:ln>
                <a:solidFill>
                  <a:schemeClr val="bg1"/>
                </a:solidFill>
                <a:effectLst/>
                <a:uLnTx/>
                <a:uFillTx/>
                <a:latin typeface="+mn-lt"/>
                <a:ea typeface="Roboto" pitchFamily="2" charset="0"/>
                <a:cs typeface="+mn-cs"/>
              </a:endParaRPr>
            </a:p>
          </p:txBody>
        </p:sp>
        <p:sp>
          <p:nvSpPr>
            <p:cNvPr id="50" name="Content Placeholder 2"/>
            <p:cNvSpPr txBox="1"/>
            <p:nvPr/>
          </p:nvSpPr>
          <p:spPr>
            <a:xfrm>
              <a:off x="6204144" y="2493766"/>
              <a:ext cx="1212966" cy="2315940"/>
            </a:xfrm>
            <a:prstGeom prst="rect">
              <a:avLst/>
            </a:prstGeom>
          </p:spPr>
          <p:txBody>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marL="0" marR="0" lvl="0" indent="0" algn="l" defTabSz="457200" rtl="0" eaLnBrk="1" fontAlgn="auto" latinLnBrk="0" hangingPunct="1">
                <a:lnSpc>
                  <a:spcPct val="100000"/>
                </a:lnSpc>
                <a:spcBef>
                  <a:spcPct val="20000"/>
                </a:spcBef>
                <a:spcAft>
                  <a:spcPts val="600"/>
                </a:spcAft>
                <a:buClr>
                  <a:schemeClr val="accent1">
                    <a:lumMod val="75000"/>
                  </a:schemeClr>
                </a:buClr>
                <a:buSzPct val="145000"/>
                <a:buFont typeface="Arial" panose="020B0604020202020204"/>
                <a:buNone/>
                <a:defRPr/>
              </a:pPr>
              <a:r>
                <a:rPr kumimoji="0" lang="id-ID" sz="1050" b="1" i="0" u="none" strike="noStrike" kern="1200" cap="none" spc="0" normalizeH="0" baseline="0" noProof="0" dirty="0" smtClean="0">
                  <a:ln>
                    <a:noFill/>
                  </a:ln>
                  <a:solidFill>
                    <a:schemeClr val="bg1"/>
                  </a:solidFill>
                  <a:effectLst/>
                  <a:uLnTx/>
                  <a:uFillTx/>
                  <a:latin typeface="+mn-lt"/>
                  <a:ea typeface="Roboto" pitchFamily="2" charset="0"/>
                  <a:cs typeface="+mn-cs"/>
                </a:rPr>
                <a:t>DESCRIPTION</a:t>
              </a:r>
              <a:endParaRPr kumimoji="0" lang="id-ID" sz="1050" b="1" i="0" u="none" strike="noStrike" kern="1200" cap="none" spc="0" normalizeH="0" baseline="0" noProof="0" dirty="0" smtClean="0">
                <a:ln>
                  <a:noFill/>
                </a:ln>
                <a:solidFill>
                  <a:schemeClr val="bg1"/>
                </a:solidFill>
                <a:effectLst/>
                <a:uLnTx/>
                <a:uFillTx/>
                <a:latin typeface="+mn-lt"/>
                <a:ea typeface="Roboto" pitchFamily="2" charset="0"/>
                <a:cs typeface="+mn-cs"/>
              </a:endParaRPr>
            </a:p>
            <a:p>
              <a:pPr marL="0" marR="0" lvl="0" indent="0" algn="l" defTabSz="457200" rtl="0" eaLnBrk="1" fontAlgn="auto" latinLnBrk="0" hangingPunct="1">
                <a:lnSpc>
                  <a:spcPct val="100000"/>
                </a:lnSpc>
                <a:spcBef>
                  <a:spcPct val="20000"/>
                </a:spcBef>
                <a:spcAft>
                  <a:spcPts val="600"/>
                </a:spcAft>
                <a:buClr>
                  <a:schemeClr val="accent1">
                    <a:lumMod val="75000"/>
                  </a:schemeClr>
                </a:buClr>
                <a:buSzPct val="145000"/>
                <a:buFont typeface="Arial" panose="020B0604020202020204"/>
                <a:buNone/>
                <a:defRPr/>
              </a:pPr>
              <a:r>
                <a:rPr kumimoji="0" lang="id-ID" sz="900" b="0" i="0" u="none" strike="noStrike" kern="1200" cap="none" spc="0" normalizeH="0" baseline="0" noProof="0" dirty="0" smtClean="0">
                  <a:ln>
                    <a:noFill/>
                  </a:ln>
                  <a:solidFill>
                    <a:schemeClr val="bg1"/>
                  </a:solidFill>
                  <a:effectLst/>
                  <a:uLnTx/>
                  <a:uFillTx/>
                  <a:latin typeface="+mn-lt"/>
                  <a:ea typeface="Roboto" pitchFamily="2" charset="0"/>
                  <a:cs typeface="+mn-cs"/>
                </a:rPr>
                <a:t>I</a:t>
              </a:r>
              <a:r>
                <a:rPr kumimoji="0" lang="en-US" sz="900" b="0" i="0" u="none" strike="noStrike" kern="1200" cap="none" spc="0" normalizeH="0" baseline="0" noProof="0" dirty="0" err="1" smtClean="0">
                  <a:ln>
                    <a:noFill/>
                  </a:ln>
                  <a:solidFill>
                    <a:schemeClr val="bg1"/>
                  </a:solidFill>
                  <a:effectLst/>
                  <a:uLnTx/>
                  <a:uFillTx/>
                  <a:latin typeface="+mn-lt"/>
                  <a:ea typeface="Roboto" pitchFamily="2" charset="0"/>
                  <a:cs typeface="+mn-cs"/>
                </a:rPr>
                <a:t>ndustry's</a:t>
              </a:r>
              <a:r>
                <a:rPr kumimoji="0" lang="en-US" sz="900" b="0" i="0" u="none" strike="noStrike" kern="1200" cap="none" spc="0" normalizeH="0" baseline="0" noProof="0" dirty="0" smtClean="0">
                  <a:ln>
                    <a:noFill/>
                  </a:ln>
                  <a:solidFill>
                    <a:schemeClr val="bg1"/>
                  </a:solidFill>
                  <a:effectLst/>
                  <a:uLnTx/>
                  <a:uFillTx/>
                  <a:latin typeface="+mn-lt"/>
                  <a:ea typeface="Roboto" pitchFamily="2" charset="0"/>
                  <a:cs typeface="+mn-cs"/>
                </a:rPr>
                <a:t> standard dummy text ever since the 1500s</a:t>
              </a:r>
              <a:r>
                <a:rPr kumimoji="0" lang="id-ID" sz="900" b="0" i="0" u="none" strike="noStrike" kern="1200" cap="none" spc="0" normalizeH="0" baseline="0" noProof="0" dirty="0">
                  <a:ln>
                    <a:noFill/>
                  </a:ln>
                  <a:solidFill>
                    <a:schemeClr val="bg1"/>
                  </a:solidFill>
                  <a:effectLst/>
                  <a:uLnTx/>
                  <a:uFillTx/>
                  <a:latin typeface="+mn-lt"/>
                  <a:ea typeface="Roboto" pitchFamily="2" charset="0"/>
                  <a:cs typeface="+mn-cs"/>
                </a:rPr>
                <a:t> </a:t>
              </a:r>
              <a:r>
                <a:rPr kumimoji="0" lang="id-ID" sz="900" b="0" i="0" u="none" strike="noStrike" kern="1200" cap="none" spc="0" normalizeH="0" baseline="0" noProof="0" dirty="0" smtClean="0">
                  <a:ln>
                    <a:noFill/>
                  </a:ln>
                  <a:solidFill>
                    <a:schemeClr val="bg1"/>
                  </a:solidFill>
                  <a:effectLst/>
                  <a:uLnTx/>
                  <a:uFillTx/>
                  <a:latin typeface="+mn-lt"/>
                  <a:ea typeface="Roboto" pitchFamily="2" charset="0"/>
                  <a:cs typeface="+mn-cs"/>
                </a:rPr>
                <a:t>f</a:t>
              </a:r>
              <a:r>
                <a:rPr kumimoji="0" lang="id-ID" sz="900" b="1" i="0" u="none" strike="noStrike" kern="1200" cap="none" spc="0" normalizeH="0" baseline="0" noProof="0" dirty="0" smtClean="0">
                  <a:ln>
                    <a:noFill/>
                  </a:ln>
                  <a:solidFill>
                    <a:schemeClr val="bg1"/>
                  </a:solidFill>
                  <a:effectLst/>
                  <a:uLnTx/>
                  <a:uFillTx/>
                  <a:latin typeface="+mn-lt"/>
                  <a:ea typeface="Roboto" pitchFamily="2" charset="0"/>
                  <a:cs typeface="+mn-cs"/>
                </a:rPr>
                <a:t>usce som libero topi dari sombrero meksiko</a:t>
              </a:r>
              <a:r>
                <a:rPr kumimoji="0" lang="en-US" sz="900" b="0" i="0" u="none" strike="noStrike" kern="1200" cap="none" spc="0" normalizeH="0" baseline="0" noProof="0" dirty="0" smtClean="0">
                  <a:ln>
                    <a:noFill/>
                  </a:ln>
                  <a:solidFill>
                    <a:schemeClr val="bg1"/>
                  </a:solidFill>
                  <a:effectLst/>
                  <a:uLnTx/>
                  <a:uFillTx/>
                  <a:latin typeface="+mn-lt"/>
                  <a:ea typeface="Roboto" pitchFamily="2" charset="0"/>
                  <a:cs typeface="+mn-cs"/>
                </a:rPr>
                <a:t> when an unknown printer took a galley of type and scrambled it to make a type specimen book. It has survived not only five centuries</a:t>
              </a:r>
              <a:r>
                <a:rPr kumimoji="0" lang="id-ID" sz="900" b="0" i="0" u="none" strike="noStrike" kern="1200" cap="none" spc="0" normalizeH="0" baseline="0" noProof="0" dirty="0" smtClean="0">
                  <a:ln>
                    <a:noFill/>
                  </a:ln>
                  <a:solidFill>
                    <a:schemeClr val="bg1"/>
                  </a:solidFill>
                  <a:effectLst/>
                  <a:uLnTx/>
                  <a:uFillTx/>
                  <a:latin typeface="+mn-lt"/>
                  <a:ea typeface="Roboto" pitchFamily="2" charset="0"/>
                  <a:cs typeface="+mn-cs"/>
                </a:rPr>
                <a:t>.</a:t>
              </a:r>
              <a:endParaRPr kumimoji="0" lang="id-ID" sz="900" b="0" i="0" u="none" strike="noStrike" kern="1200" cap="none" spc="0" normalizeH="0" baseline="0" noProof="0" dirty="0">
                <a:ln>
                  <a:noFill/>
                </a:ln>
                <a:solidFill>
                  <a:schemeClr val="bg1"/>
                </a:solidFill>
                <a:effectLst/>
                <a:uLnTx/>
                <a:uFillTx/>
                <a:latin typeface="+mn-lt"/>
                <a:ea typeface="Roboto" pitchFamily="2" charset="0"/>
                <a:cs typeface="+mn-cs"/>
              </a:endParaRPr>
            </a:p>
          </p:txBody>
        </p:sp>
      </p:grpSp>
      <p:cxnSp>
        <p:nvCxnSpPr>
          <p:cNvPr id="56" name="Straight Connector 55"/>
          <p:cNvCxnSpPr>
            <a:cxnSpLocks noChangeAspect="1"/>
          </p:cNvCxnSpPr>
          <p:nvPr/>
        </p:nvCxnSpPr>
        <p:spPr>
          <a:xfrm>
            <a:off x="1416050" y="4827588"/>
            <a:ext cx="504825" cy="0"/>
          </a:xfrm>
          <a:prstGeom prst="line">
            <a:avLst/>
          </a:prstGeom>
          <a:ln w="285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cxnSpLocks noChangeAspect="1"/>
          </p:cNvCxnSpPr>
          <p:nvPr/>
        </p:nvCxnSpPr>
        <p:spPr>
          <a:xfrm>
            <a:off x="2374900" y="4827588"/>
            <a:ext cx="503238" cy="0"/>
          </a:xfrm>
          <a:prstGeom prst="line">
            <a:avLst/>
          </a:prstGeom>
          <a:ln w="285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8" name="Group 67"/>
          <p:cNvGrpSpPr/>
          <p:nvPr/>
        </p:nvGrpSpPr>
        <p:grpSpPr>
          <a:xfrm>
            <a:off x="6284913" y="2513013"/>
            <a:ext cx="2546350" cy="938212"/>
            <a:chOff x="8184243" y="2379175"/>
            <a:chExt cx="2547257" cy="938667"/>
          </a:xfrm>
        </p:grpSpPr>
        <p:cxnSp>
          <p:nvCxnSpPr>
            <p:cNvPr id="69" name="Straight Connector 68"/>
            <p:cNvCxnSpPr/>
            <p:nvPr/>
          </p:nvCxnSpPr>
          <p:spPr>
            <a:xfrm flipH="1">
              <a:off x="8184243" y="2831831"/>
              <a:ext cx="308085" cy="0"/>
            </a:xfrm>
            <a:prstGeom prst="line">
              <a:avLst/>
            </a:prstGeom>
            <a:ln w="12700">
              <a:solidFill>
                <a:schemeClr val="bg1">
                  <a:lumMod val="65000"/>
                </a:schemeClr>
              </a:solidFill>
              <a:headEnd type="none" w="lg" len="lg"/>
              <a:tailEnd type="none" w="med" len="med"/>
            </a:ln>
          </p:spPr>
          <p:style>
            <a:lnRef idx="1">
              <a:schemeClr val="accent1"/>
            </a:lnRef>
            <a:fillRef idx="0">
              <a:schemeClr val="accent1"/>
            </a:fillRef>
            <a:effectRef idx="0">
              <a:schemeClr val="accent1"/>
            </a:effectRef>
            <a:fontRef idx="minor">
              <a:schemeClr val="tx1"/>
            </a:fontRef>
          </p:style>
        </p:cxnSp>
        <p:sp>
          <p:nvSpPr>
            <p:cNvPr id="70" name="Rounded Rectangle 69"/>
            <p:cNvSpPr/>
            <p:nvPr/>
          </p:nvSpPr>
          <p:spPr>
            <a:xfrm>
              <a:off x="8492328" y="2379175"/>
              <a:ext cx="2239172" cy="938667"/>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grpSp>
      <p:grpSp>
        <p:nvGrpSpPr>
          <p:cNvPr id="71" name="Group 70"/>
          <p:cNvGrpSpPr/>
          <p:nvPr/>
        </p:nvGrpSpPr>
        <p:grpSpPr>
          <a:xfrm>
            <a:off x="6284913" y="4014788"/>
            <a:ext cx="2546350" cy="938212"/>
            <a:chOff x="8184243" y="3881048"/>
            <a:chExt cx="2547257" cy="938667"/>
          </a:xfrm>
        </p:grpSpPr>
        <p:cxnSp>
          <p:nvCxnSpPr>
            <p:cNvPr id="72" name="Straight Connector 71"/>
            <p:cNvCxnSpPr/>
            <p:nvPr/>
          </p:nvCxnSpPr>
          <p:spPr>
            <a:xfrm flipH="1">
              <a:off x="8184243" y="4360706"/>
              <a:ext cx="308085" cy="0"/>
            </a:xfrm>
            <a:prstGeom prst="line">
              <a:avLst/>
            </a:prstGeom>
            <a:ln w="12700">
              <a:solidFill>
                <a:schemeClr val="bg1">
                  <a:lumMod val="65000"/>
                </a:schemeClr>
              </a:solidFill>
              <a:headEnd type="none" w="lg" len="lg"/>
              <a:tailEnd type="none" w="med" len="med"/>
            </a:ln>
          </p:spPr>
          <p:style>
            <a:lnRef idx="1">
              <a:schemeClr val="accent1"/>
            </a:lnRef>
            <a:fillRef idx="0">
              <a:schemeClr val="accent1"/>
            </a:fillRef>
            <a:effectRef idx="0">
              <a:schemeClr val="accent1"/>
            </a:effectRef>
            <a:fontRef idx="minor">
              <a:schemeClr val="tx1"/>
            </a:fontRef>
          </p:style>
        </p:cxnSp>
        <p:sp>
          <p:nvSpPr>
            <p:cNvPr id="73" name="Rounded Rectangle 72"/>
            <p:cNvSpPr/>
            <p:nvPr/>
          </p:nvSpPr>
          <p:spPr>
            <a:xfrm>
              <a:off x="8492328" y="3881048"/>
              <a:ext cx="2239172" cy="938667"/>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grpSp>
      <p:sp>
        <p:nvSpPr>
          <p:cNvPr id="76" name="Content Placeholder 2"/>
          <p:cNvSpPr txBox="1"/>
          <p:nvPr/>
        </p:nvSpPr>
        <p:spPr>
          <a:xfrm>
            <a:off x="7335838" y="2573338"/>
            <a:ext cx="1511300" cy="938212"/>
          </a:xfrm>
          <a:prstGeom prst="rect">
            <a:avLst/>
          </a:prstGeom>
          <a:noFill/>
          <a:ln w="9525">
            <a:noFill/>
          </a:ln>
        </p:spPr>
        <p:txBody>
          <a:bodyPr anchor="t"/>
          <a:p>
            <a:pPr defTabSz="457200">
              <a:spcBef>
                <a:spcPct val="20000"/>
              </a:spcBef>
              <a:spcAft>
                <a:spcPts val="600"/>
              </a:spcAft>
              <a:buClr>
                <a:srgbClr val="2E75B6"/>
              </a:buClr>
              <a:buSzPct val="145000"/>
              <a:buFont typeface="Arial" panose="020B0604020202020204" pitchFamily="34" charset="0"/>
              <a:buNone/>
            </a:pPr>
            <a:r>
              <a:rPr lang="id-ID" altLang="zh-CN" sz="1100" dirty="0">
                <a:solidFill>
                  <a:srgbClr val="F2F2F2"/>
                </a:solidFill>
                <a:latin typeface="Calibri" panose="020F0502020204030204" charset="0"/>
              </a:rPr>
              <a:t>Development</a:t>
            </a:r>
            <a:endParaRPr lang="id-ID" altLang="zh-CN" sz="1100" dirty="0">
              <a:solidFill>
                <a:srgbClr val="F2F2F2"/>
              </a:solidFill>
              <a:latin typeface="Calibri" panose="020F0502020204030204" charset="0"/>
            </a:endParaRPr>
          </a:p>
          <a:p>
            <a:pPr defTabSz="457200">
              <a:spcBef>
                <a:spcPct val="20000"/>
              </a:spcBef>
              <a:spcAft>
                <a:spcPts val="600"/>
              </a:spcAft>
              <a:buClr>
                <a:srgbClr val="2E75B6"/>
              </a:buClr>
              <a:buSzPct val="145000"/>
              <a:buFont typeface="Arial" panose="020B0604020202020204" pitchFamily="34" charset="0"/>
              <a:buNone/>
            </a:pPr>
            <a:r>
              <a:rPr lang="en-US" altLang="zh-CN" sz="900" dirty="0">
                <a:solidFill>
                  <a:srgbClr val="A6A6A6"/>
                </a:solidFill>
                <a:latin typeface="Calibri" panose="020F0502020204030204" charset="0"/>
              </a:rPr>
              <a:t>Lorem Ipsum has been the industry's standard dummy text ever since the 1500</a:t>
            </a:r>
            <a:r>
              <a:rPr lang="id-ID" altLang="zh-CN" sz="900" dirty="0">
                <a:solidFill>
                  <a:srgbClr val="A6A6A6"/>
                </a:solidFill>
                <a:latin typeface="Calibri" panose="020F0502020204030204" charset="0"/>
              </a:rPr>
              <a:t>s.</a:t>
            </a:r>
            <a:endParaRPr lang="en-US" altLang="zh-CN" sz="900" b="1" dirty="0">
              <a:solidFill>
                <a:srgbClr val="A6A6A6"/>
              </a:solidFill>
              <a:latin typeface="Calibri" panose="020F0502020204030204" charset="0"/>
              <a:ea typeface="Roboto" pitchFamily="2" charset="0"/>
            </a:endParaRPr>
          </a:p>
        </p:txBody>
      </p:sp>
      <p:sp>
        <p:nvSpPr>
          <p:cNvPr id="77" name="Content Placeholder 2"/>
          <p:cNvSpPr txBox="1"/>
          <p:nvPr/>
        </p:nvSpPr>
        <p:spPr>
          <a:xfrm>
            <a:off x="7327900" y="4089400"/>
            <a:ext cx="1511300" cy="938213"/>
          </a:xfrm>
          <a:prstGeom prst="rect">
            <a:avLst/>
          </a:prstGeom>
          <a:noFill/>
          <a:ln w="9525">
            <a:noFill/>
          </a:ln>
        </p:spPr>
        <p:txBody>
          <a:bodyPr anchor="t"/>
          <a:p>
            <a:pPr defTabSz="457200">
              <a:spcBef>
                <a:spcPct val="20000"/>
              </a:spcBef>
              <a:spcAft>
                <a:spcPts val="600"/>
              </a:spcAft>
              <a:buClr>
                <a:srgbClr val="2E75B6"/>
              </a:buClr>
              <a:buSzPct val="145000"/>
              <a:buFont typeface="Arial" panose="020B0604020202020204" pitchFamily="34" charset="0"/>
              <a:buNone/>
            </a:pPr>
            <a:r>
              <a:rPr lang="id-ID" altLang="zh-CN" sz="1100" dirty="0">
                <a:solidFill>
                  <a:srgbClr val="F2F2F2"/>
                </a:solidFill>
                <a:latin typeface="Calibri" panose="020F0502020204030204" charset="0"/>
              </a:rPr>
              <a:t>Fixes</a:t>
            </a:r>
            <a:endParaRPr lang="id-ID" altLang="zh-CN" sz="1100" dirty="0">
              <a:solidFill>
                <a:srgbClr val="F2F2F2"/>
              </a:solidFill>
              <a:latin typeface="Calibri" panose="020F0502020204030204" charset="0"/>
            </a:endParaRPr>
          </a:p>
          <a:p>
            <a:pPr defTabSz="457200">
              <a:spcBef>
                <a:spcPct val="20000"/>
              </a:spcBef>
              <a:spcAft>
                <a:spcPts val="600"/>
              </a:spcAft>
              <a:buClr>
                <a:srgbClr val="2E75B6"/>
              </a:buClr>
              <a:buSzPct val="145000"/>
              <a:buFont typeface="Arial" panose="020B0604020202020204" pitchFamily="34" charset="0"/>
              <a:buNone/>
            </a:pPr>
            <a:r>
              <a:rPr lang="en-US" altLang="zh-CN" sz="900" dirty="0">
                <a:solidFill>
                  <a:srgbClr val="A6A6A6"/>
                </a:solidFill>
                <a:latin typeface="Calibri" panose="020F0502020204030204" charset="0"/>
              </a:rPr>
              <a:t>Lorem Ipsum has been the industry's standard dummy text ever since the 1500</a:t>
            </a:r>
            <a:r>
              <a:rPr lang="id-ID" altLang="zh-CN" sz="900" dirty="0">
                <a:solidFill>
                  <a:srgbClr val="A6A6A6"/>
                </a:solidFill>
                <a:latin typeface="Calibri" panose="020F0502020204030204" charset="0"/>
              </a:rPr>
              <a:t>s.</a:t>
            </a:r>
            <a:endParaRPr lang="en-US" altLang="zh-CN" sz="900" b="1" dirty="0">
              <a:solidFill>
                <a:srgbClr val="A6A6A6"/>
              </a:solidFill>
              <a:latin typeface="Calibri" panose="020F0502020204030204" charset="0"/>
              <a:ea typeface="Roboto" pitchFamily="2" charset="0"/>
            </a:endParaRPr>
          </a:p>
        </p:txBody>
      </p:sp>
      <p:grpSp>
        <p:nvGrpSpPr>
          <p:cNvPr id="78" name="Group 77"/>
          <p:cNvGrpSpPr/>
          <p:nvPr/>
        </p:nvGrpSpPr>
        <p:grpSpPr>
          <a:xfrm>
            <a:off x="8831263" y="2513013"/>
            <a:ext cx="2547937" cy="938212"/>
            <a:chOff x="8184243" y="2379175"/>
            <a:chExt cx="2547257" cy="938667"/>
          </a:xfrm>
        </p:grpSpPr>
        <p:cxnSp>
          <p:nvCxnSpPr>
            <p:cNvPr id="79" name="Straight Connector 78"/>
            <p:cNvCxnSpPr/>
            <p:nvPr/>
          </p:nvCxnSpPr>
          <p:spPr>
            <a:xfrm flipH="1">
              <a:off x="8184243" y="2831831"/>
              <a:ext cx="307893" cy="0"/>
            </a:xfrm>
            <a:prstGeom prst="line">
              <a:avLst/>
            </a:prstGeom>
            <a:ln w="12700">
              <a:solidFill>
                <a:schemeClr val="bg1">
                  <a:lumMod val="65000"/>
                </a:schemeClr>
              </a:solidFill>
              <a:headEnd type="none" w="lg" len="lg"/>
              <a:tailEnd type="none" w="med" len="med"/>
            </a:ln>
          </p:spPr>
          <p:style>
            <a:lnRef idx="1">
              <a:schemeClr val="accent1"/>
            </a:lnRef>
            <a:fillRef idx="0">
              <a:schemeClr val="accent1"/>
            </a:fillRef>
            <a:effectRef idx="0">
              <a:schemeClr val="accent1"/>
            </a:effectRef>
            <a:fontRef idx="minor">
              <a:schemeClr val="tx1"/>
            </a:fontRef>
          </p:style>
        </p:cxnSp>
        <p:sp>
          <p:nvSpPr>
            <p:cNvPr id="80" name="Rounded Rectangle 79"/>
            <p:cNvSpPr/>
            <p:nvPr/>
          </p:nvSpPr>
          <p:spPr>
            <a:xfrm>
              <a:off x="8492136" y="2379175"/>
              <a:ext cx="2239364" cy="938667"/>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grpSp>
      <p:grpSp>
        <p:nvGrpSpPr>
          <p:cNvPr id="81" name="Group 80"/>
          <p:cNvGrpSpPr/>
          <p:nvPr/>
        </p:nvGrpSpPr>
        <p:grpSpPr>
          <a:xfrm>
            <a:off x="8831263" y="4014788"/>
            <a:ext cx="2547937" cy="938212"/>
            <a:chOff x="8184243" y="3881048"/>
            <a:chExt cx="2547257" cy="938667"/>
          </a:xfrm>
        </p:grpSpPr>
        <p:cxnSp>
          <p:nvCxnSpPr>
            <p:cNvPr id="82" name="Straight Connector 81"/>
            <p:cNvCxnSpPr/>
            <p:nvPr/>
          </p:nvCxnSpPr>
          <p:spPr>
            <a:xfrm flipH="1">
              <a:off x="8184243" y="4360706"/>
              <a:ext cx="307893" cy="0"/>
            </a:xfrm>
            <a:prstGeom prst="line">
              <a:avLst/>
            </a:prstGeom>
            <a:ln w="12700">
              <a:solidFill>
                <a:schemeClr val="bg1">
                  <a:lumMod val="65000"/>
                </a:schemeClr>
              </a:solidFill>
              <a:headEnd type="none" w="lg" len="lg"/>
              <a:tailEnd type="none" w="med" len="med"/>
            </a:ln>
          </p:spPr>
          <p:style>
            <a:lnRef idx="1">
              <a:schemeClr val="accent1"/>
            </a:lnRef>
            <a:fillRef idx="0">
              <a:schemeClr val="accent1"/>
            </a:fillRef>
            <a:effectRef idx="0">
              <a:schemeClr val="accent1"/>
            </a:effectRef>
            <a:fontRef idx="minor">
              <a:schemeClr val="tx1"/>
            </a:fontRef>
          </p:style>
        </p:cxnSp>
        <p:sp>
          <p:nvSpPr>
            <p:cNvPr id="83" name="Rounded Rectangle 82"/>
            <p:cNvSpPr/>
            <p:nvPr/>
          </p:nvSpPr>
          <p:spPr>
            <a:xfrm>
              <a:off x="8492136" y="3881048"/>
              <a:ext cx="2239364" cy="938667"/>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grpSp>
      <p:sp>
        <p:nvSpPr>
          <p:cNvPr id="86" name="Content Placeholder 2"/>
          <p:cNvSpPr txBox="1"/>
          <p:nvPr/>
        </p:nvSpPr>
        <p:spPr>
          <a:xfrm>
            <a:off x="9883775" y="2573338"/>
            <a:ext cx="1509713" cy="938212"/>
          </a:xfrm>
          <a:prstGeom prst="rect">
            <a:avLst/>
          </a:prstGeom>
          <a:noFill/>
          <a:ln w="9525">
            <a:noFill/>
          </a:ln>
        </p:spPr>
        <p:txBody>
          <a:bodyPr anchor="t"/>
          <a:p>
            <a:pPr defTabSz="457200">
              <a:spcBef>
                <a:spcPct val="20000"/>
              </a:spcBef>
              <a:spcAft>
                <a:spcPts val="600"/>
              </a:spcAft>
              <a:buClr>
                <a:srgbClr val="2E75B6"/>
              </a:buClr>
              <a:buSzPct val="145000"/>
              <a:buFont typeface="Arial" panose="020B0604020202020204" pitchFamily="34" charset="0"/>
              <a:buNone/>
            </a:pPr>
            <a:r>
              <a:rPr lang="id-ID" altLang="zh-CN" sz="1100" dirty="0">
                <a:solidFill>
                  <a:srgbClr val="F2F2F2"/>
                </a:solidFill>
                <a:latin typeface="Calibri" panose="020F0502020204030204" charset="0"/>
              </a:rPr>
              <a:t>Revisions</a:t>
            </a:r>
            <a:endParaRPr lang="id-ID" altLang="zh-CN" sz="1100" dirty="0">
              <a:solidFill>
                <a:srgbClr val="F2F2F2"/>
              </a:solidFill>
              <a:latin typeface="Calibri" panose="020F0502020204030204" charset="0"/>
            </a:endParaRPr>
          </a:p>
          <a:p>
            <a:pPr defTabSz="457200">
              <a:spcBef>
                <a:spcPct val="20000"/>
              </a:spcBef>
              <a:spcAft>
                <a:spcPts val="600"/>
              </a:spcAft>
              <a:buClr>
                <a:srgbClr val="2E75B6"/>
              </a:buClr>
              <a:buSzPct val="145000"/>
              <a:buFont typeface="Arial" panose="020B0604020202020204" pitchFamily="34" charset="0"/>
              <a:buNone/>
            </a:pPr>
            <a:r>
              <a:rPr lang="en-US" altLang="zh-CN" sz="900" dirty="0">
                <a:solidFill>
                  <a:srgbClr val="A6A6A6"/>
                </a:solidFill>
                <a:latin typeface="Calibri" panose="020F0502020204030204" charset="0"/>
              </a:rPr>
              <a:t>Lorem Ipsum has been the industry's standard dummy text ever since the 1500</a:t>
            </a:r>
            <a:r>
              <a:rPr lang="id-ID" altLang="zh-CN" sz="900" dirty="0">
                <a:solidFill>
                  <a:srgbClr val="A6A6A6"/>
                </a:solidFill>
                <a:latin typeface="Calibri" panose="020F0502020204030204" charset="0"/>
              </a:rPr>
              <a:t>s.</a:t>
            </a:r>
            <a:endParaRPr lang="en-US" altLang="zh-CN" sz="900" b="1" dirty="0">
              <a:solidFill>
                <a:srgbClr val="A6A6A6"/>
              </a:solidFill>
              <a:latin typeface="Calibri" panose="020F0502020204030204" charset="0"/>
              <a:ea typeface="Roboto" pitchFamily="2" charset="0"/>
            </a:endParaRPr>
          </a:p>
        </p:txBody>
      </p:sp>
      <p:sp>
        <p:nvSpPr>
          <p:cNvPr id="87" name="Content Placeholder 2"/>
          <p:cNvSpPr txBox="1"/>
          <p:nvPr/>
        </p:nvSpPr>
        <p:spPr>
          <a:xfrm>
            <a:off x="9875838" y="4089400"/>
            <a:ext cx="1511300" cy="938213"/>
          </a:xfrm>
          <a:prstGeom prst="rect">
            <a:avLst/>
          </a:prstGeom>
          <a:noFill/>
          <a:ln w="9525">
            <a:noFill/>
          </a:ln>
        </p:spPr>
        <p:txBody>
          <a:bodyPr anchor="t"/>
          <a:p>
            <a:pPr defTabSz="457200">
              <a:spcBef>
                <a:spcPct val="20000"/>
              </a:spcBef>
              <a:spcAft>
                <a:spcPts val="600"/>
              </a:spcAft>
              <a:buClr>
                <a:srgbClr val="2E75B6"/>
              </a:buClr>
              <a:buSzPct val="145000"/>
              <a:buFont typeface="Arial" panose="020B0604020202020204" pitchFamily="34" charset="0"/>
              <a:buNone/>
            </a:pPr>
            <a:r>
              <a:rPr lang="id-ID" altLang="zh-CN" sz="1100" dirty="0">
                <a:solidFill>
                  <a:srgbClr val="F2F2F2"/>
                </a:solidFill>
                <a:latin typeface="Calibri" panose="020F0502020204030204" charset="0"/>
              </a:rPr>
              <a:t>Project Launch</a:t>
            </a:r>
            <a:endParaRPr lang="id-ID" altLang="zh-CN" sz="1100" dirty="0">
              <a:solidFill>
                <a:srgbClr val="F2F2F2"/>
              </a:solidFill>
              <a:latin typeface="Calibri" panose="020F0502020204030204" charset="0"/>
            </a:endParaRPr>
          </a:p>
          <a:p>
            <a:pPr defTabSz="457200">
              <a:spcBef>
                <a:spcPct val="20000"/>
              </a:spcBef>
              <a:spcAft>
                <a:spcPts val="600"/>
              </a:spcAft>
              <a:buClr>
                <a:srgbClr val="2E75B6"/>
              </a:buClr>
              <a:buSzPct val="145000"/>
              <a:buFont typeface="Arial" panose="020B0604020202020204" pitchFamily="34" charset="0"/>
              <a:buNone/>
            </a:pPr>
            <a:r>
              <a:rPr lang="en-US" altLang="zh-CN" sz="900" dirty="0">
                <a:solidFill>
                  <a:srgbClr val="A6A6A6"/>
                </a:solidFill>
                <a:latin typeface="Calibri" panose="020F0502020204030204" charset="0"/>
              </a:rPr>
              <a:t>Lorem Ipsum has been the industry's standard dummy text ever since the 1500</a:t>
            </a:r>
            <a:r>
              <a:rPr lang="id-ID" altLang="zh-CN" sz="900" dirty="0">
                <a:solidFill>
                  <a:srgbClr val="A6A6A6"/>
                </a:solidFill>
                <a:latin typeface="Calibri" panose="020F0502020204030204" charset="0"/>
              </a:rPr>
              <a:t>s.</a:t>
            </a:r>
            <a:endParaRPr lang="en-US" altLang="zh-CN" sz="900" b="1" dirty="0">
              <a:solidFill>
                <a:srgbClr val="A6A6A6"/>
              </a:solidFill>
              <a:latin typeface="Calibri" panose="020F0502020204030204" charset="0"/>
              <a:ea typeface="Roboto" pitchFamily="2" charset="0"/>
            </a:endParaRPr>
          </a:p>
        </p:txBody>
      </p:sp>
      <p:sp>
        <p:nvSpPr>
          <p:cNvPr id="88" name="Freeform 36"/>
          <p:cNvSpPr>
            <a:spLocks noChangeAspect="1" noEditPoints="1"/>
          </p:cNvSpPr>
          <p:nvPr/>
        </p:nvSpPr>
        <p:spPr>
          <a:xfrm>
            <a:off x="9369425" y="2971800"/>
            <a:ext cx="411163" cy="230188"/>
          </a:xfrm>
          <a:custGeom>
            <a:avLst/>
            <a:gdLst/>
            <a:ahLst/>
            <a:cxnLst>
              <a:cxn ang="0">
                <a:pos x="2147483646" y="0"/>
              </a:cxn>
              <a:cxn ang="0">
                <a:pos x="0"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400" h="224">
                <a:moveTo>
                  <a:pt x="200" y="0"/>
                </a:moveTo>
                <a:cubicBezTo>
                  <a:pt x="69" y="0"/>
                  <a:pt x="0" y="97"/>
                  <a:pt x="0" y="112"/>
                </a:cubicBezTo>
                <a:cubicBezTo>
                  <a:pt x="0" y="127"/>
                  <a:pt x="69" y="224"/>
                  <a:pt x="200" y="224"/>
                </a:cubicBezTo>
                <a:cubicBezTo>
                  <a:pt x="331" y="224"/>
                  <a:pt x="400" y="127"/>
                  <a:pt x="400" y="112"/>
                </a:cubicBezTo>
                <a:cubicBezTo>
                  <a:pt x="400" y="97"/>
                  <a:pt x="331" y="0"/>
                  <a:pt x="200" y="0"/>
                </a:cubicBezTo>
                <a:close/>
                <a:moveTo>
                  <a:pt x="200" y="198"/>
                </a:moveTo>
                <a:cubicBezTo>
                  <a:pt x="151" y="198"/>
                  <a:pt x="111" y="159"/>
                  <a:pt x="111" y="112"/>
                </a:cubicBezTo>
                <a:cubicBezTo>
                  <a:pt x="111" y="64"/>
                  <a:pt x="151" y="26"/>
                  <a:pt x="200" y="26"/>
                </a:cubicBezTo>
                <a:cubicBezTo>
                  <a:pt x="249" y="26"/>
                  <a:pt x="289" y="64"/>
                  <a:pt x="289" y="112"/>
                </a:cubicBezTo>
                <a:cubicBezTo>
                  <a:pt x="289" y="159"/>
                  <a:pt x="249" y="198"/>
                  <a:pt x="200" y="198"/>
                </a:cubicBezTo>
                <a:close/>
                <a:moveTo>
                  <a:pt x="200" y="112"/>
                </a:moveTo>
                <a:cubicBezTo>
                  <a:pt x="192" y="103"/>
                  <a:pt x="213" y="69"/>
                  <a:pt x="200" y="69"/>
                </a:cubicBezTo>
                <a:cubicBezTo>
                  <a:pt x="175" y="69"/>
                  <a:pt x="155" y="88"/>
                  <a:pt x="155" y="112"/>
                </a:cubicBezTo>
                <a:cubicBezTo>
                  <a:pt x="155" y="136"/>
                  <a:pt x="175" y="155"/>
                  <a:pt x="200" y="155"/>
                </a:cubicBezTo>
                <a:cubicBezTo>
                  <a:pt x="224" y="155"/>
                  <a:pt x="244" y="136"/>
                  <a:pt x="244" y="112"/>
                </a:cubicBezTo>
                <a:cubicBezTo>
                  <a:pt x="244" y="101"/>
                  <a:pt x="207" y="119"/>
                  <a:pt x="200" y="112"/>
                </a:cubicBezTo>
                <a:close/>
              </a:path>
            </a:pathLst>
          </a:custGeom>
          <a:solidFill>
            <a:srgbClr val="FF0000"/>
          </a:solidFill>
          <a:ln w="9525">
            <a:noFill/>
          </a:ln>
        </p:spPr>
        <p:txBody>
          <a:bodyPr/>
          <a:p>
            <a:endParaRPr lang="zh-CN" altLang="en-US"/>
          </a:p>
        </p:txBody>
      </p:sp>
      <p:sp>
        <p:nvSpPr>
          <p:cNvPr id="89" name="Freeform 6"/>
          <p:cNvSpPr>
            <a:spLocks noChangeAspect="1" noEditPoints="1"/>
          </p:cNvSpPr>
          <p:nvPr/>
        </p:nvSpPr>
        <p:spPr>
          <a:xfrm>
            <a:off x="4287838" y="2946400"/>
            <a:ext cx="342900" cy="300038"/>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Lst>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rgbClr val="FF0000"/>
          </a:solidFill>
          <a:ln w="9525">
            <a:noFill/>
          </a:ln>
        </p:spPr>
        <p:txBody>
          <a:bodyPr/>
          <a:p>
            <a:endParaRPr lang="zh-CN" altLang="en-US"/>
          </a:p>
        </p:txBody>
      </p:sp>
      <p:sp>
        <p:nvSpPr>
          <p:cNvPr id="90" name="Freeform 26"/>
          <p:cNvSpPr>
            <a:spLocks noEditPoints="1"/>
          </p:cNvSpPr>
          <p:nvPr/>
        </p:nvSpPr>
        <p:spPr>
          <a:xfrm>
            <a:off x="6850063" y="2935288"/>
            <a:ext cx="342900" cy="306387"/>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401" h="357">
                <a:moveTo>
                  <a:pt x="62" y="116"/>
                </a:moveTo>
                <a:cubicBezTo>
                  <a:pt x="81" y="101"/>
                  <a:pt x="97" y="111"/>
                  <a:pt x="117" y="135"/>
                </a:cubicBezTo>
                <a:cubicBezTo>
                  <a:pt x="120" y="138"/>
                  <a:pt x="123" y="135"/>
                  <a:pt x="124" y="133"/>
                </a:cubicBezTo>
                <a:cubicBezTo>
                  <a:pt x="126" y="132"/>
                  <a:pt x="154" y="107"/>
                  <a:pt x="155" y="106"/>
                </a:cubicBezTo>
                <a:cubicBezTo>
                  <a:pt x="156" y="105"/>
                  <a:pt x="158" y="102"/>
                  <a:pt x="156" y="100"/>
                </a:cubicBezTo>
                <a:cubicBezTo>
                  <a:pt x="154" y="98"/>
                  <a:pt x="146" y="88"/>
                  <a:pt x="141" y="81"/>
                </a:cubicBezTo>
                <a:cubicBezTo>
                  <a:pt x="105" y="34"/>
                  <a:pt x="240" y="2"/>
                  <a:pt x="219" y="1"/>
                </a:cubicBezTo>
                <a:cubicBezTo>
                  <a:pt x="208" y="1"/>
                  <a:pt x="166" y="0"/>
                  <a:pt x="160" y="1"/>
                </a:cubicBezTo>
                <a:cubicBezTo>
                  <a:pt x="134" y="4"/>
                  <a:pt x="102" y="28"/>
                  <a:pt x="86" y="39"/>
                </a:cubicBezTo>
                <a:cubicBezTo>
                  <a:pt x="64" y="53"/>
                  <a:pt x="57" y="62"/>
                  <a:pt x="55" y="63"/>
                </a:cubicBezTo>
                <a:cubicBezTo>
                  <a:pt x="49" y="68"/>
                  <a:pt x="54" y="80"/>
                  <a:pt x="43" y="90"/>
                </a:cubicBezTo>
                <a:cubicBezTo>
                  <a:pt x="32" y="100"/>
                  <a:pt x="25" y="92"/>
                  <a:pt x="18" y="98"/>
                </a:cubicBezTo>
                <a:cubicBezTo>
                  <a:pt x="15" y="101"/>
                  <a:pt x="5" y="108"/>
                  <a:pt x="3" y="110"/>
                </a:cubicBezTo>
                <a:cubicBezTo>
                  <a:pt x="0" y="113"/>
                  <a:pt x="0" y="117"/>
                  <a:pt x="2" y="120"/>
                </a:cubicBezTo>
                <a:cubicBezTo>
                  <a:pt x="2" y="120"/>
                  <a:pt x="28" y="148"/>
                  <a:pt x="30" y="150"/>
                </a:cubicBezTo>
                <a:cubicBezTo>
                  <a:pt x="32" y="153"/>
                  <a:pt x="38" y="155"/>
                  <a:pt x="41" y="152"/>
                </a:cubicBezTo>
                <a:cubicBezTo>
                  <a:pt x="45" y="149"/>
                  <a:pt x="54" y="141"/>
                  <a:pt x="55" y="139"/>
                </a:cubicBezTo>
                <a:cubicBezTo>
                  <a:pt x="57" y="138"/>
                  <a:pt x="54" y="122"/>
                  <a:pt x="62" y="116"/>
                </a:cubicBezTo>
                <a:close/>
                <a:moveTo>
                  <a:pt x="177" y="126"/>
                </a:moveTo>
                <a:cubicBezTo>
                  <a:pt x="174" y="123"/>
                  <a:pt x="171" y="123"/>
                  <a:pt x="169" y="125"/>
                </a:cubicBezTo>
                <a:cubicBezTo>
                  <a:pt x="140" y="150"/>
                  <a:pt x="140" y="150"/>
                  <a:pt x="140" y="150"/>
                </a:cubicBezTo>
                <a:cubicBezTo>
                  <a:pt x="138" y="152"/>
                  <a:pt x="137" y="156"/>
                  <a:pt x="139" y="158"/>
                </a:cubicBezTo>
                <a:cubicBezTo>
                  <a:pt x="305" y="347"/>
                  <a:pt x="305" y="347"/>
                  <a:pt x="305" y="347"/>
                </a:cubicBezTo>
                <a:cubicBezTo>
                  <a:pt x="309" y="352"/>
                  <a:pt x="316" y="352"/>
                  <a:pt x="320" y="348"/>
                </a:cubicBezTo>
                <a:cubicBezTo>
                  <a:pt x="340" y="332"/>
                  <a:pt x="340" y="332"/>
                  <a:pt x="340" y="332"/>
                </a:cubicBezTo>
                <a:cubicBezTo>
                  <a:pt x="344" y="328"/>
                  <a:pt x="345" y="321"/>
                  <a:pt x="341" y="317"/>
                </a:cubicBezTo>
                <a:lnTo>
                  <a:pt x="177" y="126"/>
                </a:lnTo>
                <a:close/>
                <a:moveTo>
                  <a:pt x="398" y="46"/>
                </a:moveTo>
                <a:cubicBezTo>
                  <a:pt x="396" y="36"/>
                  <a:pt x="391" y="38"/>
                  <a:pt x="389" y="42"/>
                </a:cubicBezTo>
                <a:cubicBezTo>
                  <a:pt x="386" y="46"/>
                  <a:pt x="374" y="64"/>
                  <a:pt x="369" y="72"/>
                </a:cubicBezTo>
                <a:cubicBezTo>
                  <a:pt x="364" y="80"/>
                  <a:pt x="353" y="96"/>
                  <a:pt x="331" y="80"/>
                </a:cubicBezTo>
                <a:cubicBezTo>
                  <a:pt x="308" y="64"/>
                  <a:pt x="316" y="53"/>
                  <a:pt x="320" y="45"/>
                </a:cubicBezTo>
                <a:cubicBezTo>
                  <a:pt x="324" y="38"/>
                  <a:pt x="336" y="16"/>
                  <a:pt x="338" y="13"/>
                </a:cubicBezTo>
                <a:cubicBezTo>
                  <a:pt x="340" y="11"/>
                  <a:pt x="338" y="3"/>
                  <a:pt x="330" y="6"/>
                </a:cubicBezTo>
                <a:cubicBezTo>
                  <a:pt x="323" y="9"/>
                  <a:pt x="280" y="27"/>
                  <a:pt x="274" y="51"/>
                </a:cubicBezTo>
                <a:cubicBezTo>
                  <a:pt x="268" y="76"/>
                  <a:pt x="279" y="99"/>
                  <a:pt x="257" y="121"/>
                </a:cubicBezTo>
                <a:cubicBezTo>
                  <a:pt x="230" y="149"/>
                  <a:pt x="230" y="149"/>
                  <a:pt x="230" y="149"/>
                </a:cubicBezTo>
                <a:cubicBezTo>
                  <a:pt x="257" y="181"/>
                  <a:pt x="257" y="181"/>
                  <a:pt x="257" y="181"/>
                </a:cubicBezTo>
                <a:cubicBezTo>
                  <a:pt x="290" y="149"/>
                  <a:pt x="290" y="149"/>
                  <a:pt x="290" y="149"/>
                </a:cubicBezTo>
                <a:cubicBezTo>
                  <a:pt x="298" y="141"/>
                  <a:pt x="315" y="134"/>
                  <a:pt x="330" y="137"/>
                </a:cubicBezTo>
                <a:cubicBezTo>
                  <a:pt x="363" y="144"/>
                  <a:pt x="381" y="132"/>
                  <a:pt x="391" y="112"/>
                </a:cubicBezTo>
                <a:cubicBezTo>
                  <a:pt x="401" y="94"/>
                  <a:pt x="399" y="56"/>
                  <a:pt x="398" y="46"/>
                </a:cubicBezTo>
                <a:close/>
                <a:moveTo>
                  <a:pt x="55" y="319"/>
                </a:moveTo>
                <a:cubicBezTo>
                  <a:pt x="50" y="323"/>
                  <a:pt x="50" y="330"/>
                  <a:pt x="55" y="334"/>
                </a:cubicBezTo>
                <a:cubicBezTo>
                  <a:pt x="74" y="353"/>
                  <a:pt x="74" y="353"/>
                  <a:pt x="74" y="353"/>
                </a:cubicBezTo>
                <a:cubicBezTo>
                  <a:pt x="78" y="357"/>
                  <a:pt x="84" y="355"/>
                  <a:pt x="89" y="351"/>
                </a:cubicBezTo>
                <a:cubicBezTo>
                  <a:pt x="187" y="254"/>
                  <a:pt x="187" y="254"/>
                  <a:pt x="187" y="254"/>
                </a:cubicBezTo>
                <a:cubicBezTo>
                  <a:pt x="157" y="220"/>
                  <a:pt x="157" y="220"/>
                  <a:pt x="157" y="220"/>
                </a:cubicBezTo>
                <a:lnTo>
                  <a:pt x="55" y="319"/>
                </a:lnTo>
                <a:close/>
              </a:path>
            </a:pathLst>
          </a:custGeom>
          <a:solidFill>
            <a:srgbClr val="FF0000"/>
          </a:solidFill>
          <a:ln w="9525">
            <a:noFill/>
          </a:ln>
        </p:spPr>
        <p:txBody>
          <a:bodyPr/>
          <a:p>
            <a:endParaRPr lang="zh-CN" altLang="en-US"/>
          </a:p>
        </p:txBody>
      </p:sp>
      <p:sp>
        <p:nvSpPr>
          <p:cNvPr id="91" name="Freeform 16"/>
          <p:cNvSpPr>
            <a:spLocks noEditPoints="1"/>
          </p:cNvSpPr>
          <p:nvPr/>
        </p:nvSpPr>
        <p:spPr>
          <a:xfrm>
            <a:off x="4303713" y="4462463"/>
            <a:ext cx="325437" cy="32702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360" h="361">
                <a:moveTo>
                  <a:pt x="136" y="226"/>
                </a:moveTo>
                <a:cubicBezTo>
                  <a:pt x="56" y="194"/>
                  <a:pt x="56" y="194"/>
                  <a:pt x="56" y="194"/>
                </a:cubicBezTo>
                <a:cubicBezTo>
                  <a:pt x="56" y="221"/>
                  <a:pt x="56" y="221"/>
                  <a:pt x="56" y="221"/>
                </a:cubicBezTo>
                <a:cubicBezTo>
                  <a:pt x="136" y="253"/>
                  <a:pt x="136" y="253"/>
                  <a:pt x="136" y="253"/>
                </a:cubicBezTo>
                <a:lnTo>
                  <a:pt x="136" y="226"/>
                </a:lnTo>
                <a:close/>
                <a:moveTo>
                  <a:pt x="136" y="143"/>
                </a:moveTo>
                <a:cubicBezTo>
                  <a:pt x="56" y="111"/>
                  <a:pt x="56" y="111"/>
                  <a:pt x="56" y="111"/>
                </a:cubicBezTo>
                <a:cubicBezTo>
                  <a:pt x="56" y="138"/>
                  <a:pt x="56" y="138"/>
                  <a:pt x="56" y="138"/>
                </a:cubicBezTo>
                <a:cubicBezTo>
                  <a:pt x="136" y="170"/>
                  <a:pt x="136" y="170"/>
                  <a:pt x="136" y="170"/>
                </a:cubicBezTo>
                <a:lnTo>
                  <a:pt x="136" y="143"/>
                </a:lnTo>
                <a:close/>
                <a:moveTo>
                  <a:pt x="351" y="4"/>
                </a:moveTo>
                <a:cubicBezTo>
                  <a:pt x="345" y="1"/>
                  <a:pt x="338" y="0"/>
                  <a:pt x="332" y="2"/>
                </a:cubicBezTo>
                <a:cubicBezTo>
                  <a:pt x="180" y="63"/>
                  <a:pt x="180" y="63"/>
                  <a:pt x="180" y="63"/>
                </a:cubicBezTo>
                <a:cubicBezTo>
                  <a:pt x="27" y="2"/>
                  <a:pt x="27" y="2"/>
                  <a:pt x="27" y="2"/>
                </a:cubicBezTo>
                <a:cubicBezTo>
                  <a:pt x="21" y="0"/>
                  <a:pt x="14" y="1"/>
                  <a:pt x="8" y="4"/>
                </a:cubicBezTo>
                <a:cubicBezTo>
                  <a:pt x="3" y="8"/>
                  <a:pt x="0" y="14"/>
                  <a:pt x="0" y="21"/>
                </a:cubicBezTo>
                <a:cubicBezTo>
                  <a:pt x="0" y="277"/>
                  <a:pt x="0" y="277"/>
                  <a:pt x="0" y="277"/>
                </a:cubicBezTo>
                <a:cubicBezTo>
                  <a:pt x="0" y="285"/>
                  <a:pt x="5" y="292"/>
                  <a:pt x="12" y="295"/>
                </a:cubicBezTo>
                <a:cubicBezTo>
                  <a:pt x="172" y="359"/>
                  <a:pt x="172" y="359"/>
                  <a:pt x="172" y="359"/>
                </a:cubicBezTo>
                <a:cubicBezTo>
                  <a:pt x="172" y="359"/>
                  <a:pt x="175" y="360"/>
                  <a:pt x="176" y="361"/>
                </a:cubicBezTo>
                <a:cubicBezTo>
                  <a:pt x="177" y="361"/>
                  <a:pt x="178" y="361"/>
                  <a:pt x="180" y="361"/>
                </a:cubicBezTo>
                <a:cubicBezTo>
                  <a:pt x="181" y="361"/>
                  <a:pt x="182" y="361"/>
                  <a:pt x="184" y="361"/>
                </a:cubicBezTo>
                <a:cubicBezTo>
                  <a:pt x="184" y="360"/>
                  <a:pt x="187" y="359"/>
                  <a:pt x="187" y="359"/>
                </a:cubicBezTo>
                <a:cubicBezTo>
                  <a:pt x="347" y="295"/>
                  <a:pt x="347" y="295"/>
                  <a:pt x="347" y="295"/>
                </a:cubicBezTo>
                <a:cubicBezTo>
                  <a:pt x="355" y="292"/>
                  <a:pt x="360" y="285"/>
                  <a:pt x="360" y="277"/>
                </a:cubicBezTo>
                <a:cubicBezTo>
                  <a:pt x="360" y="21"/>
                  <a:pt x="360" y="21"/>
                  <a:pt x="360" y="21"/>
                </a:cubicBezTo>
                <a:cubicBezTo>
                  <a:pt x="360" y="14"/>
                  <a:pt x="356" y="8"/>
                  <a:pt x="351" y="4"/>
                </a:cubicBezTo>
                <a:close/>
                <a:moveTo>
                  <a:pt x="160" y="320"/>
                </a:moveTo>
                <a:cubicBezTo>
                  <a:pt x="32" y="269"/>
                  <a:pt x="32" y="269"/>
                  <a:pt x="32" y="269"/>
                </a:cubicBezTo>
                <a:cubicBezTo>
                  <a:pt x="32" y="45"/>
                  <a:pt x="32" y="45"/>
                  <a:pt x="32" y="45"/>
                </a:cubicBezTo>
                <a:cubicBezTo>
                  <a:pt x="160" y="96"/>
                  <a:pt x="160" y="96"/>
                  <a:pt x="160" y="96"/>
                </a:cubicBezTo>
                <a:lnTo>
                  <a:pt x="160" y="320"/>
                </a:lnTo>
                <a:close/>
                <a:moveTo>
                  <a:pt x="328" y="269"/>
                </a:moveTo>
                <a:cubicBezTo>
                  <a:pt x="200" y="320"/>
                  <a:pt x="200" y="320"/>
                  <a:pt x="200" y="320"/>
                </a:cubicBezTo>
                <a:cubicBezTo>
                  <a:pt x="200" y="96"/>
                  <a:pt x="200" y="96"/>
                  <a:pt x="200" y="96"/>
                </a:cubicBezTo>
                <a:cubicBezTo>
                  <a:pt x="328" y="45"/>
                  <a:pt x="328" y="45"/>
                  <a:pt x="328" y="45"/>
                </a:cubicBezTo>
                <a:lnTo>
                  <a:pt x="328" y="269"/>
                </a:lnTo>
                <a:close/>
                <a:moveTo>
                  <a:pt x="304" y="194"/>
                </a:moveTo>
                <a:cubicBezTo>
                  <a:pt x="224" y="226"/>
                  <a:pt x="224" y="226"/>
                  <a:pt x="224" y="226"/>
                </a:cubicBezTo>
                <a:cubicBezTo>
                  <a:pt x="224" y="253"/>
                  <a:pt x="224" y="253"/>
                  <a:pt x="224" y="253"/>
                </a:cubicBezTo>
                <a:cubicBezTo>
                  <a:pt x="304" y="221"/>
                  <a:pt x="304" y="221"/>
                  <a:pt x="304" y="221"/>
                </a:cubicBezTo>
                <a:lnTo>
                  <a:pt x="304" y="194"/>
                </a:lnTo>
                <a:close/>
                <a:moveTo>
                  <a:pt x="304" y="111"/>
                </a:moveTo>
                <a:cubicBezTo>
                  <a:pt x="224" y="143"/>
                  <a:pt x="224" y="143"/>
                  <a:pt x="224" y="143"/>
                </a:cubicBezTo>
                <a:cubicBezTo>
                  <a:pt x="224" y="170"/>
                  <a:pt x="224" y="170"/>
                  <a:pt x="224" y="170"/>
                </a:cubicBezTo>
                <a:cubicBezTo>
                  <a:pt x="304" y="138"/>
                  <a:pt x="304" y="138"/>
                  <a:pt x="304" y="138"/>
                </a:cubicBezTo>
                <a:lnTo>
                  <a:pt x="304" y="111"/>
                </a:lnTo>
                <a:close/>
              </a:path>
            </a:pathLst>
          </a:custGeom>
          <a:solidFill>
            <a:srgbClr val="FF0000"/>
          </a:solidFill>
          <a:ln w="9525">
            <a:noFill/>
          </a:ln>
        </p:spPr>
        <p:txBody>
          <a:bodyPr/>
          <a:p>
            <a:endParaRPr lang="zh-CN" altLang="en-US"/>
          </a:p>
        </p:txBody>
      </p:sp>
      <p:sp>
        <p:nvSpPr>
          <p:cNvPr id="92" name="Freeform 26"/>
          <p:cNvSpPr>
            <a:spLocks noChangeAspect="1"/>
          </p:cNvSpPr>
          <p:nvPr/>
        </p:nvSpPr>
        <p:spPr>
          <a:xfrm>
            <a:off x="6913563" y="4476750"/>
            <a:ext cx="274637" cy="25876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rgbClr val="FF0000"/>
          </a:solidFill>
          <a:ln w="9525">
            <a:noFill/>
          </a:ln>
        </p:spPr>
        <p:txBody>
          <a:bodyPr/>
          <a:p>
            <a:endParaRPr lang="zh-CN" altLang="en-US"/>
          </a:p>
        </p:txBody>
      </p:sp>
      <p:sp>
        <p:nvSpPr>
          <p:cNvPr id="93" name="Freeform 21"/>
          <p:cNvSpPr>
            <a:spLocks noChangeAspect="1" noEditPoints="1"/>
          </p:cNvSpPr>
          <p:nvPr/>
        </p:nvSpPr>
        <p:spPr>
          <a:xfrm>
            <a:off x="9396413" y="4433888"/>
            <a:ext cx="355600" cy="35560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363" h="372">
                <a:moveTo>
                  <a:pt x="222" y="242"/>
                </a:moveTo>
                <a:cubicBezTo>
                  <a:pt x="222" y="242"/>
                  <a:pt x="363" y="140"/>
                  <a:pt x="348" y="23"/>
                </a:cubicBezTo>
                <a:cubicBezTo>
                  <a:pt x="347" y="21"/>
                  <a:pt x="346" y="19"/>
                  <a:pt x="345" y="18"/>
                </a:cubicBezTo>
                <a:cubicBezTo>
                  <a:pt x="344" y="17"/>
                  <a:pt x="343" y="16"/>
                  <a:pt x="340" y="16"/>
                </a:cubicBezTo>
                <a:cubicBezTo>
                  <a:pt x="226" y="0"/>
                  <a:pt x="127" y="144"/>
                  <a:pt x="127" y="144"/>
                </a:cubicBezTo>
                <a:cubicBezTo>
                  <a:pt x="40" y="134"/>
                  <a:pt x="46" y="151"/>
                  <a:pt x="7" y="246"/>
                </a:cubicBezTo>
                <a:cubicBezTo>
                  <a:pt x="0" y="264"/>
                  <a:pt x="12" y="270"/>
                  <a:pt x="25" y="265"/>
                </a:cubicBezTo>
                <a:cubicBezTo>
                  <a:pt x="39" y="260"/>
                  <a:pt x="68" y="249"/>
                  <a:pt x="68" y="249"/>
                </a:cubicBezTo>
                <a:cubicBezTo>
                  <a:pt x="120" y="302"/>
                  <a:pt x="120" y="302"/>
                  <a:pt x="120" y="302"/>
                </a:cubicBezTo>
                <a:cubicBezTo>
                  <a:pt x="120" y="302"/>
                  <a:pt x="109" y="332"/>
                  <a:pt x="104" y="346"/>
                </a:cubicBezTo>
                <a:cubicBezTo>
                  <a:pt x="99" y="359"/>
                  <a:pt x="105" y="372"/>
                  <a:pt x="123" y="364"/>
                </a:cubicBezTo>
                <a:cubicBezTo>
                  <a:pt x="215" y="324"/>
                  <a:pt x="232" y="330"/>
                  <a:pt x="222" y="242"/>
                </a:cubicBezTo>
                <a:close/>
                <a:moveTo>
                  <a:pt x="242" y="124"/>
                </a:moveTo>
                <a:cubicBezTo>
                  <a:pt x="230" y="111"/>
                  <a:pt x="230" y="91"/>
                  <a:pt x="242" y="79"/>
                </a:cubicBezTo>
                <a:cubicBezTo>
                  <a:pt x="254" y="67"/>
                  <a:pt x="274" y="67"/>
                  <a:pt x="286" y="79"/>
                </a:cubicBezTo>
                <a:cubicBezTo>
                  <a:pt x="297" y="91"/>
                  <a:pt x="297" y="111"/>
                  <a:pt x="286" y="124"/>
                </a:cubicBezTo>
                <a:cubicBezTo>
                  <a:pt x="274" y="136"/>
                  <a:pt x="254" y="136"/>
                  <a:pt x="242" y="124"/>
                </a:cubicBezTo>
                <a:close/>
              </a:path>
            </a:pathLst>
          </a:custGeom>
          <a:solidFill>
            <a:srgbClr val="FF0000"/>
          </a:solidFill>
          <a:ln w="9525">
            <a:noFill/>
          </a:ln>
        </p:spPr>
        <p:txBody>
          <a:bodyPr/>
          <a:p>
            <a:endParaRPr lang="zh-CN" altLang="en-US"/>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heel(1)">
                                      <p:cBhvr>
                                        <p:cTn id="7" dur="2000"/>
                                        <p:tgtEl>
                                          <p:spTgt spid="29"/>
                                        </p:tgtEl>
                                      </p:cBhvr>
                                    </p:animEffect>
                                  </p:childTnLst>
                                </p:cTn>
                              </p:par>
                              <p:par>
                                <p:cTn id="8" presetID="22" presetClass="entr" presetSubtype="8" fill="hold" grpId="0" nodeType="withEffect">
                                  <p:stCondLst>
                                    <p:cond delay="2000"/>
                                  </p:stCondLst>
                                  <p:childTnLst>
                                    <p:set>
                                      <p:cBhvr>
                                        <p:cTn id="9" dur="1" fill="hold">
                                          <p:stCondLst>
                                            <p:cond delay="0"/>
                                          </p:stCondLst>
                                        </p:cTn>
                                        <p:tgtEl>
                                          <p:spTgt spid="40">
                                            <p:txEl>
                                              <p:charRg st="0" end="2"/>
                                            </p:txEl>
                                          </p:spTgt>
                                        </p:tgtEl>
                                        <p:attrNameLst>
                                          <p:attrName>style.visibility</p:attrName>
                                        </p:attrNameLst>
                                      </p:cBhvr>
                                      <p:to>
                                        <p:strVal val="visible"/>
                                      </p:to>
                                    </p:set>
                                    <p:animEffect transition="in" filter="wipe(left)">
                                      <p:cBhvr>
                                        <p:cTn id="10" dur="500"/>
                                        <p:tgtEl>
                                          <p:spTgt spid="40">
                                            <p:txEl>
                                              <p:charRg st="0" end="2"/>
                                            </p:txEl>
                                          </p:spTgt>
                                        </p:tgtEl>
                                      </p:cBhvr>
                                    </p:animEffect>
                                  </p:childTnLst>
                                </p:cTn>
                              </p:par>
                              <p:par>
                                <p:cTn id="11" presetID="2" presetClass="entr" presetSubtype="4" fill="hold" nodeType="withEffect">
                                  <p:stCondLst>
                                    <p:cond delay="3250"/>
                                  </p:stCondLst>
                                  <p:childTnLst>
                                    <p:set>
                                      <p:cBhvr>
                                        <p:cTn id="12" dur="1" fill="hold">
                                          <p:stCondLst>
                                            <p:cond delay="0"/>
                                          </p:stCondLst>
                                        </p:cTn>
                                        <p:tgtEl>
                                          <p:spTgt spid="401"/>
                                        </p:tgtEl>
                                        <p:attrNameLst>
                                          <p:attrName>style.visibility</p:attrName>
                                        </p:attrNameLst>
                                      </p:cBhvr>
                                      <p:to>
                                        <p:strVal val="visible"/>
                                      </p:to>
                                    </p:set>
                                    <p:anim calcmode="lin" valueType="num">
                                      <p:cBhvr additive="base">
                                        <p:cTn id="13" dur="500" fill="hold"/>
                                        <p:tgtEl>
                                          <p:spTgt spid="401"/>
                                        </p:tgtEl>
                                        <p:attrNameLst>
                                          <p:attrName>ppt_x</p:attrName>
                                        </p:attrNameLst>
                                      </p:cBhvr>
                                      <p:tavLst>
                                        <p:tav tm="0">
                                          <p:val>
                                            <p:strVal val="#ppt_x"/>
                                          </p:val>
                                        </p:tav>
                                        <p:tav tm="100000">
                                          <p:val>
                                            <p:strVal val="#ppt_x"/>
                                          </p:val>
                                        </p:tav>
                                      </p:tavLst>
                                    </p:anim>
                                    <p:anim calcmode="lin" valueType="num">
                                      <p:cBhvr additive="base">
                                        <p:cTn id="14" dur="500" fill="hold"/>
                                        <p:tgtEl>
                                          <p:spTgt spid="401"/>
                                        </p:tgtEl>
                                        <p:attrNameLst>
                                          <p:attrName>ppt_y</p:attrName>
                                        </p:attrNameLst>
                                      </p:cBhvr>
                                      <p:tavLst>
                                        <p:tav tm="0">
                                          <p:val>
                                            <p:strVal val="1+#ppt_h/2"/>
                                          </p:val>
                                        </p:tav>
                                        <p:tav tm="100000">
                                          <p:val>
                                            <p:strVal val="#ppt_y"/>
                                          </p:val>
                                        </p:tav>
                                      </p:tavLst>
                                    </p:anim>
                                  </p:childTnLst>
                                </p:cTn>
                              </p:par>
                              <p:par>
                                <p:cTn id="15" presetID="22" presetClass="entr" presetSubtype="8" fill="hold" nodeType="withEffect">
                                  <p:stCondLst>
                                    <p:cond delay="1500"/>
                                  </p:stCondLst>
                                  <p:childTnLst>
                                    <p:set>
                                      <p:cBhvr>
                                        <p:cTn id="16" dur="1" fill="hold">
                                          <p:stCondLst>
                                            <p:cond delay="0"/>
                                          </p:stCondLst>
                                        </p:cTn>
                                        <p:tgtEl>
                                          <p:spTgt spid="402"/>
                                        </p:tgtEl>
                                        <p:attrNameLst>
                                          <p:attrName>style.visibility</p:attrName>
                                        </p:attrNameLst>
                                      </p:cBhvr>
                                      <p:to>
                                        <p:strVal val="visible"/>
                                      </p:to>
                                    </p:set>
                                    <p:animEffect transition="in" filter="wipe(left)">
                                      <p:cBhvr>
                                        <p:cTn id="17" dur="500"/>
                                        <p:tgtEl>
                                          <p:spTgt spid="402"/>
                                        </p:tgtEl>
                                      </p:cBhvr>
                                    </p:animEffect>
                                  </p:childTnLst>
                                </p:cTn>
                              </p:par>
                              <p:par>
                                <p:cTn id="18" presetID="22" presetClass="entr" presetSubtype="8" fill="hold" grpId="0" nodeType="withEffect">
                                  <p:stCondLst>
                                    <p:cond delay="2000"/>
                                  </p:stCondLst>
                                  <p:childTnLst>
                                    <p:set>
                                      <p:cBhvr>
                                        <p:cTn id="19" dur="1" fill="hold">
                                          <p:stCondLst>
                                            <p:cond delay="0"/>
                                          </p:stCondLst>
                                        </p:cTn>
                                        <p:tgtEl>
                                          <p:spTgt spid="410">
                                            <p:txEl>
                                              <p:charRg st="0" end="19"/>
                                            </p:txEl>
                                          </p:spTgt>
                                        </p:tgtEl>
                                        <p:attrNameLst>
                                          <p:attrName>style.visibility</p:attrName>
                                        </p:attrNameLst>
                                      </p:cBhvr>
                                      <p:to>
                                        <p:strVal val="visible"/>
                                      </p:to>
                                    </p:set>
                                    <p:animEffect transition="in" filter="wipe(left)">
                                      <p:cBhvr>
                                        <p:cTn id="20" dur="500"/>
                                        <p:tgtEl>
                                          <p:spTgt spid="410">
                                            <p:txEl>
                                              <p:charRg st="0" end="19"/>
                                            </p:txEl>
                                          </p:spTgt>
                                        </p:tgtEl>
                                      </p:cBhvr>
                                    </p:animEffect>
                                  </p:childTnLst>
                                </p:cTn>
                              </p:par>
                              <p:par>
                                <p:cTn id="21" presetID="22" presetClass="entr" presetSubtype="1" fill="hold" grpId="0" nodeType="withEffect">
                                  <p:stCondLst>
                                    <p:cond delay="1000"/>
                                  </p:stCondLst>
                                  <p:childTnLst>
                                    <p:set>
                                      <p:cBhvr>
                                        <p:cTn id="22" dur="1" fill="hold">
                                          <p:stCondLst>
                                            <p:cond delay="0"/>
                                          </p:stCondLst>
                                        </p:cTn>
                                        <p:tgtEl>
                                          <p:spTgt spid="411"/>
                                        </p:tgtEl>
                                        <p:attrNameLst>
                                          <p:attrName>style.visibility</p:attrName>
                                        </p:attrNameLst>
                                      </p:cBhvr>
                                      <p:to>
                                        <p:strVal val="visible"/>
                                      </p:to>
                                    </p:set>
                                    <p:animEffect transition="in" filter="wipe(up)">
                                      <p:cBhvr>
                                        <p:cTn id="23" dur="1000"/>
                                        <p:tgtEl>
                                          <p:spTgt spid="411"/>
                                        </p:tgtEl>
                                      </p:cBhvr>
                                    </p:animEffect>
                                  </p:childTnLst>
                                </p:cTn>
                              </p:par>
                              <p:par>
                                <p:cTn id="24" presetID="22" presetClass="entr" presetSubtype="4" fill="hold" grpId="0" nodeType="withEffect">
                                  <p:stCondLst>
                                    <p:cond delay="1000"/>
                                  </p:stCondLst>
                                  <p:childTnLst>
                                    <p:set>
                                      <p:cBhvr>
                                        <p:cTn id="25" dur="1" fill="hold">
                                          <p:stCondLst>
                                            <p:cond delay="0"/>
                                          </p:stCondLst>
                                        </p:cTn>
                                        <p:tgtEl>
                                          <p:spTgt spid="412"/>
                                        </p:tgtEl>
                                        <p:attrNameLst>
                                          <p:attrName>style.visibility</p:attrName>
                                        </p:attrNameLst>
                                      </p:cBhvr>
                                      <p:to>
                                        <p:strVal val="visible"/>
                                      </p:to>
                                    </p:set>
                                    <p:animEffect transition="in" filter="wipe(down)">
                                      <p:cBhvr>
                                        <p:cTn id="26" dur="1000"/>
                                        <p:tgtEl>
                                          <p:spTgt spid="412"/>
                                        </p:tgtEl>
                                      </p:cBhvr>
                                    </p:animEffect>
                                  </p:childTnLst>
                                </p:cTn>
                              </p:par>
                              <p:par>
                                <p:cTn id="27" presetID="16" presetClass="entr" presetSubtype="37" fill="hold" nodeType="withEffect">
                                  <p:stCondLst>
                                    <p:cond delay="350"/>
                                  </p:stCondLst>
                                  <p:childTnLst>
                                    <p:set>
                                      <p:cBhvr>
                                        <p:cTn id="28" dur="1" fill="hold">
                                          <p:stCondLst>
                                            <p:cond delay="0"/>
                                          </p:stCondLst>
                                        </p:cTn>
                                        <p:tgtEl>
                                          <p:spTgt spid="44"/>
                                        </p:tgtEl>
                                        <p:attrNameLst>
                                          <p:attrName>style.visibility</p:attrName>
                                        </p:attrNameLst>
                                      </p:cBhvr>
                                      <p:to>
                                        <p:strVal val="visible"/>
                                      </p:to>
                                    </p:set>
                                    <p:animEffect transition="in" filter="barn(outVertical)">
                                      <p:cBhvr>
                                        <p:cTn id="29" dur="500"/>
                                        <p:tgtEl>
                                          <p:spTgt spid="44"/>
                                        </p:tgtEl>
                                      </p:cBhvr>
                                    </p:animEffect>
                                  </p:childTnLst>
                                </p:cTn>
                              </p:par>
                              <p:par>
                                <p:cTn id="30" presetID="22" presetClass="entr" presetSubtype="2" fill="hold" nodeType="withEffect">
                                  <p:stCondLst>
                                    <p:cond delay="850"/>
                                  </p:stCondLst>
                                  <p:childTnLst>
                                    <p:set>
                                      <p:cBhvr>
                                        <p:cTn id="31" dur="1" fill="hold">
                                          <p:stCondLst>
                                            <p:cond delay="0"/>
                                          </p:stCondLst>
                                        </p:cTn>
                                        <p:tgtEl>
                                          <p:spTgt spid="16"/>
                                        </p:tgtEl>
                                        <p:attrNameLst>
                                          <p:attrName>style.visibility</p:attrName>
                                        </p:attrNameLst>
                                      </p:cBhvr>
                                      <p:to>
                                        <p:strVal val="visible"/>
                                      </p:to>
                                    </p:set>
                                    <p:animEffect transition="in" filter="wipe(right)">
                                      <p:cBhvr>
                                        <p:cTn id="32" dur="1000"/>
                                        <p:tgtEl>
                                          <p:spTgt spid="16"/>
                                        </p:tgtEl>
                                      </p:cBhvr>
                                    </p:animEffect>
                                  </p:childTnLst>
                                </p:cTn>
                              </p:par>
                              <p:par>
                                <p:cTn id="33" presetID="22" presetClass="entr" presetSubtype="2" fill="hold" nodeType="withEffect">
                                  <p:stCondLst>
                                    <p:cond delay="850"/>
                                  </p:stCondLst>
                                  <p:childTnLst>
                                    <p:set>
                                      <p:cBhvr>
                                        <p:cTn id="34" dur="1" fill="hold">
                                          <p:stCondLst>
                                            <p:cond delay="0"/>
                                          </p:stCondLst>
                                        </p:cTn>
                                        <p:tgtEl>
                                          <p:spTgt spid="19"/>
                                        </p:tgtEl>
                                        <p:attrNameLst>
                                          <p:attrName>style.visibility</p:attrName>
                                        </p:attrNameLst>
                                      </p:cBhvr>
                                      <p:to>
                                        <p:strVal val="visible"/>
                                      </p:to>
                                    </p:set>
                                    <p:animEffect transition="in" filter="wipe(right)">
                                      <p:cBhvr>
                                        <p:cTn id="35" dur="1000"/>
                                        <p:tgtEl>
                                          <p:spTgt spid="19"/>
                                        </p:tgtEl>
                                      </p:cBhvr>
                                    </p:animEffect>
                                  </p:childTnLst>
                                </p:cTn>
                              </p:par>
                              <p:par>
                                <p:cTn id="36" presetID="22" presetClass="entr" presetSubtype="1" fill="hold" grpId="0" nodeType="withEffect">
                                  <p:stCondLst>
                                    <p:cond delay="1850"/>
                                  </p:stCondLst>
                                  <p:childTnLst>
                                    <p:set>
                                      <p:cBhvr>
                                        <p:cTn id="37" dur="1" fill="hold">
                                          <p:stCondLst>
                                            <p:cond delay="0"/>
                                          </p:stCondLst>
                                        </p:cTn>
                                        <p:tgtEl>
                                          <p:spTgt spid="39"/>
                                        </p:tgtEl>
                                        <p:attrNameLst>
                                          <p:attrName>style.visibility</p:attrName>
                                        </p:attrNameLst>
                                      </p:cBhvr>
                                      <p:to>
                                        <p:strVal val="visible"/>
                                      </p:to>
                                    </p:set>
                                    <p:animEffect transition="in" filter="wipe(up)">
                                      <p:cBhvr>
                                        <p:cTn id="38" dur="1000"/>
                                        <p:tgtEl>
                                          <p:spTgt spid="39"/>
                                        </p:tgtEl>
                                      </p:cBhvr>
                                    </p:animEffect>
                                  </p:childTnLst>
                                </p:cTn>
                              </p:par>
                              <p:par>
                                <p:cTn id="39" presetID="22" presetClass="entr" presetSubtype="1" fill="hold" grpId="0" nodeType="withEffect">
                                  <p:stCondLst>
                                    <p:cond delay="1850"/>
                                  </p:stCondLst>
                                  <p:childTnLst>
                                    <p:set>
                                      <p:cBhvr>
                                        <p:cTn id="40" dur="1" fill="hold">
                                          <p:stCondLst>
                                            <p:cond delay="0"/>
                                          </p:stCondLst>
                                        </p:cTn>
                                        <p:tgtEl>
                                          <p:spTgt spid="42"/>
                                        </p:tgtEl>
                                        <p:attrNameLst>
                                          <p:attrName>style.visibility</p:attrName>
                                        </p:attrNameLst>
                                      </p:cBhvr>
                                      <p:to>
                                        <p:strVal val="visible"/>
                                      </p:to>
                                    </p:set>
                                    <p:animEffect transition="in" filter="wipe(up)">
                                      <p:cBhvr>
                                        <p:cTn id="41" dur="1000"/>
                                        <p:tgtEl>
                                          <p:spTgt spid="42"/>
                                        </p:tgtEl>
                                      </p:cBhvr>
                                    </p:animEffect>
                                  </p:childTnLst>
                                </p:cTn>
                              </p:par>
                            </p:childTnLst>
                          </p:cTn>
                        </p:par>
                        <p:par>
                          <p:cTn id="42" fill="hold">
                            <p:stCondLst>
                              <p:cond delay="2000"/>
                            </p:stCondLst>
                            <p:childTnLst>
                              <p:par>
                                <p:cTn id="43" presetID="16" presetClass="entr" presetSubtype="37" fill="hold" nodeType="afterEffect">
                                  <p:stCondLst>
                                    <p:cond delay="0"/>
                                  </p:stCondLst>
                                  <p:childTnLst>
                                    <p:set>
                                      <p:cBhvr>
                                        <p:cTn id="44" dur="1" fill="hold">
                                          <p:stCondLst>
                                            <p:cond delay="0"/>
                                          </p:stCondLst>
                                        </p:cTn>
                                        <p:tgtEl>
                                          <p:spTgt spid="56"/>
                                        </p:tgtEl>
                                        <p:attrNameLst>
                                          <p:attrName>style.visibility</p:attrName>
                                        </p:attrNameLst>
                                      </p:cBhvr>
                                      <p:to>
                                        <p:strVal val="visible"/>
                                      </p:to>
                                    </p:set>
                                    <p:animEffect transition="in" filter="barn(outVertical)">
                                      <p:cBhvr>
                                        <p:cTn id="45" dur="500"/>
                                        <p:tgtEl>
                                          <p:spTgt spid="56"/>
                                        </p:tgtEl>
                                      </p:cBhvr>
                                    </p:animEffect>
                                  </p:childTnLst>
                                </p:cTn>
                              </p:par>
                            </p:childTnLst>
                          </p:cTn>
                        </p:par>
                        <p:par>
                          <p:cTn id="46" fill="hold">
                            <p:stCondLst>
                              <p:cond delay="2500"/>
                            </p:stCondLst>
                            <p:childTnLst>
                              <p:par>
                                <p:cTn id="47" presetID="16" presetClass="entr" presetSubtype="37" fill="hold" nodeType="afterEffect">
                                  <p:stCondLst>
                                    <p:cond delay="0"/>
                                  </p:stCondLst>
                                  <p:childTnLst>
                                    <p:set>
                                      <p:cBhvr>
                                        <p:cTn id="48" dur="1" fill="hold">
                                          <p:stCondLst>
                                            <p:cond delay="0"/>
                                          </p:stCondLst>
                                        </p:cTn>
                                        <p:tgtEl>
                                          <p:spTgt spid="57"/>
                                        </p:tgtEl>
                                        <p:attrNameLst>
                                          <p:attrName>style.visibility</p:attrName>
                                        </p:attrNameLst>
                                      </p:cBhvr>
                                      <p:to>
                                        <p:strVal val="visible"/>
                                      </p:to>
                                    </p:set>
                                    <p:animEffect transition="in" filter="barn(outVertical)">
                                      <p:cBhvr>
                                        <p:cTn id="49" dur="500"/>
                                        <p:tgtEl>
                                          <p:spTgt spid="57"/>
                                        </p:tgtEl>
                                      </p:cBhvr>
                                    </p:animEffect>
                                  </p:childTnLst>
                                </p:cTn>
                              </p:par>
                              <p:par>
                                <p:cTn id="50" presetID="22" presetClass="entr" presetSubtype="2" fill="hold" nodeType="withEffect">
                                  <p:stCondLst>
                                    <p:cond delay="850"/>
                                  </p:stCondLst>
                                  <p:childTnLst>
                                    <p:set>
                                      <p:cBhvr>
                                        <p:cTn id="51" dur="1" fill="hold">
                                          <p:stCondLst>
                                            <p:cond delay="0"/>
                                          </p:stCondLst>
                                        </p:cTn>
                                        <p:tgtEl>
                                          <p:spTgt spid="68"/>
                                        </p:tgtEl>
                                        <p:attrNameLst>
                                          <p:attrName>style.visibility</p:attrName>
                                        </p:attrNameLst>
                                      </p:cBhvr>
                                      <p:to>
                                        <p:strVal val="visible"/>
                                      </p:to>
                                    </p:set>
                                    <p:animEffect transition="in" filter="wipe(right)">
                                      <p:cBhvr>
                                        <p:cTn id="52" dur="1000"/>
                                        <p:tgtEl>
                                          <p:spTgt spid="68"/>
                                        </p:tgtEl>
                                      </p:cBhvr>
                                    </p:animEffect>
                                  </p:childTnLst>
                                </p:cTn>
                              </p:par>
                              <p:par>
                                <p:cTn id="53" presetID="22" presetClass="entr" presetSubtype="2" fill="hold" nodeType="withEffect">
                                  <p:stCondLst>
                                    <p:cond delay="850"/>
                                  </p:stCondLst>
                                  <p:childTnLst>
                                    <p:set>
                                      <p:cBhvr>
                                        <p:cTn id="54" dur="1" fill="hold">
                                          <p:stCondLst>
                                            <p:cond delay="0"/>
                                          </p:stCondLst>
                                        </p:cTn>
                                        <p:tgtEl>
                                          <p:spTgt spid="71"/>
                                        </p:tgtEl>
                                        <p:attrNameLst>
                                          <p:attrName>style.visibility</p:attrName>
                                        </p:attrNameLst>
                                      </p:cBhvr>
                                      <p:to>
                                        <p:strVal val="visible"/>
                                      </p:to>
                                    </p:set>
                                    <p:animEffect transition="in" filter="wipe(right)">
                                      <p:cBhvr>
                                        <p:cTn id="55" dur="1000"/>
                                        <p:tgtEl>
                                          <p:spTgt spid="71"/>
                                        </p:tgtEl>
                                      </p:cBhvr>
                                    </p:animEffect>
                                  </p:childTnLst>
                                </p:cTn>
                              </p:par>
                              <p:par>
                                <p:cTn id="56" presetID="22" presetClass="entr" presetSubtype="1" fill="hold" grpId="0" nodeType="withEffect">
                                  <p:stCondLst>
                                    <p:cond delay="1850"/>
                                  </p:stCondLst>
                                  <p:childTnLst>
                                    <p:set>
                                      <p:cBhvr>
                                        <p:cTn id="57" dur="1" fill="hold">
                                          <p:stCondLst>
                                            <p:cond delay="0"/>
                                          </p:stCondLst>
                                        </p:cTn>
                                        <p:tgtEl>
                                          <p:spTgt spid="76"/>
                                        </p:tgtEl>
                                        <p:attrNameLst>
                                          <p:attrName>style.visibility</p:attrName>
                                        </p:attrNameLst>
                                      </p:cBhvr>
                                      <p:to>
                                        <p:strVal val="visible"/>
                                      </p:to>
                                    </p:set>
                                    <p:animEffect transition="in" filter="wipe(up)">
                                      <p:cBhvr>
                                        <p:cTn id="58" dur="1000"/>
                                        <p:tgtEl>
                                          <p:spTgt spid="76"/>
                                        </p:tgtEl>
                                      </p:cBhvr>
                                    </p:animEffect>
                                  </p:childTnLst>
                                </p:cTn>
                              </p:par>
                              <p:par>
                                <p:cTn id="59" presetID="22" presetClass="entr" presetSubtype="1" fill="hold" grpId="0" nodeType="withEffect">
                                  <p:stCondLst>
                                    <p:cond delay="1850"/>
                                  </p:stCondLst>
                                  <p:childTnLst>
                                    <p:set>
                                      <p:cBhvr>
                                        <p:cTn id="60" dur="1" fill="hold">
                                          <p:stCondLst>
                                            <p:cond delay="0"/>
                                          </p:stCondLst>
                                        </p:cTn>
                                        <p:tgtEl>
                                          <p:spTgt spid="77"/>
                                        </p:tgtEl>
                                        <p:attrNameLst>
                                          <p:attrName>style.visibility</p:attrName>
                                        </p:attrNameLst>
                                      </p:cBhvr>
                                      <p:to>
                                        <p:strVal val="visible"/>
                                      </p:to>
                                    </p:set>
                                    <p:animEffect transition="in" filter="wipe(up)">
                                      <p:cBhvr>
                                        <p:cTn id="61" dur="1000"/>
                                        <p:tgtEl>
                                          <p:spTgt spid="77"/>
                                        </p:tgtEl>
                                      </p:cBhvr>
                                    </p:animEffect>
                                  </p:childTnLst>
                                </p:cTn>
                              </p:par>
                              <p:par>
                                <p:cTn id="62" presetID="22" presetClass="entr" presetSubtype="2" fill="hold" nodeType="withEffect">
                                  <p:stCondLst>
                                    <p:cond delay="850"/>
                                  </p:stCondLst>
                                  <p:childTnLst>
                                    <p:set>
                                      <p:cBhvr>
                                        <p:cTn id="63" dur="1" fill="hold">
                                          <p:stCondLst>
                                            <p:cond delay="0"/>
                                          </p:stCondLst>
                                        </p:cTn>
                                        <p:tgtEl>
                                          <p:spTgt spid="78"/>
                                        </p:tgtEl>
                                        <p:attrNameLst>
                                          <p:attrName>style.visibility</p:attrName>
                                        </p:attrNameLst>
                                      </p:cBhvr>
                                      <p:to>
                                        <p:strVal val="visible"/>
                                      </p:to>
                                    </p:set>
                                    <p:animEffect transition="in" filter="wipe(right)">
                                      <p:cBhvr>
                                        <p:cTn id="64" dur="1000"/>
                                        <p:tgtEl>
                                          <p:spTgt spid="78"/>
                                        </p:tgtEl>
                                      </p:cBhvr>
                                    </p:animEffect>
                                  </p:childTnLst>
                                </p:cTn>
                              </p:par>
                              <p:par>
                                <p:cTn id="65" presetID="22" presetClass="entr" presetSubtype="2" fill="hold" nodeType="withEffect">
                                  <p:stCondLst>
                                    <p:cond delay="850"/>
                                  </p:stCondLst>
                                  <p:childTnLst>
                                    <p:set>
                                      <p:cBhvr>
                                        <p:cTn id="66" dur="1" fill="hold">
                                          <p:stCondLst>
                                            <p:cond delay="0"/>
                                          </p:stCondLst>
                                        </p:cTn>
                                        <p:tgtEl>
                                          <p:spTgt spid="81"/>
                                        </p:tgtEl>
                                        <p:attrNameLst>
                                          <p:attrName>style.visibility</p:attrName>
                                        </p:attrNameLst>
                                      </p:cBhvr>
                                      <p:to>
                                        <p:strVal val="visible"/>
                                      </p:to>
                                    </p:set>
                                    <p:animEffect transition="in" filter="wipe(right)">
                                      <p:cBhvr>
                                        <p:cTn id="67" dur="1000"/>
                                        <p:tgtEl>
                                          <p:spTgt spid="81"/>
                                        </p:tgtEl>
                                      </p:cBhvr>
                                    </p:animEffect>
                                  </p:childTnLst>
                                </p:cTn>
                              </p:par>
                              <p:par>
                                <p:cTn id="68" presetID="22" presetClass="entr" presetSubtype="1" fill="hold" grpId="0" nodeType="withEffect">
                                  <p:stCondLst>
                                    <p:cond delay="1850"/>
                                  </p:stCondLst>
                                  <p:childTnLst>
                                    <p:set>
                                      <p:cBhvr>
                                        <p:cTn id="69" dur="1" fill="hold">
                                          <p:stCondLst>
                                            <p:cond delay="0"/>
                                          </p:stCondLst>
                                        </p:cTn>
                                        <p:tgtEl>
                                          <p:spTgt spid="86"/>
                                        </p:tgtEl>
                                        <p:attrNameLst>
                                          <p:attrName>style.visibility</p:attrName>
                                        </p:attrNameLst>
                                      </p:cBhvr>
                                      <p:to>
                                        <p:strVal val="visible"/>
                                      </p:to>
                                    </p:set>
                                    <p:animEffect transition="in" filter="wipe(up)">
                                      <p:cBhvr>
                                        <p:cTn id="70" dur="1000"/>
                                        <p:tgtEl>
                                          <p:spTgt spid="86"/>
                                        </p:tgtEl>
                                      </p:cBhvr>
                                    </p:animEffect>
                                  </p:childTnLst>
                                </p:cTn>
                              </p:par>
                              <p:par>
                                <p:cTn id="71" presetID="22" presetClass="entr" presetSubtype="1" fill="hold" grpId="0" nodeType="withEffect">
                                  <p:stCondLst>
                                    <p:cond delay="1850"/>
                                  </p:stCondLst>
                                  <p:childTnLst>
                                    <p:set>
                                      <p:cBhvr>
                                        <p:cTn id="72" dur="1" fill="hold">
                                          <p:stCondLst>
                                            <p:cond delay="0"/>
                                          </p:stCondLst>
                                        </p:cTn>
                                        <p:tgtEl>
                                          <p:spTgt spid="87"/>
                                        </p:tgtEl>
                                        <p:attrNameLst>
                                          <p:attrName>style.visibility</p:attrName>
                                        </p:attrNameLst>
                                      </p:cBhvr>
                                      <p:to>
                                        <p:strVal val="visible"/>
                                      </p:to>
                                    </p:set>
                                    <p:animEffect transition="in" filter="wipe(up)">
                                      <p:cBhvr>
                                        <p:cTn id="73" dur="1000"/>
                                        <p:tgtEl>
                                          <p:spTgt spid="87"/>
                                        </p:tgtEl>
                                      </p:cBhvr>
                                    </p:animEffect>
                                  </p:childTnLst>
                                </p:cTn>
                              </p:par>
                              <p:par>
                                <p:cTn id="74" presetID="53" presetClass="entr" presetSubtype="16" fill="hold" nodeType="withEffect">
                                  <p:stCondLst>
                                    <p:cond delay="500"/>
                                  </p:stCondLst>
                                  <p:childTnLst>
                                    <p:set>
                                      <p:cBhvr>
                                        <p:cTn id="75" dur="1" fill="hold">
                                          <p:stCondLst>
                                            <p:cond delay="0"/>
                                          </p:stCondLst>
                                        </p:cTn>
                                        <p:tgtEl>
                                          <p:spTgt spid="89"/>
                                        </p:tgtEl>
                                        <p:attrNameLst>
                                          <p:attrName>style.visibility</p:attrName>
                                        </p:attrNameLst>
                                      </p:cBhvr>
                                      <p:to>
                                        <p:strVal val="visible"/>
                                      </p:to>
                                    </p:set>
                                    <p:anim calcmode="lin" valueType="num">
                                      <p:cBhvr>
                                        <p:cTn id="76" dur="1000" fill="hold"/>
                                        <p:tgtEl>
                                          <p:spTgt spid="89"/>
                                        </p:tgtEl>
                                        <p:attrNameLst>
                                          <p:attrName>ppt_w</p:attrName>
                                        </p:attrNameLst>
                                      </p:cBhvr>
                                      <p:tavLst>
                                        <p:tav tm="0">
                                          <p:val>
                                            <p:fltVal val="0.000000"/>
                                          </p:val>
                                        </p:tav>
                                        <p:tav tm="100000">
                                          <p:val>
                                            <p:strVal val="#ppt_w"/>
                                          </p:val>
                                        </p:tav>
                                      </p:tavLst>
                                    </p:anim>
                                    <p:anim calcmode="lin" valueType="num">
                                      <p:cBhvr>
                                        <p:cTn id="77" dur="1000" fill="hold"/>
                                        <p:tgtEl>
                                          <p:spTgt spid="89"/>
                                        </p:tgtEl>
                                        <p:attrNameLst>
                                          <p:attrName>ppt_h</p:attrName>
                                        </p:attrNameLst>
                                      </p:cBhvr>
                                      <p:tavLst>
                                        <p:tav tm="0">
                                          <p:val>
                                            <p:fltVal val="0.000000"/>
                                          </p:val>
                                        </p:tav>
                                        <p:tav tm="100000">
                                          <p:val>
                                            <p:strVal val="#ppt_h"/>
                                          </p:val>
                                        </p:tav>
                                      </p:tavLst>
                                    </p:anim>
                                    <p:animEffect transition="in" filter="fade">
                                      <p:cBhvr>
                                        <p:cTn id="78" dur="1000"/>
                                        <p:tgtEl>
                                          <p:spTgt spid="89"/>
                                        </p:tgtEl>
                                      </p:cBhvr>
                                    </p:animEffect>
                                  </p:childTnLst>
                                </p:cTn>
                              </p:par>
                              <p:par>
                                <p:cTn id="79" presetID="53" presetClass="entr" presetSubtype="16" fill="hold" nodeType="withEffect">
                                  <p:stCondLst>
                                    <p:cond delay="500"/>
                                  </p:stCondLst>
                                  <p:childTnLst>
                                    <p:set>
                                      <p:cBhvr>
                                        <p:cTn id="80" dur="1" fill="hold">
                                          <p:stCondLst>
                                            <p:cond delay="0"/>
                                          </p:stCondLst>
                                        </p:cTn>
                                        <p:tgtEl>
                                          <p:spTgt spid="90"/>
                                        </p:tgtEl>
                                        <p:attrNameLst>
                                          <p:attrName>style.visibility</p:attrName>
                                        </p:attrNameLst>
                                      </p:cBhvr>
                                      <p:to>
                                        <p:strVal val="visible"/>
                                      </p:to>
                                    </p:set>
                                    <p:anim calcmode="lin" valueType="num">
                                      <p:cBhvr>
                                        <p:cTn id="81" dur="1000" fill="hold"/>
                                        <p:tgtEl>
                                          <p:spTgt spid="90"/>
                                        </p:tgtEl>
                                        <p:attrNameLst>
                                          <p:attrName>ppt_w</p:attrName>
                                        </p:attrNameLst>
                                      </p:cBhvr>
                                      <p:tavLst>
                                        <p:tav tm="0">
                                          <p:val>
                                            <p:fltVal val="0.000000"/>
                                          </p:val>
                                        </p:tav>
                                        <p:tav tm="100000">
                                          <p:val>
                                            <p:strVal val="#ppt_w"/>
                                          </p:val>
                                        </p:tav>
                                      </p:tavLst>
                                    </p:anim>
                                    <p:anim calcmode="lin" valueType="num">
                                      <p:cBhvr>
                                        <p:cTn id="82" dur="1000" fill="hold"/>
                                        <p:tgtEl>
                                          <p:spTgt spid="90"/>
                                        </p:tgtEl>
                                        <p:attrNameLst>
                                          <p:attrName>ppt_h</p:attrName>
                                        </p:attrNameLst>
                                      </p:cBhvr>
                                      <p:tavLst>
                                        <p:tav tm="0">
                                          <p:val>
                                            <p:fltVal val="0.000000"/>
                                          </p:val>
                                        </p:tav>
                                        <p:tav tm="100000">
                                          <p:val>
                                            <p:strVal val="#ppt_h"/>
                                          </p:val>
                                        </p:tav>
                                      </p:tavLst>
                                    </p:anim>
                                    <p:animEffect transition="in" filter="fade">
                                      <p:cBhvr>
                                        <p:cTn id="83" dur="1000"/>
                                        <p:tgtEl>
                                          <p:spTgt spid="90"/>
                                        </p:tgtEl>
                                      </p:cBhvr>
                                    </p:animEffect>
                                  </p:childTnLst>
                                </p:cTn>
                              </p:par>
                              <p:par>
                                <p:cTn id="84" presetID="53" presetClass="entr" presetSubtype="16" fill="hold" nodeType="withEffect">
                                  <p:stCondLst>
                                    <p:cond delay="500"/>
                                  </p:stCondLst>
                                  <p:childTnLst>
                                    <p:set>
                                      <p:cBhvr>
                                        <p:cTn id="85" dur="1" fill="hold">
                                          <p:stCondLst>
                                            <p:cond delay="0"/>
                                          </p:stCondLst>
                                        </p:cTn>
                                        <p:tgtEl>
                                          <p:spTgt spid="88"/>
                                        </p:tgtEl>
                                        <p:attrNameLst>
                                          <p:attrName>style.visibility</p:attrName>
                                        </p:attrNameLst>
                                      </p:cBhvr>
                                      <p:to>
                                        <p:strVal val="visible"/>
                                      </p:to>
                                    </p:set>
                                    <p:anim calcmode="lin" valueType="num">
                                      <p:cBhvr>
                                        <p:cTn id="86" dur="1000" fill="hold"/>
                                        <p:tgtEl>
                                          <p:spTgt spid="88"/>
                                        </p:tgtEl>
                                        <p:attrNameLst>
                                          <p:attrName>ppt_w</p:attrName>
                                        </p:attrNameLst>
                                      </p:cBhvr>
                                      <p:tavLst>
                                        <p:tav tm="0">
                                          <p:val>
                                            <p:fltVal val="0.000000"/>
                                          </p:val>
                                        </p:tav>
                                        <p:tav tm="100000">
                                          <p:val>
                                            <p:strVal val="#ppt_w"/>
                                          </p:val>
                                        </p:tav>
                                      </p:tavLst>
                                    </p:anim>
                                    <p:anim calcmode="lin" valueType="num">
                                      <p:cBhvr>
                                        <p:cTn id="87" dur="1000" fill="hold"/>
                                        <p:tgtEl>
                                          <p:spTgt spid="88"/>
                                        </p:tgtEl>
                                        <p:attrNameLst>
                                          <p:attrName>ppt_h</p:attrName>
                                        </p:attrNameLst>
                                      </p:cBhvr>
                                      <p:tavLst>
                                        <p:tav tm="0">
                                          <p:val>
                                            <p:fltVal val="0.000000"/>
                                          </p:val>
                                        </p:tav>
                                        <p:tav tm="100000">
                                          <p:val>
                                            <p:strVal val="#ppt_h"/>
                                          </p:val>
                                        </p:tav>
                                      </p:tavLst>
                                    </p:anim>
                                    <p:animEffect transition="in" filter="fade">
                                      <p:cBhvr>
                                        <p:cTn id="88" dur="1000"/>
                                        <p:tgtEl>
                                          <p:spTgt spid="88"/>
                                        </p:tgtEl>
                                      </p:cBhvr>
                                    </p:animEffect>
                                  </p:childTnLst>
                                </p:cTn>
                              </p:par>
                              <p:par>
                                <p:cTn id="89" presetID="53" presetClass="entr" presetSubtype="16" fill="hold" nodeType="withEffect">
                                  <p:stCondLst>
                                    <p:cond delay="500"/>
                                  </p:stCondLst>
                                  <p:childTnLst>
                                    <p:set>
                                      <p:cBhvr>
                                        <p:cTn id="90" dur="1" fill="hold">
                                          <p:stCondLst>
                                            <p:cond delay="0"/>
                                          </p:stCondLst>
                                        </p:cTn>
                                        <p:tgtEl>
                                          <p:spTgt spid="91"/>
                                        </p:tgtEl>
                                        <p:attrNameLst>
                                          <p:attrName>style.visibility</p:attrName>
                                        </p:attrNameLst>
                                      </p:cBhvr>
                                      <p:to>
                                        <p:strVal val="visible"/>
                                      </p:to>
                                    </p:set>
                                    <p:anim calcmode="lin" valueType="num">
                                      <p:cBhvr>
                                        <p:cTn id="91" dur="1000" fill="hold"/>
                                        <p:tgtEl>
                                          <p:spTgt spid="91"/>
                                        </p:tgtEl>
                                        <p:attrNameLst>
                                          <p:attrName>ppt_w</p:attrName>
                                        </p:attrNameLst>
                                      </p:cBhvr>
                                      <p:tavLst>
                                        <p:tav tm="0">
                                          <p:val>
                                            <p:fltVal val="0.000000"/>
                                          </p:val>
                                        </p:tav>
                                        <p:tav tm="100000">
                                          <p:val>
                                            <p:strVal val="#ppt_w"/>
                                          </p:val>
                                        </p:tav>
                                      </p:tavLst>
                                    </p:anim>
                                    <p:anim calcmode="lin" valueType="num">
                                      <p:cBhvr>
                                        <p:cTn id="92" dur="1000" fill="hold"/>
                                        <p:tgtEl>
                                          <p:spTgt spid="91"/>
                                        </p:tgtEl>
                                        <p:attrNameLst>
                                          <p:attrName>ppt_h</p:attrName>
                                        </p:attrNameLst>
                                      </p:cBhvr>
                                      <p:tavLst>
                                        <p:tav tm="0">
                                          <p:val>
                                            <p:fltVal val="0.000000"/>
                                          </p:val>
                                        </p:tav>
                                        <p:tav tm="100000">
                                          <p:val>
                                            <p:strVal val="#ppt_h"/>
                                          </p:val>
                                        </p:tav>
                                      </p:tavLst>
                                    </p:anim>
                                    <p:animEffect transition="in" filter="fade">
                                      <p:cBhvr>
                                        <p:cTn id="93" dur="1000"/>
                                        <p:tgtEl>
                                          <p:spTgt spid="91"/>
                                        </p:tgtEl>
                                      </p:cBhvr>
                                    </p:animEffect>
                                  </p:childTnLst>
                                </p:cTn>
                              </p:par>
                              <p:par>
                                <p:cTn id="94" presetID="53" presetClass="entr" presetSubtype="16" fill="hold" nodeType="withEffect">
                                  <p:stCondLst>
                                    <p:cond delay="500"/>
                                  </p:stCondLst>
                                  <p:childTnLst>
                                    <p:set>
                                      <p:cBhvr>
                                        <p:cTn id="95" dur="1" fill="hold">
                                          <p:stCondLst>
                                            <p:cond delay="0"/>
                                          </p:stCondLst>
                                        </p:cTn>
                                        <p:tgtEl>
                                          <p:spTgt spid="92"/>
                                        </p:tgtEl>
                                        <p:attrNameLst>
                                          <p:attrName>style.visibility</p:attrName>
                                        </p:attrNameLst>
                                      </p:cBhvr>
                                      <p:to>
                                        <p:strVal val="visible"/>
                                      </p:to>
                                    </p:set>
                                    <p:anim calcmode="lin" valueType="num">
                                      <p:cBhvr>
                                        <p:cTn id="96" dur="1000" fill="hold"/>
                                        <p:tgtEl>
                                          <p:spTgt spid="92"/>
                                        </p:tgtEl>
                                        <p:attrNameLst>
                                          <p:attrName>ppt_w</p:attrName>
                                        </p:attrNameLst>
                                      </p:cBhvr>
                                      <p:tavLst>
                                        <p:tav tm="0">
                                          <p:val>
                                            <p:fltVal val="0.000000"/>
                                          </p:val>
                                        </p:tav>
                                        <p:tav tm="100000">
                                          <p:val>
                                            <p:strVal val="#ppt_w"/>
                                          </p:val>
                                        </p:tav>
                                      </p:tavLst>
                                    </p:anim>
                                    <p:anim calcmode="lin" valueType="num">
                                      <p:cBhvr>
                                        <p:cTn id="97" dur="1000" fill="hold"/>
                                        <p:tgtEl>
                                          <p:spTgt spid="92"/>
                                        </p:tgtEl>
                                        <p:attrNameLst>
                                          <p:attrName>ppt_h</p:attrName>
                                        </p:attrNameLst>
                                      </p:cBhvr>
                                      <p:tavLst>
                                        <p:tav tm="0">
                                          <p:val>
                                            <p:fltVal val="0.000000"/>
                                          </p:val>
                                        </p:tav>
                                        <p:tav tm="100000">
                                          <p:val>
                                            <p:strVal val="#ppt_h"/>
                                          </p:val>
                                        </p:tav>
                                      </p:tavLst>
                                    </p:anim>
                                    <p:animEffect transition="in" filter="fade">
                                      <p:cBhvr>
                                        <p:cTn id="98" dur="1000"/>
                                        <p:tgtEl>
                                          <p:spTgt spid="92"/>
                                        </p:tgtEl>
                                      </p:cBhvr>
                                    </p:animEffect>
                                  </p:childTnLst>
                                </p:cTn>
                              </p:par>
                              <p:par>
                                <p:cTn id="99" presetID="53" presetClass="entr" presetSubtype="16" fill="hold" nodeType="withEffect">
                                  <p:stCondLst>
                                    <p:cond delay="500"/>
                                  </p:stCondLst>
                                  <p:childTnLst>
                                    <p:set>
                                      <p:cBhvr>
                                        <p:cTn id="100" dur="1" fill="hold">
                                          <p:stCondLst>
                                            <p:cond delay="0"/>
                                          </p:stCondLst>
                                        </p:cTn>
                                        <p:tgtEl>
                                          <p:spTgt spid="93"/>
                                        </p:tgtEl>
                                        <p:attrNameLst>
                                          <p:attrName>style.visibility</p:attrName>
                                        </p:attrNameLst>
                                      </p:cBhvr>
                                      <p:to>
                                        <p:strVal val="visible"/>
                                      </p:to>
                                    </p:set>
                                    <p:anim calcmode="lin" valueType="num">
                                      <p:cBhvr>
                                        <p:cTn id="101" dur="1000" fill="hold"/>
                                        <p:tgtEl>
                                          <p:spTgt spid="93"/>
                                        </p:tgtEl>
                                        <p:attrNameLst>
                                          <p:attrName>ppt_w</p:attrName>
                                        </p:attrNameLst>
                                      </p:cBhvr>
                                      <p:tavLst>
                                        <p:tav tm="0">
                                          <p:val>
                                            <p:fltVal val="0.000000"/>
                                          </p:val>
                                        </p:tav>
                                        <p:tav tm="100000">
                                          <p:val>
                                            <p:strVal val="#ppt_w"/>
                                          </p:val>
                                        </p:tav>
                                      </p:tavLst>
                                    </p:anim>
                                    <p:anim calcmode="lin" valueType="num">
                                      <p:cBhvr>
                                        <p:cTn id="102" dur="1000" fill="hold"/>
                                        <p:tgtEl>
                                          <p:spTgt spid="93"/>
                                        </p:tgtEl>
                                        <p:attrNameLst>
                                          <p:attrName>ppt_h</p:attrName>
                                        </p:attrNameLst>
                                      </p:cBhvr>
                                      <p:tavLst>
                                        <p:tav tm="0">
                                          <p:val>
                                            <p:fltVal val="0.000000"/>
                                          </p:val>
                                        </p:tav>
                                        <p:tav tm="100000">
                                          <p:val>
                                            <p:strVal val="#ppt_h"/>
                                          </p:val>
                                        </p:tav>
                                      </p:tavLst>
                                    </p:anim>
                                    <p:animEffect transition="in" filter="fade">
                                      <p:cBhvr>
                                        <p:cTn id="103" dur="10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P spid="40" grpId="0" build="p"/>
      <p:bldP spid="410" grpId="0" build="p"/>
      <p:bldP spid="411" grpId="0"/>
      <p:bldP spid="412" grpId="0"/>
      <p:bldP spid="39" grpId="0"/>
      <p:bldP spid="42" grpId="0"/>
      <p:bldP spid="76" grpId="0"/>
      <p:bldP spid="77" grpId="0"/>
      <p:bldP spid="86" grpId="0"/>
      <p:bldP spid="87" grpId="0"/>
    </p:bldLst>
  </p:timing>
</p:sld>
</file>

<file path=ppt/theme/theme1.xml><?xml version="1.0" encoding="utf-8"?>
<a:theme xmlns:a="http://schemas.openxmlformats.org/drawingml/2006/main" name="第一PPT，www.1ppt.com">
  <a:themeElements>
    <a:clrScheme name="自定义 10">
      <a:dk1>
        <a:sysClr val="windowText" lastClr="000000"/>
      </a:dk1>
      <a:lt1>
        <a:sysClr val="window" lastClr="FFFFFF"/>
      </a:lt1>
      <a:dk2>
        <a:srgbClr val="44546A"/>
      </a:dk2>
      <a:lt2>
        <a:srgbClr val="E7E6E6"/>
      </a:lt2>
      <a:accent1>
        <a:srgbClr val="0076DA"/>
      </a:accent1>
      <a:accent2>
        <a:srgbClr val="404040"/>
      </a:accent2>
      <a:accent3>
        <a:srgbClr val="0076DA"/>
      </a:accent3>
      <a:accent4>
        <a:srgbClr val="404040"/>
      </a:accent4>
      <a:accent5>
        <a:srgbClr val="0076DA"/>
      </a:accent5>
      <a:accent6>
        <a:srgbClr val="404040"/>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4449</Words>
  <Application>WPS 演示</Application>
  <PresentationFormat>宽屏</PresentationFormat>
  <Paragraphs>227</Paragraphs>
  <Slides>12</Slides>
  <Notes>0</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vt:i4>
      </vt:variant>
      <vt:variant>
        <vt:lpstr>幻灯片标题</vt:lpstr>
      </vt:variant>
      <vt:variant>
        <vt:i4>12</vt:i4>
      </vt:variant>
    </vt:vector>
  </HeadingPairs>
  <TitlesOfParts>
    <vt:vector size="30" baseType="lpstr">
      <vt:lpstr>Arial</vt:lpstr>
      <vt:lpstr>宋体</vt:lpstr>
      <vt:lpstr>Wingdings</vt:lpstr>
      <vt:lpstr>Calibri</vt:lpstr>
      <vt:lpstr>微软雅黑</vt:lpstr>
      <vt:lpstr>Impact</vt:lpstr>
      <vt:lpstr>Calibri Light</vt:lpstr>
      <vt:lpstr>Roboto</vt:lpstr>
      <vt:lpstr>Source Sans Pro Light</vt:lpstr>
      <vt:lpstr>Arial Unicode MS</vt:lpstr>
      <vt:lpstr>Segoe Print</vt:lpstr>
      <vt:lpstr>华文琥珀</vt:lpstr>
      <vt:lpstr>华文彩云</vt:lpstr>
      <vt:lpstr>新宋体</vt:lpstr>
      <vt:lpstr>Arial</vt:lpstr>
      <vt:lpstr>FontAwesome</vt:lpstr>
      <vt:lpstr>第一PPT，www.1ppt.com</vt:lpstr>
      <vt:lpstr>Excel.Chart.8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李一鸣</dc:creator>
  <cp:lastModifiedBy>lym</cp:lastModifiedBy>
  <cp:revision>593</cp:revision>
  <dcterms:created xsi:type="dcterms:W3CDTF">2015-05-05T08:02:00Z</dcterms:created>
  <dcterms:modified xsi:type="dcterms:W3CDTF">2018-03-13T09:14:48Z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