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hart2.xml" ContentType="application/vnd.openxmlformats-officedocument.drawingml.chart+xml"/>
  <Override PartName="/ppt/charts/colors1.xml" ContentType="application/vnd.ms-office.chartcolorstyle+xml"/>
  <Override PartName="/ppt/charts/colors2.xml" ContentType="application/vnd.ms-office.chartcolorstyle+xml"/>
  <Override PartName="/ppt/charts/style1.xml" ContentType="application/vnd.ms-office.chartstyle+xml"/>
  <Override PartName="/ppt/charts/style2.xml" ContentType="application/vnd.ms-office.chart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63" r:id="rId3"/>
    <p:sldId id="267" r:id="rId5"/>
    <p:sldId id="260" r:id="rId6"/>
    <p:sldId id="262" r:id="rId7"/>
    <p:sldId id="275" r:id="rId8"/>
    <p:sldId id="290" r:id="rId9"/>
    <p:sldId id="297" r:id="rId10"/>
    <p:sldId id="304" r:id="rId11"/>
    <p:sldId id="309" r:id="rId12"/>
    <p:sldId id="310" r:id="rId13"/>
    <p:sldId id="306" r:id="rId14"/>
    <p:sldId id="307" r:id="rId15"/>
    <p:sldId id="313" r:id="rId16"/>
    <p:sldId id="314" r:id="rId17"/>
    <p:sldId id="315" r:id="rId18"/>
    <p:sldId id="321" r:id="rId19"/>
    <p:sldId id="320" r:id="rId20"/>
    <p:sldId id="319" r:id="rId21"/>
    <p:sldId id="322" r:id="rId2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04040"/>
    <a:srgbClr val="0076DA"/>
    <a:srgbClr val="D0CECE"/>
    <a:srgbClr val="0070C0"/>
    <a:srgbClr val="767171"/>
    <a:srgbClr val="A6A6A6"/>
    <a:srgbClr val="EEEFF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showGuides="1">
      <p:cViewPr varScale="1">
        <p:scale>
          <a:sx n="116" d="100"/>
          <a:sy n="116" d="100"/>
        </p:scale>
        <p:origin x="336" y="108"/>
      </p:cViewPr>
      <p:guideLst>
        <p:guide orient="horz" pos="1980"/>
        <p:guide pos="3870"/>
      </p:guideLst>
    </p:cSldViewPr>
  </p:slideViewPr>
  <p:notesTextViewPr>
    <p:cViewPr>
      <p:scale>
        <a:sx n="1" d="1"/>
        <a:sy n="1" d="1"/>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oleObject" Target="file:///C:\Users\lym\Desktop\&#24615;&#33021;&#27979;&#35797;&#25968;&#25454;.xlsx" TargetMode="External"/></Relationships>
</file>

<file path=ppt/charts/_rels/chart2.xml.rels><?xml version="1.0" encoding="UTF-8" standalone="yes"?>
<Relationships xmlns="http://schemas.openxmlformats.org/package/2006/relationships"><Relationship Id="rId3" Type="http://schemas.microsoft.com/office/2011/relationships/chartColorStyle" Target="colors2.xml"/><Relationship Id="rId2" Type="http://schemas.microsoft.com/office/2011/relationships/chartStyle" Target="style2.xml"/><Relationship Id="rId1" Type="http://schemas.openxmlformats.org/officeDocument/2006/relationships/oleObject" Target="file:///C:\Users\lym\Desktop\&#24615;&#33021;&#27979;&#35797;&#25968;&#25454;.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0" vertOverflow="ellipsis" vert="horz" wrap="square" anchor="ctr" anchorCtr="1"/>
          <a:lstStyle/>
          <a:p>
            <a:pPr defTabSz="914400">
              <a:defRPr lang="zh-CN" sz="1400" b="0" i="0" u="none" strike="noStrike" kern="1200" spc="0" baseline="0">
                <a:solidFill>
                  <a:schemeClr val="tx1">
                    <a:lumMod val="65000"/>
                    <a:lumOff val="35000"/>
                  </a:schemeClr>
                </a:solidFill>
                <a:latin typeface="+mn-lt"/>
                <a:ea typeface="+mn-ea"/>
                <a:cs typeface="+mn-cs"/>
              </a:defRPr>
            </a:pPr>
            <a:r>
              <a:rPr altLang="en-US"/>
              <a:t>单链</a:t>
            </a:r>
            <a:r>
              <a:rPr lang="en-US" altLang="zh-CN"/>
              <a:t>TPS</a:t>
            </a:r>
            <a:endParaRPr lang="en-US" altLang="zh-CN"/>
          </a:p>
        </c:rich>
      </c:tx>
      <c:layout/>
      <c:overlay val="0"/>
      <c:spPr>
        <a:noFill/>
        <a:ln>
          <a:noFill/>
        </a:ln>
        <a:effectLst/>
      </c:spPr>
    </c:title>
    <c:autoTitleDeleted val="0"/>
    <c:plotArea>
      <c:layout/>
      <c:scatterChart>
        <c:scatterStyle val="smoothMarker"/>
        <c:varyColors val="0"/>
        <c:ser>
          <c:idx val="0"/>
          <c:order val="0"/>
          <c:tx>
            <c:strRef>
              <c:f>"CBFT"</c:f>
              <c:strCache>
                <c:ptCount val="1"/>
                <c:pt idx="0">
                  <c:v>CBFT</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dLbls>
            <c:delete val="1"/>
          </c:dLbls>
          <c:xVal>
            <c:numRef>
              <c:f>[性能测试数据.xlsx]Sheet1!$Q$53:$Q$58</c:f>
              <c:numCache>
                <c:formatCode>General</c:formatCode>
                <c:ptCount val="6"/>
                <c:pt idx="0">
                  <c:v>1</c:v>
                </c:pt>
                <c:pt idx="1">
                  <c:v>10</c:v>
                </c:pt>
                <c:pt idx="2">
                  <c:v>20</c:v>
                </c:pt>
                <c:pt idx="3">
                  <c:v>50</c:v>
                </c:pt>
                <c:pt idx="4">
                  <c:v>100</c:v>
                </c:pt>
                <c:pt idx="5">
                  <c:v>1000</c:v>
                </c:pt>
              </c:numCache>
            </c:numRef>
          </c:xVal>
          <c:yVal>
            <c:numRef>
              <c:f>[性能测试数据.xlsx]Sheet1!$R$53:$R$58</c:f>
              <c:numCache>
                <c:formatCode>General</c:formatCode>
                <c:ptCount val="6"/>
                <c:pt idx="0">
                  <c:v>12.54721623</c:v>
                </c:pt>
                <c:pt idx="1">
                  <c:v>61.142711274</c:v>
                </c:pt>
                <c:pt idx="2">
                  <c:v>74.02828005</c:v>
                </c:pt>
                <c:pt idx="3">
                  <c:v>81.611178057</c:v>
                </c:pt>
                <c:pt idx="4">
                  <c:v>82.800576703</c:v>
                </c:pt>
                <c:pt idx="5">
                  <c:v>78.641865959</c:v>
                </c:pt>
              </c:numCache>
            </c:numRef>
          </c:yVal>
          <c:smooth val="1"/>
        </c:ser>
        <c:ser>
          <c:idx val="1"/>
          <c:order val="1"/>
          <c:tx>
            <c:strRef>
              <c:f>"Fabric"</c:f>
              <c:strCache>
                <c:ptCount val="1"/>
                <c:pt idx="0">
                  <c:v>Fabric</c:v>
                </c:pt>
              </c:strCache>
            </c:strRef>
          </c:tx>
          <c:spPr>
            <a:ln w="19050" cap="rnd">
              <a:solidFill>
                <a:schemeClr val="accent2"/>
              </a:solidFill>
              <a:round/>
            </a:ln>
            <a:effectLst/>
          </c:spPr>
          <c:marker>
            <c:symbol val="circle"/>
            <c:size val="5"/>
            <c:spPr>
              <a:solidFill>
                <a:schemeClr val="accent2"/>
              </a:solidFill>
              <a:ln w="9525">
                <a:solidFill>
                  <a:schemeClr val="accent2"/>
                </a:solidFill>
              </a:ln>
              <a:effectLst/>
            </c:spPr>
          </c:marker>
          <c:dLbls>
            <c:delete val="1"/>
          </c:dLbls>
          <c:xVal>
            <c:numRef>
              <c:f>[性能测试数据.xlsx]Sheet1!$Q$53:$Q$58</c:f>
              <c:numCache>
                <c:formatCode>General</c:formatCode>
                <c:ptCount val="6"/>
                <c:pt idx="0">
                  <c:v>1</c:v>
                </c:pt>
                <c:pt idx="1">
                  <c:v>10</c:v>
                </c:pt>
                <c:pt idx="2">
                  <c:v>20</c:v>
                </c:pt>
                <c:pt idx="3">
                  <c:v>50</c:v>
                </c:pt>
                <c:pt idx="4">
                  <c:v>100</c:v>
                </c:pt>
                <c:pt idx="5">
                  <c:v>1000</c:v>
                </c:pt>
              </c:numCache>
            </c:numRef>
          </c:xVal>
          <c:yVal>
            <c:numRef>
              <c:f>[性能测试数据.xlsx]Sheet1!$S$53:$S$58</c:f>
              <c:numCache>
                <c:formatCode>General</c:formatCode>
                <c:ptCount val="6"/>
                <c:pt idx="0">
                  <c:v>12.35146578</c:v>
                </c:pt>
                <c:pt idx="1">
                  <c:v>67.54263225</c:v>
                </c:pt>
                <c:pt idx="2">
                  <c:v>80.65223214</c:v>
                </c:pt>
                <c:pt idx="3">
                  <c:v>91.12574523</c:v>
                </c:pt>
                <c:pt idx="4">
                  <c:v>91.62341125</c:v>
                </c:pt>
                <c:pt idx="5">
                  <c:v>84.32514452</c:v>
                </c:pt>
              </c:numCache>
            </c:numRef>
          </c:yVal>
          <c:smooth val="1"/>
        </c:ser>
        <c:dLbls>
          <c:showLegendKey val="0"/>
          <c:showVal val="0"/>
          <c:showCatName val="0"/>
          <c:showSerName val="0"/>
          <c:showPercent val="0"/>
          <c:showBubbleSize val="0"/>
        </c:dLbls>
        <c:axId val="508051903"/>
        <c:axId val="337066814"/>
      </c:scatterChart>
      <c:valAx>
        <c:axId val="508051903"/>
        <c:scaling>
          <c:orientation val="minMax"/>
        </c:scaling>
        <c:delete val="0"/>
        <c:axPos val="b"/>
        <c:title>
          <c:tx>
            <c:rich>
              <a:bodyPr rot="0" spcFirstLastPara="0" vertOverflow="ellipsis" vert="horz" wrap="square" anchor="ctr" anchorCtr="1"/>
              <a:lstStyle/>
              <a:p>
                <a:pPr defTabSz="914400">
                  <a:defRPr lang="zh-CN" sz="1000" b="0" i="0" u="none" strike="noStrike" kern="1200" baseline="0">
                    <a:solidFill>
                      <a:schemeClr val="tx1">
                        <a:lumMod val="65000"/>
                        <a:lumOff val="35000"/>
                      </a:schemeClr>
                    </a:solidFill>
                    <a:latin typeface="+mn-lt"/>
                    <a:ea typeface="+mn-ea"/>
                    <a:cs typeface="+mn-cs"/>
                  </a:defRPr>
                </a:pPr>
                <a:r>
                  <a:rPr lang="en-US" altLang="zh-CN"/>
                  <a:t>request/s</a:t>
                </a:r>
                <a:endParaRPr lang="en-US" altLang="zh-CN"/>
              </a:p>
            </c:rich>
          </c:tx>
          <c:layout/>
          <c:overlay val="0"/>
          <c:spPr>
            <a:noFill/>
            <a:ln>
              <a:noFill/>
            </a:ln>
            <a:effectLst/>
          </c:spPr>
        </c:title>
        <c:numFmt formatCode="General" sourceLinked="1"/>
        <c:majorTickMark val="out"/>
        <c:minorTickMark val="none"/>
        <c:tickLblPos val="nextTo"/>
        <c:spPr>
          <a:noFill/>
          <a:ln w="9525" cap="flat" cmpd="sng" algn="ctr">
            <a:solidFill>
              <a:schemeClr val="tx1">
                <a:lumMod val="25000"/>
                <a:lumOff val="75000"/>
              </a:schemeClr>
            </a:solidFill>
            <a:round/>
          </a:ln>
          <a:effectLst/>
        </c:spPr>
        <c:txPr>
          <a:bodyPr rot="-6000000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337066814"/>
        <c:crosses val="autoZero"/>
        <c:crossBetween val="midCat"/>
      </c:valAx>
      <c:valAx>
        <c:axId val="33706681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0" vertOverflow="ellipsis" vert="horz" wrap="square" anchor="ctr" anchorCtr="1"/>
              <a:lstStyle/>
              <a:p>
                <a:pPr defTabSz="914400">
                  <a:defRPr lang="zh-CN" sz="1000" b="0" i="0" u="none" strike="noStrike" kern="1200" baseline="0">
                    <a:solidFill>
                      <a:schemeClr val="tx1">
                        <a:lumMod val="65000"/>
                        <a:lumOff val="35000"/>
                      </a:schemeClr>
                    </a:solidFill>
                    <a:latin typeface="+mn-lt"/>
                    <a:ea typeface="+mn-ea"/>
                    <a:cs typeface="+mn-cs"/>
                  </a:defRPr>
                </a:pPr>
                <a:r>
                  <a:rPr lang="en-US" altLang="zh-CN"/>
                  <a:t>tps</a:t>
                </a:r>
                <a:endParaRPr lang="en-US" altLang="zh-CN"/>
              </a:p>
            </c:rich>
          </c:tx>
          <c:layout>
            <c:manualLayout>
              <c:xMode val="edge"/>
              <c:yMode val="edge"/>
              <c:x val="0.0353385281730374"/>
              <c:y val="0.444476446067581"/>
            </c:manualLayout>
          </c:layout>
          <c:overlay val="0"/>
          <c:spPr>
            <a:noFill/>
            <a:ln>
              <a:noFill/>
            </a:ln>
            <a:effectLst/>
          </c:spPr>
        </c:title>
        <c:numFmt formatCode="General" sourceLinked="1"/>
        <c:majorTickMark val="out"/>
        <c:minorTickMark val="none"/>
        <c:tickLblPos val="nextTo"/>
        <c:spPr>
          <a:noFill/>
          <a:ln w="9525" cap="flat" cmpd="sng" algn="ctr">
            <a:solidFill>
              <a:schemeClr val="tx1">
                <a:lumMod val="25000"/>
                <a:lumOff val="75000"/>
              </a:schemeClr>
            </a:solidFill>
            <a:round/>
          </a:ln>
          <a:effectLst/>
        </c:spPr>
        <c:txPr>
          <a:bodyPr rot="-6000000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508051903"/>
        <c:crosses val="autoZero"/>
        <c:crossBetween val="midCat"/>
      </c:valAx>
      <c:spPr>
        <a:noFill/>
        <a:ln>
          <a:noFill/>
        </a:ln>
        <a:effectLst/>
      </c:spPr>
    </c:plotArea>
    <c:legend>
      <c:legendPos val="r"/>
      <c:layout/>
      <c:overlay val="0"/>
      <c:spPr>
        <a:noFill/>
        <a:ln>
          <a:noFill/>
        </a:ln>
        <a:effectLst/>
      </c:spPr>
      <c:txPr>
        <a:bodyPr rot="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zh-CN"/>
      </a:pPr>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0" vertOverflow="ellipsis" vert="horz" wrap="square" anchor="ctr" anchorCtr="1"/>
          <a:lstStyle/>
          <a:p>
            <a:pPr defTabSz="914400">
              <a:defRPr lang="zh-CN" sz="1400" b="0" i="0" u="none" strike="noStrike" kern="1200" spc="0" baseline="0">
                <a:solidFill>
                  <a:schemeClr val="tx1">
                    <a:lumMod val="65000"/>
                    <a:lumOff val="35000"/>
                  </a:schemeClr>
                </a:solidFill>
                <a:latin typeface="+mn-lt"/>
                <a:ea typeface="+mn-ea"/>
                <a:cs typeface="+mn-cs"/>
              </a:defRPr>
            </a:pPr>
            <a:r>
              <a:rPr altLang="en-US"/>
              <a:t>多链</a:t>
            </a:r>
            <a:r>
              <a:rPr lang="en-US" altLang="zh-CN"/>
              <a:t>TPS</a:t>
            </a:r>
            <a:r>
              <a:rPr altLang="en-US"/>
              <a:t>测试</a:t>
            </a:r>
            <a:endParaRPr lang="en-US" altLang="zh-CN"/>
          </a:p>
        </c:rich>
      </c:tx>
      <c:layout/>
      <c:overlay val="0"/>
      <c:spPr>
        <a:noFill/>
        <a:ln>
          <a:noFill/>
        </a:ln>
        <a:effectLst/>
      </c:spPr>
    </c:title>
    <c:autoTitleDeleted val="0"/>
    <c:plotArea>
      <c:layout/>
      <c:scatterChart>
        <c:scatterStyle val="smoothMarker"/>
        <c:varyColors val="0"/>
        <c:ser>
          <c:idx val="0"/>
          <c:order val="0"/>
          <c:tx>
            <c:strRef>
              <c:f>"Set1"</c:f>
              <c:strCache>
                <c:ptCount val="1"/>
                <c:pt idx="0">
                  <c:v>Set1</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dLbls>
            <c:delete val="1"/>
          </c:dLbls>
          <c:xVal>
            <c:numRef>
              <c:f>[性能测试数据.xlsx]Sheet1!$B$34:$B$39</c:f>
              <c:numCache>
                <c:formatCode>General</c:formatCode>
                <c:ptCount val="6"/>
                <c:pt idx="0">
                  <c:v>1</c:v>
                </c:pt>
                <c:pt idx="1">
                  <c:v>10</c:v>
                </c:pt>
                <c:pt idx="2">
                  <c:v>20</c:v>
                </c:pt>
                <c:pt idx="3">
                  <c:v>50</c:v>
                </c:pt>
                <c:pt idx="4">
                  <c:v>100</c:v>
                </c:pt>
                <c:pt idx="5">
                  <c:v>1000</c:v>
                </c:pt>
              </c:numCache>
            </c:numRef>
          </c:xVal>
          <c:yVal>
            <c:numRef>
              <c:f>[性能测试数据.xlsx]Sheet1!$C$34:$C$39</c:f>
              <c:numCache>
                <c:formatCode>General</c:formatCode>
                <c:ptCount val="6"/>
                <c:pt idx="0">
                  <c:v>12.752835909</c:v>
                </c:pt>
                <c:pt idx="1">
                  <c:v>55.493237039</c:v>
                </c:pt>
                <c:pt idx="2">
                  <c:v>68.558513009</c:v>
                </c:pt>
                <c:pt idx="3">
                  <c:v>71.682803374</c:v>
                </c:pt>
                <c:pt idx="4">
                  <c:v>76.323456855</c:v>
                </c:pt>
                <c:pt idx="5">
                  <c:v>71.896241452</c:v>
                </c:pt>
              </c:numCache>
            </c:numRef>
          </c:yVal>
          <c:smooth val="1"/>
        </c:ser>
        <c:ser>
          <c:idx val="1"/>
          <c:order val="1"/>
          <c:tx>
            <c:strRef>
              <c:f>"Set2"</c:f>
              <c:strCache>
                <c:ptCount val="1"/>
                <c:pt idx="0">
                  <c:v>Set2</c:v>
                </c:pt>
              </c:strCache>
            </c:strRef>
          </c:tx>
          <c:spPr>
            <a:ln w="19050" cap="rnd">
              <a:solidFill>
                <a:schemeClr val="accent2"/>
              </a:solidFill>
              <a:round/>
            </a:ln>
            <a:effectLst/>
          </c:spPr>
          <c:marker>
            <c:symbol val="circle"/>
            <c:size val="5"/>
            <c:spPr>
              <a:solidFill>
                <a:schemeClr val="accent2"/>
              </a:solidFill>
              <a:ln w="9525">
                <a:solidFill>
                  <a:schemeClr val="accent2"/>
                </a:solidFill>
              </a:ln>
              <a:effectLst/>
            </c:spPr>
          </c:marker>
          <c:dLbls>
            <c:delete val="1"/>
          </c:dLbls>
          <c:xVal>
            <c:numRef>
              <c:f>[性能测试数据.xlsx]Sheet1!$B$34:$B$39</c:f>
              <c:numCache>
                <c:formatCode>General</c:formatCode>
                <c:ptCount val="6"/>
                <c:pt idx="0">
                  <c:v>1</c:v>
                </c:pt>
                <c:pt idx="1">
                  <c:v>10</c:v>
                </c:pt>
                <c:pt idx="2">
                  <c:v>20</c:v>
                </c:pt>
                <c:pt idx="3">
                  <c:v>50</c:v>
                </c:pt>
                <c:pt idx="4">
                  <c:v>100</c:v>
                </c:pt>
                <c:pt idx="5">
                  <c:v>1000</c:v>
                </c:pt>
              </c:numCache>
            </c:numRef>
          </c:xVal>
          <c:yVal>
            <c:numRef>
              <c:f>[性能测试数据.xlsx]Sheet1!$D$34:$D$39</c:f>
              <c:numCache>
                <c:formatCode>General</c:formatCode>
                <c:ptCount val="6"/>
                <c:pt idx="0">
                  <c:v>12.144888942</c:v>
                </c:pt>
                <c:pt idx="1">
                  <c:v>59.864878366</c:v>
                </c:pt>
                <c:pt idx="2">
                  <c:v>69.728540579</c:v>
                </c:pt>
                <c:pt idx="3">
                  <c:v>76.494712499</c:v>
                </c:pt>
                <c:pt idx="4">
                  <c:v>71.709606091</c:v>
                </c:pt>
                <c:pt idx="5">
                  <c:v>65.114712845</c:v>
                </c:pt>
              </c:numCache>
            </c:numRef>
          </c:yVal>
          <c:smooth val="1"/>
        </c:ser>
        <c:dLbls>
          <c:showLegendKey val="0"/>
          <c:showVal val="0"/>
          <c:showCatName val="0"/>
          <c:showSerName val="0"/>
          <c:showPercent val="0"/>
          <c:showBubbleSize val="0"/>
        </c:dLbls>
        <c:axId val="272562654"/>
        <c:axId val="63550041"/>
      </c:scatterChart>
      <c:valAx>
        <c:axId val="272562654"/>
        <c:scaling>
          <c:orientation val="minMax"/>
        </c:scaling>
        <c:delete val="0"/>
        <c:axPos val="b"/>
        <c:title>
          <c:tx>
            <c:rich>
              <a:bodyPr rot="0" spcFirstLastPara="0" vertOverflow="ellipsis" vert="horz" wrap="square" anchor="ctr" anchorCtr="1"/>
              <a:lstStyle/>
              <a:p>
                <a:pPr defTabSz="914400">
                  <a:defRPr lang="zh-CN" sz="1000" b="0" i="0" u="none" strike="noStrike" kern="1200" baseline="0">
                    <a:solidFill>
                      <a:schemeClr val="tx1">
                        <a:lumMod val="65000"/>
                        <a:lumOff val="35000"/>
                      </a:schemeClr>
                    </a:solidFill>
                    <a:latin typeface="+mn-lt"/>
                    <a:ea typeface="+mn-ea"/>
                    <a:cs typeface="+mn-cs"/>
                  </a:defRPr>
                </a:pPr>
                <a:r>
                  <a:rPr lang="en-US" altLang="zh-CN"/>
                  <a:t>request/s</a:t>
                </a:r>
                <a:endParaRPr lang="en-US" altLang="zh-CN"/>
              </a:p>
            </c:rich>
          </c:tx>
          <c:layout/>
          <c:overlay val="0"/>
          <c:spPr>
            <a:noFill/>
            <a:ln>
              <a:noFill/>
            </a:ln>
            <a:effectLst/>
          </c:sp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63550041"/>
        <c:crosses val="autoZero"/>
        <c:crossBetween val="midCat"/>
      </c:valAx>
      <c:valAx>
        <c:axId val="63550041"/>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0" vertOverflow="ellipsis" vert="horz" wrap="square" anchor="ctr" anchorCtr="1"/>
              <a:lstStyle/>
              <a:p>
                <a:pPr defTabSz="914400">
                  <a:defRPr lang="zh-CN" sz="1000" b="0" i="0" u="none" strike="noStrike" kern="1200" baseline="0">
                    <a:solidFill>
                      <a:schemeClr val="tx1">
                        <a:lumMod val="65000"/>
                        <a:lumOff val="35000"/>
                      </a:schemeClr>
                    </a:solidFill>
                    <a:latin typeface="+mn-lt"/>
                    <a:ea typeface="+mn-ea"/>
                    <a:cs typeface="+mn-cs"/>
                  </a:defRPr>
                </a:pPr>
                <a:r>
                  <a:rPr lang="en-US" altLang="zh-CN"/>
                  <a:t>tps</a:t>
                </a:r>
                <a:endParaRPr lang="en-US" altLang="zh-CN"/>
              </a:p>
            </c:rich>
          </c:tx>
          <c:layout/>
          <c:overlay val="0"/>
          <c:spPr>
            <a:noFill/>
            <a:ln>
              <a:noFill/>
            </a:ln>
            <a:effectLst/>
          </c:sp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272562654"/>
        <c:crosses val="autoZero"/>
        <c:crossBetween val="midCat"/>
      </c:valAx>
      <c:spPr>
        <a:noFill/>
        <a:ln>
          <a:noFill/>
        </a:ln>
        <a:effectLst/>
      </c:spPr>
    </c:plotArea>
    <c:legend>
      <c:legendPos val="r"/>
      <c:layout/>
      <c:overlay val="0"/>
      <c:spPr>
        <a:noFill/>
        <a:ln>
          <a:noFill/>
        </a:ln>
        <a:effectLst/>
      </c:spPr>
      <c:txPr>
        <a:bodyPr rot="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zh-CN"/>
      </a:pPr>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要表达两个意思：</a:t>
            </a:r>
            <a:endParaRPr lang="zh-CN" altLang="en-US" dirty="0"/>
          </a:p>
          <a:p>
            <a:r>
              <a:rPr lang="en-US" altLang="zh-CN" dirty="0"/>
              <a:t>1.</a:t>
            </a:r>
            <a:r>
              <a:rPr lang="zh-CN" altLang="en-US" dirty="0"/>
              <a:t>扶贫国家非常重视</a:t>
            </a:r>
            <a:endParaRPr lang="zh-CN" altLang="en-US" dirty="0"/>
          </a:p>
          <a:p>
            <a:r>
              <a:rPr lang="en-US" altLang="zh-CN" dirty="0"/>
              <a:t>2.</a:t>
            </a:r>
            <a:r>
              <a:rPr lang="zh-CN" altLang="en-US" dirty="0"/>
              <a:t>区块链非常火</a:t>
            </a:r>
            <a:endParaRPr lang="zh-CN" altLang="en-US" dirty="0"/>
          </a:p>
          <a:p>
            <a:r>
              <a:rPr lang="en-US" altLang="zh-CN" dirty="0"/>
              <a:t>3.</a:t>
            </a:r>
            <a:r>
              <a:rPr lang="zh-CN" altLang="en-US" dirty="0"/>
              <a:t>参与了贵州省扶贫项目，本论文就是在这个实际项目的基础上开展的研究</a:t>
            </a:r>
            <a:endParaRPr lang="zh-CN" altLang="en-US" dirty="0"/>
          </a:p>
          <a:p>
            <a:endParaRPr lang="en-US" altLang="zh-CN" dirty="0"/>
          </a:p>
        </p:txBody>
      </p:sp>
      <p:sp>
        <p:nvSpPr>
          <p:cNvPr id="4" name="灯片编号占位符 3"/>
          <p:cNvSpPr>
            <a:spLocks noGrp="1"/>
          </p:cNvSpPr>
          <p:nvPr>
            <p:ph type="sldNum" sz="quarter" idx="10"/>
          </p:nvPr>
        </p:nvSpPr>
        <p:spPr/>
        <p:txBody>
          <a:bodyPr/>
          <a:lstStyle/>
          <a:p>
            <a:fld id="{B2C74456-EB52-4577-819A-4B7EA6F602C1}"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5" name="Slide Image Placeholder 1"/>
          <p:cNvSpPr>
            <a:spLocks noGrp="1" noRot="1" noChangeAspect="1" noTextEdit="1"/>
          </p:cNvSpPr>
          <p:nvPr>
            <p:ph type="sldImg"/>
          </p:nvPr>
        </p:nvSpPr>
        <p:spPr>
          <a:ln>
            <a:solidFill>
              <a:srgbClr val="000000"/>
            </a:solidFill>
            <a:miter/>
          </a:ln>
        </p:spPr>
      </p:sp>
      <p:sp>
        <p:nvSpPr>
          <p:cNvPr id="36866" name="Notes Placeholder 2"/>
          <p:cNvSpPr>
            <a:spLocks noGrp="1"/>
          </p:cNvSpPr>
          <p:nvPr>
            <p:ph type="body"/>
          </p:nvPr>
        </p:nvSpPr>
        <p:spPr/>
        <p:txBody>
          <a:bodyPr wrap="square" lIns="91440" tIns="45720" rIns="91440" bIns="45720" anchor="t"/>
          <a:p>
            <a:pPr lvl="0" eaLnBrk="1" hangingPunct="1">
              <a:spcBef>
                <a:spcPct val="0"/>
              </a:spcBef>
            </a:pPr>
            <a:endParaRPr lang="zh-CN" altLang="zh-CN" dirty="0">
              <a:ea typeface="宋体" panose="02010600030101010101" pitchFamily="2" charset="-122"/>
            </a:endParaRPr>
          </a:p>
        </p:txBody>
      </p:sp>
      <p:sp>
        <p:nvSpPr>
          <p:cNvPr id="36867" name="Slide Number Placeholder 3"/>
          <p:cNvSpPr txBox="1">
            <a:spLocks noGrp="1"/>
          </p:cNvSpPr>
          <p:nvPr>
            <p:ph type="sldNum" sz="quarter"/>
          </p:nvPr>
        </p:nvSpPr>
        <p:spPr>
          <a:xfrm>
            <a:off x="3884613" y="8685213"/>
            <a:ext cx="2971800" cy="458787"/>
          </a:xfrm>
          <a:prstGeom prst="rect">
            <a:avLst/>
          </a:prstGeom>
          <a:noFill/>
          <a:ln w="9525">
            <a:noFill/>
          </a:ln>
        </p:spPr>
        <p:txBody>
          <a:bodyPr wrap="square" lIns="91440" tIns="45720" rIns="91440" bIns="45720" anchor="b"/>
          <a:p>
            <a:pPr lvl="0" indent="0" algn="r"/>
            <a:fld id="{9A0DB2DC-4C9A-4742-B13C-FB6460FD3503}" type="slidenum">
              <a:rPr lang="id-ID" altLang="zh-CN" sz="1200" dirty="0">
                <a:ea typeface="宋体" panose="02010600030101010101" pitchFamily="2" charset="-122"/>
              </a:rPr>
            </a:fld>
            <a:endParaRPr lang="id-ID" altLang="zh-CN" sz="1200" dirty="0">
              <a:ea typeface="宋体" panose="02010600030101010101" pitchFamily="2" charset="-122"/>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在进入平台设计之前，先简单介绍一下我所参与的贵州省扶贫项目。</a:t>
            </a:r>
            <a:endParaRPr lang="zh-CN" altLang="en-US" dirty="0"/>
          </a:p>
          <a:p>
            <a:r>
              <a:rPr lang="zh-CN" altLang="en-US" dirty="0"/>
              <a:t>贵州省设立扶贫基金，用以解决十三五期间政府资金不能覆盖或者投资不足的农村基础设施、公共服务等方面。</a:t>
            </a:r>
            <a:endParaRPr lang="zh-CN" altLang="en-US" dirty="0"/>
          </a:p>
          <a:p>
            <a:r>
              <a:rPr lang="zh-CN" altLang="en-US" dirty="0"/>
              <a:t>政府发挥主导作用，调动社会资金投入到脱贫攻坚事业中去，</a:t>
            </a:r>
            <a:r>
              <a:rPr lang="zh-CN" altLang="en-US" dirty="0">
                <a:sym typeface="+mn-ea"/>
              </a:rPr>
              <a:t>扶贫基金总规模</a:t>
            </a:r>
            <a:r>
              <a:rPr lang="en-US" altLang="zh-CN" dirty="0">
                <a:sym typeface="+mn-ea"/>
              </a:rPr>
              <a:t>3000</a:t>
            </a:r>
            <a:r>
              <a:rPr lang="zh-CN" altLang="en-US" dirty="0">
                <a:sym typeface="+mn-ea"/>
              </a:rPr>
              <a:t>亿元，</a:t>
            </a:r>
            <a:r>
              <a:rPr lang="zh-CN" altLang="en-US" dirty="0"/>
              <a:t>县、省财政分别出资</a:t>
            </a:r>
            <a:r>
              <a:rPr lang="en-US" altLang="zh-CN" dirty="0"/>
              <a:t>6%</a:t>
            </a:r>
            <a:r>
              <a:rPr lang="zh-CN" altLang="en-US" dirty="0"/>
              <a:t>，</a:t>
            </a:r>
            <a:r>
              <a:rPr lang="en-US" altLang="zh-CN" dirty="0"/>
              <a:t>4%</a:t>
            </a:r>
            <a:r>
              <a:rPr lang="zh-CN" altLang="en-US" dirty="0"/>
              <a:t>，金融机构出资</a:t>
            </a:r>
            <a:r>
              <a:rPr lang="en-US" altLang="zh-CN" dirty="0"/>
              <a:t>90%</a:t>
            </a:r>
            <a:r>
              <a:rPr lang="zh-CN" altLang="en-US" dirty="0"/>
              <a:t>。</a:t>
            </a:r>
            <a:endParaRPr lang="zh-CN" altLang="en-US" dirty="0"/>
          </a:p>
          <a:p>
            <a:r>
              <a:rPr lang="zh-CN" altLang="en-US" dirty="0"/>
              <a:t>由此带来了第一个问题：</a:t>
            </a:r>
            <a:endParaRPr lang="zh-CN" altLang="en-US" dirty="0"/>
          </a:p>
          <a:p>
            <a:r>
              <a:rPr lang="zh-CN" altLang="en-US" dirty="0"/>
              <a:t>即，资金是有两方或者更多方共同组成，是一个多方协同的问题。钱是由多方组成，再加上资金规模巨大，作为社会资本一定非常重视对这笔资金的使用情况！</a:t>
            </a:r>
            <a:endParaRPr lang="en-US" altLang="zh-CN" dirty="0"/>
          </a:p>
          <a:p>
            <a:r>
              <a:rPr lang="zh-CN" altLang="en-US" dirty="0"/>
              <a:t>同时，我们看这张业务流程图，从上到下代表资金的发放顺序，从左到右代表了层级的由高到低，从省领导小组办公室到最终的项目实施单位中间层级很多，资金倒了很多手，经过了很多人。那么由此带来了问题</a:t>
            </a:r>
            <a:r>
              <a:rPr lang="en-US" altLang="zh-CN" dirty="0"/>
              <a:t>2</a:t>
            </a:r>
            <a:r>
              <a:rPr lang="zh-CN" altLang="en-US" dirty="0"/>
              <a:t>个：</a:t>
            </a:r>
            <a:endParaRPr lang="zh-CN" altLang="en-US" dirty="0"/>
          </a:p>
          <a:p>
            <a:r>
              <a:rPr lang="en-US" altLang="zh-CN" dirty="0"/>
              <a:t>1.</a:t>
            </a:r>
            <a:r>
              <a:rPr lang="zh-CN" altLang="en-US" dirty="0"/>
              <a:t>难以实时全面的了解资金的使用情况和项目的开展情况</a:t>
            </a:r>
            <a:endParaRPr lang="zh-CN" altLang="en-US" dirty="0"/>
          </a:p>
          <a:p>
            <a:r>
              <a:rPr lang="en-US" altLang="zh-CN" dirty="0"/>
              <a:t>2.</a:t>
            </a:r>
            <a:r>
              <a:rPr lang="zh-CN" altLang="en-US" dirty="0"/>
              <a:t>层级过多，监管乏力，信用可达性和管理有效性会逐渐衰减</a:t>
            </a:r>
            <a:endParaRPr lang="zh-CN" altLang="en-US" dirty="0"/>
          </a:p>
          <a:p>
            <a:endParaRPr lang="en-US" altLang="zh-CN" dirty="0"/>
          </a:p>
        </p:txBody>
      </p:sp>
      <p:sp>
        <p:nvSpPr>
          <p:cNvPr id="4" name="灯片编号占位符 3"/>
          <p:cNvSpPr>
            <a:spLocks noGrp="1"/>
          </p:cNvSpPr>
          <p:nvPr>
            <p:ph type="sldNum" sz="quarter" idx="10"/>
          </p:nvPr>
        </p:nvSpPr>
        <p:spPr/>
        <p:txBody>
          <a:bodyPr/>
          <a:lstStyle/>
          <a:p>
            <a:fld id="{B2C74456-EB52-4577-819A-4B7EA6F602C1}"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sym typeface="+mn-ea"/>
              </a:rPr>
              <a:t>1.</a:t>
            </a:r>
            <a:r>
              <a:rPr lang="zh-CN" altLang="en-US" dirty="0">
                <a:sym typeface="+mn-ea"/>
              </a:rPr>
              <a:t>难以实时全面的了解资金的使用情况和项目的开展情况</a:t>
            </a:r>
            <a:endParaRPr lang="zh-CN" altLang="en-US" dirty="0"/>
          </a:p>
          <a:p>
            <a:r>
              <a:rPr lang="en-US" altLang="zh-CN" dirty="0">
                <a:sym typeface="+mn-ea"/>
              </a:rPr>
              <a:t>2.</a:t>
            </a:r>
            <a:r>
              <a:rPr lang="zh-CN" altLang="en-US" dirty="0">
                <a:sym typeface="+mn-ea"/>
              </a:rPr>
              <a:t>层级过多，监管乏力，信用可达性和管理有效性会逐渐衰减</a:t>
            </a:r>
            <a:endParaRPr lang="zh-CN" dirty="0"/>
          </a:p>
        </p:txBody>
      </p:sp>
      <p:sp>
        <p:nvSpPr>
          <p:cNvPr id="4" name="灯片编号占位符 3"/>
          <p:cNvSpPr>
            <a:spLocks noGrp="1"/>
          </p:cNvSpPr>
          <p:nvPr>
            <p:ph type="sldNum" sz="quarter" idx="10"/>
          </p:nvPr>
        </p:nvSpPr>
        <p:spPr/>
        <p:txBody>
          <a:bodyPr/>
          <a:lstStyle/>
          <a:p>
            <a:fld id="{B2C74456-EB52-4577-819A-4B7EA6F602C1}"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22881" name="Slide Image Placeholder 1"/>
          <p:cNvSpPr>
            <a:spLocks noGrp="1" noRot="1" noChangeAspect="1" noTextEdit="1"/>
          </p:cNvSpPr>
          <p:nvPr>
            <p:ph type="sldImg"/>
          </p:nvPr>
        </p:nvSpPr>
        <p:spPr>
          <a:ln>
            <a:solidFill>
              <a:srgbClr val="000000"/>
            </a:solidFill>
            <a:miter/>
          </a:ln>
        </p:spPr>
      </p:sp>
      <p:sp>
        <p:nvSpPr>
          <p:cNvPr id="122882" name="Notes Placeholder 2"/>
          <p:cNvSpPr>
            <a:spLocks noGrp="1"/>
          </p:cNvSpPr>
          <p:nvPr>
            <p:ph type="body"/>
          </p:nvPr>
        </p:nvSpPr>
        <p:spPr/>
        <p:txBody>
          <a:bodyPr wrap="square" lIns="91440" tIns="45720" rIns="91440" bIns="45720" anchor="t"/>
          <a:p>
            <a:pPr lvl="0" eaLnBrk="1" hangingPunct="1">
              <a:spcBef>
                <a:spcPct val="0"/>
              </a:spcBef>
            </a:pPr>
            <a:r>
              <a:rPr lang="zh-CN" altLang="zh-CN" dirty="0">
                <a:ea typeface="宋体" panose="02010600030101010101" pitchFamily="2" charset="-122"/>
              </a:rPr>
              <a:t>针对以上问题，首先，设计了数字汇票体系</a:t>
            </a:r>
            <a:endParaRPr lang="zh-CN" altLang="zh-CN" dirty="0">
              <a:ea typeface="宋体" panose="02010600030101010101" pitchFamily="2" charset="-122"/>
            </a:endParaRPr>
          </a:p>
          <a:p>
            <a:pPr lvl="0" eaLnBrk="1" hangingPunct="1">
              <a:spcBef>
                <a:spcPct val="0"/>
              </a:spcBef>
            </a:pPr>
            <a:r>
              <a:rPr lang="zh-CN" altLang="zh-CN" dirty="0">
                <a:ea typeface="宋体" panose="02010600030101010101" pitchFamily="2" charset="-122"/>
              </a:rPr>
              <a:t>那么，什么是数字汇票呢？</a:t>
            </a:r>
            <a:endParaRPr lang="zh-CN" altLang="zh-CN" dirty="0">
              <a:ea typeface="宋体" panose="02010600030101010101" pitchFamily="2" charset="-122"/>
            </a:endParaRPr>
          </a:p>
          <a:p>
            <a:pPr lvl="0" eaLnBrk="1" hangingPunct="1">
              <a:spcBef>
                <a:spcPct val="0"/>
              </a:spcBef>
            </a:pPr>
            <a:r>
              <a:rPr lang="zh-CN" altLang="zh-CN" dirty="0">
                <a:ea typeface="宋体" panose="02010600030101010101" pitchFamily="2" charset="-122"/>
              </a:rPr>
              <a:t>数字汇票是</a:t>
            </a:r>
            <a:r>
              <a:rPr lang="zh-CN" altLang="zh-CN" dirty="0">
                <a:ea typeface="宋体" panose="02010600030101010101" pitchFamily="2" charset="-122"/>
                <a:sym typeface="+mn-ea"/>
              </a:rPr>
              <a:t>由省领导小组办公室发行的，</a:t>
            </a:r>
            <a:r>
              <a:rPr lang="zh-CN" altLang="zh-CN" dirty="0">
                <a:ea typeface="宋体" panose="02010600030101010101" pitchFamily="2" charset="-122"/>
              </a:rPr>
              <a:t>运行在区块链上的智能合约，发行时，</a:t>
            </a:r>
            <a:r>
              <a:rPr lang="zh-CN" altLang="zh-CN" dirty="0">
                <a:ea typeface="宋体" panose="02010600030101010101" pitchFamily="2" charset="-122"/>
                <a:sym typeface="+mn-ea"/>
              </a:rPr>
              <a:t>将资金用途，流转路径等资金使用规则写入智能合约，</a:t>
            </a:r>
            <a:r>
              <a:rPr lang="zh-CN" altLang="en-US" dirty="0">
                <a:solidFill>
                  <a:schemeClr val="bg1">
                    <a:lumMod val="50000"/>
                  </a:schemeClr>
                </a:solidFill>
                <a:latin typeface="微软雅黑" panose="020B0503020204020204" charset="-122"/>
                <a:ea typeface="微软雅黑" panose="020B0503020204020204" charset="-122"/>
                <a:sym typeface="Lato Light" charset="0"/>
              </a:rPr>
              <a:t>数字汇票是扶贫资金在数字世界的代表，代表了资金实时的动向。</a:t>
            </a:r>
            <a:endParaRPr lang="zh-CN" altLang="en-US" dirty="0">
              <a:solidFill>
                <a:schemeClr val="bg1">
                  <a:lumMod val="50000"/>
                </a:schemeClr>
              </a:solidFill>
              <a:latin typeface="微软雅黑" panose="020B0503020204020204" charset="-122"/>
              <a:ea typeface="微软雅黑" panose="020B0503020204020204" charset="-122"/>
              <a:sym typeface="Lato Light" charset="0"/>
            </a:endParaRPr>
          </a:p>
          <a:p>
            <a:pPr lvl="0" eaLnBrk="1" hangingPunct="1">
              <a:spcBef>
                <a:spcPct val="0"/>
              </a:spcBef>
            </a:pPr>
            <a:r>
              <a:rPr lang="zh-CN" altLang="en-US" dirty="0">
                <a:solidFill>
                  <a:schemeClr val="bg1">
                    <a:lumMod val="50000"/>
                  </a:schemeClr>
                </a:solidFill>
                <a:latin typeface="微软雅黑" panose="020B0503020204020204" charset="-122"/>
                <a:ea typeface="微软雅黑" panose="020B0503020204020204" charset="-122"/>
                <a:sym typeface="Lato Light" charset="0"/>
              </a:rPr>
              <a:t>举个例子：汇票流转到县财政局，县财政局根据汇票信息打款之后，汇票会自动流转到省财政厅，数字汇票在谁手上，就代表资金现在流转到了谁那里。</a:t>
            </a:r>
            <a:endParaRPr lang="en-US" altLang="zh-CN" dirty="0">
              <a:solidFill>
                <a:schemeClr val="bg1">
                  <a:lumMod val="50000"/>
                </a:schemeClr>
              </a:solidFill>
              <a:latin typeface="微软雅黑" panose="020B0503020204020204" charset="-122"/>
              <a:ea typeface="微软雅黑" panose="020B0503020204020204" charset="-122"/>
              <a:sym typeface="Lato Light" charset="0"/>
            </a:endParaRPr>
          </a:p>
          <a:p>
            <a:pPr lvl="0" eaLnBrk="1" hangingPunct="1">
              <a:spcBef>
                <a:spcPct val="0"/>
              </a:spcBef>
            </a:pPr>
            <a:r>
              <a:rPr lang="zh-CN" altLang="en-US" dirty="0">
                <a:solidFill>
                  <a:schemeClr val="bg1">
                    <a:lumMod val="50000"/>
                  </a:schemeClr>
                </a:solidFill>
                <a:latin typeface="微软雅黑" panose="020B0503020204020204" charset="-122"/>
                <a:ea typeface="微软雅黑" panose="020B0503020204020204" charset="-122"/>
                <a:sym typeface="Lato Light" charset="0"/>
              </a:rPr>
              <a:t>但是现在有一个问题，如何保证你说打款了，就真的打款了呢？即上链信息的真实性问题该如何解决呢？那么，就是区块链的协同发挥作用了。</a:t>
            </a:r>
            <a:endParaRPr lang="zh-CN" altLang="en-US" dirty="0">
              <a:solidFill>
                <a:schemeClr val="bg1">
                  <a:lumMod val="50000"/>
                </a:schemeClr>
              </a:solidFill>
              <a:latin typeface="微软雅黑" panose="020B0503020204020204" charset="-122"/>
              <a:ea typeface="微软雅黑" panose="020B0503020204020204" charset="-122"/>
              <a:sym typeface="Lato Light" charset="0"/>
            </a:endParaRPr>
          </a:p>
          <a:p>
            <a:pPr lvl="0" eaLnBrk="1" hangingPunct="1">
              <a:spcBef>
                <a:spcPct val="0"/>
              </a:spcBef>
            </a:pPr>
            <a:endParaRPr lang="zh-CN" altLang="en-US" dirty="0">
              <a:solidFill>
                <a:schemeClr val="bg1">
                  <a:lumMod val="50000"/>
                </a:schemeClr>
              </a:solidFill>
              <a:latin typeface="微软雅黑" panose="020B0503020204020204" charset="-122"/>
              <a:ea typeface="微软雅黑" panose="020B0503020204020204" charset="-122"/>
              <a:sym typeface="Lato Light" charset="0"/>
            </a:endParaRPr>
          </a:p>
          <a:p>
            <a:pPr lvl="0" eaLnBrk="1" hangingPunct="1">
              <a:spcBef>
                <a:spcPct val="0"/>
              </a:spcBef>
            </a:pPr>
            <a:endParaRPr lang="zh-CN" altLang="en-US" dirty="0">
              <a:solidFill>
                <a:schemeClr val="bg1">
                  <a:lumMod val="50000"/>
                </a:schemeClr>
              </a:solidFill>
              <a:latin typeface="微软雅黑" panose="020B0503020204020204" charset="-122"/>
              <a:ea typeface="微软雅黑" panose="020B0503020204020204" charset="-122"/>
              <a:sym typeface="Lato Light" charset="0"/>
            </a:endParaRPr>
          </a:p>
          <a:p>
            <a:pPr lvl="0" eaLnBrk="1" hangingPunct="1">
              <a:spcBef>
                <a:spcPct val="0"/>
              </a:spcBef>
            </a:pPr>
            <a:endParaRPr lang="zh-CN" altLang="en-US" dirty="0">
              <a:ea typeface="宋体" panose="02010600030101010101" pitchFamily="2" charset="-122"/>
            </a:endParaRPr>
          </a:p>
        </p:txBody>
      </p:sp>
      <p:sp>
        <p:nvSpPr>
          <p:cNvPr id="122883" name="Slide Number Placeholder 3"/>
          <p:cNvSpPr txBox="1">
            <a:spLocks noGrp="1"/>
          </p:cNvSpPr>
          <p:nvPr>
            <p:ph type="sldNum" sz="quarter"/>
          </p:nvPr>
        </p:nvSpPr>
        <p:spPr>
          <a:xfrm>
            <a:off x="3884613" y="8685213"/>
            <a:ext cx="2971800" cy="458787"/>
          </a:xfrm>
          <a:prstGeom prst="rect">
            <a:avLst/>
          </a:prstGeom>
          <a:noFill/>
          <a:ln w="9525">
            <a:noFill/>
          </a:ln>
        </p:spPr>
        <p:txBody>
          <a:bodyPr wrap="square" lIns="91440" tIns="45720" rIns="91440" bIns="45720" anchor="b"/>
          <a:p>
            <a:pPr lvl="0" indent="0" algn="r"/>
            <a:fld id="{9A0DB2DC-4C9A-4742-B13C-FB6460FD3503}" type="slidenum">
              <a:rPr lang="id-ID" altLang="zh-CN" sz="1200" dirty="0">
                <a:ea typeface="宋体" panose="02010600030101010101" pitchFamily="2" charset="-122"/>
              </a:rPr>
            </a:fld>
            <a:endParaRPr lang="id-ID" altLang="zh-CN" sz="1200" dirty="0">
              <a:ea typeface="宋体" panose="02010600030101010101" pitchFamily="2" charset="-122"/>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31073" name="Slide Image Placeholder 1"/>
          <p:cNvSpPr>
            <a:spLocks noGrp="1" noRot="1" noChangeAspect="1" noTextEdit="1"/>
          </p:cNvSpPr>
          <p:nvPr>
            <p:ph type="sldImg"/>
          </p:nvPr>
        </p:nvSpPr>
        <p:spPr>
          <a:ln>
            <a:solidFill>
              <a:srgbClr val="000000"/>
            </a:solidFill>
            <a:miter/>
          </a:ln>
        </p:spPr>
      </p:sp>
      <p:sp>
        <p:nvSpPr>
          <p:cNvPr id="131074" name="Notes Placeholder 2"/>
          <p:cNvSpPr>
            <a:spLocks noGrp="1"/>
          </p:cNvSpPr>
          <p:nvPr>
            <p:ph type="body"/>
          </p:nvPr>
        </p:nvSpPr>
        <p:spPr/>
        <p:txBody>
          <a:bodyPr wrap="square" lIns="91440" tIns="45720" rIns="91440" bIns="45720" anchor="t"/>
          <a:p>
            <a:pPr lvl="0" eaLnBrk="1" hangingPunct="1">
              <a:spcBef>
                <a:spcPct val="0"/>
              </a:spcBef>
            </a:pPr>
            <a:r>
              <a:rPr lang="zh-CN" altLang="zh-CN" dirty="0">
                <a:ea typeface="宋体" panose="02010600030101010101" pitchFamily="2" charset="-122"/>
              </a:rPr>
              <a:t>这里就涉及到平台的实时对账系统</a:t>
            </a:r>
            <a:endParaRPr lang="zh-CN" altLang="zh-CN" dirty="0">
              <a:ea typeface="宋体" panose="02010600030101010101" pitchFamily="2" charset="-122"/>
            </a:endParaRPr>
          </a:p>
          <a:p>
            <a:pPr lvl="0" eaLnBrk="1" hangingPunct="1">
              <a:spcBef>
                <a:spcPct val="0"/>
              </a:spcBef>
            </a:pPr>
            <a:r>
              <a:rPr lang="zh-CN" altLang="zh-CN" dirty="0">
                <a:ea typeface="宋体" panose="02010600030101010101" pitchFamily="2" charset="-122"/>
              </a:rPr>
              <a:t>与银行合作，将银行拉入到区块链网络中</a:t>
            </a:r>
            <a:endParaRPr lang="zh-CN" altLang="zh-CN" dirty="0">
              <a:ea typeface="宋体" panose="02010600030101010101" pitchFamily="2" charset="-122"/>
            </a:endParaRPr>
          </a:p>
          <a:p>
            <a:pPr lvl="0" eaLnBrk="1" hangingPunct="1">
              <a:spcBef>
                <a:spcPct val="0"/>
              </a:spcBef>
            </a:pPr>
            <a:r>
              <a:rPr lang="zh-CN" altLang="zh-CN" dirty="0">
                <a:ea typeface="宋体" panose="02010600030101010101" pitchFamily="2" charset="-122"/>
              </a:rPr>
              <a:t>如县财政局按照</a:t>
            </a:r>
            <a:r>
              <a:rPr lang="en-US" altLang="zh-CN" dirty="0">
                <a:ea typeface="宋体" panose="02010600030101010101" pitchFamily="2" charset="-122"/>
              </a:rPr>
              <a:t>“</a:t>
            </a:r>
            <a:r>
              <a:rPr lang="zh-CN" altLang="en-US" dirty="0">
                <a:ea typeface="宋体" panose="02010600030101010101" pitchFamily="2" charset="-122"/>
              </a:rPr>
              <a:t>数字汇票</a:t>
            </a:r>
            <a:r>
              <a:rPr lang="en-US" altLang="zh-CN" dirty="0">
                <a:ea typeface="宋体" panose="02010600030101010101" pitchFamily="2" charset="-122"/>
              </a:rPr>
              <a:t>”</a:t>
            </a:r>
            <a:r>
              <a:rPr lang="zh-CN" altLang="en-US" dirty="0">
                <a:ea typeface="宋体" panose="02010600030101010101" pitchFamily="2" charset="-122"/>
              </a:rPr>
              <a:t>规定完成了打款操作之后，将银行的打款流水号登记上链，</a:t>
            </a:r>
            <a:r>
              <a:rPr lang="zh-CN" altLang="en-US" dirty="0">
                <a:ea typeface="宋体" panose="02010600030101010101" pitchFamily="2" charset="-122"/>
                <a:sym typeface="+mn-ea"/>
              </a:rPr>
              <a:t>触发对账智能合约</a:t>
            </a:r>
            <a:endParaRPr lang="zh-CN" altLang="en-US" dirty="0">
              <a:ea typeface="宋体" panose="02010600030101010101" pitchFamily="2" charset="-122"/>
            </a:endParaRPr>
          </a:p>
          <a:p>
            <a:pPr lvl="0" eaLnBrk="1" hangingPunct="1">
              <a:spcBef>
                <a:spcPct val="0"/>
              </a:spcBef>
            </a:pPr>
            <a:r>
              <a:rPr lang="zh-CN" altLang="en-US" dirty="0">
                <a:ea typeface="宋体" panose="02010600030101010101" pitchFamily="2" charset="-122"/>
              </a:rPr>
              <a:t>平台拉取银行的流水信息上链，找到</a:t>
            </a:r>
            <a:r>
              <a:rPr lang="zh-CN" altLang="zh-CN" dirty="0">
                <a:ea typeface="宋体" panose="02010600030101010101" pitchFamily="2" charset="-122"/>
                <a:sym typeface="+mn-ea"/>
              </a:rPr>
              <a:t>县财政局打款的流水信息，与数字汇票信息进行比对，完成对账工作，确认转账结果。</a:t>
            </a:r>
            <a:endParaRPr lang="zh-CN" altLang="zh-CN" dirty="0">
              <a:ea typeface="宋体" panose="02010600030101010101" pitchFamily="2" charset="-122"/>
            </a:endParaRPr>
          </a:p>
          <a:p>
            <a:pPr lvl="0" eaLnBrk="1" hangingPunct="1">
              <a:spcBef>
                <a:spcPct val="0"/>
              </a:spcBef>
            </a:pPr>
            <a:endParaRPr lang="zh-CN" altLang="zh-CN" dirty="0">
              <a:ea typeface="宋体" panose="02010600030101010101" pitchFamily="2" charset="-122"/>
            </a:endParaRPr>
          </a:p>
          <a:p>
            <a:pPr lvl="0" eaLnBrk="1" hangingPunct="1">
              <a:spcBef>
                <a:spcPct val="0"/>
              </a:spcBef>
            </a:pPr>
            <a:r>
              <a:rPr lang="zh-CN" altLang="zh-CN" dirty="0">
                <a:ea typeface="宋体" panose="02010600030101010101" pitchFamily="2" charset="-122"/>
              </a:rPr>
              <a:t>这样做的好处是什么呢。首先，保障了上链信息的真实性，这里相当于是由银行对信息进行背书，</a:t>
            </a:r>
            <a:r>
              <a:rPr lang="zh-CN" altLang="en-US" dirty="0">
                <a:solidFill>
                  <a:schemeClr val="bg1">
                    <a:lumMod val="50000"/>
                  </a:schemeClr>
                </a:solidFill>
                <a:latin typeface="微软雅黑" panose="020B0503020204020204" charset="-122"/>
                <a:ea typeface="微软雅黑" panose="020B0503020204020204" charset="-122"/>
                <a:sym typeface="+mn-ea"/>
              </a:rPr>
              <a:t>银行，作为一类做信用吃饭的公司，其信息的真实性得以保障</a:t>
            </a:r>
            <a:endParaRPr lang="zh-CN" altLang="en-US" dirty="0">
              <a:solidFill>
                <a:schemeClr val="bg1">
                  <a:lumMod val="50000"/>
                </a:schemeClr>
              </a:solidFill>
              <a:latin typeface="微软雅黑" panose="020B0503020204020204" charset="-122"/>
              <a:ea typeface="微软雅黑" panose="020B0503020204020204" charset="-122"/>
              <a:sym typeface="+mn-ea"/>
            </a:endParaRPr>
          </a:p>
          <a:p>
            <a:pPr lvl="0" eaLnBrk="1" hangingPunct="1">
              <a:spcBef>
                <a:spcPct val="0"/>
              </a:spcBef>
            </a:pPr>
            <a:r>
              <a:rPr lang="zh-CN" altLang="en-US" dirty="0">
                <a:solidFill>
                  <a:schemeClr val="bg1">
                    <a:lumMod val="50000"/>
                  </a:schemeClr>
                </a:solidFill>
                <a:latin typeface="微软雅黑" panose="020B0503020204020204" charset="-122"/>
                <a:ea typeface="微软雅黑" panose="020B0503020204020204" charset="-122"/>
                <a:sym typeface="+mn-ea"/>
              </a:rPr>
              <a:t>然后是提供数据放心，</a:t>
            </a:r>
            <a:r>
              <a:rPr lang="zh-CN" altLang="zh-CN" dirty="0">
                <a:ea typeface="宋体" panose="02010600030101010101" pitchFamily="2" charset="-122"/>
                <a:sym typeface="+mn-ea"/>
              </a:rPr>
              <a:t>银行区块链网络中的一个节点，需要在自己的节点上部署涉及到自己的智能合约，那么规则自己肯定是清楚的，</a:t>
            </a:r>
            <a:r>
              <a:rPr lang="zh-CN" altLang="en-US" dirty="0">
                <a:solidFill>
                  <a:schemeClr val="bg1">
                    <a:lumMod val="50000"/>
                  </a:schemeClr>
                </a:solidFill>
                <a:latin typeface="微软雅黑" panose="020B0503020204020204" charset="-122"/>
                <a:ea typeface="微软雅黑" panose="020B0503020204020204" charset="-122"/>
                <a:sym typeface="+mn-ea"/>
              </a:rPr>
              <a:t>数据如何分发，如何处理都写在智能合约里，因此也就放心了</a:t>
            </a:r>
            <a:r>
              <a:rPr lang="zh-CN" altLang="zh-CN" dirty="0">
                <a:ea typeface="宋体" panose="02010600030101010101" pitchFamily="2" charset="-122"/>
                <a:sym typeface="+mn-ea"/>
              </a:rPr>
              <a:t>。</a:t>
            </a:r>
            <a:endParaRPr lang="zh-CN" altLang="zh-CN" dirty="0">
              <a:ea typeface="宋体" panose="02010600030101010101" pitchFamily="2" charset="-122"/>
              <a:sym typeface="+mn-ea"/>
            </a:endParaRPr>
          </a:p>
          <a:p>
            <a:pPr lvl="0" eaLnBrk="1" hangingPunct="1">
              <a:spcBef>
                <a:spcPct val="0"/>
              </a:spcBef>
            </a:pPr>
            <a:r>
              <a:rPr lang="zh-CN" altLang="zh-CN" dirty="0">
                <a:ea typeface="宋体" panose="02010600030101010101" pitchFamily="2" charset="-122"/>
                <a:sym typeface="+mn-ea"/>
              </a:rPr>
              <a:t>最后就是，高效的提供作业，我参与到业务中，无需为了你开发新系统。</a:t>
            </a:r>
            <a:endParaRPr lang="zh-CN" altLang="zh-CN" dirty="0">
              <a:ea typeface="宋体" panose="02010600030101010101" pitchFamily="2" charset="-122"/>
              <a:sym typeface="+mn-ea"/>
            </a:endParaRPr>
          </a:p>
          <a:p>
            <a:pPr lvl="0" eaLnBrk="1" hangingPunct="1">
              <a:spcBef>
                <a:spcPct val="0"/>
              </a:spcBef>
            </a:pPr>
            <a:endParaRPr lang="zh-CN" altLang="zh-CN" dirty="0">
              <a:ea typeface="宋体" panose="02010600030101010101" pitchFamily="2" charset="-122"/>
            </a:endParaRPr>
          </a:p>
          <a:p>
            <a:pPr lvl="0" eaLnBrk="1" hangingPunct="1">
              <a:spcBef>
                <a:spcPct val="0"/>
              </a:spcBef>
            </a:pPr>
            <a:r>
              <a:rPr lang="en-US" altLang="zh-CN" dirty="0">
                <a:ea typeface="宋体" panose="02010600030101010101" pitchFamily="2" charset="-122"/>
                <a:sym typeface="+mn-ea"/>
              </a:rPr>
              <a:t>1.</a:t>
            </a:r>
            <a:r>
              <a:rPr lang="zh-CN" altLang="zh-CN" dirty="0">
                <a:ea typeface="宋体" panose="02010600030101010101" pitchFamily="2" charset="-122"/>
                <a:sym typeface="+mn-ea"/>
              </a:rPr>
              <a:t>开端使用省政府的强信用对“数字票据”背书，保证“数字票据”的真实性</a:t>
            </a:r>
            <a:endParaRPr lang="zh-CN" altLang="zh-CN" dirty="0">
              <a:ea typeface="宋体" panose="02010600030101010101" pitchFamily="2" charset="-122"/>
              <a:sym typeface="+mn-ea"/>
            </a:endParaRPr>
          </a:p>
          <a:p>
            <a:pPr lvl="0" eaLnBrk="1" hangingPunct="1">
              <a:spcBef>
                <a:spcPct val="0"/>
              </a:spcBef>
            </a:pPr>
            <a:r>
              <a:rPr lang="en-US" altLang="zh-CN" dirty="0">
                <a:ea typeface="宋体" panose="02010600030101010101" pitchFamily="2" charset="-122"/>
                <a:sym typeface="+mn-ea"/>
              </a:rPr>
              <a:t>2.</a:t>
            </a:r>
            <a:r>
              <a:rPr lang="zh-CN" altLang="zh-CN" dirty="0">
                <a:ea typeface="宋体" panose="02010600030101010101" pitchFamily="2" charset="-122"/>
                <a:sym typeface="+mn-ea"/>
              </a:rPr>
              <a:t>中端使用商业银行的强信用对转账背书，保证转账上链信息的真实性</a:t>
            </a:r>
            <a:endParaRPr lang="zh-CN" altLang="zh-CN" dirty="0">
              <a:ea typeface="宋体" panose="02010600030101010101" pitchFamily="2" charset="-122"/>
              <a:sym typeface="+mn-ea"/>
            </a:endParaRPr>
          </a:p>
          <a:p>
            <a:pPr lvl="0" eaLnBrk="1" hangingPunct="1">
              <a:spcBef>
                <a:spcPct val="0"/>
              </a:spcBef>
            </a:pPr>
            <a:r>
              <a:rPr lang="en-US" altLang="zh-CN" dirty="0">
                <a:ea typeface="宋体" panose="02010600030101010101" pitchFamily="2" charset="-122"/>
                <a:sym typeface="+mn-ea"/>
              </a:rPr>
              <a:t>3.</a:t>
            </a:r>
            <a:r>
              <a:rPr lang="zh-CN" altLang="zh-CN" dirty="0">
                <a:ea typeface="宋体" panose="02010600030101010101" pitchFamily="2" charset="-122"/>
                <a:sym typeface="+mn-ea"/>
              </a:rPr>
              <a:t>同时区块链为“数字票据”提供了安全、可信的运行流转环境。</a:t>
            </a:r>
            <a:endParaRPr lang="zh-CN" altLang="zh-CN" dirty="0">
              <a:ea typeface="宋体" panose="02010600030101010101" pitchFamily="2" charset="-122"/>
              <a:sym typeface="+mn-ea"/>
            </a:endParaRPr>
          </a:p>
          <a:p>
            <a:pPr lvl="0" eaLnBrk="1" hangingPunct="1">
              <a:spcBef>
                <a:spcPct val="0"/>
              </a:spcBef>
            </a:pPr>
            <a:r>
              <a:rPr lang="zh-CN" altLang="zh-CN" dirty="0">
                <a:ea typeface="宋体" panose="02010600030101010101" pitchFamily="2" charset="-122"/>
                <a:sym typeface="+mn-ea"/>
              </a:rPr>
              <a:t>在这样一个结合了完善规章制度和先进科学技术的闭环系统中，扶贫资金将得到更大的保障。</a:t>
            </a:r>
            <a:endParaRPr lang="zh-CN" altLang="zh-CN" dirty="0">
              <a:ea typeface="宋体" panose="02010600030101010101" pitchFamily="2" charset="-122"/>
              <a:sym typeface="+mn-ea"/>
            </a:endParaRPr>
          </a:p>
        </p:txBody>
      </p:sp>
      <p:sp>
        <p:nvSpPr>
          <p:cNvPr id="131075" name="Slide Number Placeholder 3"/>
          <p:cNvSpPr txBox="1">
            <a:spLocks noGrp="1"/>
          </p:cNvSpPr>
          <p:nvPr>
            <p:ph type="sldNum" sz="quarter"/>
          </p:nvPr>
        </p:nvSpPr>
        <p:spPr>
          <a:xfrm>
            <a:off x="3884613" y="8685213"/>
            <a:ext cx="2971800" cy="458787"/>
          </a:xfrm>
          <a:prstGeom prst="rect">
            <a:avLst/>
          </a:prstGeom>
          <a:noFill/>
          <a:ln w="9525">
            <a:noFill/>
          </a:ln>
        </p:spPr>
        <p:txBody>
          <a:bodyPr wrap="square" lIns="91440" tIns="45720" rIns="91440" bIns="45720" anchor="b"/>
          <a:p>
            <a:pPr lvl="0" indent="0" algn="r"/>
            <a:fld id="{9A0DB2DC-4C9A-4742-B13C-FB6460FD3503}" type="slidenum">
              <a:rPr lang="id-ID" altLang="zh-CN" sz="1200" dirty="0">
                <a:ea typeface="宋体" panose="02010600030101010101" pitchFamily="2" charset="-122"/>
              </a:rPr>
            </a:fld>
            <a:endParaRPr lang="id-ID" altLang="zh-CN" sz="1200" dirty="0">
              <a:ea typeface="宋体" panose="02010600030101010101" pitchFamily="2" charset="-122"/>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dirty="0"/>
          </a:p>
        </p:txBody>
      </p:sp>
      <p:sp>
        <p:nvSpPr>
          <p:cNvPr id="4" name="灯片编号占位符 3"/>
          <p:cNvSpPr>
            <a:spLocks noGrp="1"/>
          </p:cNvSpPr>
          <p:nvPr>
            <p:ph type="sldNum" sz="quarter" idx="10"/>
          </p:nvPr>
        </p:nvSpPr>
        <p:spPr/>
        <p:txBody>
          <a:bodyPr/>
          <a:lstStyle/>
          <a:p>
            <a:fld id="{B2C74456-EB52-4577-819A-4B7EA6F602C1}"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dirty="0"/>
          </a:p>
        </p:txBody>
      </p:sp>
      <p:sp>
        <p:nvSpPr>
          <p:cNvPr id="4" name="灯片编号占位符 3"/>
          <p:cNvSpPr>
            <a:spLocks noGrp="1"/>
          </p:cNvSpPr>
          <p:nvPr>
            <p:ph type="sldNum" sz="quarter" idx="10"/>
          </p:nvPr>
        </p:nvSpPr>
        <p:spPr/>
        <p:txBody>
          <a:bodyPr/>
          <a:lstStyle/>
          <a:p>
            <a:fld id="{B2C74456-EB52-4577-819A-4B7EA6F602C1}"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dirty="0"/>
          </a:p>
        </p:txBody>
      </p:sp>
      <p:sp>
        <p:nvSpPr>
          <p:cNvPr id="4" name="灯片编号占位符 3"/>
          <p:cNvSpPr>
            <a:spLocks noGrp="1"/>
          </p:cNvSpPr>
          <p:nvPr>
            <p:ph type="sldNum" sz="quarter" idx="10"/>
          </p:nvPr>
        </p:nvSpPr>
        <p:spPr/>
        <p:txBody>
          <a:bodyPr/>
          <a:lstStyle/>
          <a:p>
            <a:fld id="{B2C74456-EB52-4577-819A-4B7EA6F602C1}"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dirty="0"/>
              <a:t>平台使用</a:t>
            </a:r>
            <a:r>
              <a:rPr lang="en-US" altLang="zh-CN" dirty="0"/>
              <a:t>node.js</a:t>
            </a:r>
            <a:r>
              <a:rPr lang="zh-CN" altLang="en-US" dirty="0"/>
              <a:t>编写，使用</a:t>
            </a:r>
            <a:r>
              <a:rPr lang="en-US" altLang="zh-CN" dirty="0"/>
              <a:t>express</a:t>
            </a:r>
            <a:r>
              <a:rPr lang="zh-CN" altLang="en-US" dirty="0"/>
              <a:t>框架，具有不错的性能，很好的并发性，适合高频场景。</a:t>
            </a:r>
            <a:endParaRPr lang="zh-CN" altLang="en-US" dirty="0"/>
          </a:p>
          <a:p>
            <a:r>
              <a:rPr lang="zh-CN" altLang="en-US" dirty="0"/>
              <a:t>同时，使用</a:t>
            </a:r>
            <a:r>
              <a:rPr lang="en-US" altLang="zh-CN" dirty="0"/>
              <a:t>apache ab</a:t>
            </a:r>
            <a:r>
              <a:rPr lang="zh-CN" altLang="en-US" dirty="0"/>
              <a:t>测试工具对其进行压力测试，具有很好的</a:t>
            </a:r>
            <a:r>
              <a:rPr lang="en-US" altLang="zh-CN" dirty="0"/>
              <a:t>TPS</a:t>
            </a:r>
            <a:endParaRPr lang="en-US" altLang="zh-CN" dirty="0"/>
          </a:p>
          <a:p>
            <a:r>
              <a:rPr lang="zh-CN" altLang="en-US" dirty="0"/>
              <a:t>测试命令：</a:t>
            </a:r>
            <a:r>
              <a:rPr lang="en-US" altLang="zh-CN" dirty="0"/>
              <a:t>ab -n1000 -c10 http://localhost:4000/</a:t>
            </a:r>
            <a:endParaRPr lang="en-US" altLang="zh-CN" dirty="0"/>
          </a:p>
          <a:p>
            <a:r>
              <a:rPr lang="en-US" altLang="zh-CN" dirty="0"/>
              <a:t>1000</a:t>
            </a:r>
            <a:r>
              <a:rPr lang="zh-CN" altLang="en-US" dirty="0"/>
              <a:t>个请求 </a:t>
            </a:r>
            <a:r>
              <a:rPr lang="en-US" altLang="zh-CN" dirty="0"/>
              <a:t>10</a:t>
            </a:r>
            <a:r>
              <a:rPr lang="zh-CN" altLang="en-US" dirty="0"/>
              <a:t>个进程</a:t>
            </a:r>
            <a:endParaRPr lang="zh-CN" altLang="en-US" dirty="0"/>
          </a:p>
          <a:p>
            <a:r>
              <a:rPr lang="zh-CN" altLang="en-US" dirty="0"/>
              <a:t>测得</a:t>
            </a:r>
            <a:r>
              <a:rPr lang="en-US" altLang="zh-CN" dirty="0"/>
              <a:t>TPS</a:t>
            </a:r>
            <a:r>
              <a:rPr lang="zh-CN" altLang="en-US" dirty="0"/>
              <a:t>为</a:t>
            </a:r>
            <a:r>
              <a:rPr lang="en-US" altLang="zh-CN" dirty="0"/>
              <a:t>3762.52[#/s]</a:t>
            </a:r>
            <a:endParaRPr lang="en-US" altLang="zh-CN" dirty="0"/>
          </a:p>
          <a:p>
            <a:r>
              <a:rPr lang="zh-CN" altLang="en-US" dirty="0"/>
              <a:t>完全可以支撑区块链的运行，而且绰绰有余</a:t>
            </a:r>
            <a:endParaRPr lang="zh-CN" altLang="en-US" dirty="0"/>
          </a:p>
        </p:txBody>
      </p:sp>
      <p:sp>
        <p:nvSpPr>
          <p:cNvPr id="4" name="灯片编号占位符 3"/>
          <p:cNvSpPr>
            <a:spLocks noGrp="1"/>
          </p:cNvSpPr>
          <p:nvPr>
            <p:ph type="sldNum" sz="quarter" idx="10"/>
          </p:nvPr>
        </p:nvSpPr>
        <p:spPr/>
        <p:txBody>
          <a:bodyPr/>
          <a:lstStyle/>
          <a:p>
            <a:fld id="{B2C74456-EB52-4577-819A-4B7EA6F602C1}"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更多模板下载地址</a:t>
            </a:r>
            <a:r>
              <a:rPr lang="zh-CN" altLang="en-US" dirty="0" smtClean="0"/>
              <a:t>：</a:t>
            </a:r>
            <a:r>
              <a:rPr lang="en-US" altLang="zh-CN" dirty="0" smtClean="0"/>
              <a:t>http://www.1ppt.com</a:t>
            </a:r>
            <a:r>
              <a:rPr lang="zh-CN" altLang="en-US" dirty="0" smtClean="0"/>
              <a:t>（</a:t>
            </a:r>
            <a:r>
              <a:rPr lang="zh-CN" altLang="en-US" dirty="0"/>
              <a:t>复制链接到浏览器打开）</a:t>
            </a:r>
            <a:endParaRPr lang="zh-CN" altLang="en-US" dirty="0"/>
          </a:p>
        </p:txBody>
      </p:sp>
      <p:sp>
        <p:nvSpPr>
          <p:cNvPr id="4" name="灯片编号占位符 3"/>
          <p:cNvSpPr>
            <a:spLocks noGrp="1"/>
          </p:cNvSpPr>
          <p:nvPr>
            <p:ph type="sldNum" sz="quarter" idx="10"/>
          </p:nvPr>
        </p:nvSpPr>
        <p:spPr/>
        <p:txBody>
          <a:bodyPr/>
          <a:lstStyle/>
          <a:p>
            <a:fld id="{B2C74456-EB52-4577-819A-4B7EA6F602C1}"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dirty="0"/>
              <a:t>这一页主要表达自己做了什么，分为两大块，四小小点</a:t>
            </a:r>
            <a:endParaRPr lang="zh-CN" dirty="0"/>
          </a:p>
          <a:p>
            <a:r>
              <a:rPr lang="zh-CN" dirty="0"/>
              <a:t>左边为第一大块：关键技术研究</a:t>
            </a:r>
            <a:endParaRPr lang="zh-CN" dirty="0"/>
          </a:p>
          <a:p>
            <a:r>
              <a:rPr lang="zh-CN" dirty="0"/>
              <a:t>右边为第二大块：平台设计</a:t>
            </a:r>
            <a:endParaRPr lang="zh-CN" dirty="0"/>
          </a:p>
        </p:txBody>
      </p:sp>
      <p:sp>
        <p:nvSpPr>
          <p:cNvPr id="4" name="灯片编号占位符 3"/>
          <p:cNvSpPr>
            <a:spLocks noGrp="1"/>
          </p:cNvSpPr>
          <p:nvPr>
            <p:ph type="sldNum" sz="quarter" idx="10"/>
          </p:nvPr>
        </p:nvSpPr>
        <p:spPr/>
        <p:txBody>
          <a:bodyPr/>
          <a:lstStyle/>
          <a:p>
            <a:fld id="{B2C74456-EB52-4577-819A-4B7EA6F602C1}"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这一页简单介绍区块链是什么，从</a:t>
            </a:r>
            <a:r>
              <a:rPr lang="en-US" altLang="zh-CN" dirty="0"/>
              <a:t>1</a:t>
            </a:r>
            <a:r>
              <a:rPr lang="zh-CN" altLang="en-US" dirty="0"/>
              <a:t>到</a:t>
            </a:r>
            <a:r>
              <a:rPr lang="en-US" altLang="zh-CN" dirty="0"/>
              <a:t>4</a:t>
            </a:r>
            <a:r>
              <a:rPr lang="zh-CN" altLang="en-US" dirty="0"/>
              <a:t>是一环套一环的有逻辑的一步一步讲解什么是区块链</a:t>
            </a:r>
            <a:endParaRPr lang="zh-CN" altLang="en-US" dirty="0"/>
          </a:p>
        </p:txBody>
      </p:sp>
      <p:sp>
        <p:nvSpPr>
          <p:cNvPr id="4" name="灯片编号占位符 3"/>
          <p:cNvSpPr>
            <a:spLocks noGrp="1"/>
          </p:cNvSpPr>
          <p:nvPr>
            <p:ph type="sldNum" sz="quarter" idx="10"/>
          </p:nvPr>
        </p:nvSpPr>
        <p:spPr/>
        <p:txBody>
          <a:bodyPr/>
          <a:lstStyle/>
          <a:p>
            <a:fld id="{B2C74456-EB52-4577-819A-4B7EA6F602C1}"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2C74456-EB52-4577-819A-4B7EA6F602C1}"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35169" name="Slide Image Placeholder 1"/>
          <p:cNvSpPr>
            <a:spLocks noGrp="1" noRot="1" noChangeAspect="1" noTextEdit="1"/>
          </p:cNvSpPr>
          <p:nvPr>
            <p:ph type="sldImg"/>
          </p:nvPr>
        </p:nvSpPr>
        <p:spPr>
          <a:ln>
            <a:solidFill>
              <a:srgbClr val="000000"/>
            </a:solidFill>
            <a:miter/>
          </a:ln>
        </p:spPr>
      </p:sp>
      <p:sp>
        <p:nvSpPr>
          <p:cNvPr id="135170" name="Notes Placeholder 2"/>
          <p:cNvSpPr>
            <a:spLocks noGrp="1"/>
          </p:cNvSpPr>
          <p:nvPr>
            <p:ph type="body"/>
          </p:nvPr>
        </p:nvSpPr>
        <p:spPr/>
        <p:txBody>
          <a:bodyPr wrap="square" lIns="91440" tIns="45720" rIns="91440" bIns="45720" anchor="t"/>
          <a:p>
            <a:pPr lvl="0" eaLnBrk="1" hangingPunct="1">
              <a:spcBef>
                <a:spcPct val="0"/>
              </a:spcBef>
            </a:pPr>
            <a:r>
              <a:rPr lang="zh-CN" altLang="zh-CN" dirty="0">
                <a:ea typeface="宋体" panose="02010600030101010101" pitchFamily="2" charset="-122"/>
              </a:rPr>
              <a:t>简单介绍一下拜占庭将军问题</a:t>
            </a:r>
            <a:endParaRPr lang="zh-CN" altLang="zh-CN" dirty="0">
              <a:ea typeface="宋体" panose="02010600030101010101" pitchFamily="2" charset="-122"/>
            </a:endParaRPr>
          </a:p>
          <a:p>
            <a:pPr lvl="0" eaLnBrk="1" hangingPunct="1">
              <a:spcBef>
                <a:spcPct val="0"/>
              </a:spcBef>
            </a:pPr>
            <a:r>
              <a:rPr lang="zh-CN" altLang="zh-CN" dirty="0">
                <a:ea typeface="宋体" panose="02010600030101010101" pitchFamily="2" charset="-122"/>
              </a:rPr>
              <a:t>然后，由此引申出，共识算法是一个不破不立，自己相互对抗的问题，最锋利的矛和最坚固的盾的故事，因此共识算法一直在互相对抗中前进，发展。</a:t>
            </a:r>
            <a:endParaRPr lang="zh-CN" altLang="zh-CN" dirty="0">
              <a:ea typeface="宋体" panose="02010600030101010101" pitchFamily="2" charset="-122"/>
            </a:endParaRPr>
          </a:p>
          <a:p>
            <a:pPr lvl="0" eaLnBrk="1" hangingPunct="1">
              <a:spcBef>
                <a:spcPct val="0"/>
              </a:spcBef>
            </a:pPr>
            <a:r>
              <a:rPr lang="zh-CN" altLang="zh-CN" dirty="0">
                <a:ea typeface="宋体" panose="02010600030101010101" pitchFamily="2" charset="-122"/>
              </a:rPr>
              <a:t>先把主战场搭起来，然后在看看如何博弈</a:t>
            </a:r>
            <a:endParaRPr lang="zh-CN" altLang="zh-CN" dirty="0">
              <a:ea typeface="宋体" panose="02010600030101010101" pitchFamily="2" charset="-122"/>
            </a:endParaRPr>
          </a:p>
        </p:txBody>
      </p:sp>
      <p:sp>
        <p:nvSpPr>
          <p:cNvPr id="135171" name="Slide Number Placeholder 3"/>
          <p:cNvSpPr txBox="1">
            <a:spLocks noGrp="1"/>
          </p:cNvSpPr>
          <p:nvPr>
            <p:ph type="sldNum" sz="quarter"/>
          </p:nvPr>
        </p:nvSpPr>
        <p:spPr>
          <a:xfrm>
            <a:off x="3884613" y="8685213"/>
            <a:ext cx="2971800" cy="458787"/>
          </a:xfrm>
          <a:prstGeom prst="rect">
            <a:avLst/>
          </a:prstGeom>
          <a:noFill/>
          <a:ln w="9525">
            <a:noFill/>
          </a:ln>
        </p:spPr>
        <p:txBody>
          <a:bodyPr wrap="square" lIns="91440" tIns="45720" rIns="91440" bIns="45720" anchor="b"/>
          <a:p>
            <a:pPr lvl="0" indent="0" algn="r"/>
            <a:fld id="{9A0DB2DC-4C9A-4742-B13C-FB6460FD3503}" type="slidenum">
              <a:rPr lang="id-ID" altLang="zh-CN" sz="1200" dirty="0">
                <a:ea typeface="宋体" panose="02010600030101010101" pitchFamily="2" charset="-122"/>
              </a:rPr>
            </a:fld>
            <a:endParaRPr lang="id-ID" altLang="zh-CN" sz="1200" dirty="0">
              <a:ea typeface="宋体" panose="02010600030101010101" pitchFamily="2"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5777" name="Slide Image Placeholder 1"/>
          <p:cNvSpPr>
            <a:spLocks noGrp="1" noRot="1" noChangeAspect="1" noTextEdit="1"/>
          </p:cNvSpPr>
          <p:nvPr>
            <p:ph type="sldImg"/>
          </p:nvPr>
        </p:nvSpPr>
        <p:spPr>
          <a:ln>
            <a:solidFill>
              <a:srgbClr val="000000"/>
            </a:solidFill>
            <a:miter/>
          </a:ln>
        </p:spPr>
      </p:sp>
      <p:sp>
        <p:nvSpPr>
          <p:cNvPr id="75778" name="Notes Placeholder 2"/>
          <p:cNvSpPr>
            <a:spLocks noGrp="1"/>
          </p:cNvSpPr>
          <p:nvPr>
            <p:ph type="body"/>
          </p:nvPr>
        </p:nvSpPr>
        <p:spPr/>
        <p:txBody>
          <a:bodyPr wrap="square" lIns="91440" tIns="45720" rIns="91440" bIns="45720" anchor="t"/>
          <a:p>
            <a:pPr lvl="0" eaLnBrk="1" hangingPunct="1">
              <a:spcBef>
                <a:spcPct val="0"/>
              </a:spcBef>
            </a:pPr>
            <a:r>
              <a:rPr lang="zh-CN" dirty="0">
                <a:ea typeface="宋体" panose="02010600030101010101" pitchFamily="2" charset="-122"/>
              </a:rPr>
              <a:t>大流程说完之后，扣扣细节</a:t>
            </a:r>
            <a:endParaRPr lang="zh-CN" dirty="0">
              <a:ea typeface="宋体" panose="02010600030101010101" pitchFamily="2" charset="-122"/>
            </a:endParaRPr>
          </a:p>
          <a:p>
            <a:pPr lvl="0" eaLnBrk="1" hangingPunct="1">
              <a:spcBef>
                <a:spcPct val="0"/>
              </a:spcBef>
            </a:pPr>
            <a:r>
              <a:rPr lang="zh-CN" altLang="en-US" dirty="0">
                <a:ea typeface="宋体" panose="02010600030101010101" pitchFamily="2" charset="-122"/>
              </a:rPr>
              <a:t>第一条比较全局，主要还是限制备份节点的作恶</a:t>
            </a:r>
            <a:endParaRPr lang="zh-CN" altLang="en-US" dirty="0">
              <a:ea typeface="宋体" panose="02010600030101010101" pitchFamily="2" charset="-122"/>
            </a:endParaRPr>
          </a:p>
          <a:p>
            <a:pPr lvl="0" eaLnBrk="1" hangingPunct="1">
              <a:spcBef>
                <a:spcPct val="0"/>
              </a:spcBef>
            </a:pPr>
            <a:r>
              <a:rPr lang="zh-CN" altLang="en-US" dirty="0">
                <a:ea typeface="宋体" panose="02010600030101010101" pitchFamily="2" charset="-122"/>
              </a:rPr>
              <a:t>第二条和第三条主要针对主节点的作恶</a:t>
            </a:r>
            <a:endParaRPr lang="zh-CN" altLang="en-US" dirty="0">
              <a:ea typeface="宋体" panose="02010600030101010101" pitchFamily="2" charset="-122"/>
            </a:endParaRPr>
          </a:p>
          <a:p>
            <a:pPr lvl="0" eaLnBrk="1" hangingPunct="1">
              <a:spcBef>
                <a:spcPct val="0"/>
              </a:spcBef>
            </a:pPr>
            <a:endParaRPr lang="zh-CN" altLang="en-US" dirty="0">
              <a:ea typeface="宋体" panose="02010600030101010101" pitchFamily="2" charset="-122"/>
            </a:endParaRPr>
          </a:p>
          <a:p>
            <a:pPr lvl="0" eaLnBrk="1" hangingPunct="1">
              <a:spcBef>
                <a:spcPct val="0"/>
              </a:spcBef>
            </a:pPr>
            <a:r>
              <a:rPr lang="zh-CN" altLang="en-US" dirty="0">
                <a:ea typeface="宋体" panose="02010600030101010101" pitchFamily="2" charset="-122"/>
              </a:rPr>
              <a:t>主节点切换：每个节点都会单独算一个概率，选出一个新的主节点，然后广播这条消息，在收到的消息里面选出一个收到投票最多的担任新的主节点。</a:t>
            </a:r>
            <a:endParaRPr lang="zh-CN" altLang="en-US" dirty="0">
              <a:ea typeface="宋体" panose="02010600030101010101" pitchFamily="2" charset="-122"/>
            </a:endParaRPr>
          </a:p>
          <a:p>
            <a:pPr lvl="0" eaLnBrk="1" hangingPunct="1">
              <a:spcBef>
                <a:spcPct val="0"/>
              </a:spcBef>
            </a:pPr>
            <a:r>
              <a:rPr lang="zh-CN" altLang="en-US" dirty="0">
                <a:ea typeface="宋体" panose="02010600030101010101" pitchFamily="2" charset="-122"/>
              </a:rPr>
              <a:t> </a:t>
            </a:r>
            <a:endParaRPr lang="zh-CN" altLang="en-US" dirty="0">
              <a:ea typeface="宋体" panose="02010600030101010101" pitchFamily="2" charset="-122"/>
            </a:endParaRPr>
          </a:p>
          <a:p>
            <a:pPr lvl="0" eaLnBrk="1" hangingPunct="1">
              <a:spcBef>
                <a:spcPct val="0"/>
              </a:spcBef>
            </a:pPr>
            <a:r>
              <a:rPr lang="zh-CN" altLang="en-US" dirty="0">
                <a:ea typeface="宋体" panose="02010600030101010101" pitchFamily="2" charset="-122"/>
              </a:rPr>
              <a:t>作恶方式有：</a:t>
            </a:r>
            <a:endParaRPr lang="zh-CN" altLang="en-US" dirty="0">
              <a:ea typeface="宋体" panose="02010600030101010101" pitchFamily="2" charset="-122"/>
            </a:endParaRPr>
          </a:p>
          <a:p>
            <a:pPr lvl="0" eaLnBrk="1" hangingPunct="1">
              <a:spcBef>
                <a:spcPct val="0"/>
              </a:spcBef>
            </a:pPr>
            <a:r>
              <a:rPr lang="en-US" altLang="zh-CN" dirty="0">
                <a:ea typeface="宋体" panose="02010600030101010101" pitchFamily="2" charset="-122"/>
              </a:rPr>
              <a:t>1.</a:t>
            </a:r>
            <a:endParaRPr lang="en-US" altLang="zh-CN" dirty="0">
              <a:ea typeface="宋体" panose="02010600030101010101" pitchFamily="2" charset="-122"/>
            </a:endParaRPr>
          </a:p>
          <a:p>
            <a:pPr lvl="0" eaLnBrk="1" hangingPunct="1">
              <a:spcBef>
                <a:spcPct val="0"/>
              </a:spcBef>
            </a:pPr>
            <a:r>
              <a:rPr lang="en-US" altLang="zh-CN" dirty="0">
                <a:ea typeface="宋体" panose="02010600030101010101" pitchFamily="2" charset="-122"/>
              </a:rPr>
              <a:t>2.</a:t>
            </a:r>
            <a:endParaRPr lang="en-US" altLang="zh-CN" dirty="0">
              <a:ea typeface="宋体" panose="02010600030101010101" pitchFamily="2" charset="-122"/>
            </a:endParaRPr>
          </a:p>
          <a:p>
            <a:pPr lvl="0" eaLnBrk="1" hangingPunct="1">
              <a:spcBef>
                <a:spcPct val="0"/>
              </a:spcBef>
            </a:pPr>
            <a:r>
              <a:rPr lang="en-US" altLang="zh-CN" dirty="0">
                <a:ea typeface="宋体" panose="02010600030101010101" pitchFamily="2" charset="-122"/>
              </a:rPr>
              <a:t>3.</a:t>
            </a:r>
            <a:endParaRPr lang="en-US" altLang="zh-CN" dirty="0">
              <a:ea typeface="宋体" panose="02010600030101010101" pitchFamily="2" charset="-122"/>
            </a:endParaRPr>
          </a:p>
          <a:p>
            <a:pPr lvl="0" eaLnBrk="1" hangingPunct="1">
              <a:spcBef>
                <a:spcPct val="0"/>
              </a:spcBef>
            </a:pPr>
            <a:r>
              <a:rPr lang="en-US" altLang="zh-CN" dirty="0">
                <a:ea typeface="宋体" panose="02010600030101010101" pitchFamily="2" charset="-122"/>
              </a:rPr>
              <a:t>4.</a:t>
            </a:r>
            <a:endParaRPr lang="en-US" altLang="zh-CN" dirty="0">
              <a:ea typeface="宋体" panose="02010600030101010101" pitchFamily="2" charset="-122"/>
            </a:endParaRPr>
          </a:p>
        </p:txBody>
      </p:sp>
      <p:sp>
        <p:nvSpPr>
          <p:cNvPr id="75779" name="Slide Number Placeholder 3"/>
          <p:cNvSpPr txBox="1">
            <a:spLocks noGrp="1"/>
          </p:cNvSpPr>
          <p:nvPr>
            <p:ph type="sldNum" sz="quarter"/>
          </p:nvPr>
        </p:nvSpPr>
        <p:spPr>
          <a:xfrm>
            <a:off x="3884613" y="8685213"/>
            <a:ext cx="2971800" cy="458787"/>
          </a:xfrm>
          <a:prstGeom prst="rect">
            <a:avLst/>
          </a:prstGeom>
          <a:noFill/>
          <a:ln w="9525">
            <a:noFill/>
          </a:ln>
        </p:spPr>
        <p:txBody>
          <a:bodyPr wrap="square" lIns="91440" tIns="45720" rIns="91440" bIns="45720" anchor="b"/>
          <a:p>
            <a:pPr lvl="0" indent="0" algn="r"/>
            <a:fld id="{9A0DB2DC-4C9A-4742-B13C-FB6460FD3503}" type="slidenum">
              <a:rPr lang="id-ID" altLang="zh-CN" sz="1200" dirty="0">
                <a:ea typeface="宋体" panose="02010600030101010101" pitchFamily="2" charset="-122"/>
              </a:rPr>
            </a:fld>
            <a:endParaRPr lang="id-ID" altLang="zh-CN" sz="1200" dirty="0">
              <a:ea typeface="宋体" panose="02010600030101010101" pitchFamily="2"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sym typeface="+mn-ea"/>
              </a:rPr>
              <a:t>核心：路由模块</a:t>
            </a:r>
            <a:endParaRPr lang="zh-CN" altLang="en-US" dirty="0">
              <a:sym typeface="+mn-ea"/>
            </a:endParaRPr>
          </a:p>
          <a:p>
            <a:r>
              <a:rPr lang="zh-CN" altLang="en-US" dirty="0">
                <a:sym typeface="+mn-ea"/>
              </a:rPr>
              <a:t>一：整体思路是什么：将大量交易放到主链之外进行，只把关键环节放到主链上确认。那么，要完成这样一项工作，所以我设计了路由模块。</a:t>
            </a:r>
            <a:endParaRPr lang="en-US" altLang="zh-CN" dirty="0">
              <a:sym typeface="+mn-ea"/>
            </a:endParaRPr>
          </a:p>
          <a:p>
            <a:r>
              <a:rPr lang="zh-CN" altLang="en-US" dirty="0">
                <a:sym typeface="+mn-ea"/>
              </a:rPr>
              <a:t>二：这个架构是怎么运作的：</a:t>
            </a:r>
            <a:endParaRPr lang="zh-CN" altLang="en-US" dirty="0">
              <a:sym typeface="+mn-ea"/>
            </a:endParaRPr>
          </a:p>
          <a:p>
            <a:pPr lvl="1"/>
            <a:r>
              <a:rPr lang="en-US" altLang="zh-CN" dirty="0">
                <a:sym typeface="+mn-ea"/>
              </a:rPr>
              <a:t>1.</a:t>
            </a:r>
            <a:r>
              <a:rPr lang="zh-CN" altLang="en-US" dirty="0">
                <a:sym typeface="+mn-ea"/>
              </a:rPr>
              <a:t>客户端发送请求，路由模块根据请求的发送者，调用主链的路由管理合约，获取路由分配策略。</a:t>
            </a:r>
            <a:r>
              <a:rPr lang="zh-CN" altLang="en-US" dirty="0">
                <a:solidFill>
                  <a:srgbClr val="FF0000"/>
                </a:solidFill>
                <a:sym typeface="+mn-ea"/>
              </a:rPr>
              <a:t>我这里实现的是根据</a:t>
            </a:r>
            <a:r>
              <a:rPr lang="en-US" altLang="zh-CN" dirty="0">
                <a:solidFill>
                  <a:srgbClr val="FF0000"/>
                </a:solidFill>
                <a:sym typeface="+mn-ea"/>
              </a:rPr>
              <a:t>userId</a:t>
            </a:r>
            <a:r>
              <a:rPr lang="zh-CN" altLang="en-US" dirty="0">
                <a:solidFill>
                  <a:srgbClr val="FF0000"/>
                </a:solidFill>
                <a:sym typeface="+mn-ea"/>
              </a:rPr>
              <a:t>分配不同的子链，分配的逻辑是每条子链负责处理相应</a:t>
            </a:r>
            <a:r>
              <a:rPr lang="en-US" altLang="zh-CN" dirty="0">
                <a:solidFill>
                  <a:srgbClr val="FF0000"/>
                </a:solidFill>
                <a:sym typeface="+mn-ea"/>
              </a:rPr>
              <a:t>user</a:t>
            </a:r>
            <a:r>
              <a:rPr lang="zh-CN" altLang="en-US" dirty="0">
                <a:solidFill>
                  <a:srgbClr val="FF0000"/>
                </a:solidFill>
                <a:sym typeface="+mn-ea"/>
              </a:rPr>
              <a:t>的请求，如果有未注册的</a:t>
            </a:r>
            <a:r>
              <a:rPr lang="en-US" altLang="zh-CN" dirty="0">
                <a:solidFill>
                  <a:srgbClr val="FF0000"/>
                </a:solidFill>
                <a:sym typeface="+mn-ea"/>
              </a:rPr>
              <a:t>ueser</a:t>
            </a:r>
            <a:r>
              <a:rPr lang="zh-CN" altLang="en-US" dirty="0">
                <a:solidFill>
                  <a:srgbClr val="FF0000"/>
                </a:solidFill>
                <a:sym typeface="+mn-ea"/>
              </a:rPr>
              <a:t>则自动向当前未注册满的子链注册，即将该</a:t>
            </a:r>
            <a:r>
              <a:rPr lang="en-US" altLang="zh-CN" dirty="0">
                <a:solidFill>
                  <a:srgbClr val="FF0000"/>
                </a:solidFill>
                <a:sym typeface="+mn-ea"/>
              </a:rPr>
              <a:t>user</a:t>
            </a:r>
            <a:r>
              <a:rPr lang="zh-CN" altLang="en-US" dirty="0">
                <a:solidFill>
                  <a:srgbClr val="FF0000"/>
                </a:solidFill>
                <a:sym typeface="+mn-ea"/>
              </a:rPr>
              <a:t>交由该子链负责。</a:t>
            </a:r>
            <a:endParaRPr lang="zh-CN" altLang="en-US" dirty="0">
              <a:solidFill>
                <a:srgbClr val="FF0000"/>
              </a:solidFill>
              <a:sym typeface="+mn-ea"/>
            </a:endParaRPr>
          </a:p>
          <a:p>
            <a:pPr lvl="1"/>
            <a:r>
              <a:rPr lang="en-US" altLang="zh-CN" dirty="0">
                <a:sym typeface="+mn-ea"/>
              </a:rPr>
              <a:t>2.</a:t>
            </a:r>
            <a:r>
              <a:rPr lang="zh-CN" altLang="en-US" dirty="0">
                <a:solidFill>
                  <a:schemeClr val="bg1">
                    <a:lumMod val="50000"/>
                  </a:schemeClr>
                </a:solidFill>
                <a:latin typeface="微软雅黑" panose="020B0503020204020204" charset="-122"/>
                <a:ea typeface="微软雅黑" panose="020B0503020204020204" charset="-122"/>
                <a:sym typeface="Lato Light" charset="0"/>
              </a:rPr>
              <a:t>根据获取的路由策略，将请求转发至指定子链，子链会立刻返回请求的摘要，中继层缓存该摘要，用以异步回调。</a:t>
            </a:r>
            <a:endParaRPr lang="en-US" altLang="zh-CN" dirty="0">
              <a:sym typeface="+mn-ea"/>
            </a:endParaRPr>
          </a:p>
          <a:p>
            <a:pPr lvl="1"/>
            <a:r>
              <a:rPr lang="en-US" altLang="zh-CN" dirty="0">
                <a:sym typeface="+mn-ea"/>
              </a:rPr>
              <a:t>3.</a:t>
            </a:r>
            <a:r>
              <a:rPr lang="zh-CN" altLang="en-US" dirty="0">
                <a:solidFill>
                  <a:schemeClr val="bg1">
                    <a:lumMod val="50000"/>
                  </a:schemeClr>
                </a:solidFill>
                <a:latin typeface="微软雅黑" panose="020B0503020204020204" charset="-122"/>
                <a:ea typeface="微软雅黑" panose="020B0503020204020204" charset="-122"/>
                <a:sym typeface="Lato Light" charset="0"/>
              </a:rPr>
              <a:t>子链执行请求，执行完成后，将请求摘要和执行结果返回到中基层。</a:t>
            </a:r>
            <a:endParaRPr lang="en-US" altLang="zh-CN" dirty="0">
              <a:sym typeface="+mn-ea"/>
            </a:endParaRPr>
          </a:p>
          <a:p>
            <a:pPr lvl="1"/>
            <a:r>
              <a:rPr lang="en-US" altLang="zh-CN" dirty="0">
                <a:sym typeface="+mn-ea"/>
              </a:rPr>
              <a:t>4.</a:t>
            </a:r>
            <a:r>
              <a:rPr lang="zh-CN" altLang="en-US" dirty="0">
                <a:solidFill>
                  <a:schemeClr val="bg1">
                    <a:lumMod val="50000"/>
                  </a:schemeClr>
                </a:solidFill>
                <a:latin typeface="微软雅黑" panose="020B0503020204020204" charset="-122"/>
                <a:ea typeface="微软雅黑" panose="020B0503020204020204" charset="-122"/>
                <a:sym typeface="Lato Light" charset="0"/>
              </a:rPr>
              <a:t>路由模块收到回复后，根据请求摘要，寻找对应对调，并将结果确认在主链上。</a:t>
            </a:r>
            <a:endParaRPr lang="en-US" altLang="zh-CN" dirty="0">
              <a:sym typeface="+mn-ea"/>
            </a:endParaRPr>
          </a:p>
          <a:p>
            <a:r>
              <a:rPr lang="zh-CN" altLang="en-US" dirty="0">
                <a:sym typeface="+mn-ea"/>
              </a:rPr>
              <a:t>三：好处是什么：</a:t>
            </a:r>
            <a:endParaRPr lang="zh-CN" altLang="en-US" dirty="0">
              <a:sym typeface="+mn-ea"/>
            </a:endParaRPr>
          </a:p>
          <a:p>
            <a:pPr lvl="1"/>
            <a:r>
              <a:rPr lang="en-US" altLang="zh-CN" dirty="0">
                <a:sym typeface="+mn-ea"/>
              </a:rPr>
              <a:t>1.</a:t>
            </a:r>
            <a:r>
              <a:rPr lang="zh-CN" altLang="en-US" dirty="0">
                <a:sym typeface="+mn-ea"/>
              </a:rPr>
              <a:t>提高</a:t>
            </a:r>
            <a:r>
              <a:rPr lang="en-US" altLang="zh-CN" dirty="0">
                <a:sym typeface="+mn-ea"/>
              </a:rPr>
              <a:t>TPS</a:t>
            </a:r>
            <a:endParaRPr lang="en-US" altLang="zh-CN" dirty="0">
              <a:sym typeface="+mn-ea"/>
            </a:endParaRPr>
          </a:p>
          <a:p>
            <a:pPr lvl="1"/>
            <a:r>
              <a:rPr lang="en-US" altLang="zh-CN" dirty="0">
                <a:sym typeface="+mn-ea"/>
              </a:rPr>
              <a:t>2.</a:t>
            </a:r>
            <a:r>
              <a:rPr lang="zh-CN" altLang="en-US" dirty="0">
                <a:sym typeface="+mn-ea"/>
              </a:rPr>
              <a:t>灵活，当我们有新的业务，需要不同的路由分配策略时，我只需要部署新的合约即可，我们不用动程序（</a:t>
            </a:r>
            <a:r>
              <a:rPr lang="en-US" altLang="zh-CN" dirty="0">
                <a:sym typeface="+mn-ea"/>
              </a:rPr>
              <a:t>down</a:t>
            </a:r>
            <a:r>
              <a:rPr lang="zh-CN" altLang="en-US" dirty="0">
                <a:sym typeface="+mn-ea"/>
              </a:rPr>
              <a:t>掉，改代码，再重新</a:t>
            </a:r>
            <a:r>
              <a:rPr lang="en-US" altLang="zh-CN" dirty="0">
                <a:sym typeface="+mn-ea"/>
              </a:rPr>
              <a:t>up</a:t>
            </a:r>
            <a:r>
              <a:rPr lang="zh-CN" altLang="en-US" dirty="0">
                <a:sym typeface="+mn-ea"/>
              </a:rPr>
              <a:t>服务）。</a:t>
            </a:r>
            <a:endParaRPr lang="zh-CN" altLang="en-US" dirty="0">
              <a:sym typeface="+mn-ea"/>
            </a:endParaRPr>
          </a:p>
          <a:p>
            <a:pPr lvl="1"/>
            <a:r>
              <a:rPr lang="en-US" altLang="zh-CN" dirty="0">
                <a:sym typeface="+mn-ea"/>
              </a:rPr>
              <a:t>3.</a:t>
            </a:r>
            <a:r>
              <a:rPr lang="zh-CN" altLang="en-US" dirty="0">
                <a:sym typeface="+mn-ea"/>
              </a:rPr>
              <a:t>透明性。区块链是一个促进多方协同的技术，那么在链上就会有不同的参与者，以银行为例，现在需要银行的流水信息，但是银行可能会对自己的数据的安全性有所顾虑，我将数据如何分发，如何处理写在智能合约里，就好比法律合同，都很清楚透明，这样就消除了银行的顾虑。</a:t>
            </a:r>
            <a:endParaRPr lang="zh-CN" altLang="en-US" dirty="0">
              <a:sym typeface="+mn-ea"/>
            </a:endParaRPr>
          </a:p>
          <a:p>
            <a:r>
              <a:rPr lang="zh-CN" altLang="en-US" dirty="0"/>
              <a:t>四：举例：</a:t>
            </a:r>
            <a:r>
              <a:rPr lang="zh-CN" altLang="en-US" dirty="0">
                <a:sym typeface="+mn-ea"/>
              </a:rPr>
              <a:t>不同业务方会被分配到不同的子链，如</a:t>
            </a:r>
            <a:r>
              <a:rPr lang="en-US" altLang="zh-CN" dirty="0">
                <a:sym typeface="+mn-ea"/>
              </a:rPr>
              <a:t>SPV</a:t>
            </a:r>
            <a:r>
              <a:rPr lang="zh-CN" altLang="en-US" dirty="0">
                <a:sym typeface="+mn-ea"/>
              </a:rPr>
              <a:t>的请求就是分配到</a:t>
            </a:r>
            <a:r>
              <a:rPr lang="en-US" altLang="zh-CN" dirty="0">
                <a:sym typeface="+mn-ea"/>
              </a:rPr>
              <a:t>set1</a:t>
            </a:r>
            <a:r>
              <a:rPr lang="zh-CN" altLang="en-US" dirty="0">
                <a:sym typeface="+mn-ea"/>
              </a:rPr>
              <a:t>来处理，</a:t>
            </a:r>
            <a:r>
              <a:rPr lang="en-US" altLang="zh-CN" dirty="0">
                <a:sym typeface="+mn-ea"/>
              </a:rPr>
              <a:t>SPV</a:t>
            </a:r>
            <a:r>
              <a:rPr lang="zh-CN" altLang="en-US" dirty="0">
                <a:sym typeface="+mn-ea"/>
              </a:rPr>
              <a:t>拨款之后，会向平台提交流水号，这个请求时</a:t>
            </a:r>
            <a:r>
              <a:rPr lang="en-US" altLang="zh-CN" dirty="0">
                <a:sym typeface="+mn-ea"/>
              </a:rPr>
              <a:t>SPV</a:t>
            </a:r>
            <a:r>
              <a:rPr lang="zh-CN" altLang="en-US" dirty="0">
                <a:sym typeface="+mn-ea"/>
              </a:rPr>
              <a:t>发的，所以路由模块根据请求编号，将该请求转发至</a:t>
            </a:r>
            <a:r>
              <a:rPr lang="en-US" altLang="zh-CN" dirty="0">
                <a:sym typeface="+mn-ea"/>
              </a:rPr>
              <a:t>set1</a:t>
            </a:r>
            <a:r>
              <a:rPr lang="zh-CN" altLang="en-US" dirty="0">
                <a:sym typeface="+mn-ea"/>
              </a:rPr>
              <a:t>来处理，给请求进入</a:t>
            </a:r>
            <a:r>
              <a:rPr lang="en-US" altLang="zh-CN" dirty="0">
                <a:sym typeface="+mn-ea"/>
              </a:rPr>
              <a:t>set1</a:t>
            </a:r>
            <a:r>
              <a:rPr lang="zh-CN" altLang="en-US" dirty="0">
                <a:sym typeface="+mn-ea"/>
              </a:rPr>
              <a:t>之后，触发对账合约，对账合约又触发流水信息寻找合约，然后将寻找的结果</a:t>
            </a:r>
            <a:r>
              <a:rPr lang="en-US" altLang="zh-CN" dirty="0">
                <a:sym typeface="+mn-ea"/>
              </a:rPr>
              <a:t>return</a:t>
            </a:r>
            <a:r>
              <a:rPr lang="zh-CN" altLang="en-US" dirty="0">
                <a:sym typeface="+mn-ea"/>
              </a:rPr>
              <a:t>给对账合约，发起对账检查。对账完成后，异步返回给路由模块对账结果，将该请求转发至主链。</a:t>
            </a:r>
            <a:endParaRPr lang="zh-CN" altLang="en-US" dirty="0">
              <a:sym typeface="+mn-ea"/>
            </a:endParaRPr>
          </a:p>
          <a:p>
            <a:endParaRPr lang="zh-CN" altLang="en-US" dirty="0">
              <a:sym typeface="+mn-ea"/>
            </a:endParaRPr>
          </a:p>
          <a:p>
            <a:r>
              <a:rPr lang="zh-CN" altLang="en-US" dirty="0">
                <a:sym typeface="+mn-ea"/>
              </a:rPr>
              <a:t>路由链中部署</a:t>
            </a:r>
            <a:r>
              <a:rPr lang="en-US" altLang="zh-CN" dirty="0">
                <a:sym typeface="+mn-ea"/>
              </a:rPr>
              <a:t>3</a:t>
            </a:r>
            <a:r>
              <a:rPr lang="zh-CN" altLang="en-US" dirty="0">
                <a:sym typeface="+mn-ea"/>
              </a:rPr>
              <a:t>个合约分别是：多个</a:t>
            </a:r>
            <a:r>
              <a:rPr lang="en-US" altLang="zh-CN" dirty="0">
                <a:sym typeface="+mn-ea"/>
              </a:rPr>
              <a:t>node</a:t>
            </a:r>
            <a:r>
              <a:rPr lang="zh-CN" altLang="en-US" dirty="0">
                <a:sym typeface="+mn-ea"/>
              </a:rPr>
              <a:t>合约（一个区块链中所有节点的信息，如</a:t>
            </a:r>
            <a:r>
              <a:rPr lang="en-US" altLang="zh-CN" dirty="0">
                <a:sym typeface="+mn-ea"/>
              </a:rPr>
              <a:t>ip</a:t>
            </a:r>
            <a:r>
              <a:rPr lang="zh-CN" altLang="en-US" dirty="0">
                <a:sym typeface="+mn-ea"/>
              </a:rPr>
              <a:t>，</a:t>
            </a:r>
            <a:r>
              <a:rPr lang="en-US" altLang="zh-CN" dirty="0">
                <a:sym typeface="+mn-ea"/>
              </a:rPr>
              <a:t>p2p</a:t>
            </a:r>
            <a:r>
              <a:rPr lang="zh-CN" altLang="en-US" dirty="0">
                <a:sym typeface="+mn-ea"/>
              </a:rPr>
              <a:t>端口，节点类型等），多个</a:t>
            </a:r>
            <a:r>
              <a:rPr lang="en-US" altLang="zh-CN" dirty="0">
                <a:sym typeface="+mn-ea"/>
              </a:rPr>
              <a:t>set</a:t>
            </a:r>
            <a:r>
              <a:rPr lang="zh-CN" altLang="en-US" dirty="0">
                <a:sym typeface="+mn-ea"/>
              </a:rPr>
              <a:t>合约这个合约有两个作用，一个是增加删除节点（即掌控了现在这个链是什么样的，有多少个怎么样的节点组成），第二个接收业务的注册，</a:t>
            </a:r>
            <a:r>
              <a:rPr lang="en-US" altLang="zh-CN" dirty="0">
                <a:sym typeface="+mn-ea"/>
              </a:rPr>
              <a:t>1</a:t>
            </a:r>
            <a:r>
              <a:rPr lang="zh-CN" altLang="en-US" dirty="0">
                <a:sym typeface="+mn-ea"/>
              </a:rPr>
              <a:t>个路由管理合约（这个是纯粹的针对业务涉及的，针对这个业务请求，我该怎么分配路由策略）。</a:t>
            </a:r>
            <a:endParaRPr lang="zh-CN" altLang="en-US" dirty="0"/>
          </a:p>
          <a:p>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B2C74456-EB52-4577-819A-4B7EA6F602C1}"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8065" name="Slide Image Placeholder 1"/>
          <p:cNvSpPr>
            <a:spLocks noGrp="1" noRot="1" noChangeAspect="1" noTextEdit="1"/>
          </p:cNvSpPr>
          <p:nvPr>
            <p:ph type="sldImg"/>
          </p:nvPr>
        </p:nvSpPr>
        <p:spPr>
          <a:ln>
            <a:solidFill>
              <a:srgbClr val="000000"/>
            </a:solidFill>
            <a:miter/>
          </a:ln>
        </p:spPr>
      </p:sp>
      <p:sp>
        <p:nvSpPr>
          <p:cNvPr id="88066" name="Notes Placeholder 2"/>
          <p:cNvSpPr>
            <a:spLocks noGrp="1"/>
          </p:cNvSpPr>
          <p:nvPr>
            <p:ph type="body"/>
          </p:nvPr>
        </p:nvSpPr>
        <p:spPr/>
        <p:txBody>
          <a:bodyPr wrap="square" lIns="91440" tIns="45720" rIns="91440" bIns="45720" anchor="t"/>
          <a:p>
            <a:pPr lvl="0" eaLnBrk="1" hangingPunct="1">
              <a:spcBef>
                <a:spcPct val="0"/>
              </a:spcBef>
            </a:pPr>
            <a:endParaRPr lang="zh-CN" altLang="zh-CN" dirty="0">
              <a:ea typeface="宋体" panose="02010600030101010101" pitchFamily="2" charset="-122"/>
            </a:endParaRPr>
          </a:p>
        </p:txBody>
      </p:sp>
      <p:sp>
        <p:nvSpPr>
          <p:cNvPr id="88067" name="Slide Number Placeholder 3"/>
          <p:cNvSpPr txBox="1">
            <a:spLocks noGrp="1"/>
          </p:cNvSpPr>
          <p:nvPr>
            <p:ph type="sldNum" sz="quarter"/>
          </p:nvPr>
        </p:nvSpPr>
        <p:spPr>
          <a:xfrm>
            <a:off x="3884613" y="8685213"/>
            <a:ext cx="2971800" cy="458787"/>
          </a:xfrm>
          <a:prstGeom prst="rect">
            <a:avLst/>
          </a:prstGeom>
          <a:noFill/>
          <a:ln w="9525">
            <a:noFill/>
          </a:ln>
        </p:spPr>
        <p:txBody>
          <a:bodyPr wrap="square" lIns="91440" tIns="45720" rIns="91440" bIns="45720" anchor="b"/>
          <a:p>
            <a:pPr lvl="0" indent="0" algn="r"/>
            <a:fld id="{9A0DB2DC-4C9A-4742-B13C-FB6460FD3503}" type="slidenum">
              <a:rPr lang="id-ID" altLang="zh-CN" sz="1200" dirty="0">
                <a:ea typeface="宋体" panose="02010600030101010101" pitchFamily="2" charset="-122"/>
              </a:rPr>
            </a:fld>
            <a:endParaRPr lang="id-ID" altLang="zh-CN" sz="1200" dirty="0">
              <a:ea typeface="宋体" panose="02010600030101010101" pitchFamily="2"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5" name="Slide Image Placeholder 1"/>
          <p:cNvSpPr>
            <a:spLocks noGrp="1" noRot="1" noChangeAspect="1" noTextEdit="1"/>
          </p:cNvSpPr>
          <p:nvPr>
            <p:ph type="sldImg"/>
          </p:nvPr>
        </p:nvSpPr>
        <p:spPr>
          <a:ln>
            <a:solidFill>
              <a:srgbClr val="000000"/>
            </a:solidFill>
            <a:miter/>
          </a:ln>
        </p:spPr>
      </p:sp>
      <p:sp>
        <p:nvSpPr>
          <p:cNvPr id="36866" name="Notes Placeholder 2"/>
          <p:cNvSpPr>
            <a:spLocks noGrp="1"/>
          </p:cNvSpPr>
          <p:nvPr>
            <p:ph type="body"/>
          </p:nvPr>
        </p:nvSpPr>
        <p:spPr/>
        <p:txBody>
          <a:bodyPr wrap="square" lIns="91440" tIns="45720" rIns="91440" bIns="45720" anchor="t"/>
          <a:p>
            <a:pPr lvl="0" eaLnBrk="1" hangingPunct="1">
              <a:spcBef>
                <a:spcPct val="0"/>
              </a:spcBef>
            </a:pPr>
            <a:endParaRPr lang="zh-CN" altLang="zh-CN" dirty="0">
              <a:ea typeface="宋体" panose="02010600030101010101" pitchFamily="2" charset="-122"/>
            </a:endParaRPr>
          </a:p>
        </p:txBody>
      </p:sp>
      <p:sp>
        <p:nvSpPr>
          <p:cNvPr id="36867" name="Slide Number Placeholder 3"/>
          <p:cNvSpPr txBox="1">
            <a:spLocks noGrp="1"/>
          </p:cNvSpPr>
          <p:nvPr>
            <p:ph type="sldNum" sz="quarter"/>
          </p:nvPr>
        </p:nvSpPr>
        <p:spPr>
          <a:xfrm>
            <a:off x="3884613" y="8685213"/>
            <a:ext cx="2971800" cy="458787"/>
          </a:xfrm>
          <a:prstGeom prst="rect">
            <a:avLst/>
          </a:prstGeom>
          <a:noFill/>
          <a:ln w="9525">
            <a:noFill/>
          </a:ln>
        </p:spPr>
        <p:txBody>
          <a:bodyPr wrap="square" lIns="91440" tIns="45720" rIns="91440" bIns="45720" anchor="b"/>
          <a:p>
            <a:pPr lvl="0" indent="0" algn="r"/>
            <a:fld id="{9A0DB2DC-4C9A-4742-B13C-FB6460FD3503}" type="slidenum">
              <a:rPr lang="id-ID" altLang="zh-CN" sz="1200" dirty="0">
                <a:ea typeface="宋体" panose="02010600030101010101" pitchFamily="2" charset="-122"/>
              </a:rPr>
            </a:fld>
            <a:endParaRPr lang="id-ID" altLang="zh-CN" sz="1200" dirty="0">
              <a:ea typeface="宋体" panose="02010600030101010101"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pPr fontAlgn="base"/>
            <a:r>
              <a:rPr lang="en-US" strike="noStrike" noProof="1" smtClean="0"/>
              <a:t>Click to edit Master title style</a:t>
            </a:r>
            <a:endParaRPr lang="en-US" strike="noStrike" noProof="1"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fontAlgn="base"/>
            <a:r>
              <a:rPr lang="en-US" strike="noStrike" noProof="1" smtClean="0"/>
              <a:t>Click to edit Master subtitle style</a:t>
            </a:r>
            <a:endParaRPr lang="en-US" strike="noStrike" noProof="1" dirty="0"/>
          </a:p>
        </p:txBody>
      </p:sp>
      <p:sp>
        <p:nvSpPr>
          <p:cNvPr id="4" name="日期占位符 3"/>
          <p:cNvSpPr>
            <a:spLocks noGrp="1"/>
          </p:cNvSpPr>
          <p:nvPr>
            <p:ph type="dt" sz="half" idx="10"/>
          </p:nvPr>
        </p:nvSpPr>
        <p:spPr>
          <a:xfrm>
            <a:off x="838200" y="6356350"/>
            <a:ext cx="2743200" cy="365125"/>
          </a:xfrm>
        </p:spPr>
        <p:txBody>
          <a:bodyPr/>
          <a:p>
            <a:pPr marL="0" marR="0" lvl="0" indent="0" algn="l" defTabSz="914400" rtl="0" eaLnBrk="1" fontAlgn="base" latinLnBrk="0" hangingPunct="1">
              <a:lnSpc>
                <a:spcPct val="100000"/>
              </a:lnSpc>
              <a:spcBef>
                <a:spcPct val="0"/>
              </a:spcBef>
              <a:spcAft>
                <a:spcPct val="0"/>
              </a:spcAft>
              <a:buClrTx/>
              <a:buSzTx/>
              <a:buFontTx/>
              <a:buNone/>
              <a:defRPr/>
            </a:pPr>
            <a:fld id="{2FCC1E48-C2E2-487B-A2DA-941BDCAC9EFE}" type="datetimeFigureOut">
              <a:rPr kumimoji="0" lang="id-ID" altLang="zh-CN" sz="1200" b="0" i="0" u="none" strike="noStrike" kern="1200" cap="none" spc="0" normalizeH="0" baseline="0" noProof="0">
                <a:ln>
                  <a:noFill/>
                </a:ln>
                <a:solidFill>
                  <a:srgbClr val="898989"/>
                </a:solidFill>
                <a:effectLst/>
                <a:uLnTx/>
                <a:uFillTx/>
                <a:latin typeface="Calibri" panose="020F0502020204030204" charset="0"/>
                <a:ea typeface="+mn-ea"/>
                <a:cs typeface="+mn-cs"/>
              </a:rPr>
            </a:fld>
            <a:endParaRPr kumimoji="0" lang="id-ID" altLang="zh-CN" sz="1200" b="0" i="0" u="none" strike="noStrike" kern="1200" cap="none" spc="0" normalizeH="0" baseline="0" noProof="0">
              <a:ln>
                <a:noFill/>
              </a:ln>
              <a:solidFill>
                <a:srgbClr val="898989"/>
              </a:solidFill>
              <a:effectLst/>
              <a:uLnTx/>
              <a:uFillTx/>
              <a:latin typeface="Calibri" panose="020F0502020204030204" charset="0"/>
              <a:ea typeface="+mn-ea"/>
              <a:cs typeface="+mn-cs"/>
            </a:endParaRPr>
          </a:p>
        </p:txBody>
      </p:sp>
      <p:sp>
        <p:nvSpPr>
          <p:cNvPr id="5" name="页脚占位符 4"/>
          <p:cNvSpPr>
            <a:spLocks noGrp="1"/>
          </p:cNvSpPr>
          <p:nvPr>
            <p:ph type="ftr" sz="quarter" idx="11"/>
          </p:nvPr>
        </p:nvSpPr>
        <p:spPr>
          <a:xfrm>
            <a:off x="4038600" y="6356350"/>
            <a:ext cx="4114800" cy="365125"/>
          </a:xfrm>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200" b="0" i="0" u="none" strike="noStrike" kern="1200" cap="none" spc="0" normalizeH="0" baseline="0" noProof="0">
              <a:ln>
                <a:noFill/>
              </a:ln>
              <a:solidFill>
                <a:srgbClr val="898989"/>
              </a:solidFill>
              <a:effectLst/>
              <a:uLnTx/>
              <a:uFillTx/>
              <a:latin typeface="Calibri" panose="020F0502020204030204" charset="0"/>
              <a:ea typeface="+mn-ea"/>
              <a:cs typeface="+mn-cs"/>
            </a:endParaRPr>
          </a:p>
        </p:txBody>
      </p:sp>
      <p:sp>
        <p:nvSpPr>
          <p:cNvPr id="6" name="灯片编号占位符 5"/>
          <p:cNvSpPr>
            <a:spLocks noGrp="1"/>
          </p:cNvSpPr>
          <p:nvPr>
            <p:ph type="sldNum" sz="quarter" idx="12"/>
          </p:nvPr>
        </p:nvSpPr>
        <p:spPr>
          <a:xfrm>
            <a:off x="8610600" y="6356350"/>
            <a:ext cx="2743200" cy="365125"/>
          </a:xfrm>
        </p:spPr>
        <p:txBody>
          <a:bodyPr/>
          <a:p>
            <a:pPr marL="0" marR="0" lvl="0" indent="0" algn="r" defTabSz="914400" rtl="0" eaLnBrk="1" fontAlgn="base" latinLnBrk="0" hangingPunct="1">
              <a:lnSpc>
                <a:spcPct val="100000"/>
              </a:lnSpc>
              <a:spcBef>
                <a:spcPct val="0"/>
              </a:spcBef>
              <a:spcAft>
                <a:spcPct val="0"/>
              </a:spcAft>
              <a:buClrTx/>
              <a:buSzTx/>
              <a:buFontTx/>
              <a:buNone/>
              <a:defRPr/>
            </a:pPr>
            <a:fld id="{B65EDEF1-4F36-4CB5-8A67-D7538BB9FB1B}" type="slidenum">
              <a:rPr kumimoji="0" lang="id-ID" altLang="zh-CN" sz="1200" b="0" i="0" u="none" strike="noStrike" kern="1200" cap="none" spc="0" normalizeH="0" baseline="0" noProof="0">
                <a:ln>
                  <a:noFill/>
                </a:ln>
                <a:solidFill>
                  <a:srgbClr val="898989"/>
                </a:solidFill>
                <a:effectLst/>
                <a:uLnTx/>
                <a:uFillTx/>
                <a:latin typeface="Calibri" panose="020F0502020204030204" charset="0"/>
                <a:ea typeface="+mn-ea"/>
                <a:cs typeface="+mn-cs"/>
              </a:rPr>
            </a:fld>
            <a:endParaRPr kumimoji="0" lang="id-ID" altLang="zh-CN" sz="1200" b="0" i="0" u="none" strike="noStrike" kern="1200" cap="none" spc="0" normalizeH="0" baseline="0" noProof="0">
              <a:ln>
                <a:noFill/>
              </a:ln>
              <a:solidFill>
                <a:srgbClr val="898989"/>
              </a:solidFill>
              <a:effectLst/>
              <a:uLnTx/>
              <a:uFillTx/>
              <a:latin typeface="Calibri" panose="020F0502020204030204" charset="0"/>
              <a:ea typeface="+mn-ea"/>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6_Пользовательский макет">
    <p:spTree>
      <p:nvGrpSpPr>
        <p:cNvPr id="1" name=""/>
        <p:cNvGrpSpPr/>
        <p:nvPr/>
      </p:nvGrpSpPr>
      <p:grpSpPr>
        <a:xfrm>
          <a:off x="0" y="0"/>
          <a:ext cx="0" cy="0"/>
          <a:chOff x="0" y="0"/>
          <a:chExt cx="0" cy="0"/>
        </a:xfrm>
      </p:grpSpPr>
      <p:sp>
        <p:nvSpPr>
          <p:cNvPr id="7" name="Рисунок 6"/>
          <p:cNvSpPr>
            <a:spLocks noGrp="1"/>
          </p:cNvSpPr>
          <p:nvPr>
            <p:ph type="pic" sz="quarter" idx="10"/>
          </p:nvPr>
        </p:nvSpPr>
        <p:spPr>
          <a:xfrm>
            <a:off x="0" y="0"/>
            <a:ext cx="3097499" cy="6858000"/>
          </a:xfrm>
        </p:spPr>
        <p:txBody>
          <a:bodyPr/>
          <a:lstStyle/>
          <a:p>
            <a:endParaRPr lang="ru-RU" dirty="0"/>
          </a:p>
        </p:txBody>
      </p:sp>
      <p:sp>
        <p:nvSpPr>
          <p:cNvPr id="8" name="Рисунок 6"/>
          <p:cNvSpPr>
            <a:spLocks noGrp="1"/>
          </p:cNvSpPr>
          <p:nvPr>
            <p:ph type="pic" sz="quarter" idx="11"/>
          </p:nvPr>
        </p:nvSpPr>
        <p:spPr>
          <a:xfrm>
            <a:off x="3097499" y="0"/>
            <a:ext cx="3001963" cy="6858000"/>
          </a:xfrm>
        </p:spPr>
        <p:txBody>
          <a:bodyPr/>
          <a:lstStyle/>
          <a:p>
            <a:endParaRPr lang="ru-RU" dirty="0"/>
          </a:p>
        </p:txBody>
      </p:sp>
      <p:sp>
        <p:nvSpPr>
          <p:cNvPr id="11" name="Рисунок 6"/>
          <p:cNvSpPr>
            <a:spLocks noGrp="1"/>
          </p:cNvSpPr>
          <p:nvPr>
            <p:ph type="pic" sz="quarter" idx="12"/>
          </p:nvPr>
        </p:nvSpPr>
        <p:spPr>
          <a:xfrm>
            <a:off x="6099462" y="0"/>
            <a:ext cx="3117871" cy="6858000"/>
          </a:xfrm>
        </p:spPr>
        <p:txBody>
          <a:bodyPr/>
          <a:lstStyle/>
          <a:p>
            <a:endParaRPr lang="ru-RU" dirty="0"/>
          </a:p>
        </p:txBody>
      </p:sp>
      <p:sp>
        <p:nvSpPr>
          <p:cNvPr id="12" name="Рисунок 6"/>
          <p:cNvSpPr>
            <a:spLocks noGrp="1"/>
          </p:cNvSpPr>
          <p:nvPr>
            <p:ph type="pic" sz="quarter" idx="13"/>
          </p:nvPr>
        </p:nvSpPr>
        <p:spPr>
          <a:xfrm>
            <a:off x="9217333" y="0"/>
            <a:ext cx="2974667" cy="6858000"/>
          </a:xfrm>
        </p:spPr>
        <p:txBody>
          <a:bodyPr/>
          <a:lstStyle/>
          <a:p>
            <a:endParaRPr lang="ru-RU" dirty="0"/>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Layout>
</file>

<file path=ppt/slideMasters/_rels/slideMaster1.xml.rels><?xml version="1.0" encoding="UTF-8" standalone="yes"?>
<Relationships xmlns="http://schemas.openxmlformats.org/package/2006/relationships"><Relationship Id="rId5" Type="http://schemas.openxmlformats.org/officeDocument/2006/relationships/theme" Target="../theme/theme1.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EEFF3"/>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txStyles>
    <p:titleStyle>
      <a:lvl1pPr algn="ctr" defTabSz="1219200" rtl="0" eaLnBrk="1" latinLnBrk="0" hangingPunct="1">
        <a:spcBef>
          <a:spcPct val="0"/>
        </a:spcBef>
        <a:buNone/>
        <a:defRPr sz="5865" kern="1200">
          <a:solidFill>
            <a:schemeClr val="tx1"/>
          </a:solidFill>
          <a:latin typeface="+mj-lt"/>
          <a:ea typeface="+mj-ea"/>
          <a:cs typeface="+mj-cs"/>
        </a:defRPr>
      </a:lvl1pPr>
    </p:titleStyle>
    <p:bodyStyle>
      <a:lvl1pPr marL="457200" indent="-457200" algn="l" defTabSz="1219200" rtl="0" eaLnBrk="1" latinLnBrk="0" hangingPunct="1">
        <a:spcBef>
          <a:spcPts val="130"/>
        </a:spcBef>
        <a:buFont typeface="Arial" panose="020B0604020202020204" pitchFamily="34" charset="0"/>
        <a:buChar char="•"/>
        <a:defRPr sz="4265" kern="1200">
          <a:solidFill>
            <a:schemeClr val="tx1"/>
          </a:solidFill>
          <a:latin typeface="+mn-lt"/>
          <a:ea typeface="+mn-ea"/>
          <a:cs typeface="+mn-cs"/>
        </a:defRPr>
      </a:lvl1pPr>
      <a:lvl2pPr marL="990600" indent="-381000" algn="l" defTabSz="1219200" rtl="0" eaLnBrk="1" latinLnBrk="0" hangingPunct="1">
        <a:spcBef>
          <a:spcPts val="130"/>
        </a:spcBef>
        <a:buFont typeface="Arial" panose="020B0604020202020204" pitchFamily="34" charset="0"/>
        <a:buChar char="–"/>
        <a:defRPr sz="3735" kern="1200">
          <a:solidFill>
            <a:schemeClr val="tx1"/>
          </a:solidFill>
          <a:latin typeface="+mn-lt"/>
          <a:ea typeface="+mn-ea"/>
          <a:cs typeface="+mn-cs"/>
        </a:defRPr>
      </a:lvl2pPr>
      <a:lvl3pPr marL="1524000" indent="-304800" algn="l" defTabSz="1219200" rtl="0" eaLnBrk="1" latinLnBrk="0" hangingPunct="1">
        <a:spcBef>
          <a:spcPts val="130"/>
        </a:spcBef>
        <a:buFont typeface="Arial" panose="020B0604020202020204" pitchFamily="34" charset="0"/>
        <a:buChar char="•"/>
        <a:defRPr sz="3200" kern="1200">
          <a:solidFill>
            <a:schemeClr val="tx1"/>
          </a:solidFill>
          <a:latin typeface="+mn-lt"/>
          <a:ea typeface="+mn-ea"/>
          <a:cs typeface="+mn-cs"/>
        </a:defRPr>
      </a:lvl3pPr>
      <a:lvl4pPr marL="2133600" indent="-304800" algn="l" defTabSz="1219200" rtl="0" eaLnBrk="1" latinLnBrk="0" hangingPunct="1">
        <a:spcBef>
          <a:spcPts val="130"/>
        </a:spcBef>
        <a:buFont typeface="Arial" panose="020B0604020202020204" pitchFamily="34" charset="0"/>
        <a:buChar char="–"/>
        <a:defRPr sz="2665" kern="1200">
          <a:solidFill>
            <a:schemeClr val="tx1"/>
          </a:solidFill>
          <a:latin typeface="+mn-lt"/>
          <a:ea typeface="+mn-ea"/>
          <a:cs typeface="+mn-cs"/>
        </a:defRPr>
      </a:lvl4pPr>
      <a:lvl5pPr marL="2743200" indent="-304800" algn="l" defTabSz="1219200" rtl="0" eaLnBrk="1" latinLnBrk="0" hangingPunct="1">
        <a:spcBef>
          <a:spcPts val="130"/>
        </a:spcBef>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ts val="13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ts val="13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ts val="13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ts val="130"/>
        </a:spcBef>
        <a:buFont typeface="Arial" panose="020B0604020202020204" pitchFamily="34" charset="0"/>
        <a:buChar char="•"/>
        <a:defRPr sz="2665" kern="1200">
          <a:solidFill>
            <a:schemeClr val="tx1"/>
          </a:solidFill>
          <a:latin typeface="+mn-lt"/>
          <a:ea typeface="+mn-ea"/>
          <a:cs typeface="+mn-cs"/>
        </a:defRPr>
      </a:lvl9pPr>
    </p:bodyStyle>
    <p:other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3.xml"/><Relationship Id="rId1" Type="http://schemas.openxmlformats.org/officeDocument/2006/relationships/chart" Target="../charts/char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2.xml"/><Relationship Id="rId2" Type="http://schemas.openxmlformats.org/officeDocument/2006/relationships/image" Target="../media/image9.png"/><Relationship Id="rId1" Type="http://schemas.openxmlformats.org/officeDocument/2006/relationships/image" Target="../media/image8.png"/></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17.xml"/><Relationship Id="rId3" Type="http://schemas.openxmlformats.org/officeDocument/2006/relationships/slideLayout" Target="../slideLayouts/slideLayout2.xml"/><Relationship Id="rId2" Type="http://schemas.openxmlformats.org/officeDocument/2006/relationships/image" Target="../media/image11.png"/><Relationship Id="rId1" Type="http://schemas.openxmlformats.org/officeDocument/2006/relationships/image" Target="../media/image10.png"/></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18.xml"/><Relationship Id="rId3" Type="http://schemas.openxmlformats.org/officeDocument/2006/relationships/slideLayout" Target="../slideLayouts/slideLayout2.xml"/><Relationship Id="rId2" Type="http://schemas.openxmlformats.org/officeDocument/2006/relationships/image" Target="../media/image13.png"/><Relationship Id="rId1" Type="http://schemas.openxmlformats.org/officeDocument/2006/relationships/image" Target="../media/image12.png"/></Relationships>
</file>

<file path=ppt/slides/_rels/slide19.xml.rels><?xml version="1.0" encoding="UTF-8" standalone="yes"?>
<Relationships xmlns="http://schemas.openxmlformats.org/package/2006/relationships"><Relationship Id="rId4" Type="http://schemas.openxmlformats.org/officeDocument/2006/relationships/notesSlide" Target="../notesSlides/notesSlide19.xml"/><Relationship Id="rId3" Type="http://schemas.openxmlformats.org/officeDocument/2006/relationships/slideLayout" Target="../slideLayouts/slideLayout1.xml"/><Relationship Id="rId2" Type="http://schemas.openxmlformats.org/officeDocument/2006/relationships/image" Target="../media/image15.png"/><Relationship Id="rId1" Type="http://schemas.openxmlformats.org/officeDocument/2006/relationships/image" Target="../media/image14.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2.xml"/><Relationship Id="rId2" Type="http://schemas.openxmlformats.org/officeDocument/2006/relationships/image" Target="../media/image3.jpeg"/><Relationship Id="rId1" Type="http://schemas.openxmlformats.org/officeDocument/2006/relationships/image" Target="../media/image2.jpeg"/></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4.jpe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vmlDrawing" Target="../drawings/vmlDrawing1.vml"/><Relationship Id="rId3" Type="http://schemas.openxmlformats.org/officeDocument/2006/relationships/slideLayout" Target="../slideLayouts/slideLayout3.xml"/><Relationship Id="rId2" Type="http://schemas.openxmlformats.org/officeDocument/2006/relationships/image" Target="../media/image6.emf"/><Relationship Id="rId1" Type="http://schemas.openxmlformats.org/officeDocument/2006/relationships/oleObject" Target="../embeddings/oleObject1.bin"/></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3.xml"/><Relationship Id="rId1" Type="http://schemas.openxmlformats.org/officeDocument/2006/relationships/chart" Target="../charts/char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2" name="原创设计师QQ598969553             _1"/>
          <p:cNvSpPr/>
          <p:nvPr/>
        </p:nvSpPr>
        <p:spPr>
          <a:xfrm>
            <a:off x="0" y="1269"/>
            <a:ext cx="12192000" cy="6855885"/>
          </a:xfrm>
          <a:prstGeom prst="rect">
            <a:avLst/>
          </a:prstGeom>
          <a:solidFill>
            <a:schemeClr val="accent3">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endParaRPr>
          </a:p>
        </p:txBody>
      </p:sp>
      <p:sp>
        <p:nvSpPr>
          <p:cNvPr id="8" name="Rectangle 24"/>
          <p:cNvSpPr/>
          <p:nvPr/>
        </p:nvSpPr>
        <p:spPr>
          <a:xfrm>
            <a:off x="0" y="3742055"/>
            <a:ext cx="12192000" cy="1920240"/>
          </a:xfrm>
          <a:prstGeom prst="rect">
            <a:avLst/>
          </a:prstGeom>
          <a:solidFill>
            <a:schemeClr val="tx1">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800" b="0" i="0" u="none" strike="noStrike" kern="1200" cap="none" spc="0" normalizeH="0" baseline="0" noProof="0">
              <a:ln>
                <a:noFill/>
              </a:ln>
              <a:solidFill>
                <a:schemeClr val="tx1"/>
              </a:solidFill>
              <a:effectLst/>
              <a:uLnTx/>
              <a:uFillTx/>
              <a:latin typeface="+mn-lt"/>
              <a:ea typeface="+mn-ea"/>
              <a:cs typeface="+mn-cs"/>
            </a:endParaRPr>
          </a:p>
        </p:txBody>
      </p:sp>
      <p:sp>
        <p:nvSpPr>
          <p:cNvPr id="9" name="Title 1"/>
          <p:cNvSpPr txBox="1"/>
          <p:nvPr/>
        </p:nvSpPr>
        <p:spPr>
          <a:xfrm>
            <a:off x="1981200" y="5233988"/>
            <a:ext cx="8229600" cy="363537"/>
          </a:xfrm>
          <a:prstGeom prst="rect">
            <a:avLst/>
          </a:prstGeom>
          <a:noFill/>
          <a:ln w="9525">
            <a:noFill/>
          </a:ln>
        </p:spPr>
        <p:txBody>
          <a:bodyPr anchor="ctr"/>
          <a:p>
            <a:pPr algn="ctr">
              <a:lnSpc>
                <a:spcPct val="90000"/>
              </a:lnSpc>
              <a:buFont typeface="Arial" panose="020B0604020202020204" pitchFamily="34" charset="0"/>
              <a:buNone/>
            </a:pPr>
            <a:r>
              <a:rPr lang="zh-CN" altLang="id-ID" sz="1900" b="1" dirty="0">
                <a:solidFill>
                  <a:schemeClr val="bg1"/>
                </a:solidFill>
                <a:latin typeface="微软雅黑" panose="020B0503020204020204" charset="-122"/>
                <a:ea typeface="微软雅黑" panose="020B0503020204020204" charset="-122"/>
              </a:rPr>
              <a:t>导师： 马小峰           答辩人： 李一鸣</a:t>
            </a:r>
            <a:endParaRPr lang="zh-CN" altLang="en-US" sz="1900" b="1" dirty="0">
              <a:solidFill>
                <a:schemeClr val="bg1"/>
              </a:solidFill>
              <a:latin typeface="微软雅黑" panose="020B0503020204020204" charset="-122"/>
              <a:ea typeface="微软雅黑" panose="020B0503020204020204" charset="-122"/>
            </a:endParaRPr>
          </a:p>
        </p:txBody>
      </p:sp>
      <p:sp>
        <p:nvSpPr>
          <p:cNvPr id="12" name="Title 13"/>
          <p:cNvSpPr txBox="1"/>
          <p:nvPr/>
        </p:nvSpPr>
        <p:spPr>
          <a:xfrm>
            <a:off x="1976438" y="4273550"/>
            <a:ext cx="8229600" cy="857250"/>
          </a:xfrm>
          <a:prstGeom prst="rect">
            <a:avLst/>
          </a:prstGeom>
          <a:noFill/>
          <a:ln w="9525">
            <a:noFill/>
          </a:ln>
        </p:spPr>
        <p:txBody>
          <a:bodyPr anchor="b"/>
          <a:p>
            <a:pPr algn="ctr">
              <a:lnSpc>
                <a:spcPct val="90000"/>
              </a:lnSpc>
              <a:buFont typeface="Arial" panose="020B0604020202020204" pitchFamily="34" charset="0"/>
              <a:buNone/>
            </a:pPr>
            <a:r>
              <a:rPr lang="zh-CN" altLang="id-ID" sz="4000" b="1" dirty="0">
                <a:solidFill>
                  <a:schemeClr val="bg1"/>
                </a:solidFill>
                <a:latin typeface="微软雅黑" panose="020B0503020204020204" charset="-122"/>
                <a:ea typeface="微软雅黑" panose="020B0503020204020204" charset="-122"/>
              </a:rPr>
              <a:t>基于区块链的扶贫资金管理平台关键技术的研究与设计</a:t>
            </a:r>
            <a:endParaRPr lang="zh-CN" altLang="id-ID" sz="4000" b="1" dirty="0">
              <a:solidFill>
                <a:schemeClr val="bg1"/>
              </a:solidFill>
              <a:latin typeface="微软雅黑" panose="020B0503020204020204" charset="-122"/>
              <a:ea typeface="微软雅黑" panose="020B0503020204020204" charset="-122"/>
            </a:endParaRPr>
          </a:p>
        </p:txBody>
      </p:sp>
    </p:spTree>
  </p:cSld>
  <p:clrMapOvr>
    <a:overrideClrMapping bg1="lt1" tx1="dk1" bg2="lt2" tx2="dk2" accent1="accent1" accent2="accent2" accent3="accent3" accent4="accent4" accent5="accent5" accent6="accent6" hlink="hlink" folHlink="folHlink"/>
  </p:clrMapOvr>
  <p:transition spd="slow"/>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216" name="Straight Connector 215"/>
          <p:cNvCxnSpPr/>
          <p:nvPr/>
        </p:nvCxnSpPr>
        <p:spPr>
          <a:xfrm>
            <a:off x="0" y="6461125"/>
            <a:ext cx="12192000" cy="0"/>
          </a:xfrm>
          <a:prstGeom prst="line">
            <a:avLst/>
          </a:prstGeom>
          <a:ln w="12700">
            <a:solidFill>
              <a:schemeClr val="bg1">
                <a:lumMod val="65000"/>
              </a:schemeClr>
            </a:solidFill>
            <a:prstDash val="sysDot"/>
            <a:headEnd type="none" w="med" len="med"/>
            <a:tailEnd type="none"/>
          </a:ln>
        </p:spPr>
        <p:style>
          <a:lnRef idx="1">
            <a:schemeClr val="accent1"/>
          </a:lnRef>
          <a:fillRef idx="0">
            <a:schemeClr val="accent1"/>
          </a:fillRef>
          <a:effectRef idx="0">
            <a:schemeClr val="accent1"/>
          </a:effectRef>
          <a:fontRef idx="minor">
            <a:schemeClr val="tx1"/>
          </a:fontRef>
        </p:style>
      </p:cxnSp>
      <p:sp>
        <p:nvSpPr>
          <p:cNvPr id="29" name="Flowchart: Off-page Connector 28"/>
          <p:cNvSpPr/>
          <p:nvPr/>
        </p:nvSpPr>
        <p:spPr>
          <a:xfrm>
            <a:off x="11633200" y="6257925"/>
            <a:ext cx="377825" cy="420688"/>
          </a:xfrm>
          <a:prstGeom prst="flowChartOffpage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FFFFFF"/>
              </a:solidFill>
              <a:effectLst/>
              <a:uLnTx/>
              <a:uFillTx/>
              <a:latin typeface="+mn-lt"/>
              <a:ea typeface="+mn-ea"/>
              <a:cs typeface="+mn-cs"/>
            </a:endParaRPr>
          </a:p>
        </p:txBody>
      </p:sp>
      <p:sp>
        <p:nvSpPr>
          <p:cNvPr id="40" name="Subtitle 2"/>
          <p:cNvSpPr txBox="1"/>
          <p:nvPr/>
        </p:nvSpPr>
        <p:spPr>
          <a:xfrm>
            <a:off x="11577638" y="6299200"/>
            <a:ext cx="488950" cy="314325"/>
          </a:xfrm>
          <a:prstGeom prst="rect">
            <a:avLst/>
          </a:prstGeom>
          <a:noFill/>
          <a:ln w="9525">
            <a:noFill/>
          </a:ln>
        </p:spPr>
        <p:txBody>
          <a:bodyPr anchor="t">
            <a:spAutoFit/>
          </a:bodyPr>
          <a:p>
            <a:pPr algn="ctr">
              <a:lnSpc>
                <a:spcPct val="90000"/>
              </a:lnSpc>
              <a:spcBef>
                <a:spcPts val="1000"/>
              </a:spcBef>
              <a:buFont typeface="Arial" panose="020B0604020202020204" pitchFamily="34" charset="0"/>
              <a:buNone/>
            </a:pPr>
            <a:fld id="{9A0DB2DC-4C9A-4742-B13C-FB6460FD3503}" type="slidenum">
              <a:rPr lang="id-ID" altLang="zh-CN" sz="1600" dirty="0">
                <a:solidFill>
                  <a:srgbClr val="F2F2F2"/>
                </a:solidFill>
                <a:latin typeface="Calibri Light" panose="020F0302020204030204" pitchFamily="34" charset="0"/>
                <a:ea typeface="宋体" panose="02010600030101010101" pitchFamily="2" charset="-122"/>
              </a:rPr>
            </a:fld>
            <a:endParaRPr lang="id-ID" altLang="zh-CN" sz="1600" dirty="0">
              <a:solidFill>
                <a:srgbClr val="F2F2F2"/>
              </a:solidFill>
              <a:latin typeface="Calibri Light" panose="020F0302020204030204" pitchFamily="34" charset="0"/>
              <a:ea typeface="宋体" panose="02010600030101010101" pitchFamily="2" charset="-122"/>
            </a:endParaRPr>
          </a:p>
        </p:txBody>
      </p:sp>
      <p:cxnSp>
        <p:nvCxnSpPr>
          <p:cNvPr id="22" name="Straight Connector 21"/>
          <p:cNvCxnSpPr/>
          <p:nvPr/>
        </p:nvCxnSpPr>
        <p:spPr>
          <a:xfrm>
            <a:off x="8050213" y="2149475"/>
            <a:ext cx="0" cy="3089275"/>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23" name="Title 13"/>
          <p:cNvSpPr txBox="1"/>
          <p:nvPr/>
        </p:nvSpPr>
        <p:spPr>
          <a:xfrm>
            <a:off x="8245475" y="2071688"/>
            <a:ext cx="942975" cy="460375"/>
          </a:xfrm>
          <a:prstGeom prst="rect">
            <a:avLst/>
          </a:prstGeom>
        </p:spPr>
        <p:txBody>
          <a:bodyPr anchor="ctr">
            <a:sp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id-ID" sz="2400" b="1" i="0" u="none" strike="noStrike" kern="1200" cap="none" spc="0" normalizeH="0" baseline="0" dirty="0">
                <a:solidFill>
                  <a:srgbClr val="404040"/>
                </a:solidFill>
                <a:latin typeface="微软雅黑" panose="020B0503020204020204" charset="-122"/>
                <a:ea typeface="微软雅黑" panose="020B0503020204020204" charset="-122"/>
                <a:cs typeface="+mn-cs"/>
              </a:rPr>
              <a:t>数据</a:t>
            </a:r>
            <a:endParaRPr kumimoji="0" lang="zh-CN" altLang="id-ID" sz="2400" b="1" i="0" u="none" strike="noStrike" kern="1200" cap="none" spc="0" normalizeH="0" baseline="0" dirty="0">
              <a:solidFill>
                <a:srgbClr val="404040"/>
              </a:solidFill>
              <a:latin typeface="微软雅黑" panose="020B0503020204020204" charset="-122"/>
              <a:ea typeface="微软雅黑" panose="020B0503020204020204" charset="-122"/>
              <a:cs typeface="+mn-cs"/>
            </a:endParaRPr>
          </a:p>
        </p:txBody>
      </p:sp>
      <p:grpSp>
        <p:nvGrpSpPr>
          <p:cNvPr id="106" name="Group 105"/>
          <p:cNvGrpSpPr/>
          <p:nvPr/>
        </p:nvGrpSpPr>
        <p:grpSpPr>
          <a:xfrm>
            <a:off x="8324353" y="3856521"/>
            <a:ext cx="2262748" cy="216024"/>
            <a:chOff x="8947094" y="5201265"/>
            <a:chExt cx="2262749" cy="216024"/>
          </a:xfrm>
          <a:solidFill>
            <a:schemeClr val="bg2">
              <a:lumMod val="90000"/>
            </a:schemeClr>
          </a:solidFill>
        </p:grpSpPr>
        <p:sp>
          <p:nvSpPr>
            <p:cNvPr id="107" name="Parallelogram 106"/>
            <p:cNvSpPr/>
            <p:nvPr/>
          </p:nvSpPr>
          <p:spPr>
            <a:xfrm>
              <a:off x="8947094" y="5201265"/>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5C24C"/>
                </a:solidFill>
                <a:effectLst/>
                <a:uLnTx/>
                <a:uFillTx/>
                <a:latin typeface="+mn-lt"/>
                <a:ea typeface="+mn-ea"/>
                <a:cs typeface="+mn-cs"/>
              </a:endParaRPr>
            </a:p>
          </p:txBody>
        </p:sp>
        <p:sp>
          <p:nvSpPr>
            <p:cNvPr id="108" name="Parallelogram 107"/>
            <p:cNvSpPr/>
            <p:nvPr/>
          </p:nvSpPr>
          <p:spPr>
            <a:xfrm>
              <a:off x="9057917" y="5201265"/>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5C24C"/>
                </a:solidFill>
                <a:effectLst/>
                <a:uLnTx/>
                <a:uFillTx/>
                <a:latin typeface="+mn-lt"/>
                <a:ea typeface="+mn-ea"/>
                <a:cs typeface="+mn-cs"/>
              </a:endParaRPr>
            </a:p>
          </p:txBody>
        </p:sp>
        <p:sp>
          <p:nvSpPr>
            <p:cNvPr id="109" name="Parallelogram 108"/>
            <p:cNvSpPr/>
            <p:nvPr/>
          </p:nvSpPr>
          <p:spPr>
            <a:xfrm>
              <a:off x="9168740" y="5201265"/>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5C24C"/>
                </a:solidFill>
                <a:effectLst/>
                <a:uLnTx/>
                <a:uFillTx/>
                <a:latin typeface="+mn-lt"/>
                <a:ea typeface="+mn-ea"/>
                <a:cs typeface="+mn-cs"/>
              </a:endParaRPr>
            </a:p>
          </p:txBody>
        </p:sp>
        <p:sp>
          <p:nvSpPr>
            <p:cNvPr id="110" name="Parallelogram 109"/>
            <p:cNvSpPr/>
            <p:nvPr/>
          </p:nvSpPr>
          <p:spPr>
            <a:xfrm>
              <a:off x="9279564" y="5201265"/>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5C24C"/>
                </a:solidFill>
                <a:effectLst/>
                <a:uLnTx/>
                <a:uFillTx/>
                <a:latin typeface="+mn-lt"/>
                <a:ea typeface="+mn-ea"/>
                <a:cs typeface="+mn-cs"/>
              </a:endParaRPr>
            </a:p>
          </p:txBody>
        </p:sp>
        <p:sp>
          <p:nvSpPr>
            <p:cNvPr id="111" name="Parallelogram 110"/>
            <p:cNvSpPr/>
            <p:nvPr/>
          </p:nvSpPr>
          <p:spPr>
            <a:xfrm>
              <a:off x="9390387" y="5201265"/>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5C24C"/>
                </a:solidFill>
                <a:effectLst/>
                <a:uLnTx/>
                <a:uFillTx/>
                <a:latin typeface="+mn-lt"/>
                <a:ea typeface="+mn-ea"/>
                <a:cs typeface="+mn-cs"/>
              </a:endParaRPr>
            </a:p>
          </p:txBody>
        </p:sp>
        <p:sp>
          <p:nvSpPr>
            <p:cNvPr id="112" name="Parallelogram 111"/>
            <p:cNvSpPr/>
            <p:nvPr/>
          </p:nvSpPr>
          <p:spPr>
            <a:xfrm>
              <a:off x="9501210" y="5201265"/>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13" name="Parallelogram 112"/>
            <p:cNvSpPr/>
            <p:nvPr/>
          </p:nvSpPr>
          <p:spPr>
            <a:xfrm>
              <a:off x="9612033" y="5201265"/>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14" name="Parallelogram 113"/>
            <p:cNvSpPr/>
            <p:nvPr/>
          </p:nvSpPr>
          <p:spPr>
            <a:xfrm>
              <a:off x="9722856" y="5201265"/>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15" name="Parallelogram 114"/>
            <p:cNvSpPr/>
            <p:nvPr/>
          </p:nvSpPr>
          <p:spPr>
            <a:xfrm>
              <a:off x="9833679" y="5201265"/>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16" name="Parallelogram 115"/>
            <p:cNvSpPr/>
            <p:nvPr/>
          </p:nvSpPr>
          <p:spPr>
            <a:xfrm>
              <a:off x="9944503" y="5201265"/>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17" name="Parallelogram 116"/>
            <p:cNvSpPr/>
            <p:nvPr/>
          </p:nvSpPr>
          <p:spPr>
            <a:xfrm>
              <a:off x="10055326" y="5201265"/>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18" name="Parallelogram 117"/>
            <p:cNvSpPr/>
            <p:nvPr/>
          </p:nvSpPr>
          <p:spPr>
            <a:xfrm>
              <a:off x="10166149" y="5201265"/>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19" name="Parallelogram 118"/>
            <p:cNvSpPr/>
            <p:nvPr/>
          </p:nvSpPr>
          <p:spPr>
            <a:xfrm>
              <a:off x="10276972" y="5201265"/>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20" name="Parallelogram 119"/>
            <p:cNvSpPr/>
            <p:nvPr/>
          </p:nvSpPr>
          <p:spPr>
            <a:xfrm>
              <a:off x="10387795" y="5201265"/>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21" name="Parallelogram 120"/>
            <p:cNvSpPr/>
            <p:nvPr/>
          </p:nvSpPr>
          <p:spPr>
            <a:xfrm>
              <a:off x="10498618" y="5201265"/>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22" name="Parallelogram 121"/>
            <p:cNvSpPr/>
            <p:nvPr/>
          </p:nvSpPr>
          <p:spPr>
            <a:xfrm>
              <a:off x="10609442" y="5201265"/>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23" name="Parallelogram 122"/>
            <p:cNvSpPr/>
            <p:nvPr/>
          </p:nvSpPr>
          <p:spPr>
            <a:xfrm>
              <a:off x="10720265" y="5201265"/>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24" name="Parallelogram 123"/>
            <p:cNvSpPr/>
            <p:nvPr/>
          </p:nvSpPr>
          <p:spPr>
            <a:xfrm>
              <a:off x="10831088" y="5201265"/>
              <a:ext cx="157115" cy="216024"/>
            </a:xfrm>
            <a:prstGeom prst="parallelogram">
              <a:avLst>
                <a:gd name="adj" fmla="val 40973"/>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25" name="Parallelogram 124"/>
            <p:cNvSpPr/>
            <p:nvPr/>
          </p:nvSpPr>
          <p:spPr>
            <a:xfrm>
              <a:off x="10941911" y="5201265"/>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26" name="Parallelogram 125"/>
            <p:cNvSpPr/>
            <p:nvPr/>
          </p:nvSpPr>
          <p:spPr>
            <a:xfrm>
              <a:off x="11052728" y="5201265"/>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bg1"/>
                </a:solidFill>
                <a:effectLst/>
                <a:uLnTx/>
                <a:uFillTx/>
                <a:latin typeface="+mn-lt"/>
                <a:ea typeface="+mn-ea"/>
                <a:cs typeface="+mn-cs"/>
              </a:endParaRPr>
            </a:p>
          </p:txBody>
        </p:sp>
      </p:grpSp>
      <p:sp>
        <p:nvSpPr>
          <p:cNvPr id="127" name="TextBox 126"/>
          <p:cNvSpPr txBox="1"/>
          <p:nvPr/>
        </p:nvSpPr>
        <p:spPr>
          <a:xfrm>
            <a:off x="10556240" y="3749675"/>
            <a:ext cx="1454785" cy="429895"/>
          </a:xfrm>
          <a:prstGeom prst="rect">
            <a:avLst/>
          </a:prstGeom>
          <a:noFill/>
          <a:ln w="9525">
            <a:noFill/>
          </a:ln>
        </p:spPr>
        <p:txBody>
          <a:bodyPr wrap="square" anchor="t">
            <a:spAutoFit/>
          </a:bodyPr>
          <a:p>
            <a:pPr>
              <a:buFont typeface="Arial" panose="020B0604020202020204" pitchFamily="34" charset="0"/>
              <a:buNone/>
            </a:pPr>
            <a:r>
              <a:rPr lang="en-US" sz="2200" b="1" i="1" dirty="0">
                <a:solidFill>
                  <a:srgbClr val="767171"/>
                </a:solidFill>
                <a:latin typeface="Calibri" panose="020F0502020204030204" charset="0"/>
                <a:ea typeface="宋体" panose="02010600030101010101" pitchFamily="2" charset="-122"/>
              </a:rPr>
              <a:t>140+</a:t>
            </a:r>
            <a:r>
              <a:rPr lang="zh-CN" altLang="en-US" sz="2200" b="1" i="1" dirty="0">
                <a:solidFill>
                  <a:srgbClr val="767171"/>
                </a:solidFill>
                <a:latin typeface="Calibri" panose="020F0502020204030204" charset="0"/>
                <a:ea typeface="宋体" panose="02010600030101010101" pitchFamily="2" charset="-122"/>
              </a:rPr>
              <a:t>笔</a:t>
            </a:r>
            <a:r>
              <a:rPr lang="en-US" sz="2200" b="1" i="1" dirty="0">
                <a:solidFill>
                  <a:srgbClr val="767171"/>
                </a:solidFill>
                <a:latin typeface="Calibri" panose="020F0502020204030204" charset="0"/>
                <a:ea typeface="宋体" panose="02010600030101010101" pitchFamily="2" charset="-122"/>
              </a:rPr>
              <a:t>/s</a:t>
            </a:r>
            <a:endParaRPr lang="en-US" sz="2200" b="1" i="1" dirty="0">
              <a:solidFill>
                <a:srgbClr val="767171"/>
              </a:solidFill>
              <a:latin typeface="Euphemia" charset="0"/>
              <a:ea typeface="宋体" panose="02010600030101010101" pitchFamily="2" charset="-122"/>
            </a:endParaRPr>
          </a:p>
        </p:txBody>
      </p:sp>
      <p:sp>
        <p:nvSpPr>
          <p:cNvPr id="128" name="TextBox 127"/>
          <p:cNvSpPr txBox="1"/>
          <p:nvPr/>
        </p:nvSpPr>
        <p:spPr>
          <a:xfrm>
            <a:off x="8270875" y="3603308"/>
            <a:ext cx="2792413" cy="275590"/>
          </a:xfrm>
          <a:prstGeom prst="rect">
            <a:avLst/>
          </a:prstGeom>
          <a:noFill/>
          <a:ln w="9525">
            <a:noFill/>
          </a:ln>
        </p:spPr>
        <p:txBody>
          <a:bodyPr anchor="t">
            <a:spAutoFit/>
          </a:bodyPr>
          <a:p>
            <a:pPr algn="just">
              <a:buFont typeface="Arial" panose="020B0604020202020204" pitchFamily="34" charset="0"/>
              <a:buNone/>
            </a:pPr>
            <a:r>
              <a:rPr lang="en-US" altLang="id-ID" sz="1200" b="1" i="1" dirty="0">
                <a:solidFill>
                  <a:schemeClr val="tx1">
                    <a:lumMod val="50000"/>
                    <a:lumOff val="50000"/>
                  </a:schemeClr>
                </a:solidFill>
                <a:latin typeface="Calibri" panose="020F0502020204030204" charset="0"/>
                <a:ea typeface="宋体" panose="02010600030101010101" pitchFamily="2" charset="-122"/>
              </a:rPr>
              <a:t>Total</a:t>
            </a:r>
            <a:endParaRPr lang="en-US" altLang="id-ID" sz="1200" b="1" i="1" dirty="0">
              <a:solidFill>
                <a:schemeClr val="tx1">
                  <a:lumMod val="50000"/>
                  <a:lumOff val="50000"/>
                </a:schemeClr>
              </a:solidFill>
              <a:latin typeface="Calibri" panose="020F0502020204030204" charset="0"/>
              <a:ea typeface="宋体" panose="02010600030101010101" pitchFamily="2" charset="-122"/>
            </a:endParaRPr>
          </a:p>
        </p:txBody>
      </p:sp>
      <p:grpSp>
        <p:nvGrpSpPr>
          <p:cNvPr id="198" name="Group 197"/>
          <p:cNvGrpSpPr/>
          <p:nvPr/>
        </p:nvGrpSpPr>
        <p:grpSpPr>
          <a:xfrm>
            <a:off x="8324289" y="3856295"/>
            <a:ext cx="1922822" cy="216024"/>
            <a:chOff x="9501974" y="1410028"/>
            <a:chExt cx="1922822" cy="216024"/>
          </a:xfrm>
          <a:solidFill>
            <a:srgbClr val="404040"/>
          </a:solidFill>
        </p:grpSpPr>
        <p:sp>
          <p:nvSpPr>
            <p:cNvPr id="199" name="Parallelogram 198"/>
            <p:cNvSpPr/>
            <p:nvPr/>
          </p:nvSpPr>
          <p:spPr>
            <a:xfrm>
              <a:off x="10274238" y="1410028"/>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5C24C"/>
                </a:solidFill>
                <a:effectLst/>
                <a:uLnTx/>
                <a:uFillTx/>
                <a:latin typeface="+mn-lt"/>
                <a:ea typeface="+mn-ea"/>
                <a:cs typeface="+mn-cs"/>
              </a:endParaRPr>
            </a:p>
          </p:txBody>
        </p:sp>
        <p:sp>
          <p:nvSpPr>
            <p:cNvPr id="200" name="Parallelogram 199"/>
            <p:cNvSpPr/>
            <p:nvPr/>
          </p:nvSpPr>
          <p:spPr>
            <a:xfrm>
              <a:off x="10385061" y="1410028"/>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5C24C"/>
                </a:solidFill>
                <a:effectLst/>
                <a:uLnTx/>
                <a:uFillTx/>
                <a:latin typeface="+mn-lt"/>
                <a:ea typeface="+mn-ea"/>
                <a:cs typeface="+mn-cs"/>
              </a:endParaRPr>
            </a:p>
          </p:txBody>
        </p:sp>
        <p:sp>
          <p:nvSpPr>
            <p:cNvPr id="201" name="Parallelogram 200"/>
            <p:cNvSpPr/>
            <p:nvPr/>
          </p:nvSpPr>
          <p:spPr>
            <a:xfrm>
              <a:off x="10495884" y="1410028"/>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5C24C"/>
                </a:solidFill>
                <a:effectLst/>
                <a:uLnTx/>
                <a:uFillTx/>
                <a:latin typeface="+mn-lt"/>
                <a:ea typeface="+mn-ea"/>
                <a:cs typeface="+mn-cs"/>
              </a:endParaRPr>
            </a:p>
          </p:txBody>
        </p:sp>
        <p:sp>
          <p:nvSpPr>
            <p:cNvPr id="202" name="Parallelogram 201"/>
            <p:cNvSpPr/>
            <p:nvPr/>
          </p:nvSpPr>
          <p:spPr>
            <a:xfrm>
              <a:off x="10606708" y="1410028"/>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5C24C"/>
                </a:solidFill>
                <a:effectLst/>
                <a:uLnTx/>
                <a:uFillTx/>
                <a:latin typeface="+mn-lt"/>
                <a:ea typeface="+mn-ea"/>
                <a:cs typeface="+mn-cs"/>
              </a:endParaRPr>
            </a:p>
          </p:txBody>
        </p:sp>
        <p:sp>
          <p:nvSpPr>
            <p:cNvPr id="203" name="Parallelogram 202"/>
            <p:cNvSpPr/>
            <p:nvPr/>
          </p:nvSpPr>
          <p:spPr>
            <a:xfrm>
              <a:off x="10717531" y="1410028"/>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5C24C"/>
                </a:solidFill>
                <a:effectLst/>
                <a:uLnTx/>
                <a:uFillTx/>
                <a:latin typeface="+mn-lt"/>
                <a:ea typeface="+mn-ea"/>
                <a:cs typeface="+mn-cs"/>
              </a:endParaRPr>
            </a:p>
          </p:txBody>
        </p:sp>
        <p:sp>
          <p:nvSpPr>
            <p:cNvPr id="204" name="Parallelogram 203"/>
            <p:cNvSpPr/>
            <p:nvPr/>
          </p:nvSpPr>
          <p:spPr>
            <a:xfrm>
              <a:off x="10824388" y="1410028"/>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5C24C"/>
                </a:solidFill>
                <a:effectLst/>
                <a:uLnTx/>
                <a:uFillTx/>
                <a:latin typeface="+mn-lt"/>
                <a:ea typeface="+mn-ea"/>
                <a:cs typeface="+mn-cs"/>
              </a:endParaRPr>
            </a:p>
          </p:txBody>
        </p:sp>
        <p:sp>
          <p:nvSpPr>
            <p:cNvPr id="205" name="Parallelogram 204"/>
            <p:cNvSpPr/>
            <p:nvPr/>
          </p:nvSpPr>
          <p:spPr>
            <a:xfrm>
              <a:off x="10935211" y="1410028"/>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5C24C"/>
                </a:solidFill>
                <a:effectLst/>
                <a:uLnTx/>
                <a:uFillTx/>
                <a:latin typeface="+mn-lt"/>
                <a:ea typeface="+mn-ea"/>
                <a:cs typeface="+mn-cs"/>
              </a:endParaRPr>
            </a:p>
          </p:txBody>
        </p:sp>
        <p:sp>
          <p:nvSpPr>
            <p:cNvPr id="206" name="Parallelogram 205"/>
            <p:cNvSpPr/>
            <p:nvPr/>
          </p:nvSpPr>
          <p:spPr>
            <a:xfrm>
              <a:off x="11046034" y="1410028"/>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5C24C"/>
                </a:solidFill>
                <a:effectLst/>
                <a:uLnTx/>
                <a:uFillTx/>
                <a:latin typeface="+mn-lt"/>
                <a:ea typeface="+mn-ea"/>
                <a:cs typeface="+mn-cs"/>
              </a:endParaRPr>
            </a:p>
          </p:txBody>
        </p:sp>
        <p:sp>
          <p:nvSpPr>
            <p:cNvPr id="207" name="Parallelogram 206"/>
            <p:cNvSpPr/>
            <p:nvPr/>
          </p:nvSpPr>
          <p:spPr>
            <a:xfrm>
              <a:off x="11156858" y="1410028"/>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5C24C"/>
                </a:solidFill>
                <a:effectLst/>
                <a:uLnTx/>
                <a:uFillTx/>
                <a:latin typeface="+mn-lt"/>
                <a:ea typeface="+mn-ea"/>
                <a:cs typeface="+mn-cs"/>
              </a:endParaRPr>
            </a:p>
          </p:txBody>
        </p:sp>
        <p:sp>
          <p:nvSpPr>
            <p:cNvPr id="208" name="Parallelogram 207"/>
            <p:cNvSpPr/>
            <p:nvPr/>
          </p:nvSpPr>
          <p:spPr>
            <a:xfrm>
              <a:off x="11267681" y="1410028"/>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5C24C"/>
                </a:solidFill>
                <a:effectLst/>
                <a:uLnTx/>
                <a:uFillTx/>
                <a:latin typeface="+mn-lt"/>
                <a:ea typeface="+mn-ea"/>
                <a:cs typeface="+mn-cs"/>
              </a:endParaRPr>
            </a:p>
          </p:txBody>
        </p:sp>
        <p:sp>
          <p:nvSpPr>
            <p:cNvPr id="209" name="Parallelogram 208"/>
            <p:cNvSpPr/>
            <p:nvPr/>
          </p:nvSpPr>
          <p:spPr>
            <a:xfrm>
              <a:off x="9729721" y="1410028"/>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5C24C"/>
                </a:solidFill>
                <a:effectLst/>
                <a:uLnTx/>
                <a:uFillTx/>
                <a:latin typeface="+mn-lt"/>
                <a:ea typeface="+mn-ea"/>
                <a:cs typeface="+mn-cs"/>
              </a:endParaRPr>
            </a:p>
          </p:txBody>
        </p:sp>
        <p:sp>
          <p:nvSpPr>
            <p:cNvPr id="210" name="Parallelogram 209"/>
            <p:cNvSpPr/>
            <p:nvPr/>
          </p:nvSpPr>
          <p:spPr>
            <a:xfrm>
              <a:off x="9840544" y="1410028"/>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5C24C"/>
                </a:solidFill>
                <a:effectLst/>
                <a:uLnTx/>
                <a:uFillTx/>
                <a:latin typeface="+mn-lt"/>
                <a:ea typeface="+mn-ea"/>
                <a:cs typeface="+mn-cs"/>
              </a:endParaRPr>
            </a:p>
          </p:txBody>
        </p:sp>
        <p:sp>
          <p:nvSpPr>
            <p:cNvPr id="211" name="Parallelogram 210"/>
            <p:cNvSpPr/>
            <p:nvPr/>
          </p:nvSpPr>
          <p:spPr>
            <a:xfrm>
              <a:off x="9951367" y="1410028"/>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5C24C"/>
                </a:solidFill>
                <a:effectLst/>
                <a:uLnTx/>
                <a:uFillTx/>
                <a:latin typeface="+mn-lt"/>
                <a:ea typeface="+mn-ea"/>
                <a:cs typeface="+mn-cs"/>
              </a:endParaRPr>
            </a:p>
          </p:txBody>
        </p:sp>
        <p:sp>
          <p:nvSpPr>
            <p:cNvPr id="212" name="Parallelogram 211"/>
            <p:cNvSpPr/>
            <p:nvPr/>
          </p:nvSpPr>
          <p:spPr>
            <a:xfrm>
              <a:off x="10062191" y="1410028"/>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5C24C"/>
                </a:solidFill>
                <a:effectLst/>
                <a:uLnTx/>
                <a:uFillTx/>
                <a:latin typeface="+mn-lt"/>
                <a:ea typeface="+mn-ea"/>
                <a:cs typeface="+mn-cs"/>
              </a:endParaRPr>
            </a:p>
          </p:txBody>
        </p:sp>
        <p:sp>
          <p:nvSpPr>
            <p:cNvPr id="213" name="Parallelogram 212"/>
            <p:cNvSpPr/>
            <p:nvPr/>
          </p:nvSpPr>
          <p:spPr>
            <a:xfrm>
              <a:off x="10173014" y="1410028"/>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5C24C"/>
                </a:solidFill>
                <a:effectLst/>
                <a:uLnTx/>
                <a:uFillTx/>
                <a:latin typeface="+mn-lt"/>
                <a:ea typeface="+mn-ea"/>
                <a:cs typeface="+mn-cs"/>
              </a:endParaRPr>
            </a:p>
          </p:txBody>
        </p:sp>
        <p:sp>
          <p:nvSpPr>
            <p:cNvPr id="214" name="Parallelogram 213"/>
            <p:cNvSpPr/>
            <p:nvPr/>
          </p:nvSpPr>
          <p:spPr>
            <a:xfrm>
              <a:off x="9501974" y="1410028"/>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5C24C"/>
                </a:solidFill>
                <a:effectLst/>
                <a:uLnTx/>
                <a:uFillTx/>
                <a:latin typeface="+mn-lt"/>
                <a:ea typeface="+mn-ea"/>
                <a:cs typeface="+mn-cs"/>
              </a:endParaRPr>
            </a:p>
          </p:txBody>
        </p:sp>
        <p:sp>
          <p:nvSpPr>
            <p:cNvPr id="215" name="Parallelogram 214"/>
            <p:cNvSpPr/>
            <p:nvPr/>
          </p:nvSpPr>
          <p:spPr>
            <a:xfrm>
              <a:off x="9612797" y="1410028"/>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5C24C"/>
                </a:solidFill>
                <a:effectLst/>
                <a:uLnTx/>
                <a:uFillTx/>
                <a:latin typeface="+mn-lt"/>
                <a:ea typeface="+mn-ea"/>
                <a:cs typeface="+mn-cs"/>
              </a:endParaRPr>
            </a:p>
          </p:txBody>
        </p:sp>
      </p:grpSp>
      <p:grpSp>
        <p:nvGrpSpPr>
          <p:cNvPr id="217" name="Group 216"/>
          <p:cNvGrpSpPr/>
          <p:nvPr/>
        </p:nvGrpSpPr>
        <p:grpSpPr>
          <a:xfrm>
            <a:off x="5567363" y="6581775"/>
            <a:ext cx="1154112" cy="142875"/>
            <a:chOff x="7536566" y="6291405"/>
            <a:chExt cx="1154910" cy="144000"/>
          </a:xfrm>
        </p:grpSpPr>
        <p:sp>
          <p:nvSpPr>
            <p:cNvPr id="218" name="Oval 217"/>
            <p:cNvSpPr>
              <a:spLocks noChangeAspect="1"/>
            </p:cNvSpPr>
            <p:nvPr/>
          </p:nvSpPr>
          <p:spPr>
            <a:xfrm>
              <a:off x="7536566" y="6291405"/>
              <a:ext cx="144562" cy="144000"/>
            </a:xfrm>
            <a:prstGeom prst="ellipse">
              <a:avLst/>
            </a:prstGeom>
            <a:solidFill>
              <a:srgbClr val="0070C0"/>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219" name="Oval 218"/>
            <p:cNvSpPr>
              <a:spLocks noChangeAspect="1"/>
            </p:cNvSpPr>
            <p:nvPr/>
          </p:nvSpPr>
          <p:spPr>
            <a:xfrm>
              <a:off x="7704957" y="6291405"/>
              <a:ext cx="144562" cy="144000"/>
            </a:xfrm>
            <a:prstGeom prst="ellipse">
              <a:avLst/>
            </a:prstGeom>
            <a:solidFill>
              <a:schemeClr val="accent4">
                <a:alpha val="9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220" name="Oval 219"/>
            <p:cNvSpPr>
              <a:spLocks noChangeAspect="1"/>
            </p:cNvSpPr>
            <p:nvPr/>
          </p:nvSpPr>
          <p:spPr>
            <a:xfrm>
              <a:off x="7863817" y="6291405"/>
              <a:ext cx="144562" cy="144000"/>
            </a:xfrm>
            <a:prstGeom prst="ellipse">
              <a:avLst/>
            </a:prstGeom>
            <a:solidFill>
              <a:schemeClr val="accent2">
                <a:lumMod val="75000"/>
                <a:alpha val="9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221" name="Oval 220"/>
            <p:cNvSpPr>
              <a:spLocks noChangeAspect="1"/>
            </p:cNvSpPr>
            <p:nvPr/>
          </p:nvSpPr>
          <p:spPr>
            <a:xfrm>
              <a:off x="8041740" y="6291405"/>
              <a:ext cx="144562" cy="144000"/>
            </a:xfrm>
            <a:prstGeom prst="ellipse">
              <a:avLst/>
            </a:prstGeom>
            <a:solidFill>
              <a:srgbClr val="C00000">
                <a:alpha val="90000"/>
              </a:srgb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222" name="Oval 221"/>
            <p:cNvSpPr>
              <a:spLocks noChangeAspect="1"/>
            </p:cNvSpPr>
            <p:nvPr/>
          </p:nvSpPr>
          <p:spPr>
            <a:xfrm>
              <a:off x="8210131" y="6291405"/>
              <a:ext cx="144562" cy="144000"/>
            </a:xfrm>
            <a:prstGeom prst="ellipse">
              <a:avLst/>
            </a:prstGeom>
            <a:solidFill>
              <a:srgbClr val="FF0000">
                <a:alpha val="90000"/>
              </a:srgb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223" name="Oval 222"/>
            <p:cNvSpPr>
              <a:spLocks noChangeAspect="1"/>
            </p:cNvSpPr>
            <p:nvPr/>
          </p:nvSpPr>
          <p:spPr>
            <a:xfrm>
              <a:off x="8378523" y="6291405"/>
              <a:ext cx="144562" cy="144000"/>
            </a:xfrm>
            <a:prstGeom prst="ellipse">
              <a:avLst/>
            </a:prstGeom>
            <a:solidFill>
              <a:schemeClr val="accent6">
                <a:alpha val="9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224" name="Oval 223"/>
            <p:cNvSpPr>
              <a:spLocks noChangeAspect="1"/>
            </p:cNvSpPr>
            <p:nvPr/>
          </p:nvSpPr>
          <p:spPr>
            <a:xfrm>
              <a:off x="8546914" y="6291405"/>
              <a:ext cx="144562" cy="144000"/>
            </a:xfrm>
            <a:prstGeom prst="ellipse">
              <a:avLst/>
            </a:prstGeom>
            <a:solidFill>
              <a:srgbClr val="7030A0">
                <a:alpha val="90000"/>
              </a:srgb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grpSp>
      <p:sp>
        <p:nvSpPr>
          <p:cNvPr id="2" name="原创设计师QQ598969553             _21"/>
          <p:cNvSpPr>
            <a:spLocks noChangeArrowheads="1"/>
          </p:cNvSpPr>
          <p:nvPr/>
        </p:nvSpPr>
        <p:spPr bwMode="auto">
          <a:xfrm>
            <a:off x="8352121" y="4337238"/>
            <a:ext cx="2988733" cy="1328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p>
            <a:pPr algn="just">
              <a:lnSpc>
                <a:spcPct val="120000"/>
              </a:lnSpc>
              <a:spcBef>
                <a:spcPts val="300"/>
              </a:spcBef>
            </a:pPr>
            <a:r>
              <a:rPr lang="zh-CN" altLang="en-US" dirty="0">
                <a:solidFill>
                  <a:schemeClr val="bg1">
                    <a:lumMod val="50000"/>
                  </a:schemeClr>
                </a:solidFill>
                <a:latin typeface="微软雅黑" panose="020B0503020204020204" charset="-122"/>
                <a:ea typeface="微软雅黑" panose="020B0503020204020204" charset="-122"/>
              </a:rPr>
              <a:t>多链测试，两条子链</a:t>
            </a:r>
            <a:r>
              <a:rPr lang="en-US" altLang="zh-CN" dirty="0">
                <a:solidFill>
                  <a:schemeClr val="bg1">
                    <a:lumMod val="50000"/>
                  </a:schemeClr>
                </a:solidFill>
                <a:latin typeface="微软雅黑" panose="020B0503020204020204" charset="-122"/>
                <a:ea typeface="微软雅黑" panose="020B0503020204020204" charset="-122"/>
              </a:rPr>
              <a:t>TPS</a:t>
            </a:r>
            <a:r>
              <a:rPr lang="zh-CN" altLang="en-US" dirty="0">
                <a:solidFill>
                  <a:schemeClr val="bg1">
                    <a:lumMod val="50000"/>
                  </a:schemeClr>
                </a:solidFill>
                <a:latin typeface="微软雅黑" panose="020B0503020204020204" charset="-122"/>
                <a:ea typeface="微软雅黑" panose="020B0503020204020204" charset="-122"/>
              </a:rPr>
              <a:t>峰值差不多有</a:t>
            </a:r>
            <a:r>
              <a:rPr lang="en-US" altLang="zh-CN" dirty="0">
                <a:solidFill>
                  <a:schemeClr val="bg1">
                    <a:lumMod val="50000"/>
                  </a:schemeClr>
                </a:solidFill>
                <a:latin typeface="微软雅黑" panose="020B0503020204020204" charset="-122"/>
                <a:ea typeface="微软雅黑" panose="020B0503020204020204" charset="-122"/>
              </a:rPr>
              <a:t>70</a:t>
            </a:r>
            <a:r>
              <a:rPr lang="zh-CN" altLang="en-US" dirty="0">
                <a:solidFill>
                  <a:schemeClr val="bg1">
                    <a:lumMod val="50000"/>
                  </a:schemeClr>
                </a:solidFill>
                <a:latin typeface="微软雅黑" panose="020B0503020204020204" charset="-122"/>
                <a:ea typeface="微软雅黑" panose="020B0503020204020204" charset="-122"/>
              </a:rPr>
              <a:t>左右，那么可以认定整个系统同一时间最高可以承受</a:t>
            </a:r>
            <a:r>
              <a:rPr lang="en-US" altLang="zh-CN" dirty="0">
                <a:solidFill>
                  <a:schemeClr val="bg1">
                    <a:lumMod val="50000"/>
                  </a:schemeClr>
                </a:solidFill>
                <a:latin typeface="微软雅黑" panose="020B0503020204020204" charset="-122"/>
                <a:ea typeface="微软雅黑" panose="020B0503020204020204" charset="-122"/>
              </a:rPr>
              <a:t>140+</a:t>
            </a:r>
            <a:r>
              <a:rPr lang="zh-CN" altLang="en-US" dirty="0">
                <a:solidFill>
                  <a:schemeClr val="bg1">
                    <a:lumMod val="50000"/>
                  </a:schemeClr>
                </a:solidFill>
                <a:latin typeface="微软雅黑" panose="020B0503020204020204" charset="-122"/>
                <a:ea typeface="微软雅黑" panose="020B0503020204020204" charset="-122"/>
              </a:rPr>
              <a:t>笔</a:t>
            </a:r>
            <a:r>
              <a:rPr lang="en-US" altLang="zh-CN" dirty="0">
                <a:solidFill>
                  <a:schemeClr val="bg1">
                    <a:lumMod val="50000"/>
                  </a:schemeClr>
                </a:solidFill>
                <a:latin typeface="微软雅黑" panose="020B0503020204020204" charset="-122"/>
                <a:ea typeface="微软雅黑" panose="020B0503020204020204" charset="-122"/>
              </a:rPr>
              <a:t>/s</a:t>
            </a:r>
            <a:r>
              <a:rPr lang="zh-CN" altLang="en-US" dirty="0">
                <a:solidFill>
                  <a:schemeClr val="bg1">
                    <a:lumMod val="50000"/>
                  </a:schemeClr>
                </a:solidFill>
                <a:latin typeface="微软雅黑" panose="020B0503020204020204" charset="-122"/>
                <a:ea typeface="微软雅黑" panose="020B0503020204020204" charset="-122"/>
              </a:rPr>
              <a:t>的交易。</a:t>
            </a:r>
            <a:endParaRPr lang="zh-CN" altLang="en-US" sz="1065" dirty="0">
              <a:solidFill>
                <a:schemeClr val="bg1">
                  <a:lumMod val="50000"/>
                </a:schemeClr>
              </a:solidFill>
              <a:latin typeface="微软雅黑" panose="020B0503020204020204" charset="-122"/>
              <a:ea typeface="微软雅黑" panose="020B0503020204020204" charset="-122"/>
            </a:endParaRPr>
          </a:p>
        </p:txBody>
      </p:sp>
      <p:graphicFrame>
        <p:nvGraphicFramePr>
          <p:cNvPr id="9" name="图表 3"/>
          <p:cNvGraphicFramePr/>
          <p:nvPr/>
        </p:nvGraphicFramePr>
        <p:xfrm>
          <a:off x="1621155" y="2075815"/>
          <a:ext cx="5488305" cy="3159125"/>
        </p:xfrm>
        <a:graphic>
          <a:graphicData uri="http://schemas.openxmlformats.org/drawingml/2006/chart">
            <c:chart xmlns:c="http://schemas.openxmlformats.org/drawingml/2006/chart" xmlns:r="http://schemas.openxmlformats.org/officeDocument/2006/relationships" r:id="rId1"/>
          </a:graphicData>
        </a:graphic>
      </p:graphicFrame>
      <p:grpSp>
        <p:nvGrpSpPr>
          <p:cNvPr id="60" name="Group 59"/>
          <p:cNvGrpSpPr/>
          <p:nvPr/>
        </p:nvGrpSpPr>
        <p:grpSpPr>
          <a:xfrm>
            <a:off x="8321821" y="2748431"/>
            <a:ext cx="2262749" cy="216024"/>
            <a:chOff x="8951547" y="4077301"/>
            <a:chExt cx="2262749" cy="216024"/>
          </a:xfrm>
          <a:solidFill>
            <a:schemeClr val="bg2">
              <a:lumMod val="90000"/>
            </a:schemeClr>
          </a:solidFill>
        </p:grpSpPr>
        <p:sp>
          <p:nvSpPr>
            <p:cNvPr id="61" name="Parallelogram 60"/>
            <p:cNvSpPr/>
            <p:nvPr/>
          </p:nvSpPr>
          <p:spPr>
            <a:xfrm>
              <a:off x="8951547" y="4077301"/>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5C24C"/>
                </a:solidFill>
                <a:effectLst/>
                <a:uLnTx/>
                <a:uFillTx/>
                <a:latin typeface="+mn-lt"/>
                <a:ea typeface="+mn-ea"/>
                <a:cs typeface="+mn-cs"/>
              </a:endParaRPr>
            </a:p>
          </p:txBody>
        </p:sp>
        <p:sp>
          <p:nvSpPr>
            <p:cNvPr id="62" name="Parallelogram 61"/>
            <p:cNvSpPr/>
            <p:nvPr/>
          </p:nvSpPr>
          <p:spPr>
            <a:xfrm>
              <a:off x="9062370" y="4077301"/>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5C24C"/>
                </a:solidFill>
                <a:effectLst/>
                <a:uLnTx/>
                <a:uFillTx/>
                <a:latin typeface="+mn-lt"/>
                <a:ea typeface="+mn-ea"/>
                <a:cs typeface="+mn-cs"/>
              </a:endParaRPr>
            </a:p>
          </p:txBody>
        </p:sp>
        <p:sp>
          <p:nvSpPr>
            <p:cNvPr id="63" name="Parallelogram 62"/>
            <p:cNvSpPr/>
            <p:nvPr/>
          </p:nvSpPr>
          <p:spPr>
            <a:xfrm>
              <a:off x="9173193" y="4077301"/>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5C24C"/>
                </a:solidFill>
                <a:effectLst/>
                <a:uLnTx/>
                <a:uFillTx/>
                <a:latin typeface="+mn-lt"/>
                <a:ea typeface="+mn-ea"/>
                <a:cs typeface="+mn-cs"/>
              </a:endParaRPr>
            </a:p>
          </p:txBody>
        </p:sp>
        <p:sp>
          <p:nvSpPr>
            <p:cNvPr id="64" name="Parallelogram 63"/>
            <p:cNvSpPr/>
            <p:nvPr/>
          </p:nvSpPr>
          <p:spPr>
            <a:xfrm>
              <a:off x="9284017" y="4077301"/>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5C24C"/>
                </a:solidFill>
                <a:effectLst/>
                <a:uLnTx/>
                <a:uFillTx/>
                <a:latin typeface="+mn-lt"/>
                <a:ea typeface="+mn-ea"/>
                <a:cs typeface="+mn-cs"/>
              </a:endParaRPr>
            </a:p>
          </p:txBody>
        </p:sp>
        <p:sp>
          <p:nvSpPr>
            <p:cNvPr id="65" name="Parallelogram 64"/>
            <p:cNvSpPr/>
            <p:nvPr/>
          </p:nvSpPr>
          <p:spPr>
            <a:xfrm>
              <a:off x="9394840" y="4077301"/>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5C24C"/>
                </a:solidFill>
                <a:effectLst/>
                <a:uLnTx/>
                <a:uFillTx/>
                <a:latin typeface="+mn-lt"/>
                <a:ea typeface="+mn-ea"/>
                <a:cs typeface="+mn-cs"/>
              </a:endParaRPr>
            </a:p>
          </p:txBody>
        </p:sp>
        <p:sp>
          <p:nvSpPr>
            <p:cNvPr id="66" name="Parallelogram 65"/>
            <p:cNvSpPr/>
            <p:nvPr/>
          </p:nvSpPr>
          <p:spPr>
            <a:xfrm>
              <a:off x="9505663" y="4077301"/>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67" name="Parallelogram 66"/>
            <p:cNvSpPr/>
            <p:nvPr/>
          </p:nvSpPr>
          <p:spPr>
            <a:xfrm>
              <a:off x="9616486" y="4077301"/>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68" name="Parallelogram 67"/>
            <p:cNvSpPr/>
            <p:nvPr/>
          </p:nvSpPr>
          <p:spPr>
            <a:xfrm>
              <a:off x="9727309" y="4077301"/>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69" name="Parallelogram 68"/>
            <p:cNvSpPr/>
            <p:nvPr/>
          </p:nvSpPr>
          <p:spPr>
            <a:xfrm>
              <a:off x="9838132" y="4077301"/>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70" name="Parallelogram 69"/>
            <p:cNvSpPr/>
            <p:nvPr/>
          </p:nvSpPr>
          <p:spPr>
            <a:xfrm>
              <a:off x="9948956" y="4077301"/>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71" name="Parallelogram 70"/>
            <p:cNvSpPr/>
            <p:nvPr/>
          </p:nvSpPr>
          <p:spPr>
            <a:xfrm>
              <a:off x="10059779" y="4077301"/>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72" name="Parallelogram 71"/>
            <p:cNvSpPr/>
            <p:nvPr/>
          </p:nvSpPr>
          <p:spPr>
            <a:xfrm>
              <a:off x="10170602" y="4077301"/>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73" name="Parallelogram 72"/>
            <p:cNvSpPr/>
            <p:nvPr/>
          </p:nvSpPr>
          <p:spPr>
            <a:xfrm>
              <a:off x="10281425" y="4077301"/>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74" name="Parallelogram 73"/>
            <p:cNvSpPr/>
            <p:nvPr/>
          </p:nvSpPr>
          <p:spPr>
            <a:xfrm>
              <a:off x="10392248" y="4077301"/>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75" name="Parallelogram 74"/>
            <p:cNvSpPr/>
            <p:nvPr/>
          </p:nvSpPr>
          <p:spPr>
            <a:xfrm>
              <a:off x="10503071" y="4077301"/>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76" name="Parallelogram 75"/>
            <p:cNvSpPr/>
            <p:nvPr/>
          </p:nvSpPr>
          <p:spPr>
            <a:xfrm>
              <a:off x="10613895" y="4077301"/>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77" name="Parallelogram 76"/>
            <p:cNvSpPr/>
            <p:nvPr/>
          </p:nvSpPr>
          <p:spPr>
            <a:xfrm>
              <a:off x="10724718" y="4077301"/>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78" name="Parallelogram 77"/>
            <p:cNvSpPr/>
            <p:nvPr/>
          </p:nvSpPr>
          <p:spPr>
            <a:xfrm>
              <a:off x="10835541" y="4077301"/>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79" name="Parallelogram 78"/>
            <p:cNvSpPr/>
            <p:nvPr/>
          </p:nvSpPr>
          <p:spPr>
            <a:xfrm>
              <a:off x="10946364" y="4077301"/>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80" name="Parallelogram 79"/>
            <p:cNvSpPr/>
            <p:nvPr/>
          </p:nvSpPr>
          <p:spPr>
            <a:xfrm>
              <a:off x="11057181" y="4077301"/>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bg1"/>
                </a:solidFill>
                <a:effectLst/>
                <a:uLnTx/>
                <a:uFillTx/>
                <a:latin typeface="+mn-lt"/>
                <a:ea typeface="+mn-ea"/>
                <a:cs typeface="+mn-cs"/>
              </a:endParaRPr>
            </a:p>
          </p:txBody>
        </p:sp>
      </p:grpSp>
      <p:sp>
        <p:nvSpPr>
          <p:cNvPr id="81" name="TextBox 80"/>
          <p:cNvSpPr txBox="1"/>
          <p:nvPr/>
        </p:nvSpPr>
        <p:spPr>
          <a:xfrm>
            <a:off x="10548620" y="2639060"/>
            <a:ext cx="1029335" cy="429895"/>
          </a:xfrm>
          <a:prstGeom prst="rect">
            <a:avLst/>
          </a:prstGeom>
          <a:noFill/>
          <a:ln w="9525">
            <a:noFill/>
          </a:ln>
        </p:spPr>
        <p:txBody>
          <a:bodyPr wrap="square" anchor="t">
            <a:spAutoFit/>
          </a:bodyPr>
          <a:p>
            <a:pPr>
              <a:buFont typeface="Arial" panose="020B0604020202020204" pitchFamily="34" charset="0"/>
              <a:buNone/>
            </a:pPr>
            <a:r>
              <a:rPr lang="en-US" sz="2200" b="1" i="1" dirty="0">
                <a:solidFill>
                  <a:srgbClr val="767171"/>
                </a:solidFill>
                <a:latin typeface="Calibri" panose="020F0502020204030204" charset="0"/>
                <a:ea typeface="宋体" panose="02010600030101010101" pitchFamily="2" charset="-122"/>
              </a:rPr>
              <a:t>65</a:t>
            </a:r>
            <a:r>
              <a:rPr lang="zh-CN" altLang="en-US" sz="2200" b="1" i="1" dirty="0">
                <a:solidFill>
                  <a:srgbClr val="767171"/>
                </a:solidFill>
                <a:latin typeface="Calibri" panose="020F0502020204030204" charset="0"/>
                <a:ea typeface="宋体" panose="02010600030101010101" pitchFamily="2" charset="-122"/>
              </a:rPr>
              <a:t>笔</a:t>
            </a:r>
            <a:r>
              <a:rPr lang="en-US" altLang="zh-CN" sz="2200" b="1" i="1" dirty="0">
                <a:solidFill>
                  <a:srgbClr val="767171"/>
                </a:solidFill>
                <a:latin typeface="Calibri" panose="020F0502020204030204" charset="0"/>
                <a:ea typeface="宋体" panose="02010600030101010101" pitchFamily="2" charset="-122"/>
              </a:rPr>
              <a:t>/s</a:t>
            </a:r>
            <a:endParaRPr lang="en-US" altLang="zh-CN" sz="2200" b="1" i="1" dirty="0">
              <a:solidFill>
                <a:srgbClr val="767171"/>
              </a:solidFill>
              <a:latin typeface="Calibri" panose="020F0502020204030204" charset="0"/>
              <a:ea typeface="宋体" panose="02010600030101010101" pitchFamily="2" charset="-122"/>
            </a:endParaRPr>
          </a:p>
        </p:txBody>
      </p:sp>
      <p:sp>
        <p:nvSpPr>
          <p:cNvPr id="82" name="TextBox 81"/>
          <p:cNvSpPr txBox="1"/>
          <p:nvPr/>
        </p:nvSpPr>
        <p:spPr>
          <a:xfrm>
            <a:off x="8265478" y="2502218"/>
            <a:ext cx="2792412" cy="275590"/>
          </a:xfrm>
          <a:prstGeom prst="rect">
            <a:avLst/>
          </a:prstGeom>
          <a:noFill/>
          <a:ln w="9525">
            <a:noFill/>
          </a:ln>
        </p:spPr>
        <p:txBody>
          <a:bodyPr anchor="t">
            <a:spAutoFit/>
          </a:bodyPr>
          <a:p>
            <a:pPr algn="just">
              <a:buFont typeface="Arial" panose="020B0604020202020204" pitchFamily="34" charset="0"/>
              <a:buNone/>
            </a:pPr>
            <a:r>
              <a:rPr lang="en-US" sz="1200" b="1" i="1" dirty="0">
                <a:solidFill>
                  <a:schemeClr val="tx1">
                    <a:lumMod val="50000"/>
                    <a:lumOff val="50000"/>
                  </a:schemeClr>
                </a:solidFill>
                <a:latin typeface="Calibri" panose="020F0502020204030204" charset="0"/>
                <a:ea typeface="宋体" panose="02010600030101010101" pitchFamily="2" charset="-122"/>
              </a:rPr>
              <a:t>Set2</a:t>
            </a:r>
            <a:endParaRPr lang="en-US" sz="1200" b="1" i="1" dirty="0">
              <a:solidFill>
                <a:schemeClr val="tx1">
                  <a:lumMod val="50000"/>
                  <a:lumOff val="50000"/>
                </a:schemeClr>
              </a:solidFill>
              <a:latin typeface="Calibri" panose="020F0502020204030204" charset="0"/>
              <a:ea typeface="宋体" panose="02010600030101010101" pitchFamily="2" charset="-122"/>
            </a:endParaRPr>
          </a:p>
        </p:txBody>
      </p:sp>
      <p:grpSp>
        <p:nvGrpSpPr>
          <p:cNvPr id="83" name="Group 82"/>
          <p:cNvGrpSpPr/>
          <p:nvPr/>
        </p:nvGrpSpPr>
        <p:grpSpPr>
          <a:xfrm>
            <a:off x="8323988" y="3294734"/>
            <a:ext cx="2262749" cy="216024"/>
            <a:chOff x="8953714" y="4623604"/>
            <a:chExt cx="2262749" cy="216024"/>
          </a:xfrm>
          <a:solidFill>
            <a:schemeClr val="bg2">
              <a:lumMod val="90000"/>
            </a:schemeClr>
          </a:solidFill>
        </p:grpSpPr>
        <p:sp>
          <p:nvSpPr>
            <p:cNvPr id="84" name="Parallelogram 83"/>
            <p:cNvSpPr/>
            <p:nvPr/>
          </p:nvSpPr>
          <p:spPr>
            <a:xfrm>
              <a:off x="8953714" y="4623604"/>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5C24C"/>
                </a:solidFill>
                <a:effectLst/>
                <a:uLnTx/>
                <a:uFillTx/>
                <a:latin typeface="+mn-lt"/>
                <a:ea typeface="+mn-ea"/>
                <a:cs typeface="+mn-cs"/>
              </a:endParaRPr>
            </a:p>
          </p:txBody>
        </p:sp>
        <p:sp>
          <p:nvSpPr>
            <p:cNvPr id="85" name="Parallelogram 84"/>
            <p:cNvSpPr/>
            <p:nvPr/>
          </p:nvSpPr>
          <p:spPr>
            <a:xfrm>
              <a:off x="9064537" y="4623604"/>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5C24C"/>
                </a:solidFill>
                <a:effectLst/>
                <a:uLnTx/>
                <a:uFillTx/>
                <a:latin typeface="+mn-lt"/>
                <a:ea typeface="+mn-ea"/>
                <a:cs typeface="+mn-cs"/>
              </a:endParaRPr>
            </a:p>
          </p:txBody>
        </p:sp>
        <p:sp>
          <p:nvSpPr>
            <p:cNvPr id="86" name="Parallelogram 85"/>
            <p:cNvSpPr/>
            <p:nvPr/>
          </p:nvSpPr>
          <p:spPr>
            <a:xfrm>
              <a:off x="9175360" y="4623604"/>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5C24C"/>
                </a:solidFill>
                <a:effectLst/>
                <a:uLnTx/>
                <a:uFillTx/>
                <a:latin typeface="+mn-lt"/>
                <a:ea typeface="+mn-ea"/>
                <a:cs typeface="+mn-cs"/>
              </a:endParaRPr>
            </a:p>
          </p:txBody>
        </p:sp>
        <p:sp>
          <p:nvSpPr>
            <p:cNvPr id="87" name="Parallelogram 86"/>
            <p:cNvSpPr/>
            <p:nvPr/>
          </p:nvSpPr>
          <p:spPr>
            <a:xfrm>
              <a:off x="9286184" y="4623604"/>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5C24C"/>
                </a:solidFill>
                <a:effectLst/>
                <a:uLnTx/>
                <a:uFillTx/>
                <a:latin typeface="+mn-lt"/>
                <a:ea typeface="+mn-ea"/>
                <a:cs typeface="+mn-cs"/>
              </a:endParaRPr>
            </a:p>
          </p:txBody>
        </p:sp>
        <p:sp>
          <p:nvSpPr>
            <p:cNvPr id="88" name="Parallelogram 87"/>
            <p:cNvSpPr/>
            <p:nvPr/>
          </p:nvSpPr>
          <p:spPr>
            <a:xfrm>
              <a:off x="9397007" y="4623604"/>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5C24C"/>
                </a:solidFill>
                <a:effectLst/>
                <a:uLnTx/>
                <a:uFillTx/>
                <a:latin typeface="+mn-lt"/>
                <a:ea typeface="+mn-ea"/>
                <a:cs typeface="+mn-cs"/>
              </a:endParaRPr>
            </a:p>
          </p:txBody>
        </p:sp>
        <p:sp>
          <p:nvSpPr>
            <p:cNvPr id="89" name="Parallelogram 88"/>
            <p:cNvSpPr/>
            <p:nvPr/>
          </p:nvSpPr>
          <p:spPr>
            <a:xfrm>
              <a:off x="9507830" y="4623604"/>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90" name="Parallelogram 89"/>
            <p:cNvSpPr/>
            <p:nvPr/>
          </p:nvSpPr>
          <p:spPr>
            <a:xfrm>
              <a:off x="9618653" y="4623604"/>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91" name="Parallelogram 90"/>
            <p:cNvSpPr/>
            <p:nvPr/>
          </p:nvSpPr>
          <p:spPr>
            <a:xfrm>
              <a:off x="9729476" y="4623604"/>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92" name="Parallelogram 91"/>
            <p:cNvSpPr/>
            <p:nvPr/>
          </p:nvSpPr>
          <p:spPr>
            <a:xfrm>
              <a:off x="9840299" y="4623604"/>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93" name="Parallelogram 92"/>
            <p:cNvSpPr/>
            <p:nvPr/>
          </p:nvSpPr>
          <p:spPr>
            <a:xfrm>
              <a:off x="9951123" y="4623604"/>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94" name="Parallelogram 93"/>
            <p:cNvSpPr/>
            <p:nvPr/>
          </p:nvSpPr>
          <p:spPr>
            <a:xfrm>
              <a:off x="10061946" y="4623604"/>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95" name="Parallelogram 94"/>
            <p:cNvSpPr/>
            <p:nvPr/>
          </p:nvSpPr>
          <p:spPr>
            <a:xfrm>
              <a:off x="10172769" y="4623604"/>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96" name="Parallelogram 95"/>
            <p:cNvSpPr/>
            <p:nvPr/>
          </p:nvSpPr>
          <p:spPr>
            <a:xfrm>
              <a:off x="10283592" y="4623604"/>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97" name="Parallelogram 96"/>
            <p:cNvSpPr/>
            <p:nvPr/>
          </p:nvSpPr>
          <p:spPr>
            <a:xfrm>
              <a:off x="10394415" y="4623604"/>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98" name="Parallelogram 97"/>
            <p:cNvSpPr/>
            <p:nvPr/>
          </p:nvSpPr>
          <p:spPr>
            <a:xfrm>
              <a:off x="10505238" y="4623604"/>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99" name="Parallelogram 98"/>
            <p:cNvSpPr/>
            <p:nvPr/>
          </p:nvSpPr>
          <p:spPr>
            <a:xfrm>
              <a:off x="10616062" y="4623604"/>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00" name="Parallelogram 99"/>
            <p:cNvSpPr/>
            <p:nvPr/>
          </p:nvSpPr>
          <p:spPr>
            <a:xfrm>
              <a:off x="10726885" y="4623604"/>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01" name="Parallelogram 100"/>
            <p:cNvSpPr/>
            <p:nvPr/>
          </p:nvSpPr>
          <p:spPr>
            <a:xfrm>
              <a:off x="10837708" y="4623604"/>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02" name="Parallelogram 101"/>
            <p:cNvSpPr/>
            <p:nvPr/>
          </p:nvSpPr>
          <p:spPr>
            <a:xfrm>
              <a:off x="10948531" y="4623604"/>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03" name="Parallelogram 102"/>
            <p:cNvSpPr/>
            <p:nvPr/>
          </p:nvSpPr>
          <p:spPr>
            <a:xfrm>
              <a:off x="11059348" y="4623604"/>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bg1"/>
                </a:solidFill>
                <a:effectLst/>
                <a:uLnTx/>
                <a:uFillTx/>
                <a:latin typeface="+mn-lt"/>
                <a:ea typeface="+mn-ea"/>
                <a:cs typeface="+mn-cs"/>
              </a:endParaRPr>
            </a:p>
          </p:txBody>
        </p:sp>
      </p:grpSp>
      <p:sp>
        <p:nvSpPr>
          <p:cNvPr id="104" name="TextBox 103"/>
          <p:cNvSpPr txBox="1"/>
          <p:nvPr/>
        </p:nvSpPr>
        <p:spPr>
          <a:xfrm>
            <a:off x="10551795" y="3185160"/>
            <a:ext cx="1026160" cy="429895"/>
          </a:xfrm>
          <a:prstGeom prst="rect">
            <a:avLst/>
          </a:prstGeom>
          <a:noFill/>
          <a:ln w="9525">
            <a:noFill/>
          </a:ln>
        </p:spPr>
        <p:txBody>
          <a:bodyPr wrap="square" anchor="t">
            <a:spAutoFit/>
          </a:bodyPr>
          <a:p>
            <a:pPr>
              <a:buFont typeface="Arial" panose="020B0604020202020204" pitchFamily="34" charset="0"/>
              <a:buNone/>
            </a:pPr>
            <a:r>
              <a:rPr lang="en-US" sz="2200" b="1" i="1" dirty="0">
                <a:solidFill>
                  <a:srgbClr val="767171"/>
                </a:solidFill>
                <a:latin typeface="Calibri" panose="020F0502020204030204" charset="0"/>
                <a:ea typeface="宋体" panose="02010600030101010101" pitchFamily="2" charset="-122"/>
              </a:rPr>
              <a:t>75</a:t>
            </a:r>
            <a:r>
              <a:rPr lang="zh-CN" altLang="en-US" sz="2200" b="1" i="1" dirty="0">
                <a:solidFill>
                  <a:srgbClr val="767171"/>
                </a:solidFill>
                <a:latin typeface="Calibri" panose="020F0502020204030204" charset="0"/>
                <a:ea typeface="宋体" panose="02010600030101010101" pitchFamily="2" charset="-122"/>
              </a:rPr>
              <a:t>笔</a:t>
            </a:r>
            <a:r>
              <a:rPr lang="en-US" altLang="zh-CN" sz="2200" b="1" i="1" dirty="0">
                <a:solidFill>
                  <a:srgbClr val="767171"/>
                </a:solidFill>
                <a:latin typeface="Calibri" panose="020F0502020204030204" charset="0"/>
                <a:ea typeface="宋体" panose="02010600030101010101" pitchFamily="2" charset="-122"/>
              </a:rPr>
              <a:t>/s</a:t>
            </a:r>
            <a:endParaRPr lang="en-US" altLang="zh-CN" sz="2200" b="1" i="1" dirty="0">
              <a:solidFill>
                <a:srgbClr val="767171"/>
              </a:solidFill>
              <a:latin typeface="Calibri" panose="020F0502020204030204" charset="0"/>
              <a:ea typeface="宋体" panose="02010600030101010101" pitchFamily="2" charset="-122"/>
            </a:endParaRPr>
          </a:p>
        </p:txBody>
      </p:sp>
      <p:sp>
        <p:nvSpPr>
          <p:cNvPr id="105" name="TextBox 104"/>
          <p:cNvSpPr txBox="1"/>
          <p:nvPr/>
        </p:nvSpPr>
        <p:spPr>
          <a:xfrm>
            <a:off x="8267065" y="3048318"/>
            <a:ext cx="2792413" cy="260350"/>
          </a:xfrm>
          <a:prstGeom prst="rect">
            <a:avLst/>
          </a:prstGeom>
          <a:noFill/>
          <a:ln w="9525">
            <a:noFill/>
          </a:ln>
        </p:spPr>
        <p:txBody>
          <a:bodyPr anchor="t">
            <a:spAutoFit/>
          </a:bodyPr>
          <a:p>
            <a:pPr algn="just">
              <a:buFont typeface="Arial" panose="020B0604020202020204" pitchFamily="34" charset="0"/>
              <a:buNone/>
            </a:pPr>
            <a:r>
              <a:rPr lang="en-US" sz="1100" b="1" i="1" dirty="0">
                <a:solidFill>
                  <a:schemeClr val="tx1">
                    <a:lumMod val="50000"/>
                    <a:lumOff val="50000"/>
                  </a:schemeClr>
                </a:solidFill>
                <a:latin typeface="Calibri" panose="020F0502020204030204" charset="0"/>
                <a:ea typeface="宋体" panose="02010600030101010101" pitchFamily="2" charset="-122"/>
              </a:rPr>
              <a:t>Set1</a:t>
            </a:r>
            <a:endParaRPr lang="en-US" sz="1100" b="1" i="1" dirty="0">
              <a:solidFill>
                <a:schemeClr val="tx1">
                  <a:lumMod val="50000"/>
                  <a:lumOff val="50000"/>
                </a:schemeClr>
              </a:solidFill>
              <a:latin typeface="Calibri" panose="020F0502020204030204" charset="0"/>
              <a:ea typeface="宋体" panose="02010600030101010101" pitchFamily="2" charset="-122"/>
            </a:endParaRPr>
          </a:p>
        </p:txBody>
      </p:sp>
      <p:grpSp>
        <p:nvGrpSpPr>
          <p:cNvPr id="174" name="Group 173"/>
          <p:cNvGrpSpPr/>
          <p:nvPr/>
        </p:nvGrpSpPr>
        <p:grpSpPr>
          <a:xfrm>
            <a:off x="8321821" y="2754988"/>
            <a:ext cx="1161133" cy="216199"/>
            <a:chOff x="10274238" y="1409853"/>
            <a:chExt cx="1161134" cy="216199"/>
          </a:xfrm>
          <a:solidFill>
            <a:schemeClr val="accent4"/>
          </a:solidFill>
        </p:grpSpPr>
        <p:sp>
          <p:nvSpPr>
            <p:cNvPr id="175" name="Parallelogram 174"/>
            <p:cNvSpPr/>
            <p:nvPr/>
          </p:nvSpPr>
          <p:spPr>
            <a:xfrm>
              <a:off x="10274238" y="1410028"/>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5C24C"/>
                </a:solidFill>
                <a:effectLst/>
                <a:uLnTx/>
                <a:uFillTx/>
                <a:latin typeface="+mn-lt"/>
                <a:ea typeface="+mn-ea"/>
                <a:cs typeface="+mn-cs"/>
              </a:endParaRPr>
            </a:p>
          </p:txBody>
        </p:sp>
        <p:sp>
          <p:nvSpPr>
            <p:cNvPr id="176" name="Parallelogram 175"/>
            <p:cNvSpPr/>
            <p:nvPr/>
          </p:nvSpPr>
          <p:spPr>
            <a:xfrm>
              <a:off x="10385061" y="1410028"/>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5C24C"/>
                </a:solidFill>
                <a:effectLst/>
                <a:uLnTx/>
                <a:uFillTx/>
                <a:latin typeface="+mn-lt"/>
                <a:ea typeface="+mn-ea"/>
                <a:cs typeface="+mn-cs"/>
              </a:endParaRPr>
            </a:p>
          </p:txBody>
        </p:sp>
        <p:sp>
          <p:nvSpPr>
            <p:cNvPr id="177" name="Parallelogram 176"/>
            <p:cNvSpPr/>
            <p:nvPr/>
          </p:nvSpPr>
          <p:spPr>
            <a:xfrm>
              <a:off x="10495884" y="1410028"/>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5C24C"/>
                </a:solidFill>
                <a:effectLst/>
                <a:uLnTx/>
                <a:uFillTx/>
                <a:latin typeface="+mn-lt"/>
                <a:ea typeface="+mn-ea"/>
                <a:cs typeface="+mn-cs"/>
              </a:endParaRPr>
            </a:p>
          </p:txBody>
        </p:sp>
        <p:sp>
          <p:nvSpPr>
            <p:cNvPr id="178" name="Parallelogram 177"/>
            <p:cNvSpPr/>
            <p:nvPr/>
          </p:nvSpPr>
          <p:spPr>
            <a:xfrm>
              <a:off x="10606708" y="1410028"/>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5C24C"/>
                </a:solidFill>
                <a:effectLst/>
                <a:uLnTx/>
                <a:uFillTx/>
                <a:latin typeface="+mn-lt"/>
                <a:ea typeface="+mn-ea"/>
                <a:cs typeface="+mn-cs"/>
              </a:endParaRPr>
            </a:p>
          </p:txBody>
        </p:sp>
        <p:sp>
          <p:nvSpPr>
            <p:cNvPr id="179" name="Parallelogram 178"/>
            <p:cNvSpPr/>
            <p:nvPr/>
          </p:nvSpPr>
          <p:spPr>
            <a:xfrm>
              <a:off x="10717531" y="1410028"/>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5C24C"/>
                </a:solidFill>
                <a:effectLst/>
                <a:uLnTx/>
                <a:uFillTx/>
                <a:latin typeface="+mn-lt"/>
                <a:ea typeface="+mn-ea"/>
                <a:cs typeface="+mn-cs"/>
              </a:endParaRPr>
            </a:p>
          </p:txBody>
        </p:sp>
        <p:sp>
          <p:nvSpPr>
            <p:cNvPr id="180" name="Parallelogram 179"/>
            <p:cNvSpPr/>
            <p:nvPr/>
          </p:nvSpPr>
          <p:spPr>
            <a:xfrm>
              <a:off x="10834964" y="1409853"/>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5C24C"/>
                </a:solidFill>
                <a:effectLst/>
                <a:uLnTx/>
                <a:uFillTx/>
                <a:latin typeface="+mn-lt"/>
                <a:ea typeface="+mn-ea"/>
                <a:cs typeface="+mn-cs"/>
              </a:endParaRPr>
            </a:p>
          </p:txBody>
        </p:sp>
        <p:sp>
          <p:nvSpPr>
            <p:cNvPr id="181" name="Parallelogram 180"/>
            <p:cNvSpPr/>
            <p:nvPr/>
          </p:nvSpPr>
          <p:spPr>
            <a:xfrm>
              <a:off x="10945787" y="1409853"/>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5C24C"/>
                </a:solidFill>
                <a:effectLst/>
                <a:uLnTx/>
                <a:uFillTx/>
                <a:latin typeface="+mn-lt"/>
                <a:ea typeface="+mn-ea"/>
                <a:cs typeface="+mn-cs"/>
              </a:endParaRPr>
            </a:p>
          </p:txBody>
        </p:sp>
        <p:sp>
          <p:nvSpPr>
            <p:cNvPr id="182" name="Parallelogram 181"/>
            <p:cNvSpPr/>
            <p:nvPr/>
          </p:nvSpPr>
          <p:spPr>
            <a:xfrm>
              <a:off x="11056610" y="1409853"/>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5C24C"/>
                </a:solidFill>
                <a:effectLst/>
                <a:uLnTx/>
                <a:uFillTx/>
                <a:latin typeface="+mn-lt"/>
                <a:ea typeface="+mn-ea"/>
                <a:cs typeface="+mn-cs"/>
              </a:endParaRPr>
            </a:p>
          </p:txBody>
        </p:sp>
        <p:sp>
          <p:nvSpPr>
            <p:cNvPr id="183" name="Parallelogram 182"/>
            <p:cNvSpPr/>
            <p:nvPr/>
          </p:nvSpPr>
          <p:spPr>
            <a:xfrm>
              <a:off x="11167434" y="1409853"/>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5C24C"/>
                </a:solidFill>
                <a:effectLst/>
                <a:uLnTx/>
                <a:uFillTx/>
                <a:latin typeface="+mn-lt"/>
                <a:ea typeface="+mn-ea"/>
                <a:cs typeface="+mn-cs"/>
              </a:endParaRPr>
            </a:p>
          </p:txBody>
        </p:sp>
        <p:sp>
          <p:nvSpPr>
            <p:cNvPr id="184" name="Parallelogram 183"/>
            <p:cNvSpPr/>
            <p:nvPr/>
          </p:nvSpPr>
          <p:spPr>
            <a:xfrm>
              <a:off x="11278257" y="1409853"/>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5C24C"/>
                </a:solidFill>
                <a:effectLst/>
                <a:uLnTx/>
                <a:uFillTx/>
                <a:latin typeface="+mn-lt"/>
                <a:ea typeface="+mn-ea"/>
                <a:cs typeface="+mn-cs"/>
              </a:endParaRPr>
            </a:p>
          </p:txBody>
        </p:sp>
      </p:grpSp>
      <p:grpSp>
        <p:nvGrpSpPr>
          <p:cNvPr id="185" name="Group 184"/>
          <p:cNvGrpSpPr/>
          <p:nvPr/>
        </p:nvGrpSpPr>
        <p:grpSpPr>
          <a:xfrm>
            <a:off x="8314129" y="3293206"/>
            <a:ext cx="1389484" cy="216024"/>
            <a:chOff x="10035926" y="1410028"/>
            <a:chExt cx="1389484" cy="216024"/>
          </a:xfrm>
          <a:solidFill>
            <a:srgbClr val="0076DA"/>
          </a:solidFill>
        </p:grpSpPr>
        <p:sp>
          <p:nvSpPr>
            <p:cNvPr id="186" name="Parallelogram 185"/>
            <p:cNvSpPr/>
            <p:nvPr/>
          </p:nvSpPr>
          <p:spPr>
            <a:xfrm>
              <a:off x="10274238" y="1410028"/>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5C24C"/>
                </a:solidFill>
                <a:effectLst/>
                <a:uLnTx/>
                <a:uFillTx/>
                <a:latin typeface="+mn-lt"/>
                <a:ea typeface="+mn-ea"/>
                <a:cs typeface="+mn-cs"/>
              </a:endParaRPr>
            </a:p>
          </p:txBody>
        </p:sp>
        <p:sp>
          <p:nvSpPr>
            <p:cNvPr id="187" name="Parallelogram 186"/>
            <p:cNvSpPr/>
            <p:nvPr/>
          </p:nvSpPr>
          <p:spPr>
            <a:xfrm>
              <a:off x="10385061" y="1410028"/>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5C24C"/>
                </a:solidFill>
                <a:effectLst/>
                <a:uLnTx/>
                <a:uFillTx/>
                <a:latin typeface="+mn-lt"/>
                <a:ea typeface="+mn-ea"/>
                <a:cs typeface="+mn-cs"/>
              </a:endParaRPr>
            </a:p>
          </p:txBody>
        </p:sp>
        <p:sp>
          <p:nvSpPr>
            <p:cNvPr id="188" name="Parallelogram 187"/>
            <p:cNvSpPr/>
            <p:nvPr/>
          </p:nvSpPr>
          <p:spPr>
            <a:xfrm>
              <a:off x="10495884" y="1410028"/>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5C24C"/>
                </a:solidFill>
                <a:effectLst/>
                <a:uLnTx/>
                <a:uFillTx/>
                <a:latin typeface="+mn-lt"/>
                <a:ea typeface="+mn-ea"/>
                <a:cs typeface="+mn-cs"/>
              </a:endParaRPr>
            </a:p>
          </p:txBody>
        </p:sp>
        <p:sp>
          <p:nvSpPr>
            <p:cNvPr id="189" name="Parallelogram 188"/>
            <p:cNvSpPr/>
            <p:nvPr/>
          </p:nvSpPr>
          <p:spPr>
            <a:xfrm>
              <a:off x="10606708" y="1410028"/>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5C24C"/>
                </a:solidFill>
                <a:effectLst/>
                <a:uLnTx/>
                <a:uFillTx/>
                <a:latin typeface="+mn-lt"/>
                <a:ea typeface="+mn-ea"/>
                <a:cs typeface="+mn-cs"/>
              </a:endParaRPr>
            </a:p>
          </p:txBody>
        </p:sp>
        <p:sp>
          <p:nvSpPr>
            <p:cNvPr id="190" name="Parallelogram 189"/>
            <p:cNvSpPr/>
            <p:nvPr/>
          </p:nvSpPr>
          <p:spPr>
            <a:xfrm>
              <a:off x="10717531" y="1410028"/>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5C24C"/>
                </a:solidFill>
                <a:effectLst/>
                <a:uLnTx/>
                <a:uFillTx/>
                <a:latin typeface="+mn-lt"/>
                <a:ea typeface="+mn-ea"/>
                <a:cs typeface="+mn-cs"/>
              </a:endParaRPr>
            </a:p>
          </p:txBody>
        </p:sp>
        <p:sp>
          <p:nvSpPr>
            <p:cNvPr id="191" name="Parallelogram 190"/>
            <p:cNvSpPr/>
            <p:nvPr/>
          </p:nvSpPr>
          <p:spPr>
            <a:xfrm>
              <a:off x="10825002" y="1410028"/>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5C24C"/>
                </a:solidFill>
                <a:effectLst/>
                <a:uLnTx/>
                <a:uFillTx/>
                <a:latin typeface="+mn-lt"/>
                <a:ea typeface="+mn-ea"/>
                <a:cs typeface="+mn-cs"/>
              </a:endParaRPr>
            </a:p>
          </p:txBody>
        </p:sp>
        <p:sp>
          <p:nvSpPr>
            <p:cNvPr id="192" name="Parallelogram 191"/>
            <p:cNvSpPr/>
            <p:nvPr/>
          </p:nvSpPr>
          <p:spPr>
            <a:xfrm>
              <a:off x="10935825" y="1410028"/>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5C24C"/>
                </a:solidFill>
                <a:effectLst/>
                <a:uLnTx/>
                <a:uFillTx/>
                <a:latin typeface="+mn-lt"/>
                <a:ea typeface="+mn-ea"/>
                <a:cs typeface="+mn-cs"/>
              </a:endParaRPr>
            </a:p>
          </p:txBody>
        </p:sp>
        <p:sp>
          <p:nvSpPr>
            <p:cNvPr id="193" name="Parallelogram 192"/>
            <p:cNvSpPr/>
            <p:nvPr/>
          </p:nvSpPr>
          <p:spPr>
            <a:xfrm>
              <a:off x="11046648" y="1410028"/>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5C24C"/>
                </a:solidFill>
                <a:effectLst/>
                <a:uLnTx/>
                <a:uFillTx/>
                <a:latin typeface="+mn-lt"/>
                <a:ea typeface="+mn-ea"/>
                <a:cs typeface="+mn-cs"/>
              </a:endParaRPr>
            </a:p>
          </p:txBody>
        </p:sp>
        <p:sp>
          <p:nvSpPr>
            <p:cNvPr id="194" name="Parallelogram 193"/>
            <p:cNvSpPr/>
            <p:nvPr/>
          </p:nvSpPr>
          <p:spPr>
            <a:xfrm>
              <a:off x="11157472" y="1410028"/>
              <a:ext cx="157115" cy="216024"/>
            </a:xfrm>
            <a:prstGeom prst="parallelogram">
              <a:avLst>
                <a:gd name="adj" fmla="val 40973"/>
              </a:avLst>
            </a:prstGeom>
            <a:solidFill>
              <a:srgbClr val="D0CEC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5C24C"/>
                </a:solidFill>
                <a:effectLst/>
                <a:uLnTx/>
                <a:uFillTx/>
                <a:latin typeface="+mn-lt"/>
                <a:ea typeface="+mn-ea"/>
                <a:cs typeface="+mn-cs"/>
              </a:endParaRPr>
            </a:p>
          </p:txBody>
        </p:sp>
        <p:sp>
          <p:nvSpPr>
            <p:cNvPr id="195" name="Parallelogram 194"/>
            <p:cNvSpPr/>
            <p:nvPr/>
          </p:nvSpPr>
          <p:spPr>
            <a:xfrm>
              <a:off x="11268295" y="1410028"/>
              <a:ext cx="157115" cy="216024"/>
            </a:xfrm>
            <a:prstGeom prst="parallelogram">
              <a:avLst>
                <a:gd name="adj" fmla="val 40973"/>
              </a:avLst>
            </a:prstGeom>
            <a:solidFill>
              <a:srgbClr val="D0CEC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5C24C"/>
                </a:solidFill>
                <a:effectLst/>
                <a:uLnTx/>
                <a:uFillTx/>
                <a:latin typeface="+mn-lt"/>
                <a:ea typeface="+mn-ea"/>
                <a:cs typeface="+mn-cs"/>
              </a:endParaRPr>
            </a:p>
          </p:txBody>
        </p:sp>
        <p:sp>
          <p:nvSpPr>
            <p:cNvPr id="196" name="Parallelogram 195"/>
            <p:cNvSpPr/>
            <p:nvPr/>
          </p:nvSpPr>
          <p:spPr>
            <a:xfrm>
              <a:off x="10035926" y="1410028"/>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5C24C"/>
                </a:solidFill>
                <a:effectLst/>
                <a:uLnTx/>
                <a:uFillTx/>
                <a:latin typeface="+mn-lt"/>
                <a:ea typeface="+mn-ea"/>
                <a:cs typeface="+mn-cs"/>
              </a:endParaRPr>
            </a:p>
          </p:txBody>
        </p:sp>
        <p:sp>
          <p:nvSpPr>
            <p:cNvPr id="197" name="Parallelogram 196"/>
            <p:cNvSpPr/>
            <p:nvPr/>
          </p:nvSpPr>
          <p:spPr>
            <a:xfrm>
              <a:off x="10159449" y="1410028"/>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5C24C"/>
                </a:solidFill>
                <a:effectLst/>
                <a:uLnTx/>
                <a:uFillTx/>
                <a:latin typeface="+mn-lt"/>
                <a:ea typeface="+mn-ea"/>
                <a:cs typeface="+mn-cs"/>
              </a:endParaRPr>
            </a:p>
          </p:txBody>
        </p:sp>
      </p:grpSp>
      <p:sp>
        <p:nvSpPr>
          <p:cNvPr id="141" name="原创设计师QQ598969553             _1"/>
          <p:cNvSpPr/>
          <p:nvPr/>
        </p:nvSpPr>
        <p:spPr bwMode="auto">
          <a:xfrm>
            <a:off x="0" y="1270"/>
            <a:ext cx="429783" cy="858064"/>
          </a:xfrm>
          <a:custGeom>
            <a:avLst/>
            <a:gdLst>
              <a:gd name="T0" fmla="*/ 0 w 286"/>
              <a:gd name="T1" fmla="*/ 0 h 571"/>
              <a:gd name="T2" fmla="*/ 286 w 286"/>
              <a:gd name="T3" fmla="*/ 287 h 571"/>
              <a:gd name="T4" fmla="*/ 0 w 286"/>
              <a:gd name="T5" fmla="*/ 571 h 571"/>
              <a:gd name="T6" fmla="*/ 0 w 286"/>
              <a:gd name="T7" fmla="*/ 0 h 571"/>
            </a:gdLst>
            <a:ahLst/>
            <a:cxnLst>
              <a:cxn ang="0">
                <a:pos x="T0" y="T1"/>
              </a:cxn>
              <a:cxn ang="0">
                <a:pos x="T2" y="T3"/>
              </a:cxn>
              <a:cxn ang="0">
                <a:pos x="T4" y="T5"/>
              </a:cxn>
              <a:cxn ang="0">
                <a:pos x="T6" y="T7"/>
              </a:cxn>
            </a:cxnLst>
            <a:rect l="0" t="0" r="r" b="b"/>
            <a:pathLst>
              <a:path w="286" h="571">
                <a:moveTo>
                  <a:pt x="0" y="0"/>
                </a:moveTo>
                <a:lnTo>
                  <a:pt x="286" y="287"/>
                </a:lnTo>
                <a:lnTo>
                  <a:pt x="0" y="571"/>
                </a:lnTo>
                <a:lnTo>
                  <a:pt x="0" y="0"/>
                </a:lnTo>
                <a:close/>
              </a:path>
            </a:pathLst>
          </a:custGeom>
          <a:solidFill>
            <a:schemeClr val="tx1">
              <a:lumMod val="75000"/>
              <a:lumOff val="25000"/>
            </a:schemeClr>
          </a:solidFill>
          <a:ln w="6350" cap="flat">
            <a:noFill/>
            <a:prstDash val="solid"/>
            <a:miter lim="800000"/>
          </a:ln>
        </p:spPr>
        <p:txBody>
          <a:bodyPr vert="horz" wrap="square" lIns="121920" tIns="60960" rIns="121920" bIns="60960" numCol="1" anchor="t" anchorCtr="0" compatLnSpc="1"/>
          <a:p>
            <a:endParaRPr lang="zh-CN" altLang="en-US" sz="2400"/>
          </a:p>
        </p:txBody>
      </p:sp>
      <p:sp>
        <p:nvSpPr>
          <p:cNvPr id="142" name="原创设计师QQ598969553             _2"/>
          <p:cNvSpPr/>
          <p:nvPr/>
        </p:nvSpPr>
        <p:spPr bwMode="auto">
          <a:xfrm>
            <a:off x="133179" y="301499"/>
            <a:ext cx="288151" cy="577340"/>
          </a:xfrm>
          <a:custGeom>
            <a:avLst/>
            <a:gdLst>
              <a:gd name="T0" fmla="*/ 0 w 278"/>
              <a:gd name="T1" fmla="*/ 0 h 557"/>
              <a:gd name="T2" fmla="*/ 278 w 278"/>
              <a:gd name="T3" fmla="*/ 278 h 557"/>
              <a:gd name="T4" fmla="*/ 0 w 278"/>
              <a:gd name="T5" fmla="*/ 557 h 557"/>
              <a:gd name="T6" fmla="*/ 0 w 278"/>
              <a:gd name="T7" fmla="*/ 0 h 557"/>
            </a:gdLst>
            <a:ahLst/>
            <a:cxnLst>
              <a:cxn ang="0">
                <a:pos x="T0" y="T1"/>
              </a:cxn>
              <a:cxn ang="0">
                <a:pos x="T2" y="T3"/>
              </a:cxn>
              <a:cxn ang="0">
                <a:pos x="T4" y="T5"/>
              </a:cxn>
              <a:cxn ang="0">
                <a:pos x="T6" y="T7"/>
              </a:cxn>
            </a:cxnLst>
            <a:rect l="0" t="0" r="r" b="b"/>
            <a:pathLst>
              <a:path w="278" h="557">
                <a:moveTo>
                  <a:pt x="0" y="0"/>
                </a:moveTo>
                <a:lnTo>
                  <a:pt x="278" y="278"/>
                </a:lnTo>
                <a:lnTo>
                  <a:pt x="0" y="557"/>
                </a:lnTo>
                <a:lnTo>
                  <a:pt x="0" y="0"/>
                </a:lnTo>
                <a:close/>
              </a:path>
            </a:pathLst>
          </a:custGeom>
          <a:solidFill>
            <a:schemeClr val="accent1"/>
          </a:solidFill>
          <a:ln>
            <a:noFill/>
          </a:ln>
        </p:spPr>
        <p:txBody>
          <a:bodyPr vert="horz" wrap="square" lIns="121920" tIns="60960" rIns="121920" bIns="60960" numCol="1" anchor="t" anchorCtr="0" compatLnSpc="1"/>
          <a:p>
            <a:endParaRPr lang="zh-CN" altLang="en-US" sz="2400"/>
          </a:p>
        </p:txBody>
      </p:sp>
      <p:sp>
        <p:nvSpPr>
          <p:cNvPr id="143" name="原创设计师QQ598969553             _3"/>
          <p:cNvSpPr>
            <a:spLocks noChangeArrowheads="1"/>
          </p:cNvSpPr>
          <p:nvPr/>
        </p:nvSpPr>
        <p:spPr bwMode="auto">
          <a:xfrm>
            <a:off x="618067" y="260859"/>
            <a:ext cx="1356360" cy="410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p>
            <a:pPr fontAlgn="base">
              <a:spcBef>
                <a:spcPct val="0"/>
              </a:spcBef>
              <a:spcAft>
                <a:spcPct val="0"/>
              </a:spcAft>
            </a:pPr>
            <a:r>
              <a:rPr lang="zh-CN" altLang="en-US" sz="2665" b="1" dirty="0">
                <a:solidFill>
                  <a:schemeClr val="accent1"/>
                </a:solidFill>
                <a:latin typeface="Impact" panose="020B0806030902050204" pitchFamily="34" charset="0"/>
                <a:ea typeface="微软雅黑" panose="020B0503020204020204" charset="-122"/>
                <a:cs typeface="宋体" panose="02010600030101010101" pitchFamily="2" charset="-122"/>
              </a:rPr>
              <a:t>测试</a:t>
            </a:r>
            <a:r>
              <a:rPr lang="zh-CN" altLang="en-US" sz="2665" b="1" dirty="0">
                <a:solidFill>
                  <a:schemeClr val="accent2"/>
                </a:solidFill>
                <a:latin typeface="Impact" panose="020B0806030902050204" pitchFamily="34" charset="0"/>
                <a:ea typeface="微软雅黑" panose="020B0503020204020204" charset="-122"/>
                <a:cs typeface="宋体" panose="02010600030101010101" pitchFamily="2" charset="-122"/>
              </a:rPr>
              <a:t>结果</a:t>
            </a:r>
            <a:endParaRPr lang="en-US" altLang="zh-CN" sz="2665" b="1" dirty="0">
              <a:solidFill>
                <a:schemeClr val="accent2"/>
              </a:solidFill>
              <a:latin typeface="Impact" panose="020B0806030902050204" pitchFamily="34" charset="0"/>
              <a:ea typeface="微软雅黑" panose="020B0503020204020204" charset="-122"/>
              <a:cs typeface="宋体" panose="02010600030101010101" pitchFamily="2" charset="-122"/>
            </a:endParaRPr>
          </a:p>
        </p:txBody>
      </p:sp>
      <p:sp>
        <p:nvSpPr>
          <p:cNvPr id="144" name="原创设计师QQ598969553             _4"/>
          <p:cNvSpPr>
            <a:spLocks noChangeArrowheads="1"/>
          </p:cNvSpPr>
          <p:nvPr/>
        </p:nvSpPr>
        <p:spPr bwMode="auto">
          <a:xfrm>
            <a:off x="623392" y="721863"/>
            <a:ext cx="2400808" cy="162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p>
            <a:pPr fontAlgn="base">
              <a:spcBef>
                <a:spcPct val="0"/>
              </a:spcBef>
              <a:spcAft>
                <a:spcPct val="0"/>
              </a:spcAft>
              <a:buFont typeface="Arial" panose="020B0604020202020204" pitchFamily="34" charset="0"/>
              <a:buNone/>
            </a:pPr>
            <a:r>
              <a:rPr lang="en-US" altLang="zh-CN" sz="1060" b="1" dirty="0">
                <a:solidFill>
                  <a:srgbClr val="53585E"/>
                </a:solidFill>
                <a:latin typeface="Arial" panose="020B0604020202020204" pitchFamily="34" charset="0"/>
                <a:cs typeface="Arial" panose="020B0604020202020204" pitchFamily="34" charset="0"/>
                <a:sym typeface="+mn-ea"/>
              </a:rPr>
              <a:t>Testing Result</a:t>
            </a:r>
            <a:endParaRPr lang="en-US" altLang="zh-CN" sz="1060" b="1" dirty="0">
              <a:solidFill>
                <a:srgbClr val="53585E"/>
              </a:solidFill>
              <a:latin typeface="Arial" panose="020B0604020202020204" pitchFamily="34" charset="0"/>
              <a:cs typeface="Arial" panose="020B0604020202020204" pitchFamily="34" charset="0"/>
              <a:sym typeface="+mn-ea"/>
            </a:endParaRPr>
          </a:p>
        </p:txBody>
      </p:sp>
    </p:spTree>
  </p:cSld>
  <p:clrMapOvr>
    <a:masterClrMapping/>
  </p:clrMapOvr>
  <p:transition spd="slow">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原创设计师QQ598969553             _1"/>
          <p:cNvSpPr/>
          <p:nvPr/>
        </p:nvSpPr>
        <p:spPr bwMode="auto">
          <a:xfrm>
            <a:off x="0" y="1270"/>
            <a:ext cx="429783" cy="858064"/>
          </a:xfrm>
          <a:custGeom>
            <a:avLst/>
            <a:gdLst>
              <a:gd name="T0" fmla="*/ 0 w 286"/>
              <a:gd name="T1" fmla="*/ 0 h 571"/>
              <a:gd name="T2" fmla="*/ 286 w 286"/>
              <a:gd name="T3" fmla="*/ 287 h 571"/>
              <a:gd name="T4" fmla="*/ 0 w 286"/>
              <a:gd name="T5" fmla="*/ 571 h 571"/>
              <a:gd name="T6" fmla="*/ 0 w 286"/>
              <a:gd name="T7" fmla="*/ 0 h 571"/>
            </a:gdLst>
            <a:ahLst/>
            <a:cxnLst>
              <a:cxn ang="0">
                <a:pos x="T0" y="T1"/>
              </a:cxn>
              <a:cxn ang="0">
                <a:pos x="T2" y="T3"/>
              </a:cxn>
              <a:cxn ang="0">
                <a:pos x="T4" y="T5"/>
              </a:cxn>
              <a:cxn ang="0">
                <a:pos x="T6" y="T7"/>
              </a:cxn>
            </a:cxnLst>
            <a:rect l="0" t="0" r="r" b="b"/>
            <a:pathLst>
              <a:path w="286" h="571">
                <a:moveTo>
                  <a:pt x="0" y="0"/>
                </a:moveTo>
                <a:lnTo>
                  <a:pt x="286" y="287"/>
                </a:lnTo>
                <a:lnTo>
                  <a:pt x="0" y="571"/>
                </a:lnTo>
                <a:lnTo>
                  <a:pt x="0" y="0"/>
                </a:lnTo>
                <a:close/>
              </a:path>
            </a:pathLst>
          </a:custGeom>
          <a:solidFill>
            <a:schemeClr val="tx1">
              <a:lumMod val="75000"/>
              <a:lumOff val="25000"/>
            </a:schemeClr>
          </a:solidFill>
          <a:ln w="6350" cap="flat">
            <a:noFill/>
            <a:prstDash val="solid"/>
            <a:miter lim="800000"/>
          </a:ln>
        </p:spPr>
        <p:txBody>
          <a:bodyPr vert="horz" wrap="square" lIns="121920" tIns="60960" rIns="121920" bIns="60960" numCol="1" anchor="t" anchorCtr="0" compatLnSpc="1"/>
          <a:lstStyle/>
          <a:p>
            <a:endParaRPr lang="zh-CN" altLang="en-US" sz="2400"/>
          </a:p>
        </p:txBody>
      </p:sp>
      <p:sp>
        <p:nvSpPr>
          <p:cNvPr id="41" name="原创设计师QQ598969553             _2"/>
          <p:cNvSpPr/>
          <p:nvPr/>
        </p:nvSpPr>
        <p:spPr bwMode="auto">
          <a:xfrm>
            <a:off x="133179" y="301499"/>
            <a:ext cx="288151" cy="577340"/>
          </a:xfrm>
          <a:custGeom>
            <a:avLst/>
            <a:gdLst>
              <a:gd name="T0" fmla="*/ 0 w 278"/>
              <a:gd name="T1" fmla="*/ 0 h 557"/>
              <a:gd name="T2" fmla="*/ 278 w 278"/>
              <a:gd name="T3" fmla="*/ 278 h 557"/>
              <a:gd name="T4" fmla="*/ 0 w 278"/>
              <a:gd name="T5" fmla="*/ 557 h 557"/>
              <a:gd name="T6" fmla="*/ 0 w 278"/>
              <a:gd name="T7" fmla="*/ 0 h 557"/>
            </a:gdLst>
            <a:ahLst/>
            <a:cxnLst>
              <a:cxn ang="0">
                <a:pos x="T0" y="T1"/>
              </a:cxn>
              <a:cxn ang="0">
                <a:pos x="T2" y="T3"/>
              </a:cxn>
              <a:cxn ang="0">
                <a:pos x="T4" y="T5"/>
              </a:cxn>
              <a:cxn ang="0">
                <a:pos x="T6" y="T7"/>
              </a:cxn>
            </a:cxnLst>
            <a:rect l="0" t="0" r="r" b="b"/>
            <a:pathLst>
              <a:path w="278" h="557">
                <a:moveTo>
                  <a:pt x="0" y="0"/>
                </a:moveTo>
                <a:lnTo>
                  <a:pt x="278" y="278"/>
                </a:lnTo>
                <a:lnTo>
                  <a:pt x="0" y="557"/>
                </a:lnTo>
                <a:lnTo>
                  <a:pt x="0" y="0"/>
                </a:lnTo>
                <a:close/>
              </a:path>
            </a:pathLst>
          </a:custGeom>
          <a:solidFill>
            <a:schemeClr val="accent1"/>
          </a:solidFill>
          <a:ln>
            <a:noFill/>
          </a:ln>
        </p:spPr>
        <p:txBody>
          <a:bodyPr vert="horz" wrap="square" lIns="121920" tIns="60960" rIns="121920" bIns="60960" numCol="1" anchor="t" anchorCtr="0" compatLnSpc="1"/>
          <a:lstStyle/>
          <a:p>
            <a:endParaRPr lang="zh-CN" altLang="en-US" sz="2400"/>
          </a:p>
        </p:txBody>
      </p:sp>
      <p:sp>
        <p:nvSpPr>
          <p:cNvPr id="42" name="原创设计师QQ598969553             _3"/>
          <p:cNvSpPr>
            <a:spLocks noChangeArrowheads="1"/>
          </p:cNvSpPr>
          <p:nvPr/>
        </p:nvSpPr>
        <p:spPr bwMode="auto">
          <a:xfrm>
            <a:off x="618067" y="260859"/>
            <a:ext cx="1356360" cy="410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spcBef>
                <a:spcPct val="0"/>
              </a:spcBef>
              <a:spcAft>
                <a:spcPct val="0"/>
              </a:spcAft>
            </a:pPr>
            <a:r>
              <a:rPr lang="zh-CN" altLang="en-US" sz="2665" b="1" dirty="0">
                <a:solidFill>
                  <a:schemeClr val="accent1"/>
                </a:solidFill>
                <a:latin typeface="Impact" panose="020B0806030902050204" pitchFamily="34" charset="0"/>
                <a:ea typeface="微软雅黑" panose="020B0503020204020204" charset="-122"/>
                <a:cs typeface="宋体" panose="02010600030101010101" pitchFamily="2" charset="-122"/>
              </a:rPr>
              <a:t>业务</a:t>
            </a:r>
            <a:r>
              <a:rPr lang="zh-CN" altLang="en-US" sz="2665" b="1" dirty="0">
                <a:solidFill>
                  <a:schemeClr val="accent2"/>
                </a:solidFill>
                <a:latin typeface="Impact" panose="020B0806030902050204" pitchFamily="34" charset="0"/>
                <a:ea typeface="微软雅黑" panose="020B0503020204020204" charset="-122"/>
                <a:cs typeface="宋体" panose="02010600030101010101" pitchFamily="2" charset="-122"/>
              </a:rPr>
              <a:t>介绍</a:t>
            </a:r>
            <a:endParaRPr lang="en-US" altLang="zh-CN" sz="2665" b="1" dirty="0">
              <a:solidFill>
                <a:schemeClr val="accent2"/>
              </a:solidFill>
              <a:latin typeface="Impact" panose="020B0806030902050204" pitchFamily="34" charset="0"/>
              <a:ea typeface="微软雅黑" panose="020B0503020204020204" charset="-122"/>
              <a:cs typeface="宋体" panose="02010600030101010101" pitchFamily="2" charset="-122"/>
            </a:endParaRPr>
          </a:p>
        </p:txBody>
      </p:sp>
      <p:sp>
        <p:nvSpPr>
          <p:cNvPr id="43" name="原创设计师QQ598969553             _4"/>
          <p:cNvSpPr>
            <a:spLocks noChangeArrowheads="1"/>
          </p:cNvSpPr>
          <p:nvPr/>
        </p:nvSpPr>
        <p:spPr bwMode="auto">
          <a:xfrm>
            <a:off x="623392" y="721863"/>
            <a:ext cx="2400808" cy="163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fontAlgn="base">
              <a:spcBef>
                <a:spcPct val="0"/>
              </a:spcBef>
              <a:spcAft>
                <a:spcPct val="0"/>
              </a:spcAft>
              <a:buFont typeface="Arial" panose="020B0604020202020204" pitchFamily="34" charset="0"/>
              <a:buNone/>
            </a:pPr>
            <a:r>
              <a:rPr lang="en-US" sz="1065" b="1" dirty="0">
                <a:solidFill>
                  <a:srgbClr val="53585E"/>
                </a:solidFill>
                <a:latin typeface="Arial" panose="020B0604020202020204" pitchFamily="34" charset="0"/>
                <a:cs typeface="Arial" panose="020B0604020202020204" pitchFamily="34" charset="0"/>
              </a:rPr>
              <a:t>Business Structure</a:t>
            </a:r>
            <a:endParaRPr lang="en-US" sz="1065" b="1" dirty="0">
              <a:solidFill>
                <a:srgbClr val="53585E"/>
              </a:solidFill>
              <a:latin typeface="Arial" panose="020B0604020202020204" pitchFamily="34" charset="0"/>
              <a:cs typeface="Arial" panose="020B0604020202020204" pitchFamily="34" charset="0"/>
            </a:endParaRPr>
          </a:p>
        </p:txBody>
      </p:sp>
      <p:grpSp>
        <p:nvGrpSpPr>
          <p:cNvPr id="54" name="原创设计师QQ598969553             _5"/>
          <p:cNvGrpSpPr/>
          <p:nvPr/>
        </p:nvGrpSpPr>
        <p:grpSpPr>
          <a:xfrm rot="0">
            <a:off x="805180" y="2737485"/>
            <a:ext cx="988695" cy="800100"/>
            <a:chOff x="1176338" y="2262188"/>
            <a:chExt cx="741363" cy="600074"/>
          </a:xfrm>
          <a:solidFill>
            <a:schemeClr val="accent2"/>
          </a:solidFill>
        </p:grpSpPr>
        <p:sp>
          <p:nvSpPr>
            <p:cNvPr id="55" name="Oval 5"/>
            <p:cNvSpPr>
              <a:spLocks noChangeArrowheads="1"/>
            </p:cNvSpPr>
            <p:nvPr/>
          </p:nvSpPr>
          <p:spPr bwMode="auto">
            <a:xfrm>
              <a:off x="1400176" y="2262188"/>
              <a:ext cx="296863" cy="296862"/>
            </a:xfrm>
            <a:prstGeom prst="ellipse">
              <a:avLst/>
            </a:prstGeom>
            <a:solidFill>
              <a:srgbClr val="0076DA"/>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p>
          </p:txBody>
        </p:sp>
        <p:sp>
          <p:nvSpPr>
            <p:cNvPr id="56" name="Freeform 6"/>
            <p:cNvSpPr/>
            <p:nvPr/>
          </p:nvSpPr>
          <p:spPr bwMode="auto">
            <a:xfrm>
              <a:off x="1176338" y="2587625"/>
              <a:ext cx="741363" cy="274637"/>
            </a:xfrm>
            <a:custGeom>
              <a:avLst/>
              <a:gdLst>
                <a:gd name="T0" fmla="*/ 572 w 615"/>
                <a:gd name="T1" fmla="*/ 96 h 228"/>
                <a:gd name="T2" fmla="*/ 390 w 615"/>
                <a:gd name="T3" fmla="*/ 0 h 228"/>
                <a:gd name="T4" fmla="*/ 352 w 615"/>
                <a:gd name="T5" fmla="*/ 186 h 228"/>
                <a:gd name="T6" fmla="*/ 320 w 615"/>
                <a:gd name="T7" fmla="*/ 81 h 228"/>
                <a:gd name="T8" fmla="*/ 338 w 615"/>
                <a:gd name="T9" fmla="*/ 60 h 228"/>
                <a:gd name="T10" fmla="*/ 308 w 615"/>
                <a:gd name="T11" fmla="*/ 23 h 228"/>
                <a:gd name="T12" fmla="*/ 275 w 615"/>
                <a:gd name="T13" fmla="*/ 61 h 228"/>
                <a:gd name="T14" fmla="*/ 296 w 615"/>
                <a:gd name="T15" fmla="*/ 81 h 228"/>
                <a:gd name="T16" fmla="*/ 268 w 615"/>
                <a:gd name="T17" fmla="*/ 186 h 228"/>
                <a:gd name="T18" fmla="*/ 223 w 615"/>
                <a:gd name="T19" fmla="*/ 0 h 228"/>
                <a:gd name="T20" fmla="*/ 68 w 615"/>
                <a:gd name="T21" fmla="*/ 73 h 228"/>
                <a:gd name="T22" fmla="*/ 17 w 615"/>
                <a:gd name="T23" fmla="*/ 228 h 228"/>
                <a:gd name="T24" fmla="*/ 599 w 615"/>
                <a:gd name="T25" fmla="*/ 228 h 228"/>
                <a:gd name="T26" fmla="*/ 572 w 615"/>
                <a:gd name="T27" fmla="*/ 96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15" h="228">
                  <a:moveTo>
                    <a:pt x="572" y="96"/>
                  </a:moveTo>
                  <a:cubicBezTo>
                    <a:pt x="524" y="27"/>
                    <a:pt x="390" y="0"/>
                    <a:pt x="390" y="0"/>
                  </a:cubicBezTo>
                  <a:cubicBezTo>
                    <a:pt x="389" y="123"/>
                    <a:pt x="352" y="186"/>
                    <a:pt x="352" y="186"/>
                  </a:cubicBezTo>
                  <a:cubicBezTo>
                    <a:pt x="339" y="114"/>
                    <a:pt x="320" y="81"/>
                    <a:pt x="320" y="81"/>
                  </a:cubicBezTo>
                  <a:cubicBezTo>
                    <a:pt x="338" y="60"/>
                    <a:pt x="338" y="60"/>
                    <a:pt x="338" y="60"/>
                  </a:cubicBezTo>
                  <a:cubicBezTo>
                    <a:pt x="308" y="23"/>
                    <a:pt x="308" y="23"/>
                    <a:pt x="308" y="23"/>
                  </a:cubicBezTo>
                  <a:cubicBezTo>
                    <a:pt x="275" y="61"/>
                    <a:pt x="275" y="61"/>
                    <a:pt x="275" y="61"/>
                  </a:cubicBezTo>
                  <a:cubicBezTo>
                    <a:pt x="296" y="81"/>
                    <a:pt x="296" y="81"/>
                    <a:pt x="296" y="81"/>
                  </a:cubicBezTo>
                  <a:cubicBezTo>
                    <a:pt x="273" y="126"/>
                    <a:pt x="268" y="186"/>
                    <a:pt x="268" y="186"/>
                  </a:cubicBezTo>
                  <a:cubicBezTo>
                    <a:pt x="238" y="154"/>
                    <a:pt x="223" y="0"/>
                    <a:pt x="223" y="0"/>
                  </a:cubicBezTo>
                  <a:cubicBezTo>
                    <a:pt x="223" y="0"/>
                    <a:pt x="125" y="17"/>
                    <a:pt x="68" y="73"/>
                  </a:cubicBezTo>
                  <a:cubicBezTo>
                    <a:pt x="0" y="140"/>
                    <a:pt x="17" y="228"/>
                    <a:pt x="17" y="228"/>
                  </a:cubicBezTo>
                  <a:cubicBezTo>
                    <a:pt x="599" y="228"/>
                    <a:pt x="599" y="228"/>
                    <a:pt x="599" y="228"/>
                  </a:cubicBezTo>
                  <a:cubicBezTo>
                    <a:pt x="599" y="228"/>
                    <a:pt x="615" y="159"/>
                    <a:pt x="572" y="96"/>
                  </a:cubicBezTo>
                  <a:close/>
                </a:path>
              </a:pathLst>
            </a:custGeom>
            <a:solidFill>
              <a:srgbClr val="0076DA"/>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p>
          </p:txBody>
        </p:sp>
      </p:grpSp>
      <p:grpSp>
        <p:nvGrpSpPr>
          <p:cNvPr id="57" name="原创设计师QQ598969553             _6"/>
          <p:cNvGrpSpPr/>
          <p:nvPr/>
        </p:nvGrpSpPr>
        <p:grpSpPr>
          <a:xfrm rot="0">
            <a:off x="3097530" y="2891790"/>
            <a:ext cx="798195" cy="645795"/>
            <a:chOff x="2895601" y="2378075"/>
            <a:chExt cx="598488" cy="484188"/>
          </a:xfrm>
          <a:solidFill>
            <a:schemeClr val="accent3"/>
          </a:solidFill>
        </p:grpSpPr>
        <p:sp>
          <p:nvSpPr>
            <p:cNvPr id="58" name="Oval 7"/>
            <p:cNvSpPr>
              <a:spLocks noChangeArrowheads="1"/>
            </p:cNvSpPr>
            <p:nvPr/>
          </p:nvSpPr>
          <p:spPr bwMode="auto">
            <a:xfrm>
              <a:off x="3078163" y="2378075"/>
              <a:ext cx="238125" cy="239712"/>
            </a:xfrm>
            <a:prstGeom prst="ellipse">
              <a:avLst/>
            </a:prstGeom>
            <a:solidFill>
              <a:srgbClr val="404040"/>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p>
          </p:txBody>
        </p:sp>
        <p:sp>
          <p:nvSpPr>
            <p:cNvPr id="59" name="Freeform 8"/>
            <p:cNvSpPr/>
            <p:nvPr/>
          </p:nvSpPr>
          <p:spPr bwMode="auto">
            <a:xfrm>
              <a:off x="2895601" y="2640013"/>
              <a:ext cx="598488" cy="222250"/>
            </a:xfrm>
            <a:custGeom>
              <a:avLst/>
              <a:gdLst>
                <a:gd name="T0" fmla="*/ 462 w 497"/>
                <a:gd name="T1" fmla="*/ 78 h 184"/>
                <a:gd name="T2" fmla="*/ 315 w 497"/>
                <a:gd name="T3" fmla="*/ 0 h 184"/>
                <a:gd name="T4" fmla="*/ 285 w 497"/>
                <a:gd name="T5" fmla="*/ 150 h 184"/>
                <a:gd name="T6" fmla="*/ 258 w 497"/>
                <a:gd name="T7" fmla="*/ 65 h 184"/>
                <a:gd name="T8" fmla="*/ 273 w 497"/>
                <a:gd name="T9" fmla="*/ 49 h 184"/>
                <a:gd name="T10" fmla="*/ 249 w 497"/>
                <a:gd name="T11" fmla="*/ 18 h 184"/>
                <a:gd name="T12" fmla="*/ 223 w 497"/>
                <a:gd name="T13" fmla="*/ 49 h 184"/>
                <a:gd name="T14" fmla="*/ 239 w 497"/>
                <a:gd name="T15" fmla="*/ 66 h 184"/>
                <a:gd name="T16" fmla="*/ 217 w 497"/>
                <a:gd name="T17" fmla="*/ 150 h 184"/>
                <a:gd name="T18" fmla="*/ 181 w 497"/>
                <a:gd name="T19" fmla="*/ 0 h 184"/>
                <a:gd name="T20" fmla="*/ 55 w 497"/>
                <a:gd name="T21" fmla="*/ 59 h 184"/>
                <a:gd name="T22" fmla="*/ 14 w 497"/>
                <a:gd name="T23" fmla="*/ 184 h 184"/>
                <a:gd name="T24" fmla="*/ 484 w 497"/>
                <a:gd name="T25" fmla="*/ 184 h 184"/>
                <a:gd name="T26" fmla="*/ 462 w 497"/>
                <a:gd name="T27" fmla="*/ 78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97" h="184">
                  <a:moveTo>
                    <a:pt x="462" y="78"/>
                  </a:moveTo>
                  <a:cubicBezTo>
                    <a:pt x="423" y="22"/>
                    <a:pt x="315" y="0"/>
                    <a:pt x="315" y="0"/>
                  </a:cubicBezTo>
                  <a:cubicBezTo>
                    <a:pt x="315" y="100"/>
                    <a:pt x="285" y="150"/>
                    <a:pt x="285" y="150"/>
                  </a:cubicBezTo>
                  <a:cubicBezTo>
                    <a:pt x="274" y="92"/>
                    <a:pt x="258" y="65"/>
                    <a:pt x="258" y="65"/>
                  </a:cubicBezTo>
                  <a:cubicBezTo>
                    <a:pt x="273" y="49"/>
                    <a:pt x="273" y="49"/>
                    <a:pt x="273" y="49"/>
                  </a:cubicBezTo>
                  <a:cubicBezTo>
                    <a:pt x="249" y="18"/>
                    <a:pt x="249" y="18"/>
                    <a:pt x="249" y="18"/>
                  </a:cubicBezTo>
                  <a:cubicBezTo>
                    <a:pt x="223" y="49"/>
                    <a:pt x="223" y="49"/>
                    <a:pt x="223" y="49"/>
                  </a:cubicBezTo>
                  <a:cubicBezTo>
                    <a:pt x="239" y="66"/>
                    <a:pt x="239" y="66"/>
                    <a:pt x="239" y="66"/>
                  </a:cubicBezTo>
                  <a:cubicBezTo>
                    <a:pt x="221" y="102"/>
                    <a:pt x="217" y="150"/>
                    <a:pt x="217" y="150"/>
                  </a:cubicBezTo>
                  <a:cubicBezTo>
                    <a:pt x="193" y="124"/>
                    <a:pt x="181" y="0"/>
                    <a:pt x="181" y="0"/>
                  </a:cubicBezTo>
                  <a:cubicBezTo>
                    <a:pt x="181" y="0"/>
                    <a:pt x="101" y="13"/>
                    <a:pt x="55" y="59"/>
                  </a:cubicBezTo>
                  <a:cubicBezTo>
                    <a:pt x="0" y="113"/>
                    <a:pt x="14" y="184"/>
                    <a:pt x="14" y="184"/>
                  </a:cubicBezTo>
                  <a:cubicBezTo>
                    <a:pt x="484" y="184"/>
                    <a:pt x="484" y="184"/>
                    <a:pt x="484" y="184"/>
                  </a:cubicBezTo>
                  <a:cubicBezTo>
                    <a:pt x="484" y="184"/>
                    <a:pt x="497" y="128"/>
                    <a:pt x="462" y="78"/>
                  </a:cubicBezTo>
                  <a:close/>
                </a:path>
              </a:pathLst>
            </a:custGeom>
            <a:solidFill>
              <a:srgbClr val="404040"/>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p>
          </p:txBody>
        </p:sp>
      </p:grpSp>
      <p:grpSp>
        <p:nvGrpSpPr>
          <p:cNvPr id="60" name="原创设计师QQ598969553             _7"/>
          <p:cNvGrpSpPr/>
          <p:nvPr/>
        </p:nvGrpSpPr>
        <p:grpSpPr>
          <a:xfrm rot="0">
            <a:off x="3095625" y="4356735"/>
            <a:ext cx="795655" cy="645795"/>
            <a:chOff x="4627563" y="3476625"/>
            <a:chExt cx="596900" cy="484188"/>
          </a:xfrm>
          <a:solidFill>
            <a:schemeClr val="accent4"/>
          </a:solidFill>
        </p:grpSpPr>
        <p:sp>
          <p:nvSpPr>
            <p:cNvPr id="61" name="Oval 9"/>
            <p:cNvSpPr>
              <a:spLocks noChangeArrowheads="1"/>
            </p:cNvSpPr>
            <p:nvPr/>
          </p:nvSpPr>
          <p:spPr bwMode="auto">
            <a:xfrm>
              <a:off x="4808538" y="3476625"/>
              <a:ext cx="239713" cy="239712"/>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p>
          </p:txBody>
        </p:sp>
        <p:sp>
          <p:nvSpPr>
            <p:cNvPr id="62" name="Freeform 10"/>
            <p:cNvSpPr/>
            <p:nvPr/>
          </p:nvSpPr>
          <p:spPr bwMode="auto">
            <a:xfrm>
              <a:off x="4627563" y="3738563"/>
              <a:ext cx="596900" cy="222250"/>
            </a:xfrm>
            <a:custGeom>
              <a:avLst/>
              <a:gdLst>
                <a:gd name="T0" fmla="*/ 461 w 496"/>
                <a:gd name="T1" fmla="*/ 78 h 184"/>
                <a:gd name="T2" fmla="*/ 315 w 496"/>
                <a:gd name="T3" fmla="*/ 0 h 184"/>
                <a:gd name="T4" fmla="*/ 284 w 496"/>
                <a:gd name="T5" fmla="*/ 150 h 184"/>
                <a:gd name="T6" fmla="*/ 258 w 496"/>
                <a:gd name="T7" fmla="*/ 65 h 184"/>
                <a:gd name="T8" fmla="*/ 273 w 496"/>
                <a:gd name="T9" fmla="*/ 48 h 184"/>
                <a:gd name="T10" fmla="*/ 248 w 496"/>
                <a:gd name="T11" fmla="*/ 18 h 184"/>
                <a:gd name="T12" fmla="*/ 222 w 496"/>
                <a:gd name="T13" fmla="*/ 49 h 184"/>
                <a:gd name="T14" fmla="*/ 239 w 496"/>
                <a:gd name="T15" fmla="*/ 65 h 184"/>
                <a:gd name="T16" fmla="*/ 216 w 496"/>
                <a:gd name="T17" fmla="*/ 150 h 184"/>
                <a:gd name="T18" fmla="*/ 180 w 496"/>
                <a:gd name="T19" fmla="*/ 0 h 184"/>
                <a:gd name="T20" fmla="*/ 55 w 496"/>
                <a:gd name="T21" fmla="*/ 58 h 184"/>
                <a:gd name="T22" fmla="*/ 13 w 496"/>
                <a:gd name="T23" fmla="*/ 184 h 184"/>
                <a:gd name="T24" fmla="*/ 483 w 496"/>
                <a:gd name="T25" fmla="*/ 184 h 184"/>
                <a:gd name="T26" fmla="*/ 461 w 496"/>
                <a:gd name="T27" fmla="*/ 78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96" h="184">
                  <a:moveTo>
                    <a:pt x="461" y="78"/>
                  </a:moveTo>
                  <a:cubicBezTo>
                    <a:pt x="423" y="22"/>
                    <a:pt x="315" y="0"/>
                    <a:pt x="315" y="0"/>
                  </a:cubicBezTo>
                  <a:cubicBezTo>
                    <a:pt x="314" y="99"/>
                    <a:pt x="284" y="150"/>
                    <a:pt x="284" y="150"/>
                  </a:cubicBezTo>
                  <a:cubicBezTo>
                    <a:pt x="273" y="92"/>
                    <a:pt x="258" y="65"/>
                    <a:pt x="258" y="65"/>
                  </a:cubicBezTo>
                  <a:cubicBezTo>
                    <a:pt x="273" y="48"/>
                    <a:pt x="273" y="48"/>
                    <a:pt x="273" y="48"/>
                  </a:cubicBezTo>
                  <a:cubicBezTo>
                    <a:pt x="248" y="18"/>
                    <a:pt x="248" y="18"/>
                    <a:pt x="248" y="18"/>
                  </a:cubicBezTo>
                  <a:cubicBezTo>
                    <a:pt x="222" y="49"/>
                    <a:pt x="222" y="49"/>
                    <a:pt x="222" y="49"/>
                  </a:cubicBezTo>
                  <a:cubicBezTo>
                    <a:pt x="239" y="65"/>
                    <a:pt x="239" y="65"/>
                    <a:pt x="239" y="65"/>
                  </a:cubicBezTo>
                  <a:cubicBezTo>
                    <a:pt x="220" y="102"/>
                    <a:pt x="216" y="150"/>
                    <a:pt x="216" y="150"/>
                  </a:cubicBezTo>
                  <a:cubicBezTo>
                    <a:pt x="192" y="124"/>
                    <a:pt x="180" y="0"/>
                    <a:pt x="180" y="0"/>
                  </a:cubicBezTo>
                  <a:cubicBezTo>
                    <a:pt x="180" y="0"/>
                    <a:pt x="100" y="13"/>
                    <a:pt x="55" y="58"/>
                  </a:cubicBezTo>
                  <a:cubicBezTo>
                    <a:pt x="0" y="113"/>
                    <a:pt x="13" y="184"/>
                    <a:pt x="13" y="184"/>
                  </a:cubicBezTo>
                  <a:cubicBezTo>
                    <a:pt x="483" y="184"/>
                    <a:pt x="483" y="184"/>
                    <a:pt x="483" y="184"/>
                  </a:cubicBezTo>
                  <a:cubicBezTo>
                    <a:pt x="483" y="184"/>
                    <a:pt x="496" y="128"/>
                    <a:pt x="461" y="7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p>
          </p:txBody>
        </p:sp>
      </p:grpSp>
      <p:grpSp>
        <p:nvGrpSpPr>
          <p:cNvPr id="63" name="原创设计师QQ598969553             _8"/>
          <p:cNvGrpSpPr/>
          <p:nvPr/>
        </p:nvGrpSpPr>
        <p:grpSpPr>
          <a:xfrm rot="0">
            <a:off x="5407025" y="2891790"/>
            <a:ext cx="795655" cy="645795"/>
            <a:chOff x="4627563" y="2378075"/>
            <a:chExt cx="596900" cy="484188"/>
          </a:xfrm>
          <a:solidFill>
            <a:schemeClr val="accent4"/>
          </a:solidFill>
        </p:grpSpPr>
        <p:sp>
          <p:nvSpPr>
            <p:cNvPr id="64" name="Oval 11"/>
            <p:cNvSpPr>
              <a:spLocks noChangeArrowheads="1"/>
            </p:cNvSpPr>
            <p:nvPr/>
          </p:nvSpPr>
          <p:spPr bwMode="auto">
            <a:xfrm>
              <a:off x="4808538" y="2378075"/>
              <a:ext cx="239713" cy="239712"/>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p>
          </p:txBody>
        </p:sp>
        <p:sp>
          <p:nvSpPr>
            <p:cNvPr id="65" name="Freeform 12"/>
            <p:cNvSpPr/>
            <p:nvPr/>
          </p:nvSpPr>
          <p:spPr bwMode="auto">
            <a:xfrm>
              <a:off x="4627563" y="2640013"/>
              <a:ext cx="596900" cy="222250"/>
            </a:xfrm>
            <a:custGeom>
              <a:avLst/>
              <a:gdLst>
                <a:gd name="T0" fmla="*/ 461 w 496"/>
                <a:gd name="T1" fmla="*/ 78 h 184"/>
                <a:gd name="T2" fmla="*/ 315 w 496"/>
                <a:gd name="T3" fmla="*/ 0 h 184"/>
                <a:gd name="T4" fmla="*/ 284 w 496"/>
                <a:gd name="T5" fmla="*/ 150 h 184"/>
                <a:gd name="T6" fmla="*/ 258 w 496"/>
                <a:gd name="T7" fmla="*/ 65 h 184"/>
                <a:gd name="T8" fmla="*/ 273 w 496"/>
                <a:gd name="T9" fmla="*/ 49 h 184"/>
                <a:gd name="T10" fmla="*/ 248 w 496"/>
                <a:gd name="T11" fmla="*/ 18 h 184"/>
                <a:gd name="T12" fmla="*/ 222 w 496"/>
                <a:gd name="T13" fmla="*/ 49 h 184"/>
                <a:gd name="T14" fmla="*/ 239 w 496"/>
                <a:gd name="T15" fmla="*/ 66 h 184"/>
                <a:gd name="T16" fmla="*/ 216 w 496"/>
                <a:gd name="T17" fmla="*/ 150 h 184"/>
                <a:gd name="T18" fmla="*/ 180 w 496"/>
                <a:gd name="T19" fmla="*/ 0 h 184"/>
                <a:gd name="T20" fmla="*/ 55 w 496"/>
                <a:gd name="T21" fmla="*/ 59 h 184"/>
                <a:gd name="T22" fmla="*/ 13 w 496"/>
                <a:gd name="T23" fmla="*/ 184 h 184"/>
                <a:gd name="T24" fmla="*/ 483 w 496"/>
                <a:gd name="T25" fmla="*/ 184 h 184"/>
                <a:gd name="T26" fmla="*/ 461 w 496"/>
                <a:gd name="T27" fmla="*/ 78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96" h="184">
                  <a:moveTo>
                    <a:pt x="461" y="78"/>
                  </a:moveTo>
                  <a:cubicBezTo>
                    <a:pt x="423" y="22"/>
                    <a:pt x="315" y="0"/>
                    <a:pt x="315" y="0"/>
                  </a:cubicBezTo>
                  <a:cubicBezTo>
                    <a:pt x="314" y="100"/>
                    <a:pt x="284" y="150"/>
                    <a:pt x="284" y="150"/>
                  </a:cubicBezTo>
                  <a:cubicBezTo>
                    <a:pt x="273" y="92"/>
                    <a:pt x="258" y="65"/>
                    <a:pt x="258" y="65"/>
                  </a:cubicBezTo>
                  <a:cubicBezTo>
                    <a:pt x="273" y="49"/>
                    <a:pt x="273" y="49"/>
                    <a:pt x="273" y="49"/>
                  </a:cubicBezTo>
                  <a:cubicBezTo>
                    <a:pt x="248" y="18"/>
                    <a:pt x="248" y="18"/>
                    <a:pt x="248" y="18"/>
                  </a:cubicBezTo>
                  <a:cubicBezTo>
                    <a:pt x="222" y="49"/>
                    <a:pt x="222" y="49"/>
                    <a:pt x="222" y="49"/>
                  </a:cubicBezTo>
                  <a:cubicBezTo>
                    <a:pt x="239" y="66"/>
                    <a:pt x="239" y="66"/>
                    <a:pt x="239" y="66"/>
                  </a:cubicBezTo>
                  <a:cubicBezTo>
                    <a:pt x="220" y="102"/>
                    <a:pt x="216" y="150"/>
                    <a:pt x="216" y="150"/>
                  </a:cubicBezTo>
                  <a:cubicBezTo>
                    <a:pt x="192" y="124"/>
                    <a:pt x="180" y="0"/>
                    <a:pt x="180" y="0"/>
                  </a:cubicBezTo>
                  <a:cubicBezTo>
                    <a:pt x="180" y="0"/>
                    <a:pt x="100" y="13"/>
                    <a:pt x="55" y="59"/>
                  </a:cubicBezTo>
                  <a:cubicBezTo>
                    <a:pt x="0" y="113"/>
                    <a:pt x="13" y="184"/>
                    <a:pt x="13" y="184"/>
                  </a:cubicBezTo>
                  <a:cubicBezTo>
                    <a:pt x="483" y="184"/>
                    <a:pt x="483" y="184"/>
                    <a:pt x="483" y="184"/>
                  </a:cubicBezTo>
                  <a:cubicBezTo>
                    <a:pt x="483" y="184"/>
                    <a:pt x="496" y="128"/>
                    <a:pt x="461" y="7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p>
          </p:txBody>
        </p:sp>
      </p:grpSp>
      <p:grpSp>
        <p:nvGrpSpPr>
          <p:cNvPr id="66" name="原创设计师QQ598969553             _9"/>
          <p:cNvGrpSpPr/>
          <p:nvPr/>
        </p:nvGrpSpPr>
        <p:grpSpPr>
          <a:xfrm rot="0">
            <a:off x="3098800" y="1418590"/>
            <a:ext cx="795655" cy="647700"/>
            <a:chOff x="4627563" y="1273176"/>
            <a:chExt cx="596900" cy="485774"/>
          </a:xfrm>
          <a:solidFill>
            <a:schemeClr val="accent4"/>
          </a:solidFill>
        </p:grpSpPr>
        <p:sp>
          <p:nvSpPr>
            <p:cNvPr id="67" name="Oval 13"/>
            <p:cNvSpPr>
              <a:spLocks noChangeArrowheads="1"/>
            </p:cNvSpPr>
            <p:nvPr/>
          </p:nvSpPr>
          <p:spPr bwMode="auto">
            <a:xfrm>
              <a:off x="4808538" y="1273176"/>
              <a:ext cx="239713" cy="24130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p>
          </p:txBody>
        </p:sp>
        <p:sp>
          <p:nvSpPr>
            <p:cNvPr id="68" name="Freeform 14"/>
            <p:cNvSpPr/>
            <p:nvPr/>
          </p:nvSpPr>
          <p:spPr bwMode="auto">
            <a:xfrm>
              <a:off x="4627563" y="1536700"/>
              <a:ext cx="596900" cy="222250"/>
            </a:xfrm>
            <a:custGeom>
              <a:avLst/>
              <a:gdLst>
                <a:gd name="T0" fmla="*/ 461 w 496"/>
                <a:gd name="T1" fmla="*/ 78 h 184"/>
                <a:gd name="T2" fmla="*/ 315 w 496"/>
                <a:gd name="T3" fmla="*/ 0 h 184"/>
                <a:gd name="T4" fmla="*/ 284 w 496"/>
                <a:gd name="T5" fmla="*/ 150 h 184"/>
                <a:gd name="T6" fmla="*/ 258 w 496"/>
                <a:gd name="T7" fmla="*/ 65 h 184"/>
                <a:gd name="T8" fmla="*/ 273 w 496"/>
                <a:gd name="T9" fmla="*/ 48 h 184"/>
                <a:gd name="T10" fmla="*/ 248 w 496"/>
                <a:gd name="T11" fmla="*/ 18 h 184"/>
                <a:gd name="T12" fmla="*/ 222 w 496"/>
                <a:gd name="T13" fmla="*/ 49 h 184"/>
                <a:gd name="T14" fmla="*/ 239 w 496"/>
                <a:gd name="T15" fmla="*/ 66 h 184"/>
                <a:gd name="T16" fmla="*/ 216 w 496"/>
                <a:gd name="T17" fmla="*/ 150 h 184"/>
                <a:gd name="T18" fmla="*/ 180 w 496"/>
                <a:gd name="T19" fmla="*/ 0 h 184"/>
                <a:gd name="T20" fmla="*/ 55 w 496"/>
                <a:gd name="T21" fmla="*/ 59 h 184"/>
                <a:gd name="T22" fmla="*/ 13 w 496"/>
                <a:gd name="T23" fmla="*/ 184 h 184"/>
                <a:gd name="T24" fmla="*/ 483 w 496"/>
                <a:gd name="T25" fmla="*/ 184 h 184"/>
                <a:gd name="T26" fmla="*/ 461 w 496"/>
                <a:gd name="T27" fmla="*/ 78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96" h="184">
                  <a:moveTo>
                    <a:pt x="461" y="78"/>
                  </a:moveTo>
                  <a:cubicBezTo>
                    <a:pt x="423" y="22"/>
                    <a:pt x="315" y="0"/>
                    <a:pt x="315" y="0"/>
                  </a:cubicBezTo>
                  <a:cubicBezTo>
                    <a:pt x="314" y="99"/>
                    <a:pt x="284" y="150"/>
                    <a:pt x="284" y="150"/>
                  </a:cubicBezTo>
                  <a:cubicBezTo>
                    <a:pt x="273" y="92"/>
                    <a:pt x="258" y="65"/>
                    <a:pt x="258" y="65"/>
                  </a:cubicBezTo>
                  <a:cubicBezTo>
                    <a:pt x="273" y="48"/>
                    <a:pt x="273" y="48"/>
                    <a:pt x="273" y="48"/>
                  </a:cubicBezTo>
                  <a:cubicBezTo>
                    <a:pt x="248" y="18"/>
                    <a:pt x="248" y="18"/>
                    <a:pt x="248" y="18"/>
                  </a:cubicBezTo>
                  <a:cubicBezTo>
                    <a:pt x="222" y="49"/>
                    <a:pt x="222" y="49"/>
                    <a:pt x="222" y="49"/>
                  </a:cubicBezTo>
                  <a:cubicBezTo>
                    <a:pt x="239" y="66"/>
                    <a:pt x="239" y="66"/>
                    <a:pt x="239" y="66"/>
                  </a:cubicBezTo>
                  <a:cubicBezTo>
                    <a:pt x="220" y="102"/>
                    <a:pt x="216" y="150"/>
                    <a:pt x="216" y="150"/>
                  </a:cubicBezTo>
                  <a:cubicBezTo>
                    <a:pt x="192" y="124"/>
                    <a:pt x="180" y="0"/>
                    <a:pt x="180" y="0"/>
                  </a:cubicBezTo>
                  <a:cubicBezTo>
                    <a:pt x="180" y="0"/>
                    <a:pt x="100" y="13"/>
                    <a:pt x="55" y="59"/>
                  </a:cubicBezTo>
                  <a:cubicBezTo>
                    <a:pt x="0" y="113"/>
                    <a:pt x="13" y="184"/>
                    <a:pt x="13" y="184"/>
                  </a:cubicBezTo>
                  <a:cubicBezTo>
                    <a:pt x="483" y="184"/>
                    <a:pt x="483" y="184"/>
                    <a:pt x="483" y="184"/>
                  </a:cubicBezTo>
                  <a:cubicBezTo>
                    <a:pt x="483" y="184"/>
                    <a:pt x="496" y="128"/>
                    <a:pt x="461" y="7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p>
          </p:txBody>
        </p:sp>
      </p:grpSp>
      <p:grpSp>
        <p:nvGrpSpPr>
          <p:cNvPr id="76" name="原创设计师QQ598969553             _11"/>
          <p:cNvGrpSpPr/>
          <p:nvPr/>
        </p:nvGrpSpPr>
        <p:grpSpPr>
          <a:xfrm rot="0">
            <a:off x="9872980" y="2991485"/>
            <a:ext cx="1665605" cy="546100"/>
            <a:chOff x="6705601" y="2452688"/>
            <a:chExt cx="1249363" cy="409575"/>
          </a:xfrm>
          <a:solidFill>
            <a:schemeClr val="accent6"/>
          </a:solidFill>
        </p:grpSpPr>
        <p:sp>
          <p:nvSpPr>
            <p:cNvPr id="77" name="Oval 21"/>
            <p:cNvSpPr>
              <a:spLocks noChangeArrowheads="1"/>
            </p:cNvSpPr>
            <p:nvPr/>
          </p:nvSpPr>
          <p:spPr bwMode="auto">
            <a:xfrm>
              <a:off x="7231063" y="2452688"/>
              <a:ext cx="201613" cy="20320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p>
          </p:txBody>
        </p:sp>
        <p:sp>
          <p:nvSpPr>
            <p:cNvPr id="78" name="Freeform 22"/>
            <p:cNvSpPr/>
            <p:nvPr/>
          </p:nvSpPr>
          <p:spPr bwMode="auto">
            <a:xfrm>
              <a:off x="7078663" y="2674938"/>
              <a:ext cx="503238" cy="187325"/>
            </a:xfrm>
            <a:custGeom>
              <a:avLst/>
              <a:gdLst>
                <a:gd name="T0" fmla="*/ 389 w 418"/>
                <a:gd name="T1" fmla="*/ 65 h 155"/>
                <a:gd name="T2" fmla="*/ 265 w 418"/>
                <a:gd name="T3" fmla="*/ 0 h 155"/>
                <a:gd name="T4" fmla="*/ 239 w 418"/>
                <a:gd name="T5" fmla="*/ 126 h 155"/>
                <a:gd name="T6" fmla="*/ 217 w 418"/>
                <a:gd name="T7" fmla="*/ 55 h 155"/>
                <a:gd name="T8" fmla="*/ 230 w 418"/>
                <a:gd name="T9" fmla="*/ 41 h 155"/>
                <a:gd name="T10" fmla="*/ 209 w 418"/>
                <a:gd name="T11" fmla="*/ 15 h 155"/>
                <a:gd name="T12" fmla="*/ 187 w 418"/>
                <a:gd name="T13" fmla="*/ 41 h 155"/>
                <a:gd name="T14" fmla="*/ 201 w 418"/>
                <a:gd name="T15" fmla="*/ 55 h 155"/>
                <a:gd name="T16" fmla="*/ 182 w 418"/>
                <a:gd name="T17" fmla="*/ 126 h 155"/>
                <a:gd name="T18" fmla="*/ 152 w 418"/>
                <a:gd name="T19" fmla="*/ 0 h 155"/>
                <a:gd name="T20" fmla="*/ 46 w 418"/>
                <a:gd name="T21" fmla="*/ 49 h 155"/>
                <a:gd name="T22" fmla="*/ 11 w 418"/>
                <a:gd name="T23" fmla="*/ 155 h 155"/>
                <a:gd name="T24" fmla="*/ 407 w 418"/>
                <a:gd name="T25" fmla="*/ 155 h 155"/>
                <a:gd name="T26" fmla="*/ 389 w 418"/>
                <a:gd name="T27" fmla="*/ 65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8" h="155">
                  <a:moveTo>
                    <a:pt x="389" y="65"/>
                  </a:moveTo>
                  <a:cubicBezTo>
                    <a:pt x="356" y="18"/>
                    <a:pt x="265" y="0"/>
                    <a:pt x="265" y="0"/>
                  </a:cubicBezTo>
                  <a:cubicBezTo>
                    <a:pt x="265" y="84"/>
                    <a:pt x="239" y="126"/>
                    <a:pt x="239" y="126"/>
                  </a:cubicBezTo>
                  <a:cubicBezTo>
                    <a:pt x="230" y="77"/>
                    <a:pt x="217" y="55"/>
                    <a:pt x="217" y="55"/>
                  </a:cubicBezTo>
                  <a:cubicBezTo>
                    <a:pt x="230" y="41"/>
                    <a:pt x="230" y="41"/>
                    <a:pt x="230" y="41"/>
                  </a:cubicBezTo>
                  <a:cubicBezTo>
                    <a:pt x="209" y="15"/>
                    <a:pt x="209" y="15"/>
                    <a:pt x="209" y="15"/>
                  </a:cubicBezTo>
                  <a:cubicBezTo>
                    <a:pt x="187" y="41"/>
                    <a:pt x="187" y="41"/>
                    <a:pt x="187" y="41"/>
                  </a:cubicBezTo>
                  <a:cubicBezTo>
                    <a:pt x="201" y="55"/>
                    <a:pt x="201" y="55"/>
                    <a:pt x="201" y="55"/>
                  </a:cubicBezTo>
                  <a:cubicBezTo>
                    <a:pt x="185" y="86"/>
                    <a:pt x="182" y="126"/>
                    <a:pt x="182" y="126"/>
                  </a:cubicBezTo>
                  <a:cubicBezTo>
                    <a:pt x="162" y="105"/>
                    <a:pt x="152" y="0"/>
                    <a:pt x="152" y="0"/>
                  </a:cubicBezTo>
                  <a:cubicBezTo>
                    <a:pt x="152" y="0"/>
                    <a:pt x="85" y="11"/>
                    <a:pt x="46" y="49"/>
                  </a:cubicBezTo>
                  <a:cubicBezTo>
                    <a:pt x="0" y="95"/>
                    <a:pt x="11" y="155"/>
                    <a:pt x="11" y="155"/>
                  </a:cubicBezTo>
                  <a:cubicBezTo>
                    <a:pt x="407" y="155"/>
                    <a:pt x="407" y="155"/>
                    <a:pt x="407" y="155"/>
                  </a:cubicBezTo>
                  <a:cubicBezTo>
                    <a:pt x="407" y="155"/>
                    <a:pt x="418" y="108"/>
                    <a:pt x="389" y="6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p>
          </p:txBody>
        </p:sp>
        <p:sp>
          <p:nvSpPr>
            <p:cNvPr id="79" name="Oval 23"/>
            <p:cNvSpPr>
              <a:spLocks noChangeArrowheads="1"/>
            </p:cNvSpPr>
            <p:nvPr/>
          </p:nvSpPr>
          <p:spPr bwMode="auto">
            <a:xfrm>
              <a:off x="7707313" y="2574925"/>
              <a:ext cx="142875" cy="142875"/>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p>
          </p:txBody>
        </p:sp>
        <p:sp>
          <p:nvSpPr>
            <p:cNvPr id="80" name="Freeform 24"/>
            <p:cNvSpPr/>
            <p:nvPr/>
          </p:nvSpPr>
          <p:spPr bwMode="auto">
            <a:xfrm>
              <a:off x="7600951" y="2730500"/>
              <a:ext cx="354013" cy="131762"/>
            </a:xfrm>
            <a:custGeom>
              <a:avLst/>
              <a:gdLst>
                <a:gd name="T0" fmla="*/ 274 w 295"/>
                <a:gd name="T1" fmla="*/ 46 h 109"/>
                <a:gd name="T2" fmla="*/ 187 w 295"/>
                <a:gd name="T3" fmla="*/ 0 h 109"/>
                <a:gd name="T4" fmla="*/ 169 w 295"/>
                <a:gd name="T5" fmla="*/ 89 h 109"/>
                <a:gd name="T6" fmla="*/ 153 w 295"/>
                <a:gd name="T7" fmla="*/ 38 h 109"/>
                <a:gd name="T8" fmla="*/ 162 w 295"/>
                <a:gd name="T9" fmla="*/ 29 h 109"/>
                <a:gd name="T10" fmla="*/ 147 w 295"/>
                <a:gd name="T11" fmla="*/ 11 h 109"/>
                <a:gd name="T12" fmla="*/ 132 w 295"/>
                <a:gd name="T13" fmla="*/ 29 h 109"/>
                <a:gd name="T14" fmla="*/ 142 w 295"/>
                <a:gd name="T15" fmla="*/ 39 h 109"/>
                <a:gd name="T16" fmla="*/ 128 w 295"/>
                <a:gd name="T17" fmla="*/ 89 h 109"/>
                <a:gd name="T18" fmla="*/ 107 w 295"/>
                <a:gd name="T19" fmla="*/ 0 h 109"/>
                <a:gd name="T20" fmla="*/ 33 w 295"/>
                <a:gd name="T21" fmla="*/ 35 h 109"/>
                <a:gd name="T22" fmla="*/ 8 w 295"/>
                <a:gd name="T23" fmla="*/ 109 h 109"/>
                <a:gd name="T24" fmla="*/ 287 w 295"/>
                <a:gd name="T25" fmla="*/ 109 h 109"/>
                <a:gd name="T26" fmla="*/ 274 w 295"/>
                <a:gd name="T27" fmla="*/ 46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5" h="109">
                  <a:moveTo>
                    <a:pt x="274" y="46"/>
                  </a:moveTo>
                  <a:cubicBezTo>
                    <a:pt x="251" y="13"/>
                    <a:pt x="187" y="0"/>
                    <a:pt x="187" y="0"/>
                  </a:cubicBezTo>
                  <a:cubicBezTo>
                    <a:pt x="186" y="59"/>
                    <a:pt x="169" y="89"/>
                    <a:pt x="169" y="89"/>
                  </a:cubicBezTo>
                  <a:cubicBezTo>
                    <a:pt x="162" y="54"/>
                    <a:pt x="153" y="38"/>
                    <a:pt x="153" y="38"/>
                  </a:cubicBezTo>
                  <a:cubicBezTo>
                    <a:pt x="162" y="29"/>
                    <a:pt x="162" y="29"/>
                    <a:pt x="162" y="29"/>
                  </a:cubicBezTo>
                  <a:cubicBezTo>
                    <a:pt x="147" y="11"/>
                    <a:pt x="147" y="11"/>
                    <a:pt x="147" y="11"/>
                  </a:cubicBezTo>
                  <a:cubicBezTo>
                    <a:pt x="132" y="29"/>
                    <a:pt x="132" y="29"/>
                    <a:pt x="132" y="29"/>
                  </a:cubicBezTo>
                  <a:cubicBezTo>
                    <a:pt x="142" y="39"/>
                    <a:pt x="142" y="39"/>
                    <a:pt x="142" y="39"/>
                  </a:cubicBezTo>
                  <a:cubicBezTo>
                    <a:pt x="131" y="60"/>
                    <a:pt x="128" y="89"/>
                    <a:pt x="128" y="89"/>
                  </a:cubicBezTo>
                  <a:cubicBezTo>
                    <a:pt x="114" y="74"/>
                    <a:pt x="107" y="0"/>
                    <a:pt x="107" y="0"/>
                  </a:cubicBezTo>
                  <a:cubicBezTo>
                    <a:pt x="107" y="0"/>
                    <a:pt x="60" y="8"/>
                    <a:pt x="33" y="35"/>
                  </a:cubicBezTo>
                  <a:cubicBezTo>
                    <a:pt x="0" y="67"/>
                    <a:pt x="8" y="109"/>
                    <a:pt x="8" y="109"/>
                  </a:cubicBezTo>
                  <a:cubicBezTo>
                    <a:pt x="287" y="109"/>
                    <a:pt x="287" y="109"/>
                    <a:pt x="287" y="109"/>
                  </a:cubicBezTo>
                  <a:cubicBezTo>
                    <a:pt x="287" y="109"/>
                    <a:pt x="295" y="76"/>
                    <a:pt x="274" y="4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p>
          </p:txBody>
        </p:sp>
        <p:sp>
          <p:nvSpPr>
            <p:cNvPr id="81" name="Oval 25"/>
            <p:cNvSpPr>
              <a:spLocks noChangeArrowheads="1"/>
            </p:cNvSpPr>
            <p:nvPr/>
          </p:nvSpPr>
          <p:spPr bwMode="auto">
            <a:xfrm>
              <a:off x="6811963" y="2574925"/>
              <a:ext cx="142875" cy="142875"/>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p>
          </p:txBody>
        </p:sp>
        <p:sp>
          <p:nvSpPr>
            <p:cNvPr id="82" name="Freeform 26"/>
            <p:cNvSpPr/>
            <p:nvPr/>
          </p:nvSpPr>
          <p:spPr bwMode="auto">
            <a:xfrm>
              <a:off x="6705601" y="2730500"/>
              <a:ext cx="355600" cy="131762"/>
            </a:xfrm>
            <a:custGeom>
              <a:avLst/>
              <a:gdLst>
                <a:gd name="T0" fmla="*/ 21 w 295"/>
                <a:gd name="T1" fmla="*/ 46 h 109"/>
                <a:gd name="T2" fmla="*/ 108 w 295"/>
                <a:gd name="T3" fmla="*/ 0 h 109"/>
                <a:gd name="T4" fmla="*/ 126 w 295"/>
                <a:gd name="T5" fmla="*/ 89 h 109"/>
                <a:gd name="T6" fmla="*/ 142 w 295"/>
                <a:gd name="T7" fmla="*/ 38 h 109"/>
                <a:gd name="T8" fmla="*/ 133 w 295"/>
                <a:gd name="T9" fmla="*/ 29 h 109"/>
                <a:gd name="T10" fmla="*/ 147 w 295"/>
                <a:gd name="T11" fmla="*/ 11 h 109"/>
                <a:gd name="T12" fmla="*/ 163 w 295"/>
                <a:gd name="T13" fmla="*/ 29 h 109"/>
                <a:gd name="T14" fmla="*/ 153 w 295"/>
                <a:gd name="T15" fmla="*/ 39 h 109"/>
                <a:gd name="T16" fmla="*/ 166 w 295"/>
                <a:gd name="T17" fmla="*/ 89 h 109"/>
                <a:gd name="T18" fmla="*/ 188 w 295"/>
                <a:gd name="T19" fmla="*/ 0 h 109"/>
                <a:gd name="T20" fmla="*/ 262 w 295"/>
                <a:gd name="T21" fmla="*/ 35 h 109"/>
                <a:gd name="T22" fmla="*/ 287 w 295"/>
                <a:gd name="T23" fmla="*/ 109 h 109"/>
                <a:gd name="T24" fmla="*/ 8 w 295"/>
                <a:gd name="T25" fmla="*/ 109 h 109"/>
                <a:gd name="T26" fmla="*/ 21 w 295"/>
                <a:gd name="T27" fmla="*/ 46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5" h="109">
                  <a:moveTo>
                    <a:pt x="21" y="46"/>
                  </a:moveTo>
                  <a:cubicBezTo>
                    <a:pt x="44" y="13"/>
                    <a:pt x="108" y="0"/>
                    <a:pt x="108" y="0"/>
                  </a:cubicBezTo>
                  <a:cubicBezTo>
                    <a:pt x="108" y="59"/>
                    <a:pt x="126" y="89"/>
                    <a:pt x="126" y="89"/>
                  </a:cubicBezTo>
                  <a:cubicBezTo>
                    <a:pt x="133" y="54"/>
                    <a:pt x="142" y="38"/>
                    <a:pt x="142" y="38"/>
                  </a:cubicBezTo>
                  <a:cubicBezTo>
                    <a:pt x="133" y="29"/>
                    <a:pt x="133" y="29"/>
                    <a:pt x="133" y="29"/>
                  </a:cubicBezTo>
                  <a:cubicBezTo>
                    <a:pt x="147" y="11"/>
                    <a:pt x="147" y="11"/>
                    <a:pt x="147" y="11"/>
                  </a:cubicBezTo>
                  <a:cubicBezTo>
                    <a:pt x="163" y="29"/>
                    <a:pt x="163" y="29"/>
                    <a:pt x="163" y="29"/>
                  </a:cubicBezTo>
                  <a:cubicBezTo>
                    <a:pt x="153" y="39"/>
                    <a:pt x="153" y="39"/>
                    <a:pt x="153" y="39"/>
                  </a:cubicBezTo>
                  <a:cubicBezTo>
                    <a:pt x="164" y="60"/>
                    <a:pt x="166" y="89"/>
                    <a:pt x="166" y="89"/>
                  </a:cubicBezTo>
                  <a:cubicBezTo>
                    <a:pt x="181" y="74"/>
                    <a:pt x="188" y="0"/>
                    <a:pt x="188" y="0"/>
                  </a:cubicBezTo>
                  <a:cubicBezTo>
                    <a:pt x="188" y="0"/>
                    <a:pt x="235" y="8"/>
                    <a:pt x="262" y="35"/>
                  </a:cubicBezTo>
                  <a:cubicBezTo>
                    <a:pt x="295" y="67"/>
                    <a:pt x="287" y="109"/>
                    <a:pt x="287" y="109"/>
                  </a:cubicBezTo>
                  <a:cubicBezTo>
                    <a:pt x="8" y="109"/>
                    <a:pt x="8" y="109"/>
                    <a:pt x="8" y="109"/>
                  </a:cubicBezTo>
                  <a:cubicBezTo>
                    <a:pt x="8" y="109"/>
                    <a:pt x="0" y="76"/>
                    <a:pt x="21" y="4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p>
          </p:txBody>
        </p:sp>
      </p:grpSp>
      <p:sp>
        <p:nvSpPr>
          <p:cNvPr id="83" name="原创设计师QQ598969553             _12"/>
          <p:cNvSpPr/>
          <p:nvPr/>
        </p:nvSpPr>
        <p:spPr>
          <a:xfrm>
            <a:off x="432435" y="3537585"/>
            <a:ext cx="1737995" cy="259080"/>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zh-CN" altLang="en-US" sz="1200" b="1" dirty="0">
                <a:latin typeface="微软雅黑" panose="020B0503020204020204" charset="-122"/>
                <a:ea typeface="微软雅黑" panose="020B0503020204020204" charset="-122"/>
              </a:rPr>
              <a:t>省领导小组办公室</a:t>
            </a:r>
            <a:endParaRPr lang="zh-CN" altLang="en-US" sz="1200" b="1" dirty="0">
              <a:latin typeface="微软雅黑" panose="020B0503020204020204" charset="-122"/>
              <a:ea typeface="微软雅黑" panose="020B0503020204020204" charset="-122"/>
            </a:endParaRPr>
          </a:p>
        </p:txBody>
      </p:sp>
      <p:sp>
        <p:nvSpPr>
          <p:cNvPr id="84" name="原创设计师QQ598969553             _13"/>
          <p:cNvSpPr/>
          <p:nvPr/>
        </p:nvSpPr>
        <p:spPr>
          <a:xfrm>
            <a:off x="2630805" y="3537585"/>
            <a:ext cx="1737995" cy="259080"/>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zh-CN" sz="1200" b="1" dirty="0">
                <a:latin typeface="微软雅黑" panose="020B0503020204020204" charset="-122"/>
                <a:ea typeface="微软雅黑" panose="020B0503020204020204" charset="-122"/>
              </a:rPr>
              <a:t>省财政厅</a:t>
            </a:r>
            <a:endParaRPr lang="zh-CN" sz="1200" b="1" dirty="0">
              <a:latin typeface="微软雅黑" panose="020B0503020204020204" charset="-122"/>
              <a:ea typeface="微软雅黑" panose="020B0503020204020204" charset="-122"/>
            </a:endParaRPr>
          </a:p>
        </p:txBody>
      </p:sp>
      <p:sp>
        <p:nvSpPr>
          <p:cNvPr id="85" name="原创设计师QQ598969553             _14"/>
          <p:cNvSpPr/>
          <p:nvPr/>
        </p:nvSpPr>
        <p:spPr>
          <a:xfrm>
            <a:off x="4939030" y="3537585"/>
            <a:ext cx="1737995" cy="259080"/>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zh-CN" altLang="en-US" sz="1200" dirty="0">
                <a:latin typeface="微软雅黑" panose="020B0503020204020204" charset="-122"/>
                <a:ea typeface="微软雅黑" panose="020B0503020204020204" charset="-122"/>
              </a:rPr>
              <a:t>有限合伙公司</a:t>
            </a:r>
            <a:endParaRPr lang="zh-CN" altLang="en-US" sz="1200" dirty="0">
              <a:latin typeface="微软雅黑" panose="020B0503020204020204" charset="-122"/>
              <a:ea typeface="微软雅黑" panose="020B0503020204020204" charset="-122"/>
            </a:endParaRPr>
          </a:p>
        </p:txBody>
      </p:sp>
      <p:sp>
        <p:nvSpPr>
          <p:cNvPr id="86" name="原创设计师QQ598969553             _15"/>
          <p:cNvSpPr/>
          <p:nvPr/>
        </p:nvSpPr>
        <p:spPr>
          <a:xfrm>
            <a:off x="2627630" y="5002530"/>
            <a:ext cx="1737995" cy="259080"/>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zh-CN" sz="1200" b="1" dirty="0">
                <a:latin typeface="微软雅黑" panose="020B0503020204020204" charset="-122"/>
                <a:ea typeface="微软雅黑" panose="020B0503020204020204" charset="-122"/>
              </a:rPr>
              <a:t>商业银行</a:t>
            </a:r>
            <a:endParaRPr lang="zh-CN" sz="1200" b="1" dirty="0">
              <a:latin typeface="微软雅黑" panose="020B0503020204020204" charset="-122"/>
              <a:ea typeface="微软雅黑" panose="020B0503020204020204" charset="-122"/>
            </a:endParaRPr>
          </a:p>
        </p:txBody>
      </p:sp>
      <p:sp>
        <p:nvSpPr>
          <p:cNvPr id="87" name="原创设计师QQ598969553             _16"/>
          <p:cNvSpPr/>
          <p:nvPr/>
        </p:nvSpPr>
        <p:spPr>
          <a:xfrm>
            <a:off x="2630805" y="2066290"/>
            <a:ext cx="1737995" cy="259080"/>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zh-CN" sz="1200" b="1" dirty="0">
                <a:latin typeface="微软雅黑" panose="020B0503020204020204" charset="-122"/>
                <a:ea typeface="微软雅黑" panose="020B0503020204020204" charset="-122"/>
              </a:rPr>
              <a:t>县脱贫攻坚指挥部</a:t>
            </a:r>
            <a:endParaRPr lang="zh-CN" sz="1200" b="1" dirty="0">
              <a:latin typeface="微软雅黑" panose="020B0503020204020204" charset="-122"/>
              <a:ea typeface="微软雅黑" panose="020B0503020204020204" charset="-122"/>
            </a:endParaRPr>
          </a:p>
        </p:txBody>
      </p:sp>
      <p:sp>
        <p:nvSpPr>
          <p:cNvPr id="89" name="原创设计师QQ598969553             _18"/>
          <p:cNvSpPr/>
          <p:nvPr/>
        </p:nvSpPr>
        <p:spPr>
          <a:xfrm>
            <a:off x="9567545" y="3537585"/>
            <a:ext cx="2280920" cy="259080"/>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zh-CN" sz="1200" b="1" dirty="0">
                <a:latin typeface="微软雅黑" panose="020B0503020204020204" charset="-122"/>
                <a:ea typeface="微软雅黑" panose="020B0503020204020204" charset="-122"/>
              </a:rPr>
              <a:t>项目实施单位</a:t>
            </a:r>
            <a:endParaRPr lang="zh-CN" sz="1200" b="1" dirty="0">
              <a:latin typeface="微软雅黑" panose="020B0503020204020204" charset="-122"/>
              <a:ea typeface="微软雅黑" panose="020B0503020204020204" charset="-122"/>
            </a:endParaRPr>
          </a:p>
        </p:txBody>
      </p:sp>
      <p:cxnSp>
        <p:nvCxnSpPr>
          <p:cNvPr id="90" name="原创设计师QQ598969553             _19"/>
          <p:cNvCxnSpPr>
            <a:stCxn id="83" idx="3"/>
            <a:endCxn id="84" idx="1"/>
          </p:cNvCxnSpPr>
          <p:nvPr/>
        </p:nvCxnSpPr>
        <p:spPr>
          <a:xfrm>
            <a:off x="2170430" y="3667125"/>
            <a:ext cx="460375" cy="0"/>
          </a:xfrm>
          <a:prstGeom prst="line">
            <a:avLst/>
          </a:prstGeom>
          <a:ln w="63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1" name="原创设计师QQ598969553             _20"/>
          <p:cNvCxnSpPr>
            <a:stCxn id="84" idx="3"/>
            <a:endCxn id="85" idx="1"/>
          </p:cNvCxnSpPr>
          <p:nvPr/>
        </p:nvCxnSpPr>
        <p:spPr>
          <a:xfrm>
            <a:off x="4368800" y="3667125"/>
            <a:ext cx="570230" cy="0"/>
          </a:xfrm>
          <a:prstGeom prst="line">
            <a:avLst/>
          </a:prstGeom>
          <a:ln w="63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5" name="原创设计师QQ598969553             _24"/>
          <p:cNvCxnSpPr/>
          <p:nvPr/>
        </p:nvCxnSpPr>
        <p:spPr>
          <a:xfrm>
            <a:off x="4365625" y="5132070"/>
            <a:ext cx="285115" cy="0"/>
          </a:xfrm>
          <a:prstGeom prst="line">
            <a:avLst/>
          </a:prstGeom>
          <a:ln w="63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6" name="原创设计师QQ598969553             _25"/>
          <p:cNvCxnSpPr/>
          <p:nvPr/>
        </p:nvCxnSpPr>
        <p:spPr>
          <a:xfrm>
            <a:off x="4653915" y="3671570"/>
            <a:ext cx="0" cy="1459865"/>
          </a:xfrm>
          <a:prstGeom prst="line">
            <a:avLst/>
          </a:prstGeom>
          <a:ln w="63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2" name="原创设计师QQ598969553             _8"/>
          <p:cNvGrpSpPr/>
          <p:nvPr/>
        </p:nvGrpSpPr>
        <p:grpSpPr>
          <a:xfrm rot="0">
            <a:off x="5407025" y="1420495"/>
            <a:ext cx="795655" cy="645795"/>
            <a:chOff x="4627563" y="2378075"/>
            <a:chExt cx="596900" cy="484188"/>
          </a:xfrm>
          <a:solidFill>
            <a:schemeClr val="accent4"/>
          </a:solidFill>
        </p:grpSpPr>
        <p:sp>
          <p:nvSpPr>
            <p:cNvPr id="3" name="Oval 11"/>
            <p:cNvSpPr>
              <a:spLocks noChangeArrowheads="1"/>
            </p:cNvSpPr>
            <p:nvPr/>
          </p:nvSpPr>
          <p:spPr bwMode="auto">
            <a:xfrm>
              <a:off x="4808538" y="2378075"/>
              <a:ext cx="239713" cy="239712"/>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p>
              <a:endParaRPr lang="zh-CN" altLang="en-US" sz="2400"/>
            </a:p>
          </p:txBody>
        </p:sp>
        <p:sp>
          <p:nvSpPr>
            <p:cNvPr id="4" name="Freeform 12"/>
            <p:cNvSpPr/>
            <p:nvPr/>
          </p:nvSpPr>
          <p:spPr bwMode="auto">
            <a:xfrm>
              <a:off x="4627563" y="2640013"/>
              <a:ext cx="596900" cy="222250"/>
            </a:xfrm>
            <a:custGeom>
              <a:avLst/>
              <a:gdLst>
                <a:gd name="T0" fmla="*/ 461 w 496"/>
                <a:gd name="T1" fmla="*/ 78 h 184"/>
                <a:gd name="T2" fmla="*/ 315 w 496"/>
                <a:gd name="T3" fmla="*/ 0 h 184"/>
                <a:gd name="T4" fmla="*/ 284 w 496"/>
                <a:gd name="T5" fmla="*/ 150 h 184"/>
                <a:gd name="T6" fmla="*/ 258 w 496"/>
                <a:gd name="T7" fmla="*/ 65 h 184"/>
                <a:gd name="T8" fmla="*/ 273 w 496"/>
                <a:gd name="T9" fmla="*/ 49 h 184"/>
                <a:gd name="T10" fmla="*/ 248 w 496"/>
                <a:gd name="T11" fmla="*/ 18 h 184"/>
                <a:gd name="T12" fmla="*/ 222 w 496"/>
                <a:gd name="T13" fmla="*/ 49 h 184"/>
                <a:gd name="T14" fmla="*/ 239 w 496"/>
                <a:gd name="T15" fmla="*/ 66 h 184"/>
                <a:gd name="T16" fmla="*/ 216 w 496"/>
                <a:gd name="T17" fmla="*/ 150 h 184"/>
                <a:gd name="T18" fmla="*/ 180 w 496"/>
                <a:gd name="T19" fmla="*/ 0 h 184"/>
                <a:gd name="T20" fmla="*/ 55 w 496"/>
                <a:gd name="T21" fmla="*/ 59 h 184"/>
                <a:gd name="T22" fmla="*/ 13 w 496"/>
                <a:gd name="T23" fmla="*/ 184 h 184"/>
                <a:gd name="T24" fmla="*/ 483 w 496"/>
                <a:gd name="T25" fmla="*/ 184 h 184"/>
                <a:gd name="T26" fmla="*/ 461 w 496"/>
                <a:gd name="T27" fmla="*/ 78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96" h="184">
                  <a:moveTo>
                    <a:pt x="461" y="78"/>
                  </a:moveTo>
                  <a:cubicBezTo>
                    <a:pt x="423" y="22"/>
                    <a:pt x="315" y="0"/>
                    <a:pt x="315" y="0"/>
                  </a:cubicBezTo>
                  <a:cubicBezTo>
                    <a:pt x="314" y="100"/>
                    <a:pt x="284" y="150"/>
                    <a:pt x="284" y="150"/>
                  </a:cubicBezTo>
                  <a:cubicBezTo>
                    <a:pt x="273" y="92"/>
                    <a:pt x="258" y="65"/>
                    <a:pt x="258" y="65"/>
                  </a:cubicBezTo>
                  <a:cubicBezTo>
                    <a:pt x="273" y="49"/>
                    <a:pt x="273" y="49"/>
                    <a:pt x="273" y="49"/>
                  </a:cubicBezTo>
                  <a:cubicBezTo>
                    <a:pt x="248" y="18"/>
                    <a:pt x="248" y="18"/>
                    <a:pt x="248" y="18"/>
                  </a:cubicBezTo>
                  <a:cubicBezTo>
                    <a:pt x="222" y="49"/>
                    <a:pt x="222" y="49"/>
                    <a:pt x="222" y="49"/>
                  </a:cubicBezTo>
                  <a:cubicBezTo>
                    <a:pt x="239" y="66"/>
                    <a:pt x="239" y="66"/>
                    <a:pt x="239" y="66"/>
                  </a:cubicBezTo>
                  <a:cubicBezTo>
                    <a:pt x="220" y="102"/>
                    <a:pt x="216" y="150"/>
                    <a:pt x="216" y="150"/>
                  </a:cubicBezTo>
                  <a:cubicBezTo>
                    <a:pt x="192" y="124"/>
                    <a:pt x="180" y="0"/>
                    <a:pt x="180" y="0"/>
                  </a:cubicBezTo>
                  <a:cubicBezTo>
                    <a:pt x="180" y="0"/>
                    <a:pt x="100" y="13"/>
                    <a:pt x="55" y="59"/>
                  </a:cubicBezTo>
                  <a:cubicBezTo>
                    <a:pt x="0" y="113"/>
                    <a:pt x="13" y="184"/>
                    <a:pt x="13" y="184"/>
                  </a:cubicBezTo>
                  <a:cubicBezTo>
                    <a:pt x="483" y="184"/>
                    <a:pt x="483" y="184"/>
                    <a:pt x="483" y="184"/>
                  </a:cubicBezTo>
                  <a:cubicBezTo>
                    <a:pt x="483" y="184"/>
                    <a:pt x="496" y="128"/>
                    <a:pt x="461" y="7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p>
              <a:endParaRPr lang="zh-CN" altLang="en-US" sz="2400"/>
            </a:p>
          </p:txBody>
        </p:sp>
      </p:grpSp>
      <p:sp>
        <p:nvSpPr>
          <p:cNvPr id="5" name="原创设计师QQ598969553             _14"/>
          <p:cNvSpPr/>
          <p:nvPr/>
        </p:nvSpPr>
        <p:spPr>
          <a:xfrm>
            <a:off x="4939030" y="2066290"/>
            <a:ext cx="1737995" cy="259080"/>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p>
            <a:pPr algn="ctr"/>
            <a:r>
              <a:rPr lang="zh-CN" altLang="en-US" sz="1200" b="1" dirty="0">
                <a:latin typeface="微软雅黑" panose="020B0503020204020204" charset="-122"/>
                <a:ea typeface="微软雅黑" panose="020B0503020204020204" charset="-122"/>
              </a:rPr>
              <a:t>县财政局</a:t>
            </a:r>
            <a:endParaRPr lang="zh-CN" altLang="en-US" sz="1200" b="1" dirty="0">
              <a:latin typeface="微软雅黑" panose="020B0503020204020204" charset="-122"/>
              <a:ea typeface="微软雅黑" panose="020B0503020204020204" charset="-122"/>
            </a:endParaRPr>
          </a:p>
        </p:txBody>
      </p:sp>
      <p:grpSp>
        <p:nvGrpSpPr>
          <p:cNvPr id="6" name="原创设计师QQ598969553             _8"/>
          <p:cNvGrpSpPr/>
          <p:nvPr/>
        </p:nvGrpSpPr>
        <p:grpSpPr>
          <a:xfrm rot="0">
            <a:off x="7724775" y="2891790"/>
            <a:ext cx="795655" cy="645795"/>
            <a:chOff x="4627563" y="2378075"/>
            <a:chExt cx="596900" cy="484188"/>
          </a:xfrm>
          <a:solidFill>
            <a:schemeClr val="accent4"/>
          </a:solidFill>
        </p:grpSpPr>
        <p:sp>
          <p:nvSpPr>
            <p:cNvPr id="7" name="Oval 11"/>
            <p:cNvSpPr>
              <a:spLocks noChangeArrowheads="1"/>
            </p:cNvSpPr>
            <p:nvPr/>
          </p:nvSpPr>
          <p:spPr bwMode="auto">
            <a:xfrm>
              <a:off x="4808538" y="2378075"/>
              <a:ext cx="239713" cy="239712"/>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p>
              <a:endParaRPr lang="zh-CN" altLang="en-US" sz="2400"/>
            </a:p>
          </p:txBody>
        </p:sp>
        <p:sp>
          <p:nvSpPr>
            <p:cNvPr id="8" name="Freeform 12"/>
            <p:cNvSpPr/>
            <p:nvPr/>
          </p:nvSpPr>
          <p:spPr bwMode="auto">
            <a:xfrm>
              <a:off x="4627563" y="2640013"/>
              <a:ext cx="596900" cy="222250"/>
            </a:xfrm>
            <a:custGeom>
              <a:avLst/>
              <a:gdLst>
                <a:gd name="T0" fmla="*/ 461 w 496"/>
                <a:gd name="T1" fmla="*/ 78 h 184"/>
                <a:gd name="T2" fmla="*/ 315 w 496"/>
                <a:gd name="T3" fmla="*/ 0 h 184"/>
                <a:gd name="T4" fmla="*/ 284 w 496"/>
                <a:gd name="T5" fmla="*/ 150 h 184"/>
                <a:gd name="T6" fmla="*/ 258 w 496"/>
                <a:gd name="T7" fmla="*/ 65 h 184"/>
                <a:gd name="T8" fmla="*/ 273 w 496"/>
                <a:gd name="T9" fmla="*/ 49 h 184"/>
                <a:gd name="T10" fmla="*/ 248 w 496"/>
                <a:gd name="T11" fmla="*/ 18 h 184"/>
                <a:gd name="T12" fmla="*/ 222 w 496"/>
                <a:gd name="T13" fmla="*/ 49 h 184"/>
                <a:gd name="T14" fmla="*/ 239 w 496"/>
                <a:gd name="T15" fmla="*/ 66 h 184"/>
                <a:gd name="T16" fmla="*/ 216 w 496"/>
                <a:gd name="T17" fmla="*/ 150 h 184"/>
                <a:gd name="T18" fmla="*/ 180 w 496"/>
                <a:gd name="T19" fmla="*/ 0 h 184"/>
                <a:gd name="T20" fmla="*/ 55 w 496"/>
                <a:gd name="T21" fmla="*/ 59 h 184"/>
                <a:gd name="T22" fmla="*/ 13 w 496"/>
                <a:gd name="T23" fmla="*/ 184 h 184"/>
                <a:gd name="T24" fmla="*/ 483 w 496"/>
                <a:gd name="T25" fmla="*/ 184 h 184"/>
                <a:gd name="T26" fmla="*/ 461 w 496"/>
                <a:gd name="T27" fmla="*/ 78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96" h="184">
                  <a:moveTo>
                    <a:pt x="461" y="78"/>
                  </a:moveTo>
                  <a:cubicBezTo>
                    <a:pt x="423" y="22"/>
                    <a:pt x="315" y="0"/>
                    <a:pt x="315" y="0"/>
                  </a:cubicBezTo>
                  <a:cubicBezTo>
                    <a:pt x="314" y="100"/>
                    <a:pt x="284" y="150"/>
                    <a:pt x="284" y="150"/>
                  </a:cubicBezTo>
                  <a:cubicBezTo>
                    <a:pt x="273" y="92"/>
                    <a:pt x="258" y="65"/>
                    <a:pt x="258" y="65"/>
                  </a:cubicBezTo>
                  <a:cubicBezTo>
                    <a:pt x="273" y="49"/>
                    <a:pt x="273" y="49"/>
                    <a:pt x="273" y="49"/>
                  </a:cubicBezTo>
                  <a:cubicBezTo>
                    <a:pt x="248" y="18"/>
                    <a:pt x="248" y="18"/>
                    <a:pt x="248" y="18"/>
                  </a:cubicBezTo>
                  <a:cubicBezTo>
                    <a:pt x="222" y="49"/>
                    <a:pt x="222" y="49"/>
                    <a:pt x="222" y="49"/>
                  </a:cubicBezTo>
                  <a:cubicBezTo>
                    <a:pt x="239" y="66"/>
                    <a:pt x="239" y="66"/>
                    <a:pt x="239" y="66"/>
                  </a:cubicBezTo>
                  <a:cubicBezTo>
                    <a:pt x="220" y="102"/>
                    <a:pt x="216" y="150"/>
                    <a:pt x="216" y="150"/>
                  </a:cubicBezTo>
                  <a:cubicBezTo>
                    <a:pt x="192" y="124"/>
                    <a:pt x="180" y="0"/>
                    <a:pt x="180" y="0"/>
                  </a:cubicBezTo>
                  <a:cubicBezTo>
                    <a:pt x="180" y="0"/>
                    <a:pt x="100" y="13"/>
                    <a:pt x="55" y="59"/>
                  </a:cubicBezTo>
                  <a:cubicBezTo>
                    <a:pt x="0" y="113"/>
                    <a:pt x="13" y="184"/>
                    <a:pt x="13" y="184"/>
                  </a:cubicBezTo>
                  <a:cubicBezTo>
                    <a:pt x="483" y="184"/>
                    <a:pt x="483" y="184"/>
                    <a:pt x="483" y="184"/>
                  </a:cubicBezTo>
                  <a:cubicBezTo>
                    <a:pt x="483" y="184"/>
                    <a:pt x="496" y="128"/>
                    <a:pt x="461" y="7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p>
              <a:endParaRPr lang="zh-CN" altLang="en-US" sz="2400"/>
            </a:p>
          </p:txBody>
        </p:sp>
      </p:grpSp>
      <p:sp>
        <p:nvSpPr>
          <p:cNvPr id="9" name="原创设计师QQ598969553             _14"/>
          <p:cNvSpPr/>
          <p:nvPr/>
        </p:nvSpPr>
        <p:spPr>
          <a:xfrm>
            <a:off x="7256780" y="3537585"/>
            <a:ext cx="1737995" cy="259080"/>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p>
            <a:pPr algn="ctr"/>
            <a:r>
              <a:rPr lang="zh-CN" altLang="en-US" sz="1200" b="1" dirty="0">
                <a:latin typeface="微软雅黑" panose="020B0503020204020204" charset="-122"/>
                <a:ea typeface="微软雅黑" panose="020B0503020204020204" charset="-122"/>
              </a:rPr>
              <a:t>县脱贫基金公司</a:t>
            </a:r>
            <a:endParaRPr lang="zh-CN" altLang="en-US" sz="1200" b="1" dirty="0">
              <a:latin typeface="微软雅黑" panose="020B0503020204020204" charset="-122"/>
              <a:ea typeface="微软雅黑" panose="020B0503020204020204" charset="-122"/>
            </a:endParaRPr>
          </a:p>
        </p:txBody>
      </p:sp>
      <p:cxnSp>
        <p:nvCxnSpPr>
          <p:cNvPr id="10" name="原创设计师QQ598969553             _20"/>
          <p:cNvCxnSpPr/>
          <p:nvPr/>
        </p:nvCxnSpPr>
        <p:spPr>
          <a:xfrm>
            <a:off x="6672580" y="3662680"/>
            <a:ext cx="570230" cy="0"/>
          </a:xfrm>
          <a:prstGeom prst="line">
            <a:avLst/>
          </a:prstGeom>
          <a:ln w="63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 name="原创设计师QQ598969553             _24"/>
          <p:cNvCxnSpPr/>
          <p:nvPr/>
        </p:nvCxnSpPr>
        <p:spPr>
          <a:xfrm>
            <a:off x="6672580" y="2211705"/>
            <a:ext cx="285115" cy="0"/>
          </a:xfrm>
          <a:prstGeom prst="line">
            <a:avLst/>
          </a:prstGeom>
          <a:ln w="63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 name="原创设计师QQ598969553             _25"/>
          <p:cNvCxnSpPr/>
          <p:nvPr/>
        </p:nvCxnSpPr>
        <p:spPr>
          <a:xfrm>
            <a:off x="6964045" y="2211705"/>
            <a:ext cx="0" cy="1459865"/>
          </a:xfrm>
          <a:prstGeom prst="line">
            <a:avLst/>
          </a:prstGeom>
          <a:ln w="63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 name="原创设计师QQ598969553             _20"/>
          <p:cNvCxnSpPr/>
          <p:nvPr/>
        </p:nvCxnSpPr>
        <p:spPr>
          <a:xfrm>
            <a:off x="4368800" y="2211705"/>
            <a:ext cx="570230" cy="0"/>
          </a:xfrm>
          <a:prstGeom prst="line">
            <a:avLst/>
          </a:prstGeom>
          <a:ln w="63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 name="原创设计师QQ598969553             _20"/>
          <p:cNvCxnSpPr/>
          <p:nvPr/>
        </p:nvCxnSpPr>
        <p:spPr>
          <a:xfrm>
            <a:off x="8997315" y="3671570"/>
            <a:ext cx="570230" cy="0"/>
          </a:xfrm>
          <a:prstGeom prst="line">
            <a:avLst/>
          </a:prstGeom>
          <a:ln w="63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01" name="Straight Connector 400"/>
          <p:cNvCxnSpPr/>
          <p:nvPr/>
        </p:nvCxnSpPr>
        <p:spPr>
          <a:xfrm>
            <a:off x="0" y="6461125"/>
            <a:ext cx="12192000" cy="0"/>
          </a:xfrm>
          <a:prstGeom prst="line">
            <a:avLst/>
          </a:prstGeom>
          <a:ln w="12700">
            <a:solidFill>
              <a:schemeClr val="bg1">
                <a:lumMod val="65000"/>
              </a:schemeClr>
            </a:solidFill>
            <a:prstDash val="sysDot"/>
            <a:headEnd type="none" w="med" len="med"/>
            <a:tailEnd type="none"/>
          </a:ln>
        </p:spPr>
        <p:style>
          <a:lnRef idx="1">
            <a:schemeClr val="accent1"/>
          </a:lnRef>
          <a:fillRef idx="0">
            <a:schemeClr val="accent1"/>
          </a:fillRef>
          <a:effectRef idx="0">
            <a:schemeClr val="accent1"/>
          </a:effectRef>
          <a:fontRef idx="minor">
            <a:schemeClr val="tx1"/>
          </a:fontRef>
        </p:style>
      </p:cxnSp>
      <p:sp>
        <p:nvSpPr>
          <p:cNvPr id="29" name="Flowchart: Off-page Connector 28"/>
          <p:cNvSpPr/>
          <p:nvPr/>
        </p:nvSpPr>
        <p:spPr>
          <a:xfrm>
            <a:off x="11598275" y="6246813"/>
            <a:ext cx="377825" cy="422275"/>
          </a:xfrm>
          <a:prstGeom prst="flowChartOffpage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FFFFFF"/>
              </a:solidFill>
              <a:effectLst/>
              <a:uLnTx/>
              <a:uFillTx/>
              <a:latin typeface="+mn-lt"/>
              <a:ea typeface="+mn-ea"/>
              <a:cs typeface="+mn-cs"/>
            </a:endParaRPr>
          </a:p>
        </p:txBody>
      </p:sp>
      <p:sp>
        <p:nvSpPr>
          <p:cNvPr id="20" name="Subtitle 2"/>
          <p:cNvSpPr txBox="1"/>
          <p:nvPr/>
        </p:nvSpPr>
        <p:spPr>
          <a:xfrm>
            <a:off x="11507788" y="6289675"/>
            <a:ext cx="538162" cy="314325"/>
          </a:xfrm>
          <a:prstGeom prst="rect">
            <a:avLst/>
          </a:prstGeom>
          <a:noFill/>
          <a:ln w="9525">
            <a:noFill/>
          </a:ln>
        </p:spPr>
        <p:txBody>
          <a:bodyPr anchor="t">
            <a:spAutoFit/>
          </a:bodyPr>
          <a:p>
            <a:pPr algn="ctr">
              <a:lnSpc>
                <a:spcPct val="90000"/>
              </a:lnSpc>
              <a:spcBef>
                <a:spcPts val="1000"/>
              </a:spcBef>
              <a:buFont typeface="Arial" panose="020B0604020202020204" pitchFamily="34" charset="0"/>
              <a:buNone/>
            </a:pPr>
            <a:fld id="{9A0DB2DC-4C9A-4742-B13C-FB6460FD3503}" type="slidenum">
              <a:rPr lang="id-ID" altLang="zh-CN" sz="1600" dirty="0">
                <a:solidFill>
                  <a:srgbClr val="F2F2F2"/>
                </a:solidFill>
                <a:latin typeface="Calibri Light" panose="020F0302020204030204" pitchFamily="34" charset="0"/>
                <a:ea typeface="宋体" panose="02010600030101010101" pitchFamily="2" charset="-122"/>
              </a:rPr>
            </a:fld>
            <a:endParaRPr lang="id-ID" altLang="zh-CN" sz="1600" dirty="0">
              <a:solidFill>
                <a:srgbClr val="F2F2F2"/>
              </a:solidFill>
              <a:latin typeface="Calibri Light" panose="020F0302020204030204" pitchFamily="34" charset="0"/>
              <a:ea typeface="宋体" panose="02010600030101010101" pitchFamily="2" charset="-122"/>
            </a:endParaRPr>
          </a:p>
        </p:txBody>
      </p:sp>
      <p:grpSp>
        <p:nvGrpSpPr>
          <p:cNvPr id="402" name="Group 401"/>
          <p:cNvGrpSpPr/>
          <p:nvPr/>
        </p:nvGrpSpPr>
        <p:grpSpPr>
          <a:xfrm>
            <a:off x="5567363" y="6581775"/>
            <a:ext cx="1154112" cy="142875"/>
            <a:chOff x="7536566" y="6291405"/>
            <a:chExt cx="1154910" cy="144000"/>
          </a:xfrm>
        </p:grpSpPr>
        <p:sp>
          <p:nvSpPr>
            <p:cNvPr id="403" name="Oval 402"/>
            <p:cNvSpPr>
              <a:spLocks noChangeAspect="1"/>
            </p:cNvSpPr>
            <p:nvPr/>
          </p:nvSpPr>
          <p:spPr>
            <a:xfrm>
              <a:off x="7536566" y="6291405"/>
              <a:ext cx="144562" cy="144000"/>
            </a:xfrm>
            <a:prstGeom prst="ellipse">
              <a:avLst/>
            </a:prstGeom>
            <a:solidFill>
              <a:srgbClr val="0070C0"/>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4" name="Oval 403"/>
            <p:cNvSpPr>
              <a:spLocks noChangeAspect="1"/>
            </p:cNvSpPr>
            <p:nvPr/>
          </p:nvSpPr>
          <p:spPr>
            <a:xfrm>
              <a:off x="7704957" y="6291405"/>
              <a:ext cx="144562" cy="144000"/>
            </a:xfrm>
            <a:prstGeom prst="ellipse">
              <a:avLst/>
            </a:prstGeom>
            <a:solidFill>
              <a:schemeClr val="accent4">
                <a:alpha val="9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5" name="Oval 404"/>
            <p:cNvSpPr>
              <a:spLocks noChangeAspect="1"/>
            </p:cNvSpPr>
            <p:nvPr/>
          </p:nvSpPr>
          <p:spPr>
            <a:xfrm>
              <a:off x="7863817" y="6291405"/>
              <a:ext cx="144562" cy="144000"/>
            </a:xfrm>
            <a:prstGeom prst="ellipse">
              <a:avLst/>
            </a:prstGeom>
            <a:solidFill>
              <a:schemeClr val="accent2">
                <a:lumMod val="75000"/>
                <a:alpha val="9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6" name="Oval 405"/>
            <p:cNvSpPr>
              <a:spLocks noChangeAspect="1"/>
            </p:cNvSpPr>
            <p:nvPr/>
          </p:nvSpPr>
          <p:spPr>
            <a:xfrm>
              <a:off x="8041740" y="6291405"/>
              <a:ext cx="144562" cy="144000"/>
            </a:xfrm>
            <a:prstGeom prst="ellipse">
              <a:avLst/>
            </a:prstGeom>
            <a:solidFill>
              <a:srgbClr val="C00000">
                <a:alpha val="90000"/>
              </a:srgb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7" name="Oval 406"/>
            <p:cNvSpPr>
              <a:spLocks noChangeAspect="1"/>
            </p:cNvSpPr>
            <p:nvPr/>
          </p:nvSpPr>
          <p:spPr>
            <a:xfrm>
              <a:off x="8210131" y="6291405"/>
              <a:ext cx="144562" cy="144000"/>
            </a:xfrm>
            <a:prstGeom prst="ellipse">
              <a:avLst/>
            </a:prstGeom>
            <a:solidFill>
              <a:srgbClr val="FF0000">
                <a:alpha val="90000"/>
              </a:srgb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8" name="Oval 407"/>
            <p:cNvSpPr>
              <a:spLocks noChangeAspect="1"/>
            </p:cNvSpPr>
            <p:nvPr/>
          </p:nvSpPr>
          <p:spPr>
            <a:xfrm>
              <a:off x="8378523" y="6291405"/>
              <a:ext cx="144562" cy="144000"/>
            </a:xfrm>
            <a:prstGeom prst="ellipse">
              <a:avLst/>
            </a:prstGeom>
            <a:solidFill>
              <a:schemeClr val="accent6">
                <a:alpha val="9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9" name="Oval 408"/>
            <p:cNvSpPr>
              <a:spLocks noChangeAspect="1"/>
            </p:cNvSpPr>
            <p:nvPr/>
          </p:nvSpPr>
          <p:spPr>
            <a:xfrm>
              <a:off x="8546914" y="6291405"/>
              <a:ext cx="144562" cy="144000"/>
            </a:xfrm>
            <a:prstGeom prst="ellipse">
              <a:avLst/>
            </a:prstGeom>
            <a:solidFill>
              <a:srgbClr val="7030A0">
                <a:alpha val="90000"/>
              </a:srgb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grpSp>
    </p:spTree>
  </p:cSld>
  <p:clrMapOvr>
    <a:masterClrMapping/>
  </p:clrMapOvr>
  <mc:AlternateContent xmlns:mc="http://schemas.openxmlformats.org/markup-compatibility/2006">
    <mc:Choice xmlns:p14="http://schemas.microsoft.com/office/powerpoint/2010/main" Requires="p14">
      <p:transition p14:dur="500" advClick="0">
        <p:push dir="u"/>
      </p:transition>
    </mc:Choice>
    <mc:Fallback>
      <p:transition advClick="0">
        <p:push dir="u"/>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原创设计师QQ598969553             _15"/>
          <p:cNvSpPr>
            <a:spLocks noChangeArrowheads="1"/>
          </p:cNvSpPr>
          <p:nvPr/>
        </p:nvSpPr>
        <p:spPr bwMode="auto">
          <a:xfrm>
            <a:off x="7095490" y="2835910"/>
            <a:ext cx="675005" cy="681990"/>
          </a:xfrm>
          <a:prstGeom prst="ellipse">
            <a:avLst/>
          </a:prstGeom>
          <a:solidFill>
            <a:schemeClr val="accent2"/>
          </a:solidFill>
          <a:ln>
            <a:noFill/>
          </a:ln>
        </p:spPr>
        <p:txBody>
          <a:bodyPr vert="horz" wrap="square" lIns="91440" tIns="45720" rIns="91440" bIns="45720" numCol="1" anchor="t" anchorCtr="0" compatLnSpc="1"/>
          <a:p>
            <a:endParaRPr lang="zh-CN" altLang="en-US"/>
          </a:p>
        </p:txBody>
      </p:sp>
      <p:sp>
        <p:nvSpPr>
          <p:cNvPr id="11" name="原创设计师QQ598969553             _10"/>
          <p:cNvSpPr>
            <a:spLocks noChangeArrowheads="1"/>
          </p:cNvSpPr>
          <p:nvPr/>
        </p:nvSpPr>
        <p:spPr bwMode="auto">
          <a:xfrm>
            <a:off x="1136015" y="2835910"/>
            <a:ext cx="675005" cy="675005"/>
          </a:xfrm>
          <a:prstGeom prst="ellipse">
            <a:avLst/>
          </a:prstGeom>
          <a:solidFill>
            <a:schemeClr val="accent1"/>
          </a:solidFill>
          <a:ln>
            <a:noFill/>
          </a:ln>
        </p:spPr>
        <p:txBody>
          <a:bodyPr vert="horz" wrap="square" lIns="91440" tIns="45720" rIns="91440" bIns="45720" numCol="1" anchor="t" anchorCtr="0" compatLnSpc="1"/>
          <a:p>
            <a:endParaRPr lang="zh-CN" altLang="en-US"/>
          </a:p>
        </p:txBody>
      </p:sp>
      <p:sp>
        <p:nvSpPr>
          <p:cNvPr id="12" name="原创设计师QQ598969553             _1"/>
          <p:cNvSpPr/>
          <p:nvPr/>
        </p:nvSpPr>
        <p:spPr bwMode="auto">
          <a:xfrm>
            <a:off x="0" y="1270"/>
            <a:ext cx="429783" cy="858064"/>
          </a:xfrm>
          <a:custGeom>
            <a:avLst/>
            <a:gdLst>
              <a:gd name="T0" fmla="*/ 0 w 286"/>
              <a:gd name="T1" fmla="*/ 0 h 571"/>
              <a:gd name="T2" fmla="*/ 286 w 286"/>
              <a:gd name="T3" fmla="*/ 287 h 571"/>
              <a:gd name="T4" fmla="*/ 0 w 286"/>
              <a:gd name="T5" fmla="*/ 571 h 571"/>
              <a:gd name="T6" fmla="*/ 0 w 286"/>
              <a:gd name="T7" fmla="*/ 0 h 571"/>
            </a:gdLst>
            <a:ahLst/>
            <a:cxnLst>
              <a:cxn ang="0">
                <a:pos x="T0" y="T1"/>
              </a:cxn>
              <a:cxn ang="0">
                <a:pos x="T2" y="T3"/>
              </a:cxn>
              <a:cxn ang="0">
                <a:pos x="T4" y="T5"/>
              </a:cxn>
              <a:cxn ang="0">
                <a:pos x="T6" y="T7"/>
              </a:cxn>
            </a:cxnLst>
            <a:rect l="0" t="0" r="r" b="b"/>
            <a:pathLst>
              <a:path w="286" h="571">
                <a:moveTo>
                  <a:pt x="0" y="0"/>
                </a:moveTo>
                <a:lnTo>
                  <a:pt x="286" y="287"/>
                </a:lnTo>
                <a:lnTo>
                  <a:pt x="0" y="571"/>
                </a:lnTo>
                <a:lnTo>
                  <a:pt x="0" y="0"/>
                </a:lnTo>
                <a:close/>
              </a:path>
            </a:pathLst>
          </a:custGeom>
          <a:solidFill>
            <a:schemeClr val="tx1">
              <a:lumMod val="75000"/>
              <a:lumOff val="25000"/>
            </a:schemeClr>
          </a:solidFill>
          <a:ln w="6350" cap="flat">
            <a:noFill/>
            <a:prstDash val="solid"/>
            <a:miter lim="800000"/>
          </a:ln>
        </p:spPr>
        <p:txBody>
          <a:bodyPr vert="horz" wrap="square" lIns="121920" tIns="60960" rIns="121920" bIns="60960" numCol="1" anchor="t" anchorCtr="0" compatLnSpc="1"/>
          <a:lstStyle/>
          <a:p>
            <a:endParaRPr lang="zh-CN" altLang="en-US" sz="2400"/>
          </a:p>
        </p:txBody>
      </p:sp>
      <p:sp>
        <p:nvSpPr>
          <p:cNvPr id="13" name="原创设计师QQ598969553             _2"/>
          <p:cNvSpPr/>
          <p:nvPr/>
        </p:nvSpPr>
        <p:spPr bwMode="auto">
          <a:xfrm>
            <a:off x="133179" y="301499"/>
            <a:ext cx="288151" cy="577340"/>
          </a:xfrm>
          <a:custGeom>
            <a:avLst/>
            <a:gdLst>
              <a:gd name="T0" fmla="*/ 0 w 278"/>
              <a:gd name="T1" fmla="*/ 0 h 557"/>
              <a:gd name="T2" fmla="*/ 278 w 278"/>
              <a:gd name="T3" fmla="*/ 278 h 557"/>
              <a:gd name="T4" fmla="*/ 0 w 278"/>
              <a:gd name="T5" fmla="*/ 557 h 557"/>
              <a:gd name="T6" fmla="*/ 0 w 278"/>
              <a:gd name="T7" fmla="*/ 0 h 557"/>
            </a:gdLst>
            <a:ahLst/>
            <a:cxnLst>
              <a:cxn ang="0">
                <a:pos x="T0" y="T1"/>
              </a:cxn>
              <a:cxn ang="0">
                <a:pos x="T2" y="T3"/>
              </a:cxn>
              <a:cxn ang="0">
                <a:pos x="T4" y="T5"/>
              </a:cxn>
              <a:cxn ang="0">
                <a:pos x="T6" y="T7"/>
              </a:cxn>
            </a:cxnLst>
            <a:rect l="0" t="0" r="r" b="b"/>
            <a:pathLst>
              <a:path w="278" h="557">
                <a:moveTo>
                  <a:pt x="0" y="0"/>
                </a:moveTo>
                <a:lnTo>
                  <a:pt x="278" y="278"/>
                </a:lnTo>
                <a:lnTo>
                  <a:pt x="0" y="557"/>
                </a:lnTo>
                <a:lnTo>
                  <a:pt x="0" y="0"/>
                </a:lnTo>
                <a:close/>
              </a:path>
            </a:pathLst>
          </a:custGeom>
          <a:solidFill>
            <a:schemeClr val="accent1"/>
          </a:solidFill>
          <a:ln>
            <a:noFill/>
          </a:ln>
        </p:spPr>
        <p:txBody>
          <a:bodyPr vert="horz" wrap="square" lIns="121920" tIns="60960" rIns="121920" bIns="60960" numCol="1" anchor="t" anchorCtr="0" compatLnSpc="1"/>
          <a:lstStyle/>
          <a:p>
            <a:endParaRPr lang="zh-CN" altLang="en-US" sz="2400"/>
          </a:p>
        </p:txBody>
      </p:sp>
      <p:sp>
        <p:nvSpPr>
          <p:cNvPr id="14" name="原创设计师QQ598969553             _3"/>
          <p:cNvSpPr>
            <a:spLocks noChangeArrowheads="1"/>
          </p:cNvSpPr>
          <p:nvPr/>
        </p:nvSpPr>
        <p:spPr bwMode="auto">
          <a:xfrm>
            <a:off x="618067" y="260859"/>
            <a:ext cx="678180" cy="410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spcBef>
                <a:spcPct val="0"/>
              </a:spcBef>
              <a:spcAft>
                <a:spcPct val="0"/>
              </a:spcAft>
            </a:pPr>
            <a:r>
              <a:rPr lang="zh-CN" altLang="en-US" sz="2665" b="1" dirty="0">
                <a:solidFill>
                  <a:schemeClr val="accent1"/>
                </a:solidFill>
                <a:latin typeface="Impact" panose="020B0806030902050204" pitchFamily="34" charset="0"/>
                <a:ea typeface="微软雅黑" panose="020B0503020204020204" charset="-122"/>
                <a:cs typeface="宋体" panose="02010600030101010101" pitchFamily="2" charset="-122"/>
              </a:rPr>
              <a:t>痛点</a:t>
            </a:r>
            <a:endParaRPr lang="en-US" altLang="zh-CN" sz="2665" b="1" dirty="0">
              <a:solidFill>
                <a:schemeClr val="accent2"/>
              </a:solidFill>
              <a:latin typeface="Impact" panose="020B0806030902050204" pitchFamily="34" charset="0"/>
              <a:ea typeface="微软雅黑" panose="020B0503020204020204" charset="-122"/>
              <a:cs typeface="宋体" panose="02010600030101010101" pitchFamily="2" charset="-122"/>
            </a:endParaRPr>
          </a:p>
        </p:txBody>
      </p:sp>
      <p:sp>
        <p:nvSpPr>
          <p:cNvPr id="15" name="原创设计师QQ598969553             _4"/>
          <p:cNvSpPr>
            <a:spLocks noChangeArrowheads="1"/>
          </p:cNvSpPr>
          <p:nvPr/>
        </p:nvSpPr>
        <p:spPr bwMode="auto">
          <a:xfrm>
            <a:off x="623392" y="721863"/>
            <a:ext cx="2400808" cy="163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fontAlgn="base">
              <a:spcBef>
                <a:spcPct val="0"/>
              </a:spcBef>
              <a:spcAft>
                <a:spcPct val="0"/>
              </a:spcAft>
              <a:buFont typeface="Arial" panose="020B0604020202020204" pitchFamily="34" charset="0"/>
              <a:buNone/>
            </a:pPr>
            <a:r>
              <a:rPr lang="en-US" sz="1065" b="1" dirty="0">
                <a:solidFill>
                  <a:srgbClr val="53585E"/>
                </a:solidFill>
                <a:latin typeface="Arial" panose="020B0604020202020204" pitchFamily="34" charset="0"/>
                <a:cs typeface="Arial" panose="020B0604020202020204" pitchFamily="34" charset="0"/>
              </a:rPr>
              <a:t>The Pain Points</a:t>
            </a:r>
            <a:endParaRPr lang="zh-CN" altLang="en-US" sz="1065" b="1" dirty="0">
              <a:solidFill>
                <a:srgbClr val="53585E"/>
              </a:solidFill>
              <a:latin typeface="Arial" panose="020B0604020202020204" pitchFamily="34" charset="0"/>
              <a:cs typeface="Arial" panose="020B0604020202020204" pitchFamily="34" charset="0"/>
            </a:endParaRPr>
          </a:p>
        </p:txBody>
      </p:sp>
      <p:sp>
        <p:nvSpPr>
          <p:cNvPr id="51" name="原创设计师QQ598969553             _16"/>
          <p:cNvSpPr>
            <a:spLocks noEditPoints="1"/>
          </p:cNvSpPr>
          <p:nvPr/>
        </p:nvSpPr>
        <p:spPr bwMode="auto">
          <a:xfrm>
            <a:off x="1190625" y="2874645"/>
            <a:ext cx="565785" cy="596900"/>
          </a:xfrm>
          <a:custGeom>
            <a:avLst/>
            <a:gdLst>
              <a:gd name="T0" fmla="*/ 108 w 123"/>
              <a:gd name="T1" fmla="*/ 62 h 130"/>
              <a:gd name="T2" fmla="*/ 84 w 123"/>
              <a:gd name="T3" fmla="*/ 26 h 130"/>
              <a:gd name="T4" fmla="*/ 41 w 123"/>
              <a:gd name="T5" fmla="*/ 23 h 130"/>
              <a:gd name="T6" fmla="*/ 37 w 123"/>
              <a:gd name="T7" fmla="*/ 26 h 130"/>
              <a:gd name="T8" fmla="*/ 17 w 123"/>
              <a:gd name="T9" fmla="*/ 65 h 130"/>
              <a:gd name="T10" fmla="*/ 37 w 123"/>
              <a:gd name="T11" fmla="*/ 103 h 130"/>
              <a:gd name="T12" fmla="*/ 41 w 123"/>
              <a:gd name="T13" fmla="*/ 106 h 130"/>
              <a:gd name="T14" fmla="*/ 84 w 123"/>
              <a:gd name="T15" fmla="*/ 103 h 130"/>
              <a:gd name="T16" fmla="*/ 108 w 123"/>
              <a:gd name="T17" fmla="*/ 67 h 130"/>
              <a:gd name="T18" fmla="*/ 88 w 123"/>
              <a:gd name="T19" fmla="*/ 32 h 130"/>
              <a:gd name="T20" fmla="*/ 103 w 123"/>
              <a:gd name="T21" fmla="*/ 59 h 130"/>
              <a:gd name="T22" fmla="*/ 90 w 123"/>
              <a:gd name="T23" fmla="*/ 49 h 130"/>
              <a:gd name="T24" fmla="*/ 88 w 123"/>
              <a:gd name="T25" fmla="*/ 32 h 130"/>
              <a:gd name="T26" fmla="*/ 99 w 123"/>
              <a:gd name="T27" fmla="*/ 65 h 130"/>
              <a:gd name="T28" fmla="*/ 90 w 123"/>
              <a:gd name="T29" fmla="*/ 56 h 130"/>
              <a:gd name="T30" fmla="*/ 83 w 123"/>
              <a:gd name="T31" fmla="*/ 44 h 130"/>
              <a:gd name="T32" fmla="*/ 69 w 123"/>
              <a:gd name="T33" fmla="*/ 36 h 130"/>
              <a:gd name="T34" fmla="*/ 83 w 123"/>
              <a:gd name="T35" fmla="*/ 44 h 130"/>
              <a:gd name="T36" fmla="*/ 46 w 123"/>
              <a:gd name="T37" fmla="*/ 26 h 130"/>
              <a:gd name="T38" fmla="*/ 78 w 123"/>
              <a:gd name="T39" fmla="*/ 27 h 130"/>
              <a:gd name="T40" fmla="*/ 45 w 123"/>
              <a:gd name="T41" fmla="*/ 27 h 130"/>
              <a:gd name="T42" fmla="*/ 43 w 123"/>
              <a:gd name="T43" fmla="*/ 33 h 130"/>
              <a:gd name="T44" fmla="*/ 55 w 123"/>
              <a:gd name="T45" fmla="*/ 36 h 130"/>
              <a:gd name="T46" fmla="*/ 43 w 123"/>
              <a:gd name="T47" fmla="*/ 33 h 130"/>
              <a:gd name="T48" fmla="*/ 36 w 123"/>
              <a:gd name="T49" fmla="*/ 98 h 130"/>
              <a:gd name="T50" fmla="*/ 21 w 123"/>
              <a:gd name="T51" fmla="*/ 69 h 130"/>
              <a:gd name="T52" fmla="*/ 38 w 123"/>
              <a:gd name="T53" fmla="*/ 98 h 130"/>
              <a:gd name="T54" fmla="*/ 25 w 123"/>
              <a:gd name="T55" fmla="*/ 65 h 130"/>
              <a:gd name="T56" fmla="*/ 33 w 123"/>
              <a:gd name="T57" fmla="*/ 56 h 130"/>
              <a:gd name="T58" fmla="*/ 25 w 123"/>
              <a:gd name="T59" fmla="*/ 65 h 130"/>
              <a:gd name="T60" fmla="*/ 34 w 123"/>
              <a:gd name="T61" fmla="*/ 49 h 130"/>
              <a:gd name="T62" fmla="*/ 20 w 123"/>
              <a:gd name="T63" fmla="*/ 59 h 130"/>
              <a:gd name="T64" fmla="*/ 38 w 123"/>
              <a:gd name="T65" fmla="*/ 32 h 130"/>
              <a:gd name="T66" fmla="*/ 41 w 123"/>
              <a:gd name="T67" fmla="*/ 85 h 130"/>
              <a:gd name="T68" fmla="*/ 55 w 123"/>
              <a:gd name="T69" fmla="*/ 93 h 130"/>
              <a:gd name="T70" fmla="*/ 41 w 123"/>
              <a:gd name="T71" fmla="*/ 85 h 130"/>
              <a:gd name="T72" fmla="*/ 78 w 123"/>
              <a:gd name="T73" fmla="*/ 104 h 130"/>
              <a:gd name="T74" fmla="*/ 45 w 123"/>
              <a:gd name="T75" fmla="*/ 102 h 130"/>
              <a:gd name="T76" fmla="*/ 78 w 123"/>
              <a:gd name="T77" fmla="*/ 102 h 130"/>
              <a:gd name="T78" fmla="*/ 80 w 123"/>
              <a:gd name="T79" fmla="*/ 97 h 130"/>
              <a:gd name="T80" fmla="*/ 69 w 123"/>
              <a:gd name="T81" fmla="*/ 93 h 130"/>
              <a:gd name="T82" fmla="*/ 80 w 123"/>
              <a:gd name="T83" fmla="*/ 97 h 130"/>
              <a:gd name="T84" fmla="*/ 84 w 123"/>
              <a:gd name="T85" fmla="*/ 78 h 130"/>
              <a:gd name="T86" fmla="*/ 39 w 123"/>
              <a:gd name="T87" fmla="*/ 78 h 130"/>
              <a:gd name="T88" fmla="*/ 62 w 123"/>
              <a:gd name="T89" fmla="*/ 39 h 130"/>
              <a:gd name="T90" fmla="*/ 84 w 123"/>
              <a:gd name="T91" fmla="*/ 78 h 130"/>
              <a:gd name="T92" fmla="*/ 88 w 123"/>
              <a:gd name="T93" fmla="*/ 98 h 130"/>
              <a:gd name="T94" fmla="*/ 90 w 123"/>
              <a:gd name="T95" fmla="*/ 81 h 130"/>
              <a:gd name="T96" fmla="*/ 103 w 123"/>
              <a:gd name="T97" fmla="*/ 70 h 130"/>
              <a:gd name="T98" fmla="*/ 62 w 123"/>
              <a:gd name="T99" fmla="*/ 47 h 130"/>
              <a:gd name="T100" fmla="*/ 44 w 123"/>
              <a:gd name="T101" fmla="*/ 65 h 130"/>
              <a:gd name="T102" fmla="*/ 79 w 123"/>
              <a:gd name="T103" fmla="*/ 65 h 130"/>
              <a:gd name="T104" fmla="*/ 62 w 123"/>
              <a:gd name="T105" fmla="*/ 73 h 130"/>
              <a:gd name="T106" fmla="*/ 54 w 123"/>
              <a:gd name="T107" fmla="*/ 65 h 130"/>
              <a:gd name="T108" fmla="*/ 70 w 123"/>
              <a:gd name="T109" fmla="*/ 65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23" h="130">
                <a:moveTo>
                  <a:pt x="106" y="65"/>
                </a:moveTo>
                <a:cubicBezTo>
                  <a:pt x="107" y="64"/>
                  <a:pt x="107" y="63"/>
                  <a:pt x="108" y="62"/>
                </a:cubicBezTo>
                <a:cubicBezTo>
                  <a:pt x="123" y="41"/>
                  <a:pt x="113" y="23"/>
                  <a:pt x="87" y="26"/>
                </a:cubicBezTo>
                <a:cubicBezTo>
                  <a:pt x="86" y="26"/>
                  <a:pt x="85" y="26"/>
                  <a:pt x="84" y="26"/>
                </a:cubicBezTo>
                <a:cubicBezTo>
                  <a:pt x="84" y="25"/>
                  <a:pt x="83" y="24"/>
                  <a:pt x="83" y="23"/>
                </a:cubicBezTo>
                <a:cubicBezTo>
                  <a:pt x="72" y="0"/>
                  <a:pt x="52" y="0"/>
                  <a:pt x="41" y="23"/>
                </a:cubicBezTo>
                <a:cubicBezTo>
                  <a:pt x="40" y="24"/>
                  <a:pt x="40" y="25"/>
                  <a:pt x="40" y="26"/>
                </a:cubicBezTo>
                <a:cubicBezTo>
                  <a:pt x="39" y="26"/>
                  <a:pt x="37" y="26"/>
                  <a:pt x="37" y="26"/>
                </a:cubicBezTo>
                <a:cubicBezTo>
                  <a:pt x="10" y="23"/>
                  <a:pt x="0" y="40"/>
                  <a:pt x="16" y="62"/>
                </a:cubicBezTo>
                <a:cubicBezTo>
                  <a:pt x="16" y="63"/>
                  <a:pt x="17" y="64"/>
                  <a:pt x="17" y="65"/>
                </a:cubicBezTo>
                <a:cubicBezTo>
                  <a:pt x="17" y="66"/>
                  <a:pt x="16" y="66"/>
                  <a:pt x="16" y="67"/>
                </a:cubicBezTo>
                <a:cubicBezTo>
                  <a:pt x="1" y="88"/>
                  <a:pt x="11" y="106"/>
                  <a:pt x="37" y="103"/>
                </a:cubicBezTo>
                <a:cubicBezTo>
                  <a:pt x="37" y="103"/>
                  <a:pt x="39" y="103"/>
                  <a:pt x="40" y="103"/>
                </a:cubicBezTo>
                <a:cubicBezTo>
                  <a:pt x="40" y="104"/>
                  <a:pt x="40" y="105"/>
                  <a:pt x="41" y="106"/>
                </a:cubicBezTo>
                <a:cubicBezTo>
                  <a:pt x="52" y="130"/>
                  <a:pt x="72" y="130"/>
                  <a:pt x="83" y="106"/>
                </a:cubicBezTo>
                <a:cubicBezTo>
                  <a:pt x="83" y="105"/>
                  <a:pt x="84" y="104"/>
                  <a:pt x="84" y="103"/>
                </a:cubicBezTo>
                <a:cubicBezTo>
                  <a:pt x="85" y="103"/>
                  <a:pt x="86" y="103"/>
                  <a:pt x="87" y="103"/>
                </a:cubicBezTo>
                <a:cubicBezTo>
                  <a:pt x="113" y="106"/>
                  <a:pt x="123" y="88"/>
                  <a:pt x="108" y="67"/>
                </a:cubicBezTo>
                <a:cubicBezTo>
                  <a:pt x="107" y="66"/>
                  <a:pt x="107" y="66"/>
                  <a:pt x="106" y="65"/>
                </a:cubicBezTo>
                <a:close/>
                <a:moveTo>
                  <a:pt x="88" y="32"/>
                </a:moveTo>
                <a:cubicBezTo>
                  <a:pt x="88" y="32"/>
                  <a:pt x="88" y="32"/>
                  <a:pt x="88" y="32"/>
                </a:cubicBezTo>
                <a:cubicBezTo>
                  <a:pt x="109" y="29"/>
                  <a:pt x="116" y="41"/>
                  <a:pt x="103" y="59"/>
                </a:cubicBezTo>
                <a:cubicBezTo>
                  <a:pt x="102" y="60"/>
                  <a:pt x="102" y="60"/>
                  <a:pt x="102" y="60"/>
                </a:cubicBezTo>
                <a:cubicBezTo>
                  <a:pt x="99" y="56"/>
                  <a:pt x="95" y="52"/>
                  <a:pt x="90" y="49"/>
                </a:cubicBezTo>
                <a:cubicBezTo>
                  <a:pt x="89" y="43"/>
                  <a:pt x="88" y="37"/>
                  <a:pt x="86" y="32"/>
                </a:cubicBezTo>
                <a:cubicBezTo>
                  <a:pt x="88" y="32"/>
                  <a:pt x="88" y="32"/>
                  <a:pt x="88" y="32"/>
                </a:cubicBezTo>
                <a:close/>
                <a:moveTo>
                  <a:pt x="99" y="65"/>
                </a:moveTo>
                <a:cubicBezTo>
                  <a:pt x="99" y="65"/>
                  <a:pt x="99" y="65"/>
                  <a:pt x="99" y="65"/>
                </a:cubicBezTo>
                <a:cubicBezTo>
                  <a:pt x="96" y="67"/>
                  <a:pt x="93" y="70"/>
                  <a:pt x="90" y="73"/>
                </a:cubicBezTo>
                <a:cubicBezTo>
                  <a:pt x="91" y="67"/>
                  <a:pt x="91" y="62"/>
                  <a:pt x="90" y="56"/>
                </a:cubicBezTo>
                <a:cubicBezTo>
                  <a:pt x="93" y="59"/>
                  <a:pt x="96" y="62"/>
                  <a:pt x="99" y="65"/>
                </a:cubicBezTo>
                <a:close/>
                <a:moveTo>
                  <a:pt x="83" y="44"/>
                </a:moveTo>
                <a:cubicBezTo>
                  <a:pt x="83" y="44"/>
                  <a:pt x="83" y="44"/>
                  <a:pt x="83" y="44"/>
                </a:cubicBezTo>
                <a:cubicBezTo>
                  <a:pt x="79" y="41"/>
                  <a:pt x="74" y="38"/>
                  <a:pt x="69" y="36"/>
                </a:cubicBezTo>
                <a:cubicBezTo>
                  <a:pt x="73" y="35"/>
                  <a:pt x="77" y="33"/>
                  <a:pt x="80" y="33"/>
                </a:cubicBezTo>
                <a:cubicBezTo>
                  <a:pt x="81" y="36"/>
                  <a:pt x="82" y="40"/>
                  <a:pt x="83" y="44"/>
                </a:cubicBezTo>
                <a:close/>
                <a:moveTo>
                  <a:pt x="46" y="26"/>
                </a:moveTo>
                <a:cubicBezTo>
                  <a:pt x="46" y="26"/>
                  <a:pt x="46" y="26"/>
                  <a:pt x="46" y="26"/>
                </a:cubicBezTo>
                <a:cubicBezTo>
                  <a:pt x="55" y="7"/>
                  <a:pt x="69" y="7"/>
                  <a:pt x="78" y="26"/>
                </a:cubicBezTo>
                <a:cubicBezTo>
                  <a:pt x="78" y="26"/>
                  <a:pt x="78" y="27"/>
                  <a:pt x="78" y="27"/>
                </a:cubicBezTo>
                <a:cubicBezTo>
                  <a:pt x="73" y="28"/>
                  <a:pt x="68" y="30"/>
                  <a:pt x="62" y="33"/>
                </a:cubicBezTo>
                <a:cubicBezTo>
                  <a:pt x="56" y="30"/>
                  <a:pt x="51" y="28"/>
                  <a:pt x="45" y="27"/>
                </a:cubicBezTo>
                <a:cubicBezTo>
                  <a:pt x="46" y="26"/>
                  <a:pt x="46" y="26"/>
                  <a:pt x="46" y="26"/>
                </a:cubicBezTo>
                <a:close/>
                <a:moveTo>
                  <a:pt x="43" y="33"/>
                </a:moveTo>
                <a:cubicBezTo>
                  <a:pt x="43" y="33"/>
                  <a:pt x="43" y="33"/>
                  <a:pt x="43" y="33"/>
                </a:cubicBezTo>
                <a:cubicBezTo>
                  <a:pt x="47" y="33"/>
                  <a:pt x="51" y="35"/>
                  <a:pt x="55" y="36"/>
                </a:cubicBezTo>
                <a:cubicBezTo>
                  <a:pt x="50" y="38"/>
                  <a:pt x="45" y="41"/>
                  <a:pt x="41" y="44"/>
                </a:cubicBezTo>
                <a:cubicBezTo>
                  <a:pt x="41" y="40"/>
                  <a:pt x="42" y="36"/>
                  <a:pt x="43" y="33"/>
                </a:cubicBezTo>
                <a:close/>
                <a:moveTo>
                  <a:pt x="36" y="98"/>
                </a:moveTo>
                <a:cubicBezTo>
                  <a:pt x="36" y="98"/>
                  <a:pt x="36" y="98"/>
                  <a:pt x="36" y="98"/>
                </a:cubicBezTo>
                <a:cubicBezTo>
                  <a:pt x="15" y="100"/>
                  <a:pt x="8" y="88"/>
                  <a:pt x="20" y="70"/>
                </a:cubicBezTo>
                <a:cubicBezTo>
                  <a:pt x="20" y="70"/>
                  <a:pt x="21" y="70"/>
                  <a:pt x="21" y="69"/>
                </a:cubicBezTo>
                <a:cubicBezTo>
                  <a:pt x="25" y="73"/>
                  <a:pt x="29" y="77"/>
                  <a:pt x="34" y="81"/>
                </a:cubicBezTo>
                <a:cubicBezTo>
                  <a:pt x="35" y="87"/>
                  <a:pt x="36" y="92"/>
                  <a:pt x="38" y="98"/>
                </a:cubicBezTo>
                <a:cubicBezTo>
                  <a:pt x="36" y="98"/>
                  <a:pt x="36" y="98"/>
                  <a:pt x="36" y="98"/>
                </a:cubicBezTo>
                <a:close/>
                <a:moveTo>
                  <a:pt x="25" y="65"/>
                </a:moveTo>
                <a:cubicBezTo>
                  <a:pt x="25" y="65"/>
                  <a:pt x="25" y="65"/>
                  <a:pt x="25" y="65"/>
                </a:cubicBezTo>
                <a:cubicBezTo>
                  <a:pt x="27" y="62"/>
                  <a:pt x="30" y="59"/>
                  <a:pt x="33" y="56"/>
                </a:cubicBezTo>
                <a:cubicBezTo>
                  <a:pt x="33" y="62"/>
                  <a:pt x="33" y="67"/>
                  <a:pt x="33" y="73"/>
                </a:cubicBezTo>
                <a:cubicBezTo>
                  <a:pt x="30" y="70"/>
                  <a:pt x="27" y="67"/>
                  <a:pt x="25" y="65"/>
                </a:cubicBezTo>
                <a:close/>
                <a:moveTo>
                  <a:pt x="34" y="49"/>
                </a:moveTo>
                <a:cubicBezTo>
                  <a:pt x="34" y="49"/>
                  <a:pt x="34" y="49"/>
                  <a:pt x="34" y="49"/>
                </a:cubicBezTo>
                <a:cubicBezTo>
                  <a:pt x="29" y="52"/>
                  <a:pt x="25" y="56"/>
                  <a:pt x="21" y="60"/>
                </a:cubicBezTo>
                <a:cubicBezTo>
                  <a:pt x="20" y="59"/>
                  <a:pt x="20" y="59"/>
                  <a:pt x="20" y="59"/>
                </a:cubicBezTo>
                <a:cubicBezTo>
                  <a:pt x="8" y="41"/>
                  <a:pt x="15" y="29"/>
                  <a:pt x="36" y="32"/>
                </a:cubicBezTo>
                <a:cubicBezTo>
                  <a:pt x="38" y="32"/>
                  <a:pt x="38" y="32"/>
                  <a:pt x="38" y="32"/>
                </a:cubicBezTo>
                <a:cubicBezTo>
                  <a:pt x="36" y="37"/>
                  <a:pt x="35" y="43"/>
                  <a:pt x="34" y="49"/>
                </a:cubicBezTo>
                <a:close/>
                <a:moveTo>
                  <a:pt x="41" y="85"/>
                </a:moveTo>
                <a:cubicBezTo>
                  <a:pt x="41" y="85"/>
                  <a:pt x="41" y="85"/>
                  <a:pt x="41" y="85"/>
                </a:cubicBezTo>
                <a:cubicBezTo>
                  <a:pt x="45" y="88"/>
                  <a:pt x="50" y="91"/>
                  <a:pt x="55" y="93"/>
                </a:cubicBezTo>
                <a:cubicBezTo>
                  <a:pt x="51" y="95"/>
                  <a:pt x="47" y="96"/>
                  <a:pt x="43" y="97"/>
                </a:cubicBezTo>
                <a:cubicBezTo>
                  <a:pt x="42" y="93"/>
                  <a:pt x="41" y="89"/>
                  <a:pt x="41" y="85"/>
                </a:cubicBezTo>
                <a:close/>
                <a:moveTo>
                  <a:pt x="78" y="104"/>
                </a:moveTo>
                <a:cubicBezTo>
                  <a:pt x="78" y="104"/>
                  <a:pt x="78" y="104"/>
                  <a:pt x="78" y="104"/>
                </a:cubicBezTo>
                <a:cubicBezTo>
                  <a:pt x="69" y="123"/>
                  <a:pt x="55" y="123"/>
                  <a:pt x="46" y="104"/>
                </a:cubicBezTo>
                <a:cubicBezTo>
                  <a:pt x="45" y="102"/>
                  <a:pt x="45" y="102"/>
                  <a:pt x="45" y="102"/>
                </a:cubicBezTo>
                <a:cubicBezTo>
                  <a:pt x="51" y="101"/>
                  <a:pt x="56" y="99"/>
                  <a:pt x="62" y="97"/>
                </a:cubicBezTo>
                <a:cubicBezTo>
                  <a:pt x="68" y="99"/>
                  <a:pt x="73" y="101"/>
                  <a:pt x="78" y="102"/>
                </a:cubicBezTo>
                <a:cubicBezTo>
                  <a:pt x="78" y="103"/>
                  <a:pt x="78" y="103"/>
                  <a:pt x="78" y="104"/>
                </a:cubicBezTo>
                <a:close/>
                <a:moveTo>
                  <a:pt x="80" y="97"/>
                </a:moveTo>
                <a:cubicBezTo>
                  <a:pt x="80" y="97"/>
                  <a:pt x="80" y="97"/>
                  <a:pt x="80" y="97"/>
                </a:cubicBezTo>
                <a:cubicBezTo>
                  <a:pt x="77" y="96"/>
                  <a:pt x="73" y="95"/>
                  <a:pt x="69" y="93"/>
                </a:cubicBezTo>
                <a:cubicBezTo>
                  <a:pt x="74" y="91"/>
                  <a:pt x="79" y="88"/>
                  <a:pt x="83" y="85"/>
                </a:cubicBezTo>
                <a:cubicBezTo>
                  <a:pt x="82" y="89"/>
                  <a:pt x="81" y="93"/>
                  <a:pt x="80" y="97"/>
                </a:cubicBezTo>
                <a:close/>
                <a:moveTo>
                  <a:pt x="84" y="78"/>
                </a:moveTo>
                <a:cubicBezTo>
                  <a:pt x="84" y="78"/>
                  <a:pt x="84" y="78"/>
                  <a:pt x="84" y="78"/>
                </a:cubicBezTo>
                <a:cubicBezTo>
                  <a:pt x="77" y="83"/>
                  <a:pt x="70" y="87"/>
                  <a:pt x="62" y="91"/>
                </a:cubicBezTo>
                <a:cubicBezTo>
                  <a:pt x="54" y="87"/>
                  <a:pt x="46" y="83"/>
                  <a:pt x="39" y="78"/>
                </a:cubicBezTo>
                <a:cubicBezTo>
                  <a:pt x="38" y="69"/>
                  <a:pt x="38" y="60"/>
                  <a:pt x="39" y="52"/>
                </a:cubicBezTo>
                <a:cubicBezTo>
                  <a:pt x="46" y="47"/>
                  <a:pt x="54" y="42"/>
                  <a:pt x="62" y="39"/>
                </a:cubicBezTo>
                <a:cubicBezTo>
                  <a:pt x="70" y="42"/>
                  <a:pt x="77" y="47"/>
                  <a:pt x="84" y="52"/>
                </a:cubicBezTo>
                <a:cubicBezTo>
                  <a:pt x="85" y="60"/>
                  <a:pt x="85" y="69"/>
                  <a:pt x="84" y="78"/>
                </a:cubicBezTo>
                <a:close/>
                <a:moveTo>
                  <a:pt x="88" y="98"/>
                </a:moveTo>
                <a:cubicBezTo>
                  <a:pt x="88" y="98"/>
                  <a:pt x="88" y="98"/>
                  <a:pt x="88" y="98"/>
                </a:cubicBezTo>
                <a:cubicBezTo>
                  <a:pt x="86" y="98"/>
                  <a:pt x="86" y="98"/>
                  <a:pt x="86" y="98"/>
                </a:cubicBezTo>
                <a:cubicBezTo>
                  <a:pt x="88" y="92"/>
                  <a:pt x="89" y="87"/>
                  <a:pt x="90" y="81"/>
                </a:cubicBezTo>
                <a:cubicBezTo>
                  <a:pt x="95" y="77"/>
                  <a:pt x="99" y="73"/>
                  <a:pt x="102" y="69"/>
                </a:cubicBezTo>
                <a:cubicBezTo>
                  <a:pt x="103" y="70"/>
                  <a:pt x="103" y="70"/>
                  <a:pt x="103" y="70"/>
                </a:cubicBezTo>
                <a:cubicBezTo>
                  <a:pt x="116" y="88"/>
                  <a:pt x="109" y="100"/>
                  <a:pt x="88" y="98"/>
                </a:cubicBezTo>
                <a:close/>
                <a:moveTo>
                  <a:pt x="62" y="47"/>
                </a:moveTo>
                <a:cubicBezTo>
                  <a:pt x="62" y="47"/>
                  <a:pt x="62" y="47"/>
                  <a:pt x="62" y="47"/>
                </a:cubicBezTo>
                <a:cubicBezTo>
                  <a:pt x="52" y="47"/>
                  <a:pt x="44" y="55"/>
                  <a:pt x="44" y="65"/>
                </a:cubicBezTo>
                <a:cubicBezTo>
                  <a:pt x="44" y="74"/>
                  <a:pt x="52" y="82"/>
                  <a:pt x="62" y="82"/>
                </a:cubicBezTo>
                <a:cubicBezTo>
                  <a:pt x="71" y="82"/>
                  <a:pt x="79" y="74"/>
                  <a:pt x="79" y="65"/>
                </a:cubicBezTo>
                <a:cubicBezTo>
                  <a:pt x="79" y="55"/>
                  <a:pt x="71" y="47"/>
                  <a:pt x="62" y="47"/>
                </a:cubicBezTo>
                <a:close/>
                <a:moveTo>
                  <a:pt x="62" y="73"/>
                </a:moveTo>
                <a:cubicBezTo>
                  <a:pt x="62" y="73"/>
                  <a:pt x="62" y="73"/>
                  <a:pt x="62" y="73"/>
                </a:cubicBezTo>
                <a:cubicBezTo>
                  <a:pt x="57" y="73"/>
                  <a:pt x="54" y="69"/>
                  <a:pt x="54" y="65"/>
                </a:cubicBezTo>
                <a:cubicBezTo>
                  <a:pt x="54" y="60"/>
                  <a:pt x="57" y="57"/>
                  <a:pt x="62" y="57"/>
                </a:cubicBezTo>
                <a:cubicBezTo>
                  <a:pt x="66" y="57"/>
                  <a:pt x="70" y="60"/>
                  <a:pt x="70" y="65"/>
                </a:cubicBezTo>
                <a:cubicBezTo>
                  <a:pt x="70" y="69"/>
                  <a:pt x="66" y="73"/>
                  <a:pt x="62" y="73"/>
                </a:cubicBezTo>
                <a:close/>
              </a:path>
            </a:pathLst>
          </a:custGeom>
          <a:solidFill>
            <a:schemeClr val="bg1"/>
          </a:solidFill>
          <a:ln>
            <a:noFill/>
          </a:ln>
        </p:spPr>
        <p:txBody>
          <a:bodyPr vert="horz" wrap="square" lIns="121920" tIns="60960" rIns="121920" bIns="60960" numCol="1" anchor="t" anchorCtr="0" compatLnSpc="1"/>
          <a:lstStyle/>
          <a:p>
            <a:endParaRPr lang="zh-CN" altLang="en-US" sz="2400"/>
          </a:p>
        </p:txBody>
      </p:sp>
      <p:sp>
        <p:nvSpPr>
          <p:cNvPr id="53" name="原创设计师QQ598969553             _18"/>
          <p:cNvSpPr>
            <a:spLocks noChangeArrowheads="1"/>
          </p:cNvSpPr>
          <p:nvPr/>
        </p:nvSpPr>
        <p:spPr bwMode="auto">
          <a:xfrm>
            <a:off x="7872485" y="2856418"/>
            <a:ext cx="2988733" cy="14776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just">
              <a:lnSpc>
                <a:spcPct val="120000"/>
              </a:lnSpc>
              <a:spcBef>
                <a:spcPts val="300"/>
              </a:spcBef>
            </a:pPr>
            <a:r>
              <a:rPr lang="zh-CN" sz="2400" b="1" dirty="0">
                <a:solidFill>
                  <a:schemeClr val="tx1">
                    <a:lumMod val="75000"/>
                    <a:lumOff val="25000"/>
                  </a:schemeClr>
                </a:solidFill>
                <a:latin typeface="微软雅黑" panose="020B0503020204020204" charset="-122"/>
                <a:ea typeface="微软雅黑" panose="020B0503020204020204" charset="-122"/>
              </a:rPr>
              <a:t>痛点</a:t>
            </a:r>
            <a:r>
              <a:rPr lang="en-US" altLang="zh-CN" sz="2400" b="1" dirty="0">
                <a:solidFill>
                  <a:schemeClr val="tx1">
                    <a:lumMod val="75000"/>
                    <a:lumOff val="25000"/>
                  </a:schemeClr>
                </a:solidFill>
                <a:latin typeface="微软雅黑" panose="020B0503020204020204" charset="-122"/>
                <a:ea typeface="微软雅黑" panose="020B0503020204020204" charset="-122"/>
              </a:rPr>
              <a:t>2</a:t>
            </a:r>
            <a:endParaRPr lang="en-US" altLang="zh-CN" sz="2400" b="1" dirty="0">
              <a:solidFill>
                <a:schemeClr val="tx1">
                  <a:lumMod val="75000"/>
                  <a:lumOff val="25000"/>
                </a:schemeClr>
              </a:solidFill>
              <a:latin typeface="微软雅黑" panose="020B0503020204020204" charset="-122"/>
              <a:ea typeface="微软雅黑" panose="020B0503020204020204" charset="-122"/>
            </a:endParaRPr>
          </a:p>
          <a:p>
            <a:pPr algn="just">
              <a:lnSpc>
                <a:spcPct val="120000"/>
              </a:lnSpc>
              <a:spcBef>
                <a:spcPts val="300"/>
              </a:spcBef>
            </a:pPr>
            <a:r>
              <a:rPr lang="en-US" altLang="zh-CN" dirty="0">
                <a:solidFill>
                  <a:schemeClr val="bg1">
                    <a:lumMod val="50000"/>
                  </a:schemeClr>
                </a:solidFill>
                <a:latin typeface="微软雅黑" panose="020B0503020204020204" charset="-122"/>
                <a:ea typeface="微软雅黑" panose="020B0503020204020204" charset="-122"/>
              </a:rPr>
              <a:t>——</a:t>
            </a:r>
            <a:r>
              <a:rPr dirty="0">
                <a:solidFill>
                  <a:schemeClr val="bg1">
                    <a:lumMod val="50000"/>
                  </a:schemeClr>
                </a:solidFill>
                <a:latin typeface="微软雅黑" panose="020B0503020204020204" charset="-122"/>
                <a:ea typeface="微软雅黑" panose="020B0503020204020204" charset="-122"/>
              </a:rPr>
              <a:t>无法实时、全面的了解扶贫资金的使用情况和项目的开展情况</a:t>
            </a:r>
            <a:r>
              <a:rPr lang="zh-CN" dirty="0">
                <a:solidFill>
                  <a:schemeClr val="bg1">
                    <a:lumMod val="50000"/>
                  </a:schemeClr>
                </a:solidFill>
                <a:latin typeface="微软雅黑" panose="020B0503020204020204" charset="-122"/>
                <a:ea typeface="微软雅黑" panose="020B0503020204020204" charset="-122"/>
              </a:rPr>
              <a:t>！</a:t>
            </a:r>
            <a:endParaRPr lang="zh-CN" dirty="0">
              <a:solidFill>
                <a:schemeClr val="bg1">
                  <a:lumMod val="50000"/>
                </a:schemeClr>
              </a:solidFill>
              <a:latin typeface="微软雅黑" panose="020B0503020204020204" charset="-122"/>
              <a:ea typeface="微软雅黑" panose="020B0503020204020204" charset="-122"/>
            </a:endParaRPr>
          </a:p>
        </p:txBody>
      </p:sp>
      <p:sp>
        <p:nvSpPr>
          <p:cNvPr id="56" name="原创设计师QQ598969553             _21"/>
          <p:cNvSpPr>
            <a:spLocks noChangeArrowheads="1"/>
          </p:cNvSpPr>
          <p:nvPr/>
        </p:nvSpPr>
        <p:spPr bwMode="auto">
          <a:xfrm>
            <a:off x="1939891" y="2856418"/>
            <a:ext cx="2988733" cy="14776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just">
              <a:lnSpc>
                <a:spcPct val="120000"/>
              </a:lnSpc>
              <a:spcBef>
                <a:spcPts val="300"/>
              </a:spcBef>
            </a:pPr>
            <a:r>
              <a:rPr lang="zh-CN" altLang="en-US" sz="2400" b="1" dirty="0">
                <a:solidFill>
                  <a:schemeClr val="tx1">
                    <a:lumMod val="75000"/>
                    <a:lumOff val="25000"/>
                  </a:schemeClr>
                </a:solidFill>
                <a:latin typeface="微软雅黑" panose="020B0503020204020204" charset="-122"/>
                <a:ea typeface="微软雅黑" panose="020B0503020204020204" charset="-122"/>
              </a:rPr>
              <a:t>痛点</a:t>
            </a:r>
            <a:r>
              <a:rPr lang="en-US" altLang="zh-CN" sz="2400" b="1" dirty="0">
                <a:solidFill>
                  <a:schemeClr val="tx1">
                    <a:lumMod val="75000"/>
                    <a:lumOff val="25000"/>
                  </a:schemeClr>
                </a:solidFill>
                <a:latin typeface="微软雅黑" panose="020B0503020204020204" charset="-122"/>
                <a:ea typeface="微软雅黑" panose="020B0503020204020204" charset="-122"/>
              </a:rPr>
              <a:t>1</a:t>
            </a:r>
            <a:endParaRPr lang="en-US" altLang="zh-CN" sz="2400" b="1" dirty="0">
              <a:solidFill>
                <a:schemeClr val="tx1">
                  <a:lumMod val="75000"/>
                  <a:lumOff val="25000"/>
                </a:schemeClr>
              </a:solidFill>
              <a:latin typeface="微软雅黑" panose="020B0503020204020204" charset="-122"/>
              <a:ea typeface="微软雅黑" panose="020B0503020204020204" charset="-122"/>
            </a:endParaRPr>
          </a:p>
          <a:p>
            <a:pPr algn="just">
              <a:lnSpc>
                <a:spcPct val="120000"/>
              </a:lnSpc>
              <a:spcBef>
                <a:spcPts val="300"/>
              </a:spcBef>
            </a:pPr>
            <a:r>
              <a:rPr lang="en-US" altLang="zh-CN" dirty="0">
                <a:solidFill>
                  <a:schemeClr val="bg1">
                    <a:lumMod val="50000"/>
                  </a:schemeClr>
                </a:solidFill>
                <a:latin typeface="微软雅黑" panose="020B0503020204020204" charset="-122"/>
                <a:ea typeface="微软雅黑" panose="020B0503020204020204" charset="-122"/>
                <a:sym typeface="+mn-ea"/>
              </a:rPr>
              <a:t>——</a:t>
            </a:r>
            <a:r>
              <a:rPr dirty="0">
                <a:solidFill>
                  <a:schemeClr val="bg1">
                    <a:lumMod val="50000"/>
                  </a:schemeClr>
                </a:solidFill>
                <a:latin typeface="微软雅黑" panose="020B0503020204020204" charset="-122"/>
                <a:ea typeface="微软雅黑" panose="020B0503020204020204" charset="-122"/>
              </a:rPr>
              <a:t>信用可达性和管理有效性随着层级的增加而逐渐衰减</a:t>
            </a:r>
            <a:r>
              <a:rPr lang="en-US" dirty="0">
                <a:solidFill>
                  <a:schemeClr val="bg1">
                    <a:lumMod val="50000"/>
                  </a:schemeClr>
                </a:solidFill>
                <a:latin typeface="微软雅黑" panose="020B0503020204020204" charset="-122"/>
                <a:ea typeface="微软雅黑" panose="020B0503020204020204" charset="-122"/>
              </a:rPr>
              <a:t>,</a:t>
            </a:r>
            <a:r>
              <a:rPr lang="zh-CN" altLang="en-US" dirty="0">
                <a:solidFill>
                  <a:schemeClr val="bg1">
                    <a:lumMod val="50000"/>
                  </a:schemeClr>
                </a:solidFill>
                <a:latin typeface="微软雅黑" panose="020B0503020204020204" charset="-122"/>
                <a:ea typeface="微软雅黑" panose="020B0503020204020204" charset="-122"/>
              </a:rPr>
              <a:t>，监管难度的增加！</a:t>
            </a:r>
            <a:r>
              <a:rPr lang="en-US" altLang="zh-CN" sz="1065" dirty="0">
                <a:solidFill>
                  <a:schemeClr val="bg1">
                    <a:lumMod val="50000"/>
                  </a:schemeClr>
                </a:solidFill>
                <a:latin typeface="微软雅黑" panose="020B0503020204020204" charset="-122"/>
                <a:ea typeface="微软雅黑" panose="020B0503020204020204" charset="-122"/>
              </a:rPr>
              <a:t> </a:t>
            </a:r>
            <a:endParaRPr lang="en-US" altLang="zh-CN" sz="1065" dirty="0">
              <a:solidFill>
                <a:schemeClr val="bg1">
                  <a:lumMod val="50000"/>
                </a:schemeClr>
              </a:solidFill>
              <a:latin typeface="微软雅黑" panose="020B0503020204020204" charset="-122"/>
              <a:ea typeface="微软雅黑" panose="020B0503020204020204" charset="-122"/>
            </a:endParaRPr>
          </a:p>
        </p:txBody>
      </p:sp>
      <p:cxnSp>
        <p:nvCxnSpPr>
          <p:cNvPr id="401" name="Straight Connector 400"/>
          <p:cNvCxnSpPr/>
          <p:nvPr/>
        </p:nvCxnSpPr>
        <p:spPr>
          <a:xfrm>
            <a:off x="328295" y="6458585"/>
            <a:ext cx="12192000" cy="0"/>
          </a:xfrm>
          <a:prstGeom prst="line">
            <a:avLst/>
          </a:prstGeom>
          <a:ln w="12700">
            <a:solidFill>
              <a:schemeClr val="bg1">
                <a:lumMod val="65000"/>
              </a:schemeClr>
            </a:solidFill>
            <a:prstDash val="sysDot"/>
            <a:headEnd type="none" w="med" len="med"/>
            <a:tailEnd type="none"/>
          </a:ln>
        </p:spPr>
        <p:style>
          <a:lnRef idx="1">
            <a:schemeClr val="accent1"/>
          </a:lnRef>
          <a:fillRef idx="0">
            <a:schemeClr val="accent1"/>
          </a:fillRef>
          <a:effectRef idx="0">
            <a:schemeClr val="accent1"/>
          </a:effectRef>
          <a:fontRef idx="minor">
            <a:schemeClr val="tx1"/>
          </a:fontRef>
        </p:style>
      </p:cxnSp>
      <p:sp>
        <p:nvSpPr>
          <p:cNvPr id="29" name="Flowchart: Off-page Connector 28"/>
          <p:cNvSpPr/>
          <p:nvPr/>
        </p:nvSpPr>
        <p:spPr>
          <a:xfrm>
            <a:off x="11598275" y="6246813"/>
            <a:ext cx="377825" cy="422275"/>
          </a:xfrm>
          <a:prstGeom prst="flowChartOffpage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FFFFFF"/>
              </a:solidFill>
              <a:effectLst/>
              <a:uLnTx/>
              <a:uFillTx/>
              <a:latin typeface="+mn-lt"/>
              <a:ea typeface="+mn-ea"/>
              <a:cs typeface="+mn-cs"/>
            </a:endParaRPr>
          </a:p>
        </p:txBody>
      </p:sp>
      <p:sp>
        <p:nvSpPr>
          <p:cNvPr id="2" name="Subtitle 2"/>
          <p:cNvSpPr txBox="1"/>
          <p:nvPr/>
        </p:nvSpPr>
        <p:spPr>
          <a:xfrm>
            <a:off x="11507788" y="6289675"/>
            <a:ext cx="538162" cy="314325"/>
          </a:xfrm>
          <a:prstGeom prst="rect">
            <a:avLst/>
          </a:prstGeom>
          <a:noFill/>
          <a:ln w="9525">
            <a:noFill/>
          </a:ln>
        </p:spPr>
        <p:txBody>
          <a:bodyPr anchor="t">
            <a:spAutoFit/>
          </a:bodyPr>
          <a:p>
            <a:pPr algn="ctr">
              <a:lnSpc>
                <a:spcPct val="90000"/>
              </a:lnSpc>
              <a:spcBef>
                <a:spcPts val="1000"/>
              </a:spcBef>
              <a:buFont typeface="Arial" panose="020B0604020202020204" pitchFamily="34" charset="0"/>
              <a:buNone/>
            </a:pPr>
            <a:fld id="{9A0DB2DC-4C9A-4742-B13C-FB6460FD3503}" type="slidenum">
              <a:rPr lang="id-ID" altLang="zh-CN" sz="1600" dirty="0">
                <a:solidFill>
                  <a:srgbClr val="F2F2F2"/>
                </a:solidFill>
                <a:latin typeface="Calibri Light" panose="020F0302020204030204" pitchFamily="34" charset="0"/>
                <a:ea typeface="宋体" panose="02010600030101010101" pitchFamily="2" charset="-122"/>
              </a:rPr>
            </a:fld>
            <a:endParaRPr lang="id-ID" altLang="zh-CN" sz="1600" dirty="0">
              <a:solidFill>
                <a:srgbClr val="F2F2F2"/>
              </a:solidFill>
              <a:latin typeface="Calibri Light" panose="020F0302020204030204" pitchFamily="34" charset="0"/>
              <a:ea typeface="宋体" panose="02010600030101010101" pitchFamily="2" charset="-122"/>
            </a:endParaRPr>
          </a:p>
        </p:txBody>
      </p:sp>
      <p:grpSp>
        <p:nvGrpSpPr>
          <p:cNvPr id="402" name="Group 401"/>
          <p:cNvGrpSpPr/>
          <p:nvPr/>
        </p:nvGrpSpPr>
        <p:grpSpPr>
          <a:xfrm>
            <a:off x="5567363" y="6581775"/>
            <a:ext cx="1154112" cy="142875"/>
            <a:chOff x="7536566" y="6291405"/>
            <a:chExt cx="1154910" cy="144000"/>
          </a:xfrm>
        </p:grpSpPr>
        <p:sp>
          <p:nvSpPr>
            <p:cNvPr id="403" name="Oval 402"/>
            <p:cNvSpPr>
              <a:spLocks noChangeAspect="1"/>
            </p:cNvSpPr>
            <p:nvPr/>
          </p:nvSpPr>
          <p:spPr>
            <a:xfrm>
              <a:off x="7536566" y="6291405"/>
              <a:ext cx="144562" cy="144000"/>
            </a:xfrm>
            <a:prstGeom prst="ellipse">
              <a:avLst/>
            </a:prstGeom>
            <a:solidFill>
              <a:srgbClr val="0070C0"/>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4" name="Oval 403"/>
            <p:cNvSpPr>
              <a:spLocks noChangeAspect="1"/>
            </p:cNvSpPr>
            <p:nvPr/>
          </p:nvSpPr>
          <p:spPr>
            <a:xfrm>
              <a:off x="7704957" y="6291405"/>
              <a:ext cx="144562" cy="144000"/>
            </a:xfrm>
            <a:prstGeom prst="ellipse">
              <a:avLst/>
            </a:prstGeom>
            <a:solidFill>
              <a:schemeClr val="accent4">
                <a:alpha val="9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5" name="Oval 404"/>
            <p:cNvSpPr>
              <a:spLocks noChangeAspect="1"/>
            </p:cNvSpPr>
            <p:nvPr/>
          </p:nvSpPr>
          <p:spPr>
            <a:xfrm>
              <a:off x="7863817" y="6291405"/>
              <a:ext cx="144562" cy="144000"/>
            </a:xfrm>
            <a:prstGeom prst="ellipse">
              <a:avLst/>
            </a:prstGeom>
            <a:solidFill>
              <a:schemeClr val="accent2">
                <a:lumMod val="75000"/>
                <a:alpha val="9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6" name="Oval 405"/>
            <p:cNvSpPr>
              <a:spLocks noChangeAspect="1"/>
            </p:cNvSpPr>
            <p:nvPr/>
          </p:nvSpPr>
          <p:spPr>
            <a:xfrm>
              <a:off x="8041740" y="6291405"/>
              <a:ext cx="144562" cy="144000"/>
            </a:xfrm>
            <a:prstGeom prst="ellipse">
              <a:avLst/>
            </a:prstGeom>
            <a:solidFill>
              <a:srgbClr val="C00000">
                <a:alpha val="90000"/>
              </a:srgb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7" name="Oval 406"/>
            <p:cNvSpPr>
              <a:spLocks noChangeAspect="1"/>
            </p:cNvSpPr>
            <p:nvPr/>
          </p:nvSpPr>
          <p:spPr>
            <a:xfrm>
              <a:off x="8210131" y="6291405"/>
              <a:ext cx="144562" cy="144000"/>
            </a:xfrm>
            <a:prstGeom prst="ellipse">
              <a:avLst/>
            </a:prstGeom>
            <a:solidFill>
              <a:srgbClr val="FF0000">
                <a:alpha val="90000"/>
              </a:srgb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8" name="Oval 407"/>
            <p:cNvSpPr>
              <a:spLocks noChangeAspect="1"/>
            </p:cNvSpPr>
            <p:nvPr/>
          </p:nvSpPr>
          <p:spPr>
            <a:xfrm>
              <a:off x="8378523" y="6291405"/>
              <a:ext cx="144562" cy="144000"/>
            </a:xfrm>
            <a:prstGeom prst="ellipse">
              <a:avLst/>
            </a:prstGeom>
            <a:solidFill>
              <a:schemeClr val="accent6">
                <a:alpha val="9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9" name="Oval 408"/>
            <p:cNvSpPr>
              <a:spLocks noChangeAspect="1"/>
            </p:cNvSpPr>
            <p:nvPr/>
          </p:nvSpPr>
          <p:spPr>
            <a:xfrm>
              <a:off x="8546914" y="6291405"/>
              <a:ext cx="144562" cy="144000"/>
            </a:xfrm>
            <a:prstGeom prst="ellipse">
              <a:avLst/>
            </a:prstGeom>
            <a:solidFill>
              <a:srgbClr val="7030A0">
                <a:alpha val="90000"/>
              </a:srgb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grpSp>
      <p:sp>
        <p:nvSpPr>
          <p:cNvPr id="3" name="原创设计师QQ598969553             _33"/>
          <p:cNvSpPr>
            <a:spLocks noEditPoints="1"/>
          </p:cNvSpPr>
          <p:nvPr/>
        </p:nvSpPr>
        <p:spPr bwMode="auto">
          <a:xfrm>
            <a:off x="7155815" y="2855595"/>
            <a:ext cx="554355" cy="634365"/>
          </a:xfrm>
          <a:custGeom>
            <a:avLst/>
            <a:gdLst>
              <a:gd name="T0" fmla="*/ 390 w 611"/>
              <a:gd name="T1" fmla="*/ 0 h 698"/>
              <a:gd name="T2" fmla="*/ 603 w 611"/>
              <a:gd name="T3" fmla="*/ 202 h 698"/>
              <a:gd name="T4" fmla="*/ 611 w 611"/>
              <a:gd name="T5" fmla="*/ 222 h 698"/>
              <a:gd name="T6" fmla="*/ 590 w 611"/>
              <a:gd name="T7" fmla="*/ 677 h 698"/>
              <a:gd name="T8" fmla="*/ 589 w 611"/>
              <a:gd name="T9" fmla="*/ 677 h 698"/>
              <a:gd name="T10" fmla="*/ 72 w 611"/>
              <a:gd name="T11" fmla="*/ 698 h 698"/>
              <a:gd name="T12" fmla="*/ 21 w 611"/>
              <a:gd name="T13" fmla="*/ 677 h 698"/>
              <a:gd name="T14" fmla="*/ 0 w 611"/>
              <a:gd name="T15" fmla="*/ 72 h 698"/>
              <a:gd name="T16" fmla="*/ 72 w 611"/>
              <a:gd name="T17" fmla="*/ 0 h 698"/>
              <a:gd name="T18" fmla="*/ 149 w 611"/>
              <a:gd name="T19" fmla="*/ 534 h 698"/>
              <a:gd name="T20" fmla="*/ 435 w 611"/>
              <a:gd name="T21" fmla="*/ 518 h 698"/>
              <a:gd name="T22" fmla="*/ 149 w 611"/>
              <a:gd name="T23" fmla="*/ 502 h 698"/>
              <a:gd name="T24" fmla="*/ 149 w 611"/>
              <a:gd name="T25" fmla="*/ 534 h 698"/>
              <a:gd name="T26" fmla="*/ 149 w 611"/>
              <a:gd name="T27" fmla="*/ 421 h 698"/>
              <a:gd name="T28" fmla="*/ 348 w 611"/>
              <a:gd name="T29" fmla="*/ 405 h 698"/>
              <a:gd name="T30" fmla="*/ 149 w 611"/>
              <a:gd name="T31" fmla="*/ 388 h 698"/>
              <a:gd name="T32" fmla="*/ 149 w 611"/>
              <a:gd name="T33" fmla="*/ 421 h 698"/>
              <a:gd name="T34" fmla="*/ 149 w 611"/>
              <a:gd name="T35" fmla="*/ 307 h 698"/>
              <a:gd name="T36" fmla="*/ 478 w 611"/>
              <a:gd name="T37" fmla="*/ 291 h 698"/>
              <a:gd name="T38" fmla="*/ 149 w 611"/>
              <a:gd name="T39" fmla="*/ 275 h 698"/>
              <a:gd name="T40" fmla="*/ 149 w 611"/>
              <a:gd name="T41" fmla="*/ 307 h 698"/>
              <a:gd name="T42" fmla="*/ 374 w 611"/>
              <a:gd name="T43" fmla="*/ 53 h 698"/>
              <a:gd name="T44" fmla="*/ 59 w 611"/>
              <a:gd name="T45" fmla="*/ 59 h 698"/>
              <a:gd name="T46" fmla="*/ 54 w 611"/>
              <a:gd name="T47" fmla="*/ 626 h 698"/>
              <a:gd name="T48" fmla="*/ 59 w 611"/>
              <a:gd name="T49" fmla="*/ 639 h 698"/>
              <a:gd name="T50" fmla="*/ 539 w 611"/>
              <a:gd name="T51" fmla="*/ 644 h 698"/>
              <a:gd name="T52" fmla="*/ 552 w 611"/>
              <a:gd name="T53" fmla="*/ 639 h 698"/>
              <a:gd name="T54" fmla="*/ 557 w 611"/>
              <a:gd name="T55" fmla="*/ 237 h 698"/>
              <a:gd name="T56" fmla="*/ 392 w 611"/>
              <a:gd name="T57" fmla="*/ 219 h 698"/>
              <a:gd name="T58" fmla="*/ 374 w 611"/>
              <a:gd name="T59" fmla="*/ 176 h 698"/>
              <a:gd name="T60" fmla="*/ 530 w 611"/>
              <a:gd name="T61" fmla="*/ 205 h 698"/>
              <a:gd name="T62" fmla="*/ 406 w 611"/>
              <a:gd name="T63" fmla="*/ 81 h 698"/>
              <a:gd name="T64" fmla="*/ 414 w 611"/>
              <a:gd name="T65" fmla="*/ 196 h 698"/>
              <a:gd name="T66" fmla="*/ 435 w 611"/>
              <a:gd name="T67" fmla="*/ 205 h 6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11" h="698">
                <a:moveTo>
                  <a:pt x="72" y="0"/>
                </a:moveTo>
                <a:cubicBezTo>
                  <a:pt x="390" y="0"/>
                  <a:pt x="390" y="0"/>
                  <a:pt x="390" y="0"/>
                </a:cubicBezTo>
                <a:cubicBezTo>
                  <a:pt x="397" y="0"/>
                  <a:pt x="404" y="3"/>
                  <a:pt x="409" y="8"/>
                </a:cubicBezTo>
                <a:cubicBezTo>
                  <a:pt x="603" y="202"/>
                  <a:pt x="603" y="202"/>
                  <a:pt x="603" y="202"/>
                </a:cubicBezTo>
                <a:cubicBezTo>
                  <a:pt x="608" y="207"/>
                  <a:pt x="611" y="214"/>
                  <a:pt x="611" y="221"/>
                </a:cubicBezTo>
                <a:cubicBezTo>
                  <a:pt x="611" y="222"/>
                  <a:pt x="611" y="222"/>
                  <a:pt x="611" y="222"/>
                </a:cubicBezTo>
                <a:cubicBezTo>
                  <a:pt x="611" y="626"/>
                  <a:pt x="611" y="626"/>
                  <a:pt x="611" y="626"/>
                </a:cubicBezTo>
                <a:cubicBezTo>
                  <a:pt x="611" y="646"/>
                  <a:pt x="603" y="663"/>
                  <a:pt x="590" y="677"/>
                </a:cubicBezTo>
                <a:cubicBezTo>
                  <a:pt x="590" y="677"/>
                  <a:pt x="590" y="677"/>
                  <a:pt x="590" y="677"/>
                </a:cubicBezTo>
                <a:cubicBezTo>
                  <a:pt x="589" y="677"/>
                  <a:pt x="589" y="677"/>
                  <a:pt x="589" y="677"/>
                </a:cubicBezTo>
                <a:cubicBezTo>
                  <a:pt x="576" y="690"/>
                  <a:pt x="558" y="698"/>
                  <a:pt x="539" y="698"/>
                </a:cubicBezTo>
                <a:cubicBezTo>
                  <a:pt x="72" y="698"/>
                  <a:pt x="72" y="698"/>
                  <a:pt x="72" y="698"/>
                </a:cubicBezTo>
                <a:cubicBezTo>
                  <a:pt x="52" y="698"/>
                  <a:pt x="35" y="690"/>
                  <a:pt x="21" y="677"/>
                </a:cubicBezTo>
                <a:cubicBezTo>
                  <a:pt x="21" y="677"/>
                  <a:pt x="21" y="677"/>
                  <a:pt x="21" y="677"/>
                </a:cubicBezTo>
                <a:cubicBezTo>
                  <a:pt x="8" y="663"/>
                  <a:pt x="0" y="646"/>
                  <a:pt x="0" y="626"/>
                </a:cubicBezTo>
                <a:cubicBezTo>
                  <a:pt x="0" y="72"/>
                  <a:pt x="0" y="72"/>
                  <a:pt x="0" y="72"/>
                </a:cubicBezTo>
                <a:cubicBezTo>
                  <a:pt x="0" y="52"/>
                  <a:pt x="8" y="34"/>
                  <a:pt x="21" y="21"/>
                </a:cubicBezTo>
                <a:cubicBezTo>
                  <a:pt x="34" y="8"/>
                  <a:pt x="52" y="0"/>
                  <a:pt x="72" y="0"/>
                </a:cubicBezTo>
                <a:close/>
                <a:moveTo>
                  <a:pt x="149" y="534"/>
                </a:moveTo>
                <a:cubicBezTo>
                  <a:pt x="149" y="534"/>
                  <a:pt x="149" y="534"/>
                  <a:pt x="149" y="534"/>
                </a:cubicBezTo>
                <a:cubicBezTo>
                  <a:pt x="419" y="534"/>
                  <a:pt x="419" y="534"/>
                  <a:pt x="419" y="534"/>
                </a:cubicBezTo>
                <a:cubicBezTo>
                  <a:pt x="428" y="534"/>
                  <a:pt x="435" y="527"/>
                  <a:pt x="435" y="518"/>
                </a:cubicBezTo>
                <a:cubicBezTo>
                  <a:pt x="435" y="509"/>
                  <a:pt x="428" y="502"/>
                  <a:pt x="419" y="502"/>
                </a:cubicBezTo>
                <a:cubicBezTo>
                  <a:pt x="149" y="502"/>
                  <a:pt x="149" y="502"/>
                  <a:pt x="149" y="502"/>
                </a:cubicBezTo>
                <a:cubicBezTo>
                  <a:pt x="140" y="502"/>
                  <a:pt x="133" y="509"/>
                  <a:pt x="133" y="518"/>
                </a:cubicBezTo>
                <a:cubicBezTo>
                  <a:pt x="133" y="527"/>
                  <a:pt x="140" y="534"/>
                  <a:pt x="149" y="534"/>
                </a:cubicBezTo>
                <a:close/>
                <a:moveTo>
                  <a:pt x="149" y="421"/>
                </a:moveTo>
                <a:cubicBezTo>
                  <a:pt x="149" y="421"/>
                  <a:pt x="149" y="421"/>
                  <a:pt x="149" y="421"/>
                </a:cubicBezTo>
                <a:cubicBezTo>
                  <a:pt x="333" y="421"/>
                  <a:pt x="333" y="421"/>
                  <a:pt x="333" y="421"/>
                </a:cubicBezTo>
                <a:cubicBezTo>
                  <a:pt x="342" y="421"/>
                  <a:pt x="348" y="413"/>
                  <a:pt x="348" y="405"/>
                </a:cubicBezTo>
                <a:cubicBezTo>
                  <a:pt x="348" y="396"/>
                  <a:pt x="342" y="388"/>
                  <a:pt x="333" y="388"/>
                </a:cubicBezTo>
                <a:cubicBezTo>
                  <a:pt x="149" y="388"/>
                  <a:pt x="149" y="388"/>
                  <a:pt x="149" y="388"/>
                </a:cubicBezTo>
                <a:cubicBezTo>
                  <a:pt x="140" y="388"/>
                  <a:pt x="133" y="396"/>
                  <a:pt x="133" y="405"/>
                </a:cubicBezTo>
                <a:cubicBezTo>
                  <a:pt x="133" y="413"/>
                  <a:pt x="140" y="421"/>
                  <a:pt x="149" y="421"/>
                </a:cubicBezTo>
                <a:close/>
                <a:moveTo>
                  <a:pt x="149" y="307"/>
                </a:moveTo>
                <a:cubicBezTo>
                  <a:pt x="149" y="307"/>
                  <a:pt x="149" y="307"/>
                  <a:pt x="149" y="307"/>
                </a:cubicBezTo>
                <a:cubicBezTo>
                  <a:pt x="461" y="307"/>
                  <a:pt x="461" y="307"/>
                  <a:pt x="461" y="307"/>
                </a:cubicBezTo>
                <a:cubicBezTo>
                  <a:pt x="470" y="307"/>
                  <a:pt x="478" y="300"/>
                  <a:pt x="478" y="291"/>
                </a:cubicBezTo>
                <a:cubicBezTo>
                  <a:pt x="478" y="282"/>
                  <a:pt x="470" y="275"/>
                  <a:pt x="461" y="275"/>
                </a:cubicBezTo>
                <a:cubicBezTo>
                  <a:pt x="149" y="275"/>
                  <a:pt x="149" y="275"/>
                  <a:pt x="149" y="275"/>
                </a:cubicBezTo>
                <a:cubicBezTo>
                  <a:pt x="140" y="275"/>
                  <a:pt x="133" y="282"/>
                  <a:pt x="133" y="291"/>
                </a:cubicBezTo>
                <a:cubicBezTo>
                  <a:pt x="133" y="300"/>
                  <a:pt x="140" y="307"/>
                  <a:pt x="149" y="307"/>
                </a:cubicBezTo>
                <a:close/>
                <a:moveTo>
                  <a:pt x="374" y="53"/>
                </a:moveTo>
                <a:cubicBezTo>
                  <a:pt x="374" y="53"/>
                  <a:pt x="374" y="53"/>
                  <a:pt x="374" y="53"/>
                </a:cubicBezTo>
                <a:cubicBezTo>
                  <a:pt x="72" y="53"/>
                  <a:pt x="72" y="53"/>
                  <a:pt x="72" y="53"/>
                </a:cubicBezTo>
                <a:cubicBezTo>
                  <a:pt x="67" y="53"/>
                  <a:pt x="62" y="55"/>
                  <a:pt x="59" y="59"/>
                </a:cubicBezTo>
                <a:cubicBezTo>
                  <a:pt x="56" y="62"/>
                  <a:pt x="54" y="67"/>
                  <a:pt x="54" y="72"/>
                </a:cubicBezTo>
                <a:cubicBezTo>
                  <a:pt x="54" y="626"/>
                  <a:pt x="54" y="626"/>
                  <a:pt x="54" y="626"/>
                </a:cubicBezTo>
                <a:cubicBezTo>
                  <a:pt x="54" y="631"/>
                  <a:pt x="56" y="635"/>
                  <a:pt x="59" y="639"/>
                </a:cubicBezTo>
                <a:cubicBezTo>
                  <a:pt x="59" y="639"/>
                  <a:pt x="59" y="639"/>
                  <a:pt x="59" y="639"/>
                </a:cubicBezTo>
                <a:cubicBezTo>
                  <a:pt x="62" y="642"/>
                  <a:pt x="67" y="644"/>
                  <a:pt x="72" y="644"/>
                </a:cubicBezTo>
                <a:cubicBezTo>
                  <a:pt x="539" y="644"/>
                  <a:pt x="539" y="644"/>
                  <a:pt x="539" y="644"/>
                </a:cubicBezTo>
                <a:cubicBezTo>
                  <a:pt x="544" y="644"/>
                  <a:pt x="549" y="642"/>
                  <a:pt x="552" y="639"/>
                </a:cubicBezTo>
                <a:cubicBezTo>
                  <a:pt x="552" y="639"/>
                  <a:pt x="552" y="639"/>
                  <a:pt x="552" y="639"/>
                </a:cubicBezTo>
                <a:cubicBezTo>
                  <a:pt x="555" y="635"/>
                  <a:pt x="557" y="631"/>
                  <a:pt x="557" y="626"/>
                </a:cubicBezTo>
                <a:cubicBezTo>
                  <a:pt x="557" y="237"/>
                  <a:pt x="557" y="237"/>
                  <a:pt x="557" y="237"/>
                </a:cubicBezTo>
                <a:cubicBezTo>
                  <a:pt x="435" y="237"/>
                  <a:pt x="435" y="237"/>
                  <a:pt x="435" y="237"/>
                </a:cubicBezTo>
                <a:cubicBezTo>
                  <a:pt x="418" y="237"/>
                  <a:pt x="403" y="230"/>
                  <a:pt x="392" y="219"/>
                </a:cubicBezTo>
                <a:cubicBezTo>
                  <a:pt x="391" y="218"/>
                  <a:pt x="391" y="218"/>
                  <a:pt x="391" y="218"/>
                </a:cubicBezTo>
                <a:cubicBezTo>
                  <a:pt x="380" y="207"/>
                  <a:pt x="374" y="192"/>
                  <a:pt x="374" y="176"/>
                </a:cubicBezTo>
                <a:cubicBezTo>
                  <a:pt x="374" y="53"/>
                  <a:pt x="374" y="53"/>
                  <a:pt x="374" y="53"/>
                </a:cubicBezTo>
                <a:close/>
                <a:moveTo>
                  <a:pt x="530" y="205"/>
                </a:moveTo>
                <a:cubicBezTo>
                  <a:pt x="530" y="205"/>
                  <a:pt x="530" y="205"/>
                  <a:pt x="530" y="205"/>
                </a:cubicBezTo>
                <a:cubicBezTo>
                  <a:pt x="406" y="81"/>
                  <a:pt x="406" y="81"/>
                  <a:pt x="406" y="81"/>
                </a:cubicBezTo>
                <a:cubicBezTo>
                  <a:pt x="406" y="176"/>
                  <a:pt x="406" y="176"/>
                  <a:pt x="406" y="176"/>
                </a:cubicBezTo>
                <a:cubicBezTo>
                  <a:pt x="406" y="183"/>
                  <a:pt x="409" y="190"/>
                  <a:pt x="414" y="196"/>
                </a:cubicBezTo>
                <a:cubicBezTo>
                  <a:pt x="414" y="196"/>
                  <a:pt x="414" y="196"/>
                  <a:pt x="414" y="196"/>
                </a:cubicBezTo>
                <a:cubicBezTo>
                  <a:pt x="420" y="201"/>
                  <a:pt x="427" y="205"/>
                  <a:pt x="435" y="205"/>
                </a:cubicBezTo>
                <a:cubicBezTo>
                  <a:pt x="530" y="205"/>
                  <a:pt x="530" y="205"/>
                  <a:pt x="530" y="205"/>
                </a:cubicBezTo>
                <a:close/>
              </a:path>
            </a:pathLst>
          </a:custGeom>
          <a:solidFill>
            <a:schemeClr val="bg1"/>
          </a:solidFill>
          <a:ln>
            <a:noFill/>
          </a:ln>
        </p:spPr>
        <p:txBody>
          <a:bodyPr vert="horz" wrap="square" lIns="91440" tIns="45720" rIns="91440" bIns="45720" numCol="1" anchor="t" anchorCtr="0" compatLnSpc="1"/>
          <a:p>
            <a:endParaRPr lang="zh-CN" altLang="en-US"/>
          </a:p>
        </p:txBody>
      </p:sp>
    </p:spTree>
  </p:cSld>
  <p:clrMapOvr>
    <a:masterClrMapping/>
  </p:clrMapOvr>
  <p:transition spd="slow">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401" name="Straight Connector 400"/>
          <p:cNvCxnSpPr/>
          <p:nvPr/>
        </p:nvCxnSpPr>
        <p:spPr>
          <a:xfrm>
            <a:off x="0" y="6461125"/>
            <a:ext cx="12192000" cy="0"/>
          </a:xfrm>
          <a:prstGeom prst="line">
            <a:avLst/>
          </a:prstGeom>
          <a:ln w="12700">
            <a:solidFill>
              <a:schemeClr val="bg1">
                <a:lumMod val="65000"/>
              </a:schemeClr>
            </a:solidFill>
            <a:prstDash val="sysDot"/>
            <a:headEnd type="none" w="med" len="med"/>
            <a:tailEnd type="none"/>
          </a:ln>
        </p:spPr>
        <p:style>
          <a:lnRef idx="1">
            <a:schemeClr val="accent1"/>
          </a:lnRef>
          <a:fillRef idx="0">
            <a:schemeClr val="accent1"/>
          </a:fillRef>
          <a:effectRef idx="0">
            <a:schemeClr val="accent1"/>
          </a:effectRef>
          <a:fontRef idx="minor">
            <a:schemeClr val="tx1"/>
          </a:fontRef>
        </p:style>
      </p:cxnSp>
      <p:sp>
        <p:nvSpPr>
          <p:cNvPr id="29" name="Flowchart: Off-page Connector 28"/>
          <p:cNvSpPr/>
          <p:nvPr/>
        </p:nvSpPr>
        <p:spPr>
          <a:xfrm>
            <a:off x="11598275" y="6246813"/>
            <a:ext cx="377825" cy="422275"/>
          </a:xfrm>
          <a:prstGeom prst="flowChartOffpage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FFFFFF"/>
              </a:solidFill>
              <a:effectLst/>
              <a:uLnTx/>
              <a:uFillTx/>
              <a:latin typeface="+mn-lt"/>
              <a:ea typeface="+mn-ea"/>
              <a:cs typeface="+mn-cs"/>
            </a:endParaRPr>
          </a:p>
        </p:txBody>
      </p:sp>
      <p:sp>
        <p:nvSpPr>
          <p:cNvPr id="40" name="Subtitle 2"/>
          <p:cNvSpPr txBox="1"/>
          <p:nvPr/>
        </p:nvSpPr>
        <p:spPr>
          <a:xfrm>
            <a:off x="11507788" y="6289675"/>
            <a:ext cx="538162" cy="314325"/>
          </a:xfrm>
          <a:prstGeom prst="rect">
            <a:avLst/>
          </a:prstGeom>
          <a:noFill/>
          <a:ln w="9525">
            <a:noFill/>
          </a:ln>
        </p:spPr>
        <p:txBody>
          <a:bodyPr anchor="t">
            <a:spAutoFit/>
          </a:bodyPr>
          <a:p>
            <a:pPr algn="ctr">
              <a:lnSpc>
                <a:spcPct val="90000"/>
              </a:lnSpc>
              <a:spcBef>
                <a:spcPts val="1000"/>
              </a:spcBef>
              <a:buFont typeface="Arial" panose="020B0604020202020204" pitchFamily="34" charset="0"/>
              <a:buNone/>
            </a:pPr>
            <a:fld id="{9A0DB2DC-4C9A-4742-B13C-FB6460FD3503}" type="slidenum">
              <a:rPr lang="id-ID" altLang="zh-CN" sz="1600" dirty="0">
                <a:solidFill>
                  <a:srgbClr val="F2F2F2"/>
                </a:solidFill>
                <a:latin typeface="Calibri Light" panose="020F0302020204030204" pitchFamily="34" charset="0"/>
                <a:ea typeface="宋体" panose="02010600030101010101" pitchFamily="2" charset="-122"/>
              </a:rPr>
            </a:fld>
            <a:endParaRPr lang="id-ID" altLang="zh-CN" sz="1600" dirty="0">
              <a:solidFill>
                <a:srgbClr val="F2F2F2"/>
              </a:solidFill>
              <a:latin typeface="Calibri Light" panose="020F0302020204030204" pitchFamily="34" charset="0"/>
              <a:ea typeface="宋体" panose="02010600030101010101" pitchFamily="2" charset="-122"/>
            </a:endParaRPr>
          </a:p>
        </p:txBody>
      </p:sp>
      <p:grpSp>
        <p:nvGrpSpPr>
          <p:cNvPr id="402" name="Group 401"/>
          <p:cNvGrpSpPr/>
          <p:nvPr/>
        </p:nvGrpSpPr>
        <p:grpSpPr>
          <a:xfrm>
            <a:off x="5567363" y="6581775"/>
            <a:ext cx="1154112" cy="142875"/>
            <a:chOff x="7536566" y="6291405"/>
            <a:chExt cx="1154910" cy="144000"/>
          </a:xfrm>
        </p:grpSpPr>
        <p:sp>
          <p:nvSpPr>
            <p:cNvPr id="403" name="Oval 402"/>
            <p:cNvSpPr>
              <a:spLocks noChangeAspect="1"/>
            </p:cNvSpPr>
            <p:nvPr/>
          </p:nvSpPr>
          <p:spPr>
            <a:xfrm>
              <a:off x="7536566" y="6291405"/>
              <a:ext cx="144562" cy="144000"/>
            </a:xfrm>
            <a:prstGeom prst="ellipse">
              <a:avLst/>
            </a:prstGeom>
            <a:solidFill>
              <a:srgbClr val="0070C0"/>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4" name="Oval 403"/>
            <p:cNvSpPr>
              <a:spLocks noChangeAspect="1"/>
            </p:cNvSpPr>
            <p:nvPr/>
          </p:nvSpPr>
          <p:spPr>
            <a:xfrm>
              <a:off x="7704957" y="6291405"/>
              <a:ext cx="144562" cy="144000"/>
            </a:xfrm>
            <a:prstGeom prst="ellipse">
              <a:avLst/>
            </a:prstGeom>
            <a:solidFill>
              <a:schemeClr val="accent4">
                <a:alpha val="9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5" name="Oval 404"/>
            <p:cNvSpPr>
              <a:spLocks noChangeAspect="1"/>
            </p:cNvSpPr>
            <p:nvPr/>
          </p:nvSpPr>
          <p:spPr>
            <a:xfrm>
              <a:off x="7863817" y="6291405"/>
              <a:ext cx="144562" cy="144000"/>
            </a:xfrm>
            <a:prstGeom prst="ellipse">
              <a:avLst/>
            </a:prstGeom>
            <a:solidFill>
              <a:schemeClr val="accent2">
                <a:lumMod val="75000"/>
                <a:alpha val="9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6" name="Oval 405"/>
            <p:cNvSpPr>
              <a:spLocks noChangeAspect="1"/>
            </p:cNvSpPr>
            <p:nvPr/>
          </p:nvSpPr>
          <p:spPr>
            <a:xfrm>
              <a:off x="8041740" y="6291405"/>
              <a:ext cx="144562" cy="144000"/>
            </a:xfrm>
            <a:prstGeom prst="ellipse">
              <a:avLst/>
            </a:prstGeom>
            <a:solidFill>
              <a:srgbClr val="C00000">
                <a:alpha val="90000"/>
              </a:srgb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7" name="Oval 406"/>
            <p:cNvSpPr>
              <a:spLocks noChangeAspect="1"/>
            </p:cNvSpPr>
            <p:nvPr/>
          </p:nvSpPr>
          <p:spPr>
            <a:xfrm>
              <a:off x="8210131" y="6291405"/>
              <a:ext cx="144562" cy="144000"/>
            </a:xfrm>
            <a:prstGeom prst="ellipse">
              <a:avLst/>
            </a:prstGeom>
            <a:solidFill>
              <a:srgbClr val="FF0000">
                <a:alpha val="90000"/>
              </a:srgb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8" name="Oval 407"/>
            <p:cNvSpPr>
              <a:spLocks noChangeAspect="1"/>
            </p:cNvSpPr>
            <p:nvPr/>
          </p:nvSpPr>
          <p:spPr>
            <a:xfrm>
              <a:off x="8378523" y="6291405"/>
              <a:ext cx="144562" cy="144000"/>
            </a:xfrm>
            <a:prstGeom prst="ellipse">
              <a:avLst/>
            </a:prstGeom>
            <a:solidFill>
              <a:schemeClr val="accent6">
                <a:alpha val="9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9" name="Oval 408"/>
            <p:cNvSpPr>
              <a:spLocks noChangeAspect="1"/>
            </p:cNvSpPr>
            <p:nvPr/>
          </p:nvSpPr>
          <p:spPr>
            <a:xfrm>
              <a:off x="8546914" y="6291405"/>
              <a:ext cx="144562" cy="144000"/>
            </a:xfrm>
            <a:prstGeom prst="ellipse">
              <a:avLst/>
            </a:prstGeom>
            <a:solidFill>
              <a:srgbClr val="7030A0">
                <a:alpha val="90000"/>
              </a:srgb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grpSp>
      <p:grpSp>
        <p:nvGrpSpPr>
          <p:cNvPr id="35" name="组合 34"/>
          <p:cNvGrpSpPr/>
          <p:nvPr/>
        </p:nvGrpSpPr>
        <p:grpSpPr>
          <a:xfrm>
            <a:off x="1132840" y="1847850"/>
            <a:ext cx="9879965" cy="1607820"/>
            <a:chOff x="1631" y="3658"/>
            <a:chExt cx="15559" cy="2532"/>
          </a:xfrm>
        </p:grpSpPr>
        <p:grpSp>
          <p:nvGrpSpPr>
            <p:cNvPr id="13" name="组合 12"/>
            <p:cNvGrpSpPr/>
            <p:nvPr/>
          </p:nvGrpSpPr>
          <p:grpSpPr>
            <a:xfrm>
              <a:off x="1631" y="3658"/>
              <a:ext cx="2736" cy="1668"/>
              <a:chOff x="3258" y="4318"/>
              <a:chExt cx="2736" cy="1668"/>
            </a:xfrm>
          </p:grpSpPr>
          <p:grpSp>
            <p:nvGrpSpPr>
              <p:cNvPr id="54" name="原创设计师QQ598969553             _5"/>
              <p:cNvGrpSpPr/>
              <p:nvPr/>
            </p:nvGrpSpPr>
            <p:grpSpPr>
              <a:xfrm rot="0">
                <a:off x="3845" y="4318"/>
                <a:ext cx="1557" cy="1260"/>
                <a:chOff x="1176338" y="2262188"/>
                <a:chExt cx="741363" cy="600074"/>
              </a:xfrm>
              <a:solidFill>
                <a:schemeClr val="accent2"/>
              </a:solidFill>
            </p:grpSpPr>
            <p:sp>
              <p:nvSpPr>
                <p:cNvPr id="55" name="Oval 5"/>
                <p:cNvSpPr>
                  <a:spLocks noChangeArrowheads="1"/>
                </p:cNvSpPr>
                <p:nvPr/>
              </p:nvSpPr>
              <p:spPr bwMode="auto">
                <a:xfrm>
                  <a:off x="1400176" y="2262188"/>
                  <a:ext cx="296863" cy="296862"/>
                </a:xfrm>
                <a:prstGeom prst="ellipse">
                  <a:avLst/>
                </a:prstGeom>
                <a:solidFill>
                  <a:srgbClr val="0076DA"/>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p>
                  <a:endParaRPr lang="zh-CN" altLang="en-US" sz="2400"/>
                </a:p>
              </p:txBody>
            </p:sp>
            <p:sp>
              <p:nvSpPr>
                <p:cNvPr id="56" name="Freeform 6"/>
                <p:cNvSpPr/>
                <p:nvPr/>
              </p:nvSpPr>
              <p:spPr bwMode="auto">
                <a:xfrm>
                  <a:off x="1176338" y="2587625"/>
                  <a:ext cx="741363" cy="274637"/>
                </a:xfrm>
                <a:custGeom>
                  <a:avLst/>
                  <a:gdLst>
                    <a:gd name="T0" fmla="*/ 572 w 615"/>
                    <a:gd name="T1" fmla="*/ 96 h 228"/>
                    <a:gd name="T2" fmla="*/ 390 w 615"/>
                    <a:gd name="T3" fmla="*/ 0 h 228"/>
                    <a:gd name="T4" fmla="*/ 352 w 615"/>
                    <a:gd name="T5" fmla="*/ 186 h 228"/>
                    <a:gd name="T6" fmla="*/ 320 w 615"/>
                    <a:gd name="T7" fmla="*/ 81 h 228"/>
                    <a:gd name="T8" fmla="*/ 338 w 615"/>
                    <a:gd name="T9" fmla="*/ 60 h 228"/>
                    <a:gd name="T10" fmla="*/ 308 w 615"/>
                    <a:gd name="T11" fmla="*/ 23 h 228"/>
                    <a:gd name="T12" fmla="*/ 275 w 615"/>
                    <a:gd name="T13" fmla="*/ 61 h 228"/>
                    <a:gd name="T14" fmla="*/ 296 w 615"/>
                    <a:gd name="T15" fmla="*/ 81 h 228"/>
                    <a:gd name="T16" fmla="*/ 268 w 615"/>
                    <a:gd name="T17" fmla="*/ 186 h 228"/>
                    <a:gd name="T18" fmla="*/ 223 w 615"/>
                    <a:gd name="T19" fmla="*/ 0 h 228"/>
                    <a:gd name="T20" fmla="*/ 68 w 615"/>
                    <a:gd name="T21" fmla="*/ 73 h 228"/>
                    <a:gd name="T22" fmla="*/ 17 w 615"/>
                    <a:gd name="T23" fmla="*/ 228 h 228"/>
                    <a:gd name="T24" fmla="*/ 599 w 615"/>
                    <a:gd name="T25" fmla="*/ 228 h 228"/>
                    <a:gd name="T26" fmla="*/ 572 w 615"/>
                    <a:gd name="T27" fmla="*/ 96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15" h="228">
                      <a:moveTo>
                        <a:pt x="572" y="96"/>
                      </a:moveTo>
                      <a:cubicBezTo>
                        <a:pt x="524" y="27"/>
                        <a:pt x="390" y="0"/>
                        <a:pt x="390" y="0"/>
                      </a:cubicBezTo>
                      <a:cubicBezTo>
                        <a:pt x="389" y="123"/>
                        <a:pt x="352" y="186"/>
                        <a:pt x="352" y="186"/>
                      </a:cubicBezTo>
                      <a:cubicBezTo>
                        <a:pt x="339" y="114"/>
                        <a:pt x="320" y="81"/>
                        <a:pt x="320" y="81"/>
                      </a:cubicBezTo>
                      <a:cubicBezTo>
                        <a:pt x="338" y="60"/>
                        <a:pt x="338" y="60"/>
                        <a:pt x="338" y="60"/>
                      </a:cubicBezTo>
                      <a:cubicBezTo>
                        <a:pt x="308" y="23"/>
                        <a:pt x="308" y="23"/>
                        <a:pt x="308" y="23"/>
                      </a:cubicBezTo>
                      <a:cubicBezTo>
                        <a:pt x="275" y="61"/>
                        <a:pt x="275" y="61"/>
                        <a:pt x="275" y="61"/>
                      </a:cubicBezTo>
                      <a:cubicBezTo>
                        <a:pt x="296" y="81"/>
                        <a:pt x="296" y="81"/>
                        <a:pt x="296" y="81"/>
                      </a:cubicBezTo>
                      <a:cubicBezTo>
                        <a:pt x="273" y="126"/>
                        <a:pt x="268" y="186"/>
                        <a:pt x="268" y="186"/>
                      </a:cubicBezTo>
                      <a:cubicBezTo>
                        <a:pt x="238" y="154"/>
                        <a:pt x="223" y="0"/>
                        <a:pt x="223" y="0"/>
                      </a:cubicBezTo>
                      <a:cubicBezTo>
                        <a:pt x="223" y="0"/>
                        <a:pt x="125" y="17"/>
                        <a:pt x="68" y="73"/>
                      </a:cubicBezTo>
                      <a:cubicBezTo>
                        <a:pt x="0" y="140"/>
                        <a:pt x="17" y="228"/>
                        <a:pt x="17" y="228"/>
                      </a:cubicBezTo>
                      <a:cubicBezTo>
                        <a:pt x="599" y="228"/>
                        <a:pt x="599" y="228"/>
                        <a:pt x="599" y="228"/>
                      </a:cubicBezTo>
                      <a:cubicBezTo>
                        <a:pt x="599" y="228"/>
                        <a:pt x="615" y="159"/>
                        <a:pt x="572" y="96"/>
                      </a:cubicBezTo>
                      <a:close/>
                    </a:path>
                  </a:pathLst>
                </a:custGeom>
                <a:solidFill>
                  <a:srgbClr val="0076DA"/>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p>
                  <a:endParaRPr lang="zh-CN" altLang="en-US" sz="2400"/>
                </a:p>
              </p:txBody>
            </p:sp>
          </p:grpSp>
          <p:sp>
            <p:nvSpPr>
              <p:cNvPr id="83" name="原创设计师QQ598969553             _12"/>
              <p:cNvSpPr/>
              <p:nvPr/>
            </p:nvSpPr>
            <p:spPr>
              <a:xfrm>
                <a:off x="3258" y="5578"/>
                <a:ext cx="2737" cy="408"/>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p>
                <a:pPr algn="ctr"/>
                <a:r>
                  <a:rPr lang="zh-CN" altLang="en-US" sz="1200" b="1" dirty="0">
                    <a:latin typeface="微软雅黑" panose="020B0503020204020204" charset="-122"/>
                    <a:ea typeface="微软雅黑" panose="020B0503020204020204" charset="-122"/>
                  </a:rPr>
                  <a:t>省领导小组办公室</a:t>
                </a:r>
                <a:endParaRPr lang="zh-CN" altLang="en-US" sz="1200" b="1" dirty="0">
                  <a:latin typeface="微软雅黑" panose="020B0503020204020204" charset="-122"/>
                  <a:ea typeface="微软雅黑" panose="020B0503020204020204" charset="-122"/>
                </a:endParaRPr>
              </a:p>
            </p:txBody>
          </p:sp>
        </p:grpSp>
        <p:grpSp>
          <p:nvGrpSpPr>
            <p:cNvPr id="11" name="组合 10"/>
            <p:cNvGrpSpPr/>
            <p:nvPr/>
          </p:nvGrpSpPr>
          <p:grpSpPr>
            <a:xfrm>
              <a:off x="13598" y="4058"/>
              <a:ext cx="3592" cy="1268"/>
              <a:chOff x="13598" y="4711"/>
              <a:chExt cx="3592" cy="1268"/>
            </a:xfrm>
          </p:grpSpPr>
          <p:grpSp>
            <p:nvGrpSpPr>
              <p:cNvPr id="76" name="原创设计师QQ598969553             _11"/>
              <p:cNvGrpSpPr/>
              <p:nvPr/>
            </p:nvGrpSpPr>
            <p:grpSpPr>
              <a:xfrm rot="0">
                <a:off x="14079" y="4711"/>
                <a:ext cx="2623" cy="860"/>
                <a:chOff x="6705601" y="2452688"/>
                <a:chExt cx="1249363" cy="409575"/>
              </a:xfrm>
              <a:solidFill>
                <a:schemeClr val="accent6"/>
              </a:solidFill>
            </p:grpSpPr>
            <p:sp>
              <p:nvSpPr>
                <p:cNvPr id="77" name="Oval 21"/>
                <p:cNvSpPr>
                  <a:spLocks noChangeArrowheads="1"/>
                </p:cNvSpPr>
                <p:nvPr/>
              </p:nvSpPr>
              <p:spPr bwMode="auto">
                <a:xfrm>
                  <a:off x="7231063" y="2452688"/>
                  <a:ext cx="201613" cy="20320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p>
                  <a:endParaRPr lang="zh-CN" altLang="en-US" sz="2400"/>
                </a:p>
              </p:txBody>
            </p:sp>
            <p:sp>
              <p:nvSpPr>
                <p:cNvPr id="78" name="Freeform 22"/>
                <p:cNvSpPr/>
                <p:nvPr/>
              </p:nvSpPr>
              <p:spPr bwMode="auto">
                <a:xfrm>
                  <a:off x="7078663" y="2674938"/>
                  <a:ext cx="503238" cy="187325"/>
                </a:xfrm>
                <a:custGeom>
                  <a:avLst/>
                  <a:gdLst>
                    <a:gd name="T0" fmla="*/ 389 w 418"/>
                    <a:gd name="T1" fmla="*/ 65 h 155"/>
                    <a:gd name="T2" fmla="*/ 265 w 418"/>
                    <a:gd name="T3" fmla="*/ 0 h 155"/>
                    <a:gd name="T4" fmla="*/ 239 w 418"/>
                    <a:gd name="T5" fmla="*/ 126 h 155"/>
                    <a:gd name="T6" fmla="*/ 217 w 418"/>
                    <a:gd name="T7" fmla="*/ 55 h 155"/>
                    <a:gd name="T8" fmla="*/ 230 w 418"/>
                    <a:gd name="T9" fmla="*/ 41 h 155"/>
                    <a:gd name="T10" fmla="*/ 209 w 418"/>
                    <a:gd name="T11" fmla="*/ 15 h 155"/>
                    <a:gd name="T12" fmla="*/ 187 w 418"/>
                    <a:gd name="T13" fmla="*/ 41 h 155"/>
                    <a:gd name="T14" fmla="*/ 201 w 418"/>
                    <a:gd name="T15" fmla="*/ 55 h 155"/>
                    <a:gd name="T16" fmla="*/ 182 w 418"/>
                    <a:gd name="T17" fmla="*/ 126 h 155"/>
                    <a:gd name="T18" fmla="*/ 152 w 418"/>
                    <a:gd name="T19" fmla="*/ 0 h 155"/>
                    <a:gd name="T20" fmla="*/ 46 w 418"/>
                    <a:gd name="T21" fmla="*/ 49 h 155"/>
                    <a:gd name="T22" fmla="*/ 11 w 418"/>
                    <a:gd name="T23" fmla="*/ 155 h 155"/>
                    <a:gd name="T24" fmla="*/ 407 w 418"/>
                    <a:gd name="T25" fmla="*/ 155 h 155"/>
                    <a:gd name="T26" fmla="*/ 389 w 418"/>
                    <a:gd name="T27" fmla="*/ 65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8" h="155">
                      <a:moveTo>
                        <a:pt x="389" y="65"/>
                      </a:moveTo>
                      <a:cubicBezTo>
                        <a:pt x="356" y="18"/>
                        <a:pt x="265" y="0"/>
                        <a:pt x="265" y="0"/>
                      </a:cubicBezTo>
                      <a:cubicBezTo>
                        <a:pt x="265" y="84"/>
                        <a:pt x="239" y="126"/>
                        <a:pt x="239" y="126"/>
                      </a:cubicBezTo>
                      <a:cubicBezTo>
                        <a:pt x="230" y="77"/>
                        <a:pt x="217" y="55"/>
                        <a:pt x="217" y="55"/>
                      </a:cubicBezTo>
                      <a:cubicBezTo>
                        <a:pt x="230" y="41"/>
                        <a:pt x="230" y="41"/>
                        <a:pt x="230" y="41"/>
                      </a:cubicBezTo>
                      <a:cubicBezTo>
                        <a:pt x="209" y="15"/>
                        <a:pt x="209" y="15"/>
                        <a:pt x="209" y="15"/>
                      </a:cubicBezTo>
                      <a:cubicBezTo>
                        <a:pt x="187" y="41"/>
                        <a:pt x="187" y="41"/>
                        <a:pt x="187" y="41"/>
                      </a:cubicBezTo>
                      <a:cubicBezTo>
                        <a:pt x="201" y="55"/>
                        <a:pt x="201" y="55"/>
                        <a:pt x="201" y="55"/>
                      </a:cubicBezTo>
                      <a:cubicBezTo>
                        <a:pt x="185" y="86"/>
                        <a:pt x="182" y="126"/>
                        <a:pt x="182" y="126"/>
                      </a:cubicBezTo>
                      <a:cubicBezTo>
                        <a:pt x="162" y="105"/>
                        <a:pt x="152" y="0"/>
                        <a:pt x="152" y="0"/>
                      </a:cubicBezTo>
                      <a:cubicBezTo>
                        <a:pt x="152" y="0"/>
                        <a:pt x="85" y="11"/>
                        <a:pt x="46" y="49"/>
                      </a:cubicBezTo>
                      <a:cubicBezTo>
                        <a:pt x="0" y="95"/>
                        <a:pt x="11" y="155"/>
                        <a:pt x="11" y="155"/>
                      </a:cubicBezTo>
                      <a:cubicBezTo>
                        <a:pt x="407" y="155"/>
                        <a:pt x="407" y="155"/>
                        <a:pt x="407" y="155"/>
                      </a:cubicBezTo>
                      <a:cubicBezTo>
                        <a:pt x="407" y="155"/>
                        <a:pt x="418" y="108"/>
                        <a:pt x="389" y="6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p>
                  <a:endParaRPr lang="zh-CN" altLang="en-US" sz="2400"/>
                </a:p>
              </p:txBody>
            </p:sp>
            <p:sp>
              <p:nvSpPr>
                <p:cNvPr id="79" name="Oval 23"/>
                <p:cNvSpPr>
                  <a:spLocks noChangeArrowheads="1"/>
                </p:cNvSpPr>
                <p:nvPr/>
              </p:nvSpPr>
              <p:spPr bwMode="auto">
                <a:xfrm>
                  <a:off x="7707313" y="2574925"/>
                  <a:ext cx="142875" cy="142875"/>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p>
                  <a:endParaRPr lang="zh-CN" altLang="en-US" sz="2400"/>
                </a:p>
              </p:txBody>
            </p:sp>
            <p:sp>
              <p:nvSpPr>
                <p:cNvPr id="80" name="Freeform 24"/>
                <p:cNvSpPr/>
                <p:nvPr/>
              </p:nvSpPr>
              <p:spPr bwMode="auto">
                <a:xfrm>
                  <a:off x="7600951" y="2730500"/>
                  <a:ext cx="354013" cy="131762"/>
                </a:xfrm>
                <a:custGeom>
                  <a:avLst/>
                  <a:gdLst>
                    <a:gd name="T0" fmla="*/ 274 w 295"/>
                    <a:gd name="T1" fmla="*/ 46 h 109"/>
                    <a:gd name="T2" fmla="*/ 187 w 295"/>
                    <a:gd name="T3" fmla="*/ 0 h 109"/>
                    <a:gd name="T4" fmla="*/ 169 w 295"/>
                    <a:gd name="T5" fmla="*/ 89 h 109"/>
                    <a:gd name="T6" fmla="*/ 153 w 295"/>
                    <a:gd name="T7" fmla="*/ 38 h 109"/>
                    <a:gd name="T8" fmla="*/ 162 w 295"/>
                    <a:gd name="T9" fmla="*/ 29 h 109"/>
                    <a:gd name="T10" fmla="*/ 147 w 295"/>
                    <a:gd name="T11" fmla="*/ 11 h 109"/>
                    <a:gd name="T12" fmla="*/ 132 w 295"/>
                    <a:gd name="T13" fmla="*/ 29 h 109"/>
                    <a:gd name="T14" fmla="*/ 142 w 295"/>
                    <a:gd name="T15" fmla="*/ 39 h 109"/>
                    <a:gd name="T16" fmla="*/ 128 w 295"/>
                    <a:gd name="T17" fmla="*/ 89 h 109"/>
                    <a:gd name="T18" fmla="*/ 107 w 295"/>
                    <a:gd name="T19" fmla="*/ 0 h 109"/>
                    <a:gd name="T20" fmla="*/ 33 w 295"/>
                    <a:gd name="T21" fmla="*/ 35 h 109"/>
                    <a:gd name="T22" fmla="*/ 8 w 295"/>
                    <a:gd name="T23" fmla="*/ 109 h 109"/>
                    <a:gd name="T24" fmla="*/ 287 w 295"/>
                    <a:gd name="T25" fmla="*/ 109 h 109"/>
                    <a:gd name="T26" fmla="*/ 274 w 295"/>
                    <a:gd name="T27" fmla="*/ 46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5" h="109">
                      <a:moveTo>
                        <a:pt x="274" y="46"/>
                      </a:moveTo>
                      <a:cubicBezTo>
                        <a:pt x="251" y="13"/>
                        <a:pt x="187" y="0"/>
                        <a:pt x="187" y="0"/>
                      </a:cubicBezTo>
                      <a:cubicBezTo>
                        <a:pt x="186" y="59"/>
                        <a:pt x="169" y="89"/>
                        <a:pt x="169" y="89"/>
                      </a:cubicBezTo>
                      <a:cubicBezTo>
                        <a:pt x="162" y="54"/>
                        <a:pt x="153" y="38"/>
                        <a:pt x="153" y="38"/>
                      </a:cubicBezTo>
                      <a:cubicBezTo>
                        <a:pt x="162" y="29"/>
                        <a:pt x="162" y="29"/>
                        <a:pt x="162" y="29"/>
                      </a:cubicBezTo>
                      <a:cubicBezTo>
                        <a:pt x="147" y="11"/>
                        <a:pt x="147" y="11"/>
                        <a:pt x="147" y="11"/>
                      </a:cubicBezTo>
                      <a:cubicBezTo>
                        <a:pt x="132" y="29"/>
                        <a:pt x="132" y="29"/>
                        <a:pt x="132" y="29"/>
                      </a:cubicBezTo>
                      <a:cubicBezTo>
                        <a:pt x="142" y="39"/>
                        <a:pt x="142" y="39"/>
                        <a:pt x="142" y="39"/>
                      </a:cubicBezTo>
                      <a:cubicBezTo>
                        <a:pt x="131" y="60"/>
                        <a:pt x="128" y="89"/>
                        <a:pt x="128" y="89"/>
                      </a:cubicBezTo>
                      <a:cubicBezTo>
                        <a:pt x="114" y="74"/>
                        <a:pt x="107" y="0"/>
                        <a:pt x="107" y="0"/>
                      </a:cubicBezTo>
                      <a:cubicBezTo>
                        <a:pt x="107" y="0"/>
                        <a:pt x="60" y="8"/>
                        <a:pt x="33" y="35"/>
                      </a:cubicBezTo>
                      <a:cubicBezTo>
                        <a:pt x="0" y="67"/>
                        <a:pt x="8" y="109"/>
                        <a:pt x="8" y="109"/>
                      </a:cubicBezTo>
                      <a:cubicBezTo>
                        <a:pt x="287" y="109"/>
                        <a:pt x="287" y="109"/>
                        <a:pt x="287" y="109"/>
                      </a:cubicBezTo>
                      <a:cubicBezTo>
                        <a:pt x="287" y="109"/>
                        <a:pt x="295" y="76"/>
                        <a:pt x="274" y="4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p>
                  <a:endParaRPr lang="zh-CN" altLang="en-US" sz="2400"/>
                </a:p>
              </p:txBody>
            </p:sp>
            <p:sp>
              <p:nvSpPr>
                <p:cNvPr id="81" name="Oval 25"/>
                <p:cNvSpPr>
                  <a:spLocks noChangeArrowheads="1"/>
                </p:cNvSpPr>
                <p:nvPr/>
              </p:nvSpPr>
              <p:spPr bwMode="auto">
                <a:xfrm>
                  <a:off x="6811963" y="2574925"/>
                  <a:ext cx="142875" cy="142875"/>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p>
                  <a:endParaRPr lang="zh-CN" altLang="en-US" sz="2400"/>
                </a:p>
              </p:txBody>
            </p:sp>
            <p:sp>
              <p:nvSpPr>
                <p:cNvPr id="82" name="Freeform 26"/>
                <p:cNvSpPr/>
                <p:nvPr/>
              </p:nvSpPr>
              <p:spPr bwMode="auto">
                <a:xfrm>
                  <a:off x="6705601" y="2730500"/>
                  <a:ext cx="355600" cy="131762"/>
                </a:xfrm>
                <a:custGeom>
                  <a:avLst/>
                  <a:gdLst>
                    <a:gd name="T0" fmla="*/ 21 w 295"/>
                    <a:gd name="T1" fmla="*/ 46 h 109"/>
                    <a:gd name="T2" fmla="*/ 108 w 295"/>
                    <a:gd name="T3" fmla="*/ 0 h 109"/>
                    <a:gd name="T4" fmla="*/ 126 w 295"/>
                    <a:gd name="T5" fmla="*/ 89 h 109"/>
                    <a:gd name="T6" fmla="*/ 142 w 295"/>
                    <a:gd name="T7" fmla="*/ 38 h 109"/>
                    <a:gd name="T8" fmla="*/ 133 w 295"/>
                    <a:gd name="T9" fmla="*/ 29 h 109"/>
                    <a:gd name="T10" fmla="*/ 147 w 295"/>
                    <a:gd name="T11" fmla="*/ 11 h 109"/>
                    <a:gd name="T12" fmla="*/ 163 w 295"/>
                    <a:gd name="T13" fmla="*/ 29 h 109"/>
                    <a:gd name="T14" fmla="*/ 153 w 295"/>
                    <a:gd name="T15" fmla="*/ 39 h 109"/>
                    <a:gd name="T16" fmla="*/ 166 w 295"/>
                    <a:gd name="T17" fmla="*/ 89 h 109"/>
                    <a:gd name="T18" fmla="*/ 188 w 295"/>
                    <a:gd name="T19" fmla="*/ 0 h 109"/>
                    <a:gd name="T20" fmla="*/ 262 w 295"/>
                    <a:gd name="T21" fmla="*/ 35 h 109"/>
                    <a:gd name="T22" fmla="*/ 287 w 295"/>
                    <a:gd name="T23" fmla="*/ 109 h 109"/>
                    <a:gd name="T24" fmla="*/ 8 w 295"/>
                    <a:gd name="T25" fmla="*/ 109 h 109"/>
                    <a:gd name="T26" fmla="*/ 21 w 295"/>
                    <a:gd name="T27" fmla="*/ 46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5" h="109">
                      <a:moveTo>
                        <a:pt x="21" y="46"/>
                      </a:moveTo>
                      <a:cubicBezTo>
                        <a:pt x="44" y="13"/>
                        <a:pt x="108" y="0"/>
                        <a:pt x="108" y="0"/>
                      </a:cubicBezTo>
                      <a:cubicBezTo>
                        <a:pt x="108" y="59"/>
                        <a:pt x="126" y="89"/>
                        <a:pt x="126" y="89"/>
                      </a:cubicBezTo>
                      <a:cubicBezTo>
                        <a:pt x="133" y="54"/>
                        <a:pt x="142" y="38"/>
                        <a:pt x="142" y="38"/>
                      </a:cubicBezTo>
                      <a:cubicBezTo>
                        <a:pt x="133" y="29"/>
                        <a:pt x="133" y="29"/>
                        <a:pt x="133" y="29"/>
                      </a:cubicBezTo>
                      <a:cubicBezTo>
                        <a:pt x="147" y="11"/>
                        <a:pt x="147" y="11"/>
                        <a:pt x="147" y="11"/>
                      </a:cubicBezTo>
                      <a:cubicBezTo>
                        <a:pt x="163" y="29"/>
                        <a:pt x="163" y="29"/>
                        <a:pt x="163" y="29"/>
                      </a:cubicBezTo>
                      <a:cubicBezTo>
                        <a:pt x="153" y="39"/>
                        <a:pt x="153" y="39"/>
                        <a:pt x="153" y="39"/>
                      </a:cubicBezTo>
                      <a:cubicBezTo>
                        <a:pt x="164" y="60"/>
                        <a:pt x="166" y="89"/>
                        <a:pt x="166" y="89"/>
                      </a:cubicBezTo>
                      <a:cubicBezTo>
                        <a:pt x="181" y="74"/>
                        <a:pt x="188" y="0"/>
                        <a:pt x="188" y="0"/>
                      </a:cubicBezTo>
                      <a:cubicBezTo>
                        <a:pt x="188" y="0"/>
                        <a:pt x="235" y="8"/>
                        <a:pt x="262" y="35"/>
                      </a:cubicBezTo>
                      <a:cubicBezTo>
                        <a:pt x="295" y="67"/>
                        <a:pt x="287" y="109"/>
                        <a:pt x="287" y="109"/>
                      </a:cubicBezTo>
                      <a:cubicBezTo>
                        <a:pt x="8" y="109"/>
                        <a:pt x="8" y="109"/>
                        <a:pt x="8" y="109"/>
                      </a:cubicBezTo>
                      <a:cubicBezTo>
                        <a:pt x="8" y="109"/>
                        <a:pt x="0" y="76"/>
                        <a:pt x="21" y="4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p>
                  <a:endParaRPr lang="zh-CN" altLang="en-US" sz="2400"/>
                </a:p>
              </p:txBody>
            </p:sp>
          </p:grpSp>
          <p:sp>
            <p:nvSpPr>
              <p:cNvPr id="89" name="原创设计师QQ598969553             _18"/>
              <p:cNvSpPr/>
              <p:nvPr/>
            </p:nvSpPr>
            <p:spPr>
              <a:xfrm>
                <a:off x="13598" y="5571"/>
                <a:ext cx="3592" cy="408"/>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p>
                <a:pPr algn="ctr"/>
                <a:r>
                  <a:rPr lang="zh-CN" sz="1200" b="1" dirty="0">
                    <a:latin typeface="微软雅黑" panose="020B0503020204020204" charset="-122"/>
                    <a:ea typeface="微软雅黑" panose="020B0503020204020204" charset="-122"/>
                  </a:rPr>
                  <a:t>项目实施单位</a:t>
                </a:r>
                <a:endParaRPr lang="zh-CN" sz="1200" b="1" dirty="0">
                  <a:latin typeface="微软雅黑" panose="020B0503020204020204" charset="-122"/>
                  <a:ea typeface="微软雅黑" panose="020B0503020204020204" charset="-122"/>
                </a:endParaRPr>
              </a:p>
            </p:txBody>
          </p:sp>
        </p:grpSp>
        <p:grpSp>
          <p:nvGrpSpPr>
            <p:cNvPr id="12" name="组合 11"/>
            <p:cNvGrpSpPr/>
            <p:nvPr/>
          </p:nvGrpSpPr>
          <p:grpSpPr>
            <a:xfrm>
              <a:off x="5138" y="3901"/>
              <a:ext cx="2736" cy="1425"/>
              <a:chOff x="6826" y="4554"/>
              <a:chExt cx="2736" cy="1425"/>
            </a:xfrm>
          </p:grpSpPr>
          <p:grpSp>
            <p:nvGrpSpPr>
              <p:cNvPr id="6" name="原创设计师QQ598969553             _8"/>
              <p:cNvGrpSpPr/>
              <p:nvPr/>
            </p:nvGrpSpPr>
            <p:grpSpPr>
              <a:xfrm rot="0">
                <a:off x="7563" y="4554"/>
                <a:ext cx="1253" cy="1017"/>
                <a:chOff x="4627563" y="2378075"/>
                <a:chExt cx="596900" cy="484188"/>
              </a:xfrm>
              <a:solidFill>
                <a:schemeClr val="accent4"/>
              </a:solidFill>
            </p:grpSpPr>
            <p:sp>
              <p:nvSpPr>
                <p:cNvPr id="7" name="Oval 11"/>
                <p:cNvSpPr>
                  <a:spLocks noChangeArrowheads="1"/>
                </p:cNvSpPr>
                <p:nvPr/>
              </p:nvSpPr>
              <p:spPr bwMode="auto">
                <a:xfrm>
                  <a:off x="4808538" y="2378075"/>
                  <a:ext cx="239713" cy="239712"/>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p>
                  <a:endParaRPr lang="zh-CN" altLang="en-US" sz="2400"/>
                </a:p>
              </p:txBody>
            </p:sp>
            <p:sp>
              <p:nvSpPr>
                <p:cNvPr id="8" name="Freeform 12"/>
                <p:cNvSpPr/>
                <p:nvPr/>
              </p:nvSpPr>
              <p:spPr bwMode="auto">
                <a:xfrm>
                  <a:off x="4627563" y="2640013"/>
                  <a:ext cx="596900" cy="222250"/>
                </a:xfrm>
                <a:custGeom>
                  <a:avLst/>
                  <a:gdLst>
                    <a:gd name="T0" fmla="*/ 461 w 496"/>
                    <a:gd name="T1" fmla="*/ 78 h 184"/>
                    <a:gd name="T2" fmla="*/ 315 w 496"/>
                    <a:gd name="T3" fmla="*/ 0 h 184"/>
                    <a:gd name="T4" fmla="*/ 284 w 496"/>
                    <a:gd name="T5" fmla="*/ 150 h 184"/>
                    <a:gd name="T6" fmla="*/ 258 w 496"/>
                    <a:gd name="T7" fmla="*/ 65 h 184"/>
                    <a:gd name="T8" fmla="*/ 273 w 496"/>
                    <a:gd name="T9" fmla="*/ 49 h 184"/>
                    <a:gd name="T10" fmla="*/ 248 w 496"/>
                    <a:gd name="T11" fmla="*/ 18 h 184"/>
                    <a:gd name="T12" fmla="*/ 222 w 496"/>
                    <a:gd name="T13" fmla="*/ 49 h 184"/>
                    <a:gd name="T14" fmla="*/ 239 w 496"/>
                    <a:gd name="T15" fmla="*/ 66 h 184"/>
                    <a:gd name="T16" fmla="*/ 216 w 496"/>
                    <a:gd name="T17" fmla="*/ 150 h 184"/>
                    <a:gd name="T18" fmla="*/ 180 w 496"/>
                    <a:gd name="T19" fmla="*/ 0 h 184"/>
                    <a:gd name="T20" fmla="*/ 55 w 496"/>
                    <a:gd name="T21" fmla="*/ 59 h 184"/>
                    <a:gd name="T22" fmla="*/ 13 w 496"/>
                    <a:gd name="T23" fmla="*/ 184 h 184"/>
                    <a:gd name="T24" fmla="*/ 483 w 496"/>
                    <a:gd name="T25" fmla="*/ 184 h 184"/>
                    <a:gd name="T26" fmla="*/ 461 w 496"/>
                    <a:gd name="T27" fmla="*/ 78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96" h="184">
                      <a:moveTo>
                        <a:pt x="461" y="78"/>
                      </a:moveTo>
                      <a:cubicBezTo>
                        <a:pt x="423" y="22"/>
                        <a:pt x="315" y="0"/>
                        <a:pt x="315" y="0"/>
                      </a:cubicBezTo>
                      <a:cubicBezTo>
                        <a:pt x="314" y="100"/>
                        <a:pt x="284" y="150"/>
                        <a:pt x="284" y="150"/>
                      </a:cubicBezTo>
                      <a:cubicBezTo>
                        <a:pt x="273" y="92"/>
                        <a:pt x="258" y="65"/>
                        <a:pt x="258" y="65"/>
                      </a:cubicBezTo>
                      <a:cubicBezTo>
                        <a:pt x="273" y="49"/>
                        <a:pt x="273" y="49"/>
                        <a:pt x="273" y="49"/>
                      </a:cubicBezTo>
                      <a:cubicBezTo>
                        <a:pt x="248" y="18"/>
                        <a:pt x="248" y="18"/>
                        <a:pt x="248" y="18"/>
                      </a:cubicBezTo>
                      <a:cubicBezTo>
                        <a:pt x="222" y="49"/>
                        <a:pt x="222" y="49"/>
                        <a:pt x="222" y="49"/>
                      </a:cubicBezTo>
                      <a:cubicBezTo>
                        <a:pt x="239" y="66"/>
                        <a:pt x="239" y="66"/>
                        <a:pt x="239" y="66"/>
                      </a:cubicBezTo>
                      <a:cubicBezTo>
                        <a:pt x="220" y="102"/>
                        <a:pt x="216" y="150"/>
                        <a:pt x="216" y="150"/>
                      </a:cubicBezTo>
                      <a:cubicBezTo>
                        <a:pt x="192" y="124"/>
                        <a:pt x="180" y="0"/>
                        <a:pt x="180" y="0"/>
                      </a:cubicBezTo>
                      <a:cubicBezTo>
                        <a:pt x="180" y="0"/>
                        <a:pt x="100" y="13"/>
                        <a:pt x="55" y="59"/>
                      </a:cubicBezTo>
                      <a:cubicBezTo>
                        <a:pt x="0" y="113"/>
                        <a:pt x="13" y="184"/>
                        <a:pt x="13" y="184"/>
                      </a:cubicBezTo>
                      <a:cubicBezTo>
                        <a:pt x="483" y="184"/>
                        <a:pt x="483" y="184"/>
                        <a:pt x="483" y="184"/>
                      </a:cubicBezTo>
                      <a:cubicBezTo>
                        <a:pt x="483" y="184"/>
                        <a:pt x="496" y="128"/>
                        <a:pt x="461" y="7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p>
                  <a:endParaRPr lang="zh-CN" altLang="en-US" sz="2400"/>
                </a:p>
              </p:txBody>
            </p:sp>
          </p:grpSp>
          <p:sp>
            <p:nvSpPr>
              <p:cNvPr id="9" name="原创设计师QQ598969553             _14"/>
              <p:cNvSpPr/>
              <p:nvPr/>
            </p:nvSpPr>
            <p:spPr>
              <a:xfrm>
                <a:off x="6826" y="5571"/>
                <a:ext cx="2737" cy="408"/>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p>
                <a:pPr algn="ctr"/>
                <a:r>
                  <a:rPr lang="zh-CN" altLang="en-US" sz="1200" b="1" dirty="0">
                    <a:latin typeface="微软雅黑" panose="020B0503020204020204" charset="-122"/>
                    <a:ea typeface="微软雅黑" panose="020B0503020204020204" charset="-122"/>
                  </a:rPr>
                  <a:t>县财政局</a:t>
                </a:r>
                <a:endParaRPr lang="en-US" altLang="zh-CN" sz="1200" b="1" dirty="0">
                  <a:latin typeface="微软雅黑" panose="020B0503020204020204" charset="-122"/>
                  <a:ea typeface="微软雅黑" panose="020B0503020204020204" charset="-122"/>
                </a:endParaRPr>
              </a:p>
            </p:txBody>
          </p:sp>
        </p:grpSp>
        <p:grpSp>
          <p:nvGrpSpPr>
            <p:cNvPr id="10" name="组合 9"/>
            <p:cNvGrpSpPr/>
            <p:nvPr/>
          </p:nvGrpSpPr>
          <p:grpSpPr>
            <a:xfrm>
              <a:off x="8670" y="3901"/>
              <a:ext cx="2736" cy="1425"/>
              <a:chOff x="10585" y="6614"/>
              <a:chExt cx="2736" cy="1425"/>
            </a:xfrm>
          </p:grpSpPr>
          <p:grpSp>
            <p:nvGrpSpPr>
              <p:cNvPr id="2" name="原创设计师QQ598969553             _8"/>
              <p:cNvGrpSpPr/>
              <p:nvPr/>
            </p:nvGrpSpPr>
            <p:grpSpPr>
              <a:xfrm rot="0">
                <a:off x="11322" y="6614"/>
                <a:ext cx="1253" cy="1017"/>
                <a:chOff x="4627563" y="2378075"/>
                <a:chExt cx="596900" cy="484188"/>
              </a:xfrm>
              <a:solidFill>
                <a:schemeClr val="accent4"/>
              </a:solidFill>
            </p:grpSpPr>
            <p:sp>
              <p:nvSpPr>
                <p:cNvPr id="3" name="Oval 11"/>
                <p:cNvSpPr>
                  <a:spLocks noChangeArrowheads="1"/>
                </p:cNvSpPr>
                <p:nvPr/>
              </p:nvSpPr>
              <p:spPr bwMode="auto">
                <a:xfrm>
                  <a:off x="4808538" y="2378075"/>
                  <a:ext cx="239713" cy="239712"/>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p>
                  <a:endParaRPr lang="zh-CN" altLang="en-US" sz="2400"/>
                </a:p>
              </p:txBody>
            </p:sp>
            <p:sp>
              <p:nvSpPr>
                <p:cNvPr id="4" name="Freeform 12"/>
                <p:cNvSpPr/>
                <p:nvPr/>
              </p:nvSpPr>
              <p:spPr bwMode="auto">
                <a:xfrm>
                  <a:off x="4627563" y="2640013"/>
                  <a:ext cx="596900" cy="222250"/>
                </a:xfrm>
                <a:custGeom>
                  <a:avLst/>
                  <a:gdLst>
                    <a:gd name="T0" fmla="*/ 461 w 496"/>
                    <a:gd name="T1" fmla="*/ 78 h 184"/>
                    <a:gd name="T2" fmla="*/ 315 w 496"/>
                    <a:gd name="T3" fmla="*/ 0 h 184"/>
                    <a:gd name="T4" fmla="*/ 284 w 496"/>
                    <a:gd name="T5" fmla="*/ 150 h 184"/>
                    <a:gd name="T6" fmla="*/ 258 w 496"/>
                    <a:gd name="T7" fmla="*/ 65 h 184"/>
                    <a:gd name="T8" fmla="*/ 273 w 496"/>
                    <a:gd name="T9" fmla="*/ 49 h 184"/>
                    <a:gd name="T10" fmla="*/ 248 w 496"/>
                    <a:gd name="T11" fmla="*/ 18 h 184"/>
                    <a:gd name="T12" fmla="*/ 222 w 496"/>
                    <a:gd name="T13" fmla="*/ 49 h 184"/>
                    <a:gd name="T14" fmla="*/ 239 w 496"/>
                    <a:gd name="T15" fmla="*/ 66 h 184"/>
                    <a:gd name="T16" fmla="*/ 216 w 496"/>
                    <a:gd name="T17" fmla="*/ 150 h 184"/>
                    <a:gd name="T18" fmla="*/ 180 w 496"/>
                    <a:gd name="T19" fmla="*/ 0 h 184"/>
                    <a:gd name="T20" fmla="*/ 55 w 496"/>
                    <a:gd name="T21" fmla="*/ 59 h 184"/>
                    <a:gd name="T22" fmla="*/ 13 w 496"/>
                    <a:gd name="T23" fmla="*/ 184 h 184"/>
                    <a:gd name="T24" fmla="*/ 483 w 496"/>
                    <a:gd name="T25" fmla="*/ 184 h 184"/>
                    <a:gd name="T26" fmla="*/ 461 w 496"/>
                    <a:gd name="T27" fmla="*/ 78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96" h="184">
                      <a:moveTo>
                        <a:pt x="461" y="78"/>
                      </a:moveTo>
                      <a:cubicBezTo>
                        <a:pt x="423" y="22"/>
                        <a:pt x="315" y="0"/>
                        <a:pt x="315" y="0"/>
                      </a:cubicBezTo>
                      <a:cubicBezTo>
                        <a:pt x="314" y="100"/>
                        <a:pt x="284" y="150"/>
                        <a:pt x="284" y="150"/>
                      </a:cubicBezTo>
                      <a:cubicBezTo>
                        <a:pt x="273" y="92"/>
                        <a:pt x="258" y="65"/>
                        <a:pt x="258" y="65"/>
                      </a:cubicBezTo>
                      <a:cubicBezTo>
                        <a:pt x="273" y="49"/>
                        <a:pt x="273" y="49"/>
                        <a:pt x="273" y="49"/>
                      </a:cubicBezTo>
                      <a:cubicBezTo>
                        <a:pt x="248" y="18"/>
                        <a:pt x="248" y="18"/>
                        <a:pt x="248" y="18"/>
                      </a:cubicBezTo>
                      <a:cubicBezTo>
                        <a:pt x="222" y="49"/>
                        <a:pt x="222" y="49"/>
                        <a:pt x="222" y="49"/>
                      </a:cubicBezTo>
                      <a:cubicBezTo>
                        <a:pt x="239" y="66"/>
                        <a:pt x="239" y="66"/>
                        <a:pt x="239" y="66"/>
                      </a:cubicBezTo>
                      <a:cubicBezTo>
                        <a:pt x="220" y="102"/>
                        <a:pt x="216" y="150"/>
                        <a:pt x="216" y="150"/>
                      </a:cubicBezTo>
                      <a:cubicBezTo>
                        <a:pt x="192" y="124"/>
                        <a:pt x="180" y="0"/>
                        <a:pt x="180" y="0"/>
                      </a:cubicBezTo>
                      <a:cubicBezTo>
                        <a:pt x="180" y="0"/>
                        <a:pt x="100" y="13"/>
                        <a:pt x="55" y="59"/>
                      </a:cubicBezTo>
                      <a:cubicBezTo>
                        <a:pt x="0" y="113"/>
                        <a:pt x="13" y="184"/>
                        <a:pt x="13" y="184"/>
                      </a:cubicBezTo>
                      <a:cubicBezTo>
                        <a:pt x="483" y="184"/>
                        <a:pt x="483" y="184"/>
                        <a:pt x="483" y="184"/>
                      </a:cubicBezTo>
                      <a:cubicBezTo>
                        <a:pt x="483" y="184"/>
                        <a:pt x="496" y="128"/>
                        <a:pt x="461" y="7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p>
                  <a:endParaRPr lang="zh-CN" altLang="en-US" sz="2400"/>
                </a:p>
              </p:txBody>
            </p:sp>
          </p:grpSp>
          <p:sp>
            <p:nvSpPr>
              <p:cNvPr id="5" name="原创设计师QQ598969553             _14"/>
              <p:cNvSpPr/>
              <p:nvPr/>
            </p:nvSpPr>
            <p:spPr>
              <a:xfrm>
                <a:off x="10585" y="7631"/>
                <a:ext cx="2737" cy="408"/>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p>
                <a:pPr algn="ctr"/>
                <a:r>
                  <a:rPr lang="zh-CN" altLang="en-US" sz="1200" b="1" dirty="0">
                    <a:latin typeface="微软雅黑" panose="020B0503020204020204" charset="-122"/>
                    <a:ea typeface="微软雅黑" panose="020B0503020204020204" charset="-122"/>
                  </a:rPr>
                  <a:t>省财政厅</a:t>
                </a:r>
                <a:endParaRPr lang="zh-CN" altLang="en-US" sz="1200" b="1" dirty="0">
                  <a:latin typeface="微软雅黑" panose="020B0503020204020204" charset="-122"/>
                  <a:ea typeface="微软雅黑" panose="020B0503020204020204" charset="-122"/>
                </a:endParaRPr>
              </a:p>
            </p:txBody>
          </p:sp>
        </p:grpSp>
        <p:grpSp>
          <p:nvGrpSpPr>
            <p:cNvPr id="18" name="组合 17"/>
            <p:cNvGrpSpPr/>
            <p:nvPr/>
          </p:nvGrpSpPr>
          <p:grpSpPr>
            <a:xfrm>
              <a:off x="12087" y="5062"/>
              <a:ext cx="875" cy="120"/>
              <a:chOff x="12087" y="5715"/>
              <a:chExt cx="875" cy="120"/>
            </a:xfrm>
          </p:grpSpPr>
          <p:sp>
            <p:nvSpPr>
              <p:cNvPr id="15" name="Oval 25"/>
              <p:cNvSpPr>
                <a:spLocks noChangeArrowheads="1"/>
              </p:cNvSpPr>
              <p:nvPr/>
            </p:nvSpPr>
            <p:spPr bwMode="auto">
              <a:xfrm>
                <a:off x="12087" y="5715"/>
                <a:ext cx="120" cy="120"/>
              </a:xfrm>
              <a:prstGeom prst="ellipse">
                <a:avLst/>
              </a:prstGeom>
              <a:solidFill>
                <a:schemeClr val="accent6"/>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p>
                <a:endParaRPr lang="zh-CN" altLang="en-US" sz="2400"/>
              </a:p>
            </p:txBody>
          </p:sp>
          <p:sp>
            <p:nvSpPr>
              <p:cNvPr id="16" name="Oval 25"/>
              <p:cNvSpPr>
                <a:spLocks noChangeArrowheads="1"/>
              </p:cNvSpPr>
              <p:nvPr/>
            </p:nvSpPr>
            <p:spPr bwMode="auto">
              <a:xfrm>
                <a:off x="12467" y="5715"/>
                <a:ext cx="120" cy="120"/>
              </a:xfrm>
              <a:prstGeom prst="ellipse">
                <a:avLst/>
              </a:prstGeom>
              <a:solidFill>
                <a:schemeClr val="accent6"/>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p>
                <a:endParaRPr lang="zh-CN" altLang="en-US" sz="2400"/>
              </a:p>
            </p:txBody>
          </p:sp>
          <p:sp>
            <p:nvSpPr>
              <p:cNvPr id="17" name="Oval 25"/>
              <p:cNvSpPr>
                <a:spLocks noChangeArrowheads="1"/>
              </p:cNvSpPr>
              <p:nvPr/>
            </p:nvSpPr>
            <p:spPr bwMode="auto">
              <a:xfrm>
                <a:off x="12842" y="5715"/>
                <a:ext cx="120" cy="120"/>
              </a:xfrm>
              <a:prstGeom prst="ellipse">
                <a:avLst/>
              </a:prstGeom>
              <a:solidFill>
                <a:schemeClr val="accent6"/>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p>
                <a:endParaRPr lang="zh-CN" altLang="en-US" sz="2400"/>
              </a:p>
            </p:txBody>
          </p:sp>
        </p:grpSp>
        <p:sp>
          <p:nvSpPr>
            <p:cNvPr id="34" name="原创设计师QQ598969553             _33"/>
            <p:cNvSpPr>
              <a:spLocks noEditPoints="1"/>
            </p:cNvSpPr>
            <p:nvPr/>
          </p:nvSpPr>
          <p:spPr bwMode="auto">
            <a:xfrm>
              <a:off x="4384" y="4717"/>
              <a:ext cx="708" cy="810"/>
            </a:xfrm>
            <a:custGeom>
              <a:avLst/>
              <a:gdLst>
                <a:gd name="T0" fmla="*/ 390 w 611"/>
                <a:gd name="T1" fmla="*/ 0 h 698"/>
                <a:gd name="T2" fmla="*/ 603 w 611"/>
                <a:gd name="T3" fmla="*/ 202 h 698"/>
                <a:gd name="T4" fmla="*/ 611 w 611"/>
                <a:gd name="T5" fmla="*/ 222 h 698"/>
                <a:gd name="T6" fmla="*/ 590 w 611"/>
                <a:gd name="T7" fmla="*/ 677 h 698"/>
                <a:gd name="T8" fmla="*/ 589 w 611"/>
                <a:gd name="T9" fmla="*/ 677 h 698"/>
                <a:gd name="T10" fmla="*/ 72 w 611"/>
                <a:gd name="T11" fmla="*/ 698 h 698"/>
                <a:gd name="T12" fmla="*/ 21 w 611"/>
                <a:gd name="T13" fmla="*/ 677 h 698"/>
                <a:gd name="T14" fmla="*/ 0 w 611"/>
                <a:gd name="T15" fmla="*/ 72 h 698"/>
                <a:gd name="T16" fmla="*/ 72 w 611"/>
                <a:gd name="T17" fmla="*/ 0 h 698"/>
                <a:gd name="T18" fmla="*/ 149 w 611"/>
                <a:gd name="T19" fmla="*/ 534 h 698"/>
                <a:gd name="T20" fmla="*/ 435 w 611"/>
                <a:gd name="T21" fmla="*/ 518 h 698"/>
                <a:gd name="T22" fmla="*/ 149 w 611"/>
                <a:gd name="T23" fmla="*/ 502 h 698"/>
                <a:gd name="T24" fmla="*/ 149 w 611"/>
                <a:gd name="T25" fmla="*/ 534 h 698"/>
                <a:gd name="T26" fmla="*/ 149 w 611"/>
                <a:gd name="T27" fmla="*/ 421 h 698"/>
                <a:gd name="T28" fmla="*/ 348 w 611"/>
                <a:gd name="T29" fmla="*/ 405 h 698"/>
                <a:gd name="T30" fmla="*/ 149 w 611"/>
                <a:gd name="T31" fmla="*/ 388 h 698"/>
                <a:gd name="T32" fmla="*/ 149 w 611"/>
                <a:gd name="T33" fmla="*/ 421 h 698"/>
                <a:gd name="T34" fmla="*/ 149 w 611"/>
                <a:gd name="T35" fmla="*/ 307 h 698"/>
                <a:gd name="T36" fmla="*/ 478 w 611"/>
                <a:gd name="T37" fmla="*/ 291 h 698"/>
                <a:gd name="T38" fmla="*/ 149 w 611"/>
                <a:gd name="T39" fmla="*/ 275 h 698"/>
                <a:gd name="T40" fmla="*/ 149 w 611"/>
                <a:gd name="T41" fmla="*/ 307 h 698"/>
                <a:gd name="T42" fmla="*/ 374 w 611"/>
                <a:gd name="T43" fmla="*/ 53 h 698"/>
                <a:gd name="T44" fmla="*/ 59 w 611"/>
                <a:gd name="T45" fmla="*/ 59 h 698"/>
                <a:gd name="T46" fmla="*/ 54 w 611"/>
                <a:gd name="T47" fmla="*/ 626 h 698"/>
                <a:gd name="T48" fmla="*/ 59 w 611"/>
                <a:gd name="T49" fmla="*/ 639 h 698"/>
                <a:gd name="T50" fmla="*/ 539 w 611"/>
                <a:gd name="T51" fmla="*/ 644 h 698"/>
                <a:gd name="T52" fmla="*/ 552 w 611"/>
                <a:gd name="T53" fmla="*/ 639 h 698"/>
                <a:gd name="T54" fmla="*/ 557 w 611"/>
                <a:gd name="T55" fmla="*/ 237 h 698"/>
                <a:gd name="T56" fmla="*/ 392 w 611"/>
                <a:gd name="T57" fmla="*/ 219 h 698"/>
                <a:gd name="T58" fmla="*/ 374 w 611"/>
                <a:gd name="T59" fmla="*/ 176 h 698"/>
                <a:gd name="T60" fmla="*/ 530 w 611"/>
                <a:gd name="T61" fmla="*/ 205 h 698"/>
                <a:gd name="T62" fmla="*/ 406 w 611"/>
                <a:gd name="T63" fmla="*/ 81 h 698"/>
                <a:gd name="T64" fmla="*/ 414 w 611"/>
                <a:gd name="T65" fmla="*/ 196 h 698"/>
                <a:gd name="T66" fmla="*/ 435 w 611"/>
                <a:gd name="T67" fmla="*/ 205 h 6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11" h="698">
                  <a:moveTo>
                    <a:pt x="72" y="0"/>
                  </a:moveTo>
                  <a:cubicBezTo>
                    <a:pt x="390" y="0"/>
                    <a:pt x="390" y="0"/>
                    <a:pt x="390" y="0"/>
                  </a:cubicBezTo>
                  <a:cubicBezTo>
                    <a:pt x="397" y="0"/>
                    <a:pt x="404" y="3"/>
                    <a:pt x="409" y="8"/>
                  </a:cubicBezTo>
                  <a:cubicBezTo>
                    <a:pt x="603" y="202"/>
                    <a:pt x="603" y="202"/>
                    <a:pt x="603" y="202"/>
                  </a:cubicBezTo>
                  <a:cubicBezTo>
                    <a:pt x="608" y="207"/>
                    <a:pt x="611" y="214"/>
                    <a:pt x="611" y="221"/>
                  </a:cubicBezTo>
                  <a:cubicBezTo>
                    <a:pt x="611" y="222"/>
                    <a:pt x="611" y="222"/>
                    <a:pt x="611" y="222"/>
                  </a:cubicBezTo>
                  <a:cubicBezTo>
                    <a:pt x="611" y="626"/>
                    <a:pt x="611" y="626"/>
                    <a:pt x="611" y="626"/>
                  </a:cubicBezTo>
                  <a:cubicBezTo>
                    <a:pt x="611" y="646"/>
                    <a:pt x="603" y="663"/>
                    <a:pt x="590" y="677"/>
                  </a:cubicBezTo>
                  <a:cubicBezTo>
                    <a:pt x="590" y="677"/>
                    <a:pt x="590" y="677"/>
                    <a:pt x="590" y="677"/>
                  </a:cubicBezTo>
                  <a:cubicBezTo>
                    <a:pt x="589" y="677"/>
                    <a:pt x="589" y="677"/>
                    <a:pt x="589" y="677"/>
                  </a:cubicBezTo>
                  <a:cubicBezTo>
                    <a:pt x="576" y="690"/>
                    <a:pt x="558" y="698"/>
                    <a:pt x="539" y="698"/>
                  </a:cubicBezTo>
                  <a:cubicBezTo>
                    <a:pt x="72" y="698"/>
                    <a:pt x="72" y="698"/>
                    <a:pt x="72" y="698"/>
                  </a:cubicBezTo>
                  <a:cubicBezTo>
                    <a:pt x="52" y="698"/>
                    <a:pt x="35" y="690"/>
                    <a:pt x="21" y="677"/>
                  </a:cubicBezTo>
                  <a:cubicBezTo>
                    <a:pt x="21" y="677"/>
                    <a:pt x="21" y="677"/>
                    <a:pt x="21" y="677"/>
                  </a:cubicBezTo>
                  <a:cubicBezTo>
                    <a:pt x="8" y="663"/>
                    <a:pt x="0" y="646"/>
                    <a:pt x="0" y="626"/>
                  </a:cubicBezTo>
                  <a:cubicBezTo>
                    <a:pt x="0" y="72"/>
                    <a:pt x="0" y="72"/>
                    <a:pt x="0" y="72"/>
                  </a:cubicBezTo>
                  <a:cubicBezTo>
                    <a:pt x="0" y="52"/>
                    <a:pt x="8" y="34"/>
                    <a:pt x="21" y="21"/>
                  </a:cubicBezTo>
                  <a:cubicBezTo>
                    <a:pt x="34" y="8"/>
                    <a:pt x="52" y="0"/>
                    <a:pt x="72" y="0"/>
                  </a:cubicBezTo>
                  <a:close/>
                  <a:moveTo>
                    <a:pt x="149" y="534"/>
                  </a:moveTo>
                  <a:cubicBezTo>
                    <a:pt x="149" y="534"/>
                    <a:pt x="149" y="534"/>
                    <a:pt x="149" y="534"/>
                  </a:cubicBezTo>
                  <a:cubicBezTo>
                    <a:pt x="419" y="534"/>
                    <a:pt x="419" y="534"/>
                    <a:pt x="419" y="534"/>
                  </a:cubicBezTo>
                  <a:cubicBezTo>
                    <a:pt x="428" y="534"/>
                    <a:pt x="435" y="527"/>
                    <a:pt x="435" y="518"/>
                  </a:cubicBezTo>
                  <a:cubicBezTo>
                    <a:pt x="435" y="509"/>
                    <a:pt x="428" y="502"/>
                    <a:pt x="419" y="502"/>
                  </a:cubicBezTo>
                  <a:cubicBezTo>
                    <a:pt x="149" y="502"/>
                    <a:pt x="149" y="502"/>
                    <a:pt x="149" y="502"/>
                  </a:cubicBezTo>
                  <a:cubicBezTo>
                    <a:pt x="140" y="502"/>
                    <a:pt x="133" y="509"/>
                    <a:pt x="133" y="518"/>
                  </a:cubicBezTo>
                  <a:cubicBezTo>
                    <a:pt x="133" y="527"/>
                    <a:pt x="140" y="534"/>
                    <a:pt x="149" y="534"/>
                  </a:cubicBezTo>
                  <a:close/>
                  <a:moveTo>
                    <a:pt x="149" y="421"/>
                  </a:moveTo>
                  <a:cubicBezTo>
                    <a:pt x="149" y="421"/>
                    <a:pt x="149" y="421"/>
                    <a:pt x="149" y="421"/>
                  </a:cubicBezTo>
                  <a:cubicBezTo>
                    <a:pt x="333" y="421"/>
                    <a:pt x="333" y="421"/>
                    <a:pt x="333" y="421"/>
                  </a:cubicBezTo>
                  <a:cubicBezTo>
                    <a:pt x="342" y="421"/>
                    <a:pt x="348" y="413"/>
                    <a:pt x="348" y="405"/>
                  </a:cubicBezTo>
                  <a:cubicBezTo>
                    <a:pt x="348" y="396"/>
                    <a:pt x="342" y="388"/>
                    <a:pt x="333" y="388"/>
                  </a:cubicBezTo>
                  <a:cubicBezTo>
                    <a:pt x="149" y="388"/>
                    <a:pt x="149" y="388"/>
                    <a:pt x="149" y="388"/>
                  </a:cubicBezTo>
                  <a:cubicBezTo>
                    <a:pt x="140" y="388"/>
                    <a:pt x="133" y="396"/>
                    <a:pt x="133" y="405"/>
                  </a:cubicBezTo>
                  <a:cubicBezTo>
                    <a:pt x="133" y="413"/>
                    <a:pt x="140" y="421"/>
                    <a:pt x="149" y="421"/>
                  </a:cubicBezTo>
                  <a:close/>
                  <a:moveTo>
                    <a:pt x="149" y="307"/>
                  </a:moveTo>
                  <a:cubicBezTo>
                    <a:pt x="149" y="307"/>
                    <a:pt x="149" y="307"/>
                    <a:pt x="149" y="307"/>
                  </a:cubicBezTo>
                  <a:cubicBezTo>
                    <a:pt x="461" y="307"/>
                    <a:pt x="461" y="307"/>
                    <a:pt x="461" y="307"/>
                  </a:cubicBezTo>
                  <a:cubicBezTo>
                    <a:pt x="470" y="307"/>
                    <a:pt x="478" y="300"/>
                    <a:pt x="478" y="291"/>
                  </a:cubicBezTo>
                  <a:cubicBezTo>
                    <a:pt x="478" y="282"/>
                    <a:pt x="470" y="275"/>
                    <a:pt x="461" y="275"/>
                  </a:cubicBezTo>
                  <a:cubicBezTo>
                    <a:pt x="149" y="275"/>
                    <a:pt x="149" y="275"/>
                    <a:pt x="149" y="275"/>
                  </a:cubicBezTo>
                  <a:cubicBezTo>
                    <a:pt x="140" y="275"/>
                    <a:pt x="133" y="282"/>
                    <a:pt x="133" y="291"/>
                  </a:cubicBezTo>
                  <a:cubicBezTo>
                    <a:pt x="133" y="300"/>
                    <a:pt x="140" y="307"/>
                    <a:pt x="149" y="307"/>
                  </a:cubicBezTo>
                  <a:close/>
                  <a:moveTo>
                    <a:pt x="374" y="53"/>
                  </a:moveTo>
                  <a:cubicBezTo>
                    <a:pt x="374" y="53"/>
                    <a:pt x="374" y="53"/>
                    <a:pt x="374" y="53"/>
                  </a:cubicBezTo>
                  <a:cubicBezTo>
                    <a:pt x="72" y="53"/>
                    <a:pt x="72" y="53"/>
                    <a:pt x="72" y="53"/>
                  </a:cubicBezTo>
                  <a:cubicBezTo>
                    <a:pt x="67" y="53"/>
                    <a:pt x="62" y="55"/>
                    <a:pt x="59" y="59"/>
                  </a:cubicBezTo>
                  <a:cubicBezTo>
                    <a:pt x="56" y="62"/>
                    <a:pt x="54" y="67"/>
                    <a:pt x="54" y="72"/>
                  </a:cubicBezTo>
                  <a:cubicBezTo>
                    <a:pt x="54" y="626"/>
                    <a:pt x="54" y="626"/>
                    <a:pt x="54" y="626"/>
                  </a:cubicBezTo>
                  <a:cubicBezTo>
                    <a:pt x="54" y="631"/>
                    <a:pt x="56" y="635"/>
                    <a:pt x="59" y="639"/>
                  </a:cubicBezTo>
                  <a:cubicBezTo>
                    <a:pt x="59" y="639"/>
                    <a:pt x="59" y="639"/>
                    <a:pt x="59" y="639"/>
                  </a:cubicBezTo>
                  <a:cubicBezTo>
                    <a:pt x="62" y="642"/>
                    <a:pt x="67" y="644"/>
                    <a:pt x="72" y="644"/>
                  </a:cubicBezTo>
                  <a:cubicBezTo>
                    <a:pt x="539" y="644"/>
                    <a:pt x="539" y="644"/>
                    <a:pt x="539" y="644"/>
                  </a:cubicBezTo>
                  <a:cubicBezTo>
                    <a:pt x="544" y="644"/>
                    <a:pt x="549" y="642"/>
                    <a:pt x="552" y="639"/>
                  </a:cubicBezTo>
                  <a:cubicBezTo>
                    <a:pt x="552" y="639"/>
                    <a:pt x="552" y="639"/>
                    <a:pt x="552" y="639"/>
                  </a:cubicBezTo>
                  <a:cubicBezTo>
                    <a:pt x="555" y="635"/>
                    <a:pt x="557" y="631"/>
                    <a:pt x="557" y="626"/>
                  </a:cubicBezTo>
                  <a:cubicBezTo>
                    <a:pt x="557" y="237"/>
                    <a:pt x="557" y="237"/>
                    <a:pt x="557" y="237"/>
                  </a:cubicBezTo>
                  <a:cubicBezTo>
                    <a:pt x="435" y="237"/>
                    <a:pt x="435" y="237"/>
                    <a:pt x="435" y="237"/>
                  </a:cubicBezTo>
                  <a:cubicBezTo>
                    <a:pt x="418" y="237"/>
                    <a:pt x="403" y="230"/>
                    <a:pt x="392" y="219"/>
                  </a:cubicBezTo>
                  <a:cubicBezTo>
                    <a:pt x="391" y="218"/>
                    <a:pt x="391" y="218"/>
                    <a:pt x="391" y="218"/>
                  </a:cubicBezTo>
                  <a:cubicBezTo>
                    <a:pt x="380" y="207"/>
                    <a:pt x="374" y="192"/>
                    <a:pt x="374" y="176"/>
                  </a:cubicBezTo>
                  <a:cubicBezTo>
                    <a:pt x="374" y="53"/>
                    <a:pt x="374" y="53"/>
                    <a:pt x="374" y="53"/>
                  </a:cubicBezTo>
                  <a:close/>
                  <a:moveTo>
                    <a:pt x="530" y="205"/>
                  </a:moveTo>
                  <a:cubicBezTo>
                    <a:pt x="530" y="205"/>
                    <a:pt x="530" y="205"/>
                    <a:pt x="530" y="205"/>
                  </a:cubicBezTo>
                  <a:cubicBezTo>
                    <a:pt x="406" y="81"/>
                    <a:pt x="406" y="81"/>
                    <a:pt x="406" y="81"/>
                  </a:cubicBezTo>
                  <a:cubicBezTo>
                    <a:pt x="406" y="176"/>
                    <a:pt x="406" y="176"/>
                    <a:pt x="406" y="176"/>
                  </a:cubicBezTo>
                  <a:cubicBezTo>
                    <a:pt x="406" y="183"/>
                    <a:pt x="409" y="190"/>
                    <a:pt x="414" y="196"/>
                  </a:cubicBezTo>
                  <a:cubicBezTo>
                    <a:pt x="414" y="196"/>
                    <a:pt x="414" y="196"/>
                    <a:pt x="414" y="196"/>
                  </a:cubicBezTo>
                  <a:cubicBezTo>
                    <a:pt x="420" y="201"/>
                    <a:pt x="427" y="205"/>
                    <a:pt x="435" y="205"/>
                  </a:cubicBezTo>
                  <a:cubicBezTo>
                    <a:pt x="530" y="205"/>
                    <a:pt x="530" y="205"/>
                    <a:pt x="530" y="205"/>
                  </a:cubicBezTo>
                  <a:close/>
                </a:path>
              </a:pathLst>
            </a:custGeom>
            <a:solidFill>
              <a:schemeClr val="bg1">
                <a:lumMod val="50000"/>
              </a:schemeClr>
            </a:solidFill>
            <a:ln>
              <a:noFill/>
            </a:ln>
          </p:spPr>
          <p:txBody>
            <a:bodyPr vert="horz" wrap="square" lIns="91440" tIns="45720" rIns="91440" bIns="45720" numCol="1" anchor="t" anchorCtr="0" compatLnSpc="1"/>
            <a:p>
              <a:endParaRPr lang="zh-CN" altLang="en-US"/>
            </a:p>
          </p:txBody>
        </p:sp>
        <p:sp>
          <p:nvSpPr>
            <p:cNvPr id="19" name="下弧形箭头 18"/>
            <p:cNvSpPr/>
            <p:nvPr/>
          </p:nvSpPr>
          <p:spPr>
            <a:xfrm>
              <a:off x="3775" y="5326"/>
              <a:ext cx="2137" cy="865"/>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sp>
          <p:nvSpPr>
            <p:cNvPr id="20" name="上弧形箭头 19"/>
            <p:cNvSpPr/>
            <p:nvPr/>
          </p:nvSpPr>
          <p:spPr>
            <a:xfrm>
              <a:off x="7400" y="3901"/>
              <a:ext cx="2007" cy="914"/>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sp>
          <p:nvSpPr>
            <p:cNvPr id="21" name="下弧形箭头 20"/>
            <p:cNvSpPr/>
            <p:nvPr/>
          </p:nvSpPr>
          <p:spPr>
            <a:xfrm>
              <a:off x="10487" y="5326"/>
              <a:ext cx="2137" cy="865"/>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sp>
          <p:nvSpPr>
            <p:cNvPr id="22" name="上弧形箭头 21"/>
            <p:cNvSpPr/>
            <p:nvPr/>
          </p:nvSpPr>
          <p:spPr>
            <a:xfrm>
              <a:off x="12295" y="3901"/>
              <a:ext cx="2007" cy="914"/>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sp>
          <p:nvSpPr>
            <p:cNvPr id="24" name="原创设计师QQ598969553             _33"/>
            <p:cNvSpPr>
              <a:spLocks noEditPoints="1"/>
            </p:cNvSpPr>
            <p:nvPr/>
          </p:nvSpPr>
          <p:spPr bwMode="auto">
            <a:xfrm>
              <a:off x="7907" y="4717"/>
              <a:ext cx="708" cy="810"/>
            </a:xfrm>
            <a:custGeom>
              <a:avLst/>
              <a:gdLst>
                <a:gd name="T0" fmla="*/ 390 w 611"/>
                <a:gd name="T1" fmla="*/ 0 h 698"/>
                <a:gd name="T2" fmla="*/ 603 w 611"/>
                <a:gd name="T3" fmla="*/ 202 h 698"/>
                <a:gd name="T4" fmla="*/ 611 w 611"/>
                <a:gd name="T5" fmla="*/ 222 h 698"/>
                <a:gd name="T6" fmla="*/ 590 w 611"/>
                <a:gd name="T7" fmla="*/ 677 h 698"/>
                <a:gd name="T8" fmla="*/ 589 w 611"/>
                <a:gd name="T9" fmla="*/ 677 h 698"/>
                <a:gd name="T10" fmla="*/ 72 w 611"/>
                <a:gd name="T11" fmla="*/ 698 h 698"/>
                <a:gd name="T12" fmla="*/ 21 w 611"/>
                <a:gd name="T13" fmla="*/ 677 h 698"/>
                <a:gd name="T14" fmla="*/ 0 w 611"/>
                <a:gd name="T15" fmla="*/ 72 h 698"/>
                <a:gd name="T16" fmla="*/ 72 w 611"/>
                <a:gd name="T17" fmla="*/ 0 h 698"/>
                <a:gd name="T18" fmla="*/ 149 w 611"/>
                <a:gd name="T19" fmla="*/ 534 h 698"/>
                <a:gd name="T20" fmla="*/ 435 w 611"/>
                <a:gd name="T21" fmla="*/ 518 h 698"/>
                <a:gd name="T22" fmla="*/ 149 w 611"/>
                <a:gd name="T23" fmla="*/ 502 h 698"/>
                <a:gd name="T24" fmla="*/ 149 w 611"/>
                <a:gd name="T25" fmla="*/ 534 h 698"/>
                <a:gd name="T26" fmla="*/ 149 w 611"/>
                <a:gd name="T27" fmla="*/ 421 h 698"/>
                <a:gd name="T28" fmla="*/ 348 w 611"/>
                <a:gd name="T29" fmla="*/ 405 h 698"/>
                <a:gd name="T30" fmla="*/ 149 w 611"/>
                <a:gd name="T31" fmla="*/ 388 h 698"/>
                <a:gd name="T32" fmla="*/ 149 w 611"/>
                <a:gd name="T33" fmla="*/ 421 h 698"/>
                <a:gd name="T34" fmla="*/ 149 w 611"/>
                <a:gd name="T35" fmla="*/ 307 h 698"/>
                <a:gd name="T36" fmla="*/ 478 w 611"/>
                <a:gd name="T37" fmla="*/ 291 h 698"/>
                <a:gd name="T38" fmla="*/ 149 w 611"/>
                <a:gd name="T39" fmla="*/ 275 h 698"/>
                <a:gd name="T40" fmla="*/ 149 w 611"/>
                <a:gd name="T41" fmla="*/ 307 h 698"/>
                <a:gd name="T42" fmla="*/ 374 w 611"/>
                <a:gd name="T43" fmla="*/ 53 h 698"/>
                <a:gd name="T44" fmla="*/ 59 w 611"/>
                <a:gd name="T45" fmla="*/ 59 h 698"/>
                <a:gd name="T46" fmla="*/ 54 w 611"/>
                <a:gd name="T47" fmla="*/ 626 h 698"/>
                <a:gd name="T48" fmla="*/ 59 w 611"/>
                <a:gd name="T49" fmla="*/ 639 h 698"/>
                <a:gd name="T50" fmla="*/ 539 w 611"/>
                <a:gd name="T51" fmla="*/ 644 h 698"/>
                <a:gd name="T52" fmla="*/ 552 w 611"/>
                <a:gd name="T53" fmla="*/ 639 h 698"/>
                <a:gd name="T54" fmla="*/ 557 w 611"/>
                <a:gd name="T55" fmla="*/ 237 h 698"/>
                <a:gd name="T56" fmla="*/ 392 w 611"/>
                <a:gd name="T57" fmla="*/ 219 h 698"/>
                <a:gd name="T58" fmla="*/ 374 w 611"/>
                <a:gd name="T59" fmla="*/ 176 h 698"/>
                <a:gd name="T60" fmla="*/ 530 w 611"/>
                <a:gd name="T61" fmla="*/ 205 h 698"/>
                <a:gd name="T62" fmla="*/ 406 w 611"/>
                <a:gd name="T63" fmla="*/ 81 h 698"/>
                <a:gd name="T64" fmla="*/ 414 w 611"/>
                <a:gd name="T65" fmla="*/ 196 h 698"/>
                <a:gd name="T66" fmla="*/ 435 w 611"/>
                <a:gd name="T67" fmla="*/ 205 h 6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11" h="698">
                  <a:moveTo>
                    <a:pt x="72" y="0"/>
                  </a:moveTo>
                  <a:cubicBezTo>
                    <a:pt x="390" y="0"/>
                    <a:pt x="390" y="0"/>
                    <a:pt x="390" y="0"/>
                  </a:cubicBezTo>
                  <a:cubicBezTo>
                    <a:pt x="397" y="0"/>
                    <a:pt x="404" y="3"/>
                    <a:pt x="409" y="8"/>
                  </a:cubicBezTo>
                  <a:cubicBezTo>
                    <a:pt x="603" y="202"/>
                    <a:pt x="603" y="202"/>
                    <a:pt x="603" y="202"/>
                  </a:cubicBezTo>
                  <a:cubicBezTo>
                    <a:pt x="608" y="207"/>
                    <a:pt x="611" y="214"/>
                    <a:pt x="611" y="221"/>
                  </a:cubicBezTo>
                  <a:cubicBezTo>
                    <a:pt x="611" y="222"/>
                    <a:pt x="611" y="222"/>
                    <a:pt x="611" y="222"/>
                  </a:cubicBezTo>
                  <a:cubicBezTo>
                    <a:pt x="611" y="626"/>
                    <a:pt x="611" y="626"/>
                    <a:pt x="611" y="626"/>
                  </a:cubicBezTo>
                  <a:cubicBezTo>
                    <a:pt x="611" y="646"/>
                    <a:pt x="603" y="663"/>
                    <a:pt x="590" y="677"/>
                  </a:cubicBezTo>
                  <a:cubicBezTo>
                    <a:pt x="590" y="677"/>
                    <a:pt x="590" y="677"/>
                    <a:pt x="590" y="677"/>
                  </a:cubicBezTo>
                  <a:cubicBezTo>
                    <a:pt x="589" y="677"/>
                    <a:pt x="589" y="677"/>
                    <a:pt x="589" y="677"/>
                  </a:cubicBezTo>
                  <a:cubicBezTo>
                    <a:pt x="576" y="690"/>
                    <a:pt x="558" y="698"/>
                    <a:pt x="539" y="698"/>
                  </a:cubicBezTo>
                  <a:cubicBezTo>
                    <a:pt x="72" y="698"/>
                    <a:pt x="72" y="698"/>
                    <a:pt x="72" y="698"/>
                  </a:cubicBezTo>
                  <a:cubicBezTo>
                    <a:pt x="52" y="698"/>
                    <a:pt x="35" y="690"/>
                    <a:pt x="21" y="677"/>
                  </a:cubicBezTo>
                  <a:cubicBezTo>
                    <a:pt x="21" y="677"/>
                    <a:pt x="21" y="677"/>
                    <a:pt x="21" y="677"/>
                  </a:cubicBezTo>
                  <a:cubicBezTo>
                    <a:pt x="8" y="663"/>
                    <a:pt x="0" y="646"/>
                    <a:pt x="0" y="626"/>
                  </a:cubicBezTo>
                  <a:cubicBezTo>
                    <a:pt x="0" y="72"/>
                    <a:pt x="0" y="72"/>
                    <a:pt x="0" y="72"/>
                  </a:cubicBezTo>
                  <a:cubicBezTo>
                    <a:pt x="0" y="52"/>
                    <a:pt x="8" y="34"/>
                    <a:pt x="21" y="21"/>
                  </a:cubicBezTo>
                  <a:cubicBezTo>
                    <a:pt x="34" y="8"/>
                    <a:pt x="52" y="0"/>
                    <a:pt x="72" y="0"/>
                  </a:cubicBezTo>
                  <a:close/>
                  <a:moveTo>
                    <a:pt x="149" y="534"/>
                  </a:moveTo>
                  <a:cubicBezTo>
                    <a:pt x="149" y="534"/>
                    <a:pt x="149" y="534"/>
                    <a:pt x="149" y="534"/>
                  </a:cubicBezTo>
                  <a:cubicBezTo>
                    <a:pt x="419" y="534"/>
                    <a:pt x="419" y="534"/>
                    <a:pt x="419" y="534"/>
                  </a:cubicBezTo>
                  <a:cubicBezTo>
                    <a:pt x="428" y="534"/>
                    <a:pt x="435" y="527"/>
                    <a:pt x="435" y="518"/>
                  </a:cubicBezTo>
                  <a:cubicBezTo>
                    <a:pt x="435" y="509"/>
                    <a:pt x="428" y="502"/>
                    <a:pt x="419" y="502"/>
                  </a:cubicBezTo>
                  <a:cubicBezTo>
                    <a:pt x="149" y="502"/>
                    <a:pt x="149" y="502"/>
                    <a:pt x="149" y="502"/>
                  </a:cubicBezTo>
                  <a:cubicBezTo>
                    <a:pt x="140" y="502"/>
                    <a:pt x="133" y="509"/>
                    <a:pt x="133" y="518"/>
                  </a:cubicBezTo>
                  <a:cubicBezTo>
                    <a:pt x="133" y="527"/>
                    <a:pt x="140" y="534"/>
                    <a:pt x="149" y="534"/>
                  </a:cubicBezTo>
                  <a:close/>
                  <a:moveTo>
                    <a:pt x="149" y="421"/>
                  </a:moveTo>
                  <a:cubicBezTo>
                    <a:pt x="149" y="421"/>
                    <a:pt x="149" y="421"/>
                    <a:pt x="149" y="421"/>
                  </a:cubicBezTo>
                  <a:cubicBezTo>
                    <a:pt x="333" y="421"/>
                    <a:pt x="333" y="421"/>
                    <a:pt x="333" y="421"/>
                  </a:cubicBezTo>
                  <a:cubicBezTo>
                    <a:pt x="342" y="421"/>
                    <a:pt x="348" y="413"/>
                    <a:pt x="348" y="405"/>
                  </a:cubicBezTo>
                  <a:cubicBezTo>
                    <a:pt x="348" y="396"/>
                    <a:pt x="342" y="388"/>
                    <a:pt x="333" y="388"/>
                  </a:cubicBezTo>
                  <a:cubicBezTo>
                    <a:pt x="149" y="388"/>
                    <a:pt x="149" y="388"/>
                    <a:pt x="149" y="388"/>
                  </a:cubicBezTo>
                  <a:cubicBezTo>
                    <a:pt x="140" y="388"/>
                    <a:pt x="133" y="396"/>
                    <a:pt x="133" y="405"/>
                  </a:cubicBezTo>
                  <a:cubicBezTo>
                    <a:pt x="133" y="413"/>
                    <a:pt x="140" y="421"/>
                    <a:pt x="149" y="421"/>
                  </a:cubicBezTo>
                  <a:close/>
                  <a:moveTo>
                    <a:pt x="149" y="307"/>
                  </a:moveTo>
                  <a:cubicBezTo>
                    <a:pt x="149" y="307"/>
                    <a:pt x="149" y="307"/>
                    <a:pt x="149" y="307"/>
                  </a:cubicBezTo>
                  <a:cubicBezTo>
                    <a:pt x="461" y="307"/>
                    <a:pt x="461" y="307"/>
                    <a:pt x="461" y="307"/>
                  </a:cubicBezTo>
                  <a:cubicBezTo>
                    <a:pt x="470" y="307"/>
                    <a:pt x="478" y="300"/>
                    <a:pt x="478" y="291"/>
                  </a:cubicBezTo>
                  <a:cubicBezTo>
                    <a:pt x="478" y="282"/>
                    <a:pt x="470" y="275"/>
                    <a:pt x="461" y="275"/>
                  </a:cubicBezTo>
                  <a:cubicBezTo>
                    <a:pt x="149" y="275"/>
                    <a:pt x="149" y="275"/>
                    <a:pt x="149" y="275"/>
                  </a:cubicBezTo>
                  <a:cubicBezTo>
                    <a:pt x="140" y="275"/>
                    <a:pt x="133" y="282"/>
                    <a:pt x="133" y="291"/>
                  </a:cubicBezTo>
                  <a:cubicBezTo>
                    <a:pt x="133" y="300"/>
                    <a:pt x="140" y="307"/>
                    <a:pt x="149" y="307"/>
                  </a:cubicBezTo>
                  <a:close/>
                  <a:moveTo>
                    <a:pt x="374" y="53"/>
                  </a:moveTo>
                  <a:cubicBezTo>
                    <a:pt x="374" y="53"/>
                    <a:pt x="374" y="53"/>
                    <a:pt x="374" y="53"/>
                  </a:cubicBezTo>
                  <a:cubicBezTo>
                    <a:pt x="72" y="53"/>
                    <a:pt x="72" y="53"/>
                    <a:pt x="72" y="53"/>
                  </a:cubicBezTo>
                  <a:cubicBezTo>
                    <a:pt x="67" y="53"/>
                    <a:pt x="62" y="55"/>
                    <a:pt x="59" y="59"/>
                  </a:cubicBezTo>
                  <a:cubicBezTo>
                    <a:pt x="56" y="62"/>
                    <a:pt x="54" y="67"/>
                    <a:pt x="54" y="72"/>
                  </a:cubicBezTo>
                  <a:cubicBezTo>
                    <a:pt x="54" y="626"/>
                    <a:pt x="54" y="626"/>
                    <a:pt x="54" y="626"/>
                  </a:cubicBezTo>
                  <a:cubicBezTo>
                    <a:pt x="54" y="631"/>
                    <a:pt x="56" y="635"/>
                    <a:pt x="59" y="639"/>
                  </a:cubicBezTo>
                  <a:cubicBezTo>
                    <a:pt x="59" y="639"/>
                    <a:pt x="59" y="639"/>
                    <a:pt x="59" y="639"/>
                  </a:cubicBezTo>
                  <a:cubicBezTo>
                    <a:pt x="62" y="642"/>
                    <a:pt x="67" y="644"/>
                    <a:pt x="72" y="644"/>
                  </a:cubicBezTo>
                  <a:cubicBezTo>
                    <a:pt x="539" y="644"/>
                    <a:pt x="539" y="644"/>
                    <a:pt x="539" y="644"/>
                  </a:cubicBezTo>
                  <a:cubicBezTo>
                    <a:pt x="544" y="644"/>
                    <a:pt x="549" y="642"/>
                    <a:pt x="552" y="639"/>
                  </a:cubicBezTo>
                  <a:cubicBezTo>
                    <a:pt x="552" y="639"/>
                    <a:pt x="552" y="639"/>
                    <a:pt x="552" y="639"/>
                  </a:cubicBezTo>
                  <a:cubicBezTo>
                    <a:pt x="555" y="635"/>
                    <a:pt x="557" y="631"/>
                    <a:pt x="557" y="626"/>
                  </a:cubicBezTo>
                  <a:cubicBezTo>
                    <a:pt x="557" y="237"/>
                    <a:pt x="557" y="237"/>
                    <a:pt x="557" y="237"/>
                  </a:cubicBezTo>
                  <a:cubicBezTo>
                    <a:pt x="435" y="237"/>
                    <a:pt x="435" y="237"/>
                    <a:pt x="435" y="237"/>
                  </a:cubicBezTo>
                  <a:cubicBezTo>
                    <a:pt x="418" y="237"/>
                    <a:pt x="403" y="230"/>
                    <a:pt x="392" y="219"/>
                  </a:cubicBezTo>
                  <a:cubicBezTo>
                    <a:pt x="391" y="218"/>
                    <a:pt x="391" y="218"/>
                    <a:pt x="391" y="218"/>
                  </a:cubicBezTo>
                  <a:cubicBezTo>
                    <a:pt x="380" y="207"/>
                    <a:pt x="374" y="192"/>
                    <a:pt x="374" y="176"/>
                  </a:cubicBezTo>
                  <a:cubicBezTo>
                    <a:pt x="374" y="53"/>
                    <a:pt x="374" y="53"/>
                    <a:pt x="374" y="53"/>
                  </a:cubicBezTo>
                  <a:close/>
                  <a:moveTo>
                    <a:pt x="530" y="205"/>
                  </a:moveTo>
                  <a:cubicBezTo>
                    <a:pt x="530" y="205"/>
                    <a:pt x="530" y="205"/>
                    <a:pt x="530" y="205"/>
                  </a:cubicBezTo>
                  <a:cubicBezTo>
                    <a:pt x="406" y="81"/>
                    <a:pt x="406" y="81"/>
                    <a:pt x="406" y="81"/>
                  </a:cubicBezTo>
                  <a:cubicBezTo>
                    <a:pt x="406" y="176"/>
                    <a:pt x="406" y="176"/>
                    <a:pt x="406" y="176"/>
                  </a:cubicBezTo>
                  <a:cubicBezTo>
                    <a:pt x="406" y="183"/>
                    <a:pt x="409" y="190"/>
                    <a:pt x="414" y="196"/>
                  </a:cubicBezTo>
                  <a:cubicBezTo>
                    <a:pt x="414" y="196"/>
                    <a:pt x="414" y="196"/>
                    <a:pt x="414" y="196"/>
                  </a:cubicBezTo>
                  <a:cubicBezTo>
                    <a:pt x="420" y="201"/>
                    <a:pt x="427" y="205"/>
                    <a:pt x="435" y="205"/>
                  </a:cubicBezTo>
                  <a:cubicBezTo>
                    <a:pt x="530" y="205"/>
                    <a:pt x="530" y="205"/>
                    <a:pt x="530" y="205"/>
                  </a:cubicBezTo>
                  <a:close/>
                </a:path>
              </a:pathLst>
            </a:custGeom>
            <a:solidFill>
              <a:schemeClr val="bg1">
                <a:lumMod val="50000"/>
              </a:schemeClr>
            </a:solidFill>
            <a:ln>
              <a:noFill/>
            </a:ln>
          </p:spPr>
          <p:txBody>
            <a:bodyPr vert="horz" wrap="square" lIns="91440" tIns="45720" rIns="91440" bIns="45720" numCol="1" anchor="t" anchorCtr="0" compatLnSpc="1"/>
            <a:p>
              <a:endParaRPr lang="zh-CN" altLang="en-US"/>
            </a:p>
          </p:txBody>
        </p:sp>
        <p:sp>
          <p:nvSpPr>
            <p:cNvPr id="25" name="原创设计师QQ598969553             _33"/>
            <p:cNvSpPr>
              <a:spLocks noEditPoints="1"/>
            </p:cNvSpPr>
            <p:nvPr/>
          </p:nvSpPr>
          <p:spPr bwMode="auto">
            <a:xfrm>
              <a:off x="11407" y="4717"/>
              <a:ext cx="708" cy="810"/>
            </a:xfrm>
            <a:custGeom>
              <a:avLst/>
              <a:gdLst>
                <a:gd name="T0" fmla="*/ 390 w 611"/>
                <a:gd name="T1" fmla="*/ 0 h 698"/>
                <a:gd name="T2" fmla="*/ 603 w 611"/>
                <a:gd name="T3" fmla="*/ 202 h 698"/>
                <a:gd name="T4" fmla="*/ 611 w 611"/>
                <a:gd name="T5" fmla="*/ 222 h 698"/>
                <a:gd name="T6" fmla="*/ 590 w 611"/>
                <a:gd name="T7" fmla="*/ 677 h 698"/>
                <a:gd name="T8" fmla="*/ 589 w 611"/>
                <a:gd name="T9" fmla="*/ 677 h 698"/>
                <a:gd name="T10" fmla="*/ 72 w 611"/>
                <a:gd name="T11" fmla="*/ 698 h 698"/>
                <a:gd name="T12" fmla="*/ 21 w 611"/>
                <a:gd name="T13" fmla="*/ 677 h 698"/>
                <a:gd name="T14" fmla="*/ 0 w 611"/>
                <a:gd name="T15" fmla="*/ 72 h 698"/>
                <a:gd name="T16" fmla="*/ 72 w 611"/>
                <a:gd name="T17" fmla="*/ 0 h 698"/>
                <a:gd name="T18" fmla="*/ 149 w 611"/>
                <a:gd name="T19" fmla="*/ 534 h 698"/>
                <a:gd name="T20" fmla="*/ 435 w 611"/>
                <a:gd name="T21" fmla="*/ 518 h 698"/>
                <a:gd name="T22" fmla="*/ 149 w 611"/>
                <a:gd name="T23" fmla="*/ 502 h 698"/>
                <a:gd name="T24" fmla="*/ 149 w 611"/>
                <a:gd name="T25" fmla="*/ 534 h 698"/>
                <a:gd name="T26" fmla="*/ 149 w 611"/>
                <a:gd name="T27" fmla="*/ 421 h 698"/>
                <a:gd name="T28" fmla="*/ 348 w 611"/>
                <a:gd name="T29" fmla="*/ 405 h 698"/>
                <a:gd name="T30" fmla="*/ 149 w 611"/>
                <a:gd name="T31" fmla="*/ 388 h 698"/>
                <a:gd name="T32" fmla="*/ 149 w 611"/>
                <a:gd name="T33" fmla="*/ 421 h 698"/>
                <a:gd name="T34" fmla="*/ 149 w 611"/>
                <a:gd name="T35" fmla="*/ 307 h 698"/>
                <a:gd name="T36" fmla="*/ 478 w 611"/>
                <a:gd name="T37" fmla="*/ 291 h 698"/>
                <a:gd name="T38" fmla="*/ 149 w 611"/>
                <a:gd name="T39" fmla="*/ 275 h 698"/>
                <a:gd name="T40" fmla="*/ 149 w 611"/>
                <a:gd name="T41" fmla="*/ 307 h 698"/>
                <a:gd name="T42" fmla="*/ 374 w 611"/>
                <a:gd name="T43" fmla="*/ 53 h 698"/>
                <a:gd name="T44" fmla="*/ 59 w 611"/>
                <a:gd name="T45" fmla="*/ 59 h 698"/>
                <a:gd name="T46" fmla="*/ 54 w 611"/>
                <a:gd name="T47" fmla="*/ 626 h 698"/>
                <a:gd name="T48" fmla="*/ 59 w 611"/>
                <a:gd name="T49" fmla="*/ 639 h 698"/>
                <a:gd name="T50" fmla="*/ 539 w 611"/>
                <a:gd name="T51" fmla="*/ 644 h 698"/>
                <a:gd name="T52" fmla="*/ 552 w 611"/>
                <a:gd name="T53" fmla="*/ 639 h 698"/>
                <a:gd name="T54" fmla="*/ 557 w 611"/>
                <a:gd name="T55" fmla="*/ 237 h 698"/>
                <a:gd name="T56" fmla="*/ 392 w 611"/>
                <a:gd name="T57" fmla="*/ 219 h 698"/>
                <a:gd name="T58" fmla="*/ 374 w 611"/>
                <a:gd name="T59" fmla="*/ 176 h 698"/>
                <a:gd name="T60" fmla="*/ 530 w 611"/>
                <a:gd name="T61" fmla="*/ 205 h 698"/>
                <a:gd name="T62" fmla="*/ 406 w 611"/>
                <a:gd name="T63" fmla="*/ 81 h 698"/>
                <a:gd name="T64" fmla="*/ 414 w 611"/>
                <a:gd name="T65" fmla="*/ 196 h 698"/>
                <a:gd name="T66" fmla="*/ 435 w 611"/>
                <a:gd name="T67" fmla="*/ 205 h 6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11" h="698">
                  <a:moveTo>
                    <a:pt x="72" y="0"/>
                  </a:moveTo>
                  <a:cubicBezTo>
                    <a:pt x="390" y="0"/>
                    <a:pt x="390" y="0"/>
                    <a:pt x="390" y="0"/>
                  </a:cubicBezTo>
                  <a:cubicBezTo>
                    <a:pt x="397" y="0"/>
                    <a:pt x="404" y="3"/>
                    <a:pt x="409" y="8"/>
                  </a:cubicBezTo>
                  <a:cubicBezTo>
                    <a:pt x="603" y="202"/>
                    <a:pt x="603" y="202"/>
                    <a:pt x="603" y="202"/>
                  </a:cubicBezTo>
                  <a:cubicBezTo>
                    <a:pt x="608" y="207"/>
                    <a:pt x="611" y="214"/>
                    <a:pt x="611" y="221"/>
                  </a:cubicBezTo>
                  <a:cubicBezTo>
                    <a:pt x="611" y="222"/>
                    <a:pt x="611" y="222"/>
                    <a:pt x="611" y="222"/>
                  </a:cubicBezTo>
                  <a:cubicBezTo>
                    <a:pt x="611" y="626"/>
                    <a:pt x="611" y="626"/>
                    <a:pt x="611" y="626"/>
                  </a:cubicBezTo>
                  <a:cubicBezTo>
                    <a:pt x="611" y="646"/>
                    <a:pt x="603" y="663"/>
                    <a:pt x="590" y="677"/>
                  </a:cubicBezTo>
                  <a:cubicBezTo>
                    <a:pt x="590" y="677"/>
                    <a:pt x="590" y="677"/>
                    <a:pt x="590" y="677"/>
                  </a:cubicBezTo>
                  <a:cubicBezTo>
                    <a:pt x="589" y="677"/>
                    <a:pt x="589" y="677"/>
                    <a:pt x="589" y="677"/>
                  </a:cubicBezTo>
                  <a:cubicBezTo>
                    <a:pt x="576" y="690"/>
                    <a:pt x="558" y="698"/>
                    <a:pt x="539" y="698"/>
                  </a:cubicBezTo>
                  <a:cubicBezTo>
                    <a:pt x="72" y="698"/>
                    <a:pt x="72" y="698"/>
                    <a:pt x="72" y="698"/>
                  </a:cubicBezTo>
                  <a:cubicBezTo>
                    <a:pt x="52" y="698"/>
                    <a:pt x="35" y="690"/>
                    <a:pt x="21" y="677"/>
                  </a:cubicBezTo>
                  <a:cubicBezTo>
                    <a:pt x="21" y="677"/>
                    <a:pt x="21" y="677"/>
                    <a:pt x="21" y="677"/>
                  </a:cubicBezTo>
                  <a:cubicBezTo>
                    <a:pt x="8" y="663"/>
                    <a:pt x="0" y="646"/>
                    <a:pt x="0" y="626"/>
                  </a:cubicBezTo>
                  <a:cubicBezTo>
                    <a:pt x="0" y="72"/>
                    <a:pt x="0" y="72"/>
                    <a:pt x="0" y="72"/>
                  </a:cubicBezTo>
                  <a:cubicBezTo>
                    <a:pt x="0" y="52"/>
                    <a:pt x="8" y="34"/>
                    <a:pt x="21" y="21"/>
                  </a:cubicBezTo>
                  <a:cubicBezTo>
                    <a:pt x="34" y="8"/>
                    <a:pt x="52" y="0"/>
                    <a:pt x="72" y="0"/>
                  </a:cubicBezTo>
                  <a:close/>
                  <a:moveTo>
                    <a:pt x="149" y="534"/>
                  </a:moveTo>
                  <a:cubicBezTo>
                    <a:pt x="149" y="534"/>
                    <a:pt x="149" y="534"/>
                    <a:pt x="149" y="534"/>
                  </a:cubicBezTo>
                  <a:cubicBezTo>
                    <a:pt x="419" y="534"/>
                    <a:pt x="419" y="534"/>
                    <a:pt x="419" y="534"/>
                  </a:cubicBezTo>
                  <a:cubicBezTo>
                    <a:pt x="428" y="534"/>
                    <a:pt x="435" y="527"/>
                    <a:pt x="435" y="518"/>
                  </a:cubicBezTo>
                  <a:cubicBezTo>
                    <a:pt x="435" y="509"/>
                    <a:pt x="428" y="502"/>
                    <a:pt x="419" y="502"/>
                  </a:cubicBezTo>
                  <a:cubicBezTo>
                    <a:pt x="149" y="502"/>
                    <a:pt x="149" y="502"/>
                    <a:pt x="149" y="502"/>
                  </a:cubicBezTo>
                  <a:cubicBezTo>
                    <a:pt x="140" y="502"/>
                    <a:pt x="133" y="509"/>
                    <a:pt x="133" y="518"/>
                  </a:cubicBezTo>
                  <a:cubicBezTo>
                    <a:pt x="133" y="527"/>
                    <a:pt x="140" y="534"/>
                    <a:pt x="149" y="534"/>
                  </a:cubicBezTo>
                  <a:close/>
                  <a:moveTo>
                    <a:pt x="149" y="421"/>
                  </a:moveTo>
                  <a:cubicBezTo>
                    <a:pt x="149" y="421"/>
                    <a:pt x="149" y="421"/>
                    <a:pt x="149" y="421"/>
                  </a:cubicBezTo>
                  <a:cubicBezTo>
                    <a:pt x="333" y="421"/>
                    <a:pt x="333" y="421"/>
                    <a:pt x="333" y="421"/>
                  </a:cubicBezTo>
                  <a:cubicBezTo>
                    <a:pt x="342" y="421"/>
                    <a:pt x="348" y="413"/>
                    <a:pt x="348" y="405"/>
                  </a:cubicBezTo>
                  <a:cubicBezTo>
                    <a:pt x="348" y="396"/>
                    <a:pt x="342" y="388"/>
                    <a:pt x="333" y="388"/>
                  </a:cubicBezTo>
                  <a:cubicBezTo>
                    <a:pt x="149" y="388"/>
                    <a:pt x="149" y="388"/>
                    <a:pt x="149" y="388"/>
                  </a:cubicBezTo>
                  <a:cubicBezTo>
                    <a:pt x="140" y="388"/>
                    <a:pt x="133" y="396"/>
                    <a:pt x="133" y="405"/>
                  </a:cubicBezTo>
                  <a:cubicBezTo>
                    <a:pt x="133" y="413"/>
                    <a:pt x="140" y="421"/>
                    <a:pt x="149" y="421"/>
                  </a:cubicBezTo>
                  <a:close/>
                  <a:moveTo>
                    <a:pt x="149" y="307"/>
                  </a:moveTo>
                  <a:cubicBezTo>
                    <a:pt x="149" y="307"/>
                    <a:pt x="149" y="307"/>
                    <a:pt x="149" y="307"/>
                  </a:cubicBezTo>
                  <a:cubicBezTo>
                    <a:pt x="461" y="307"/>
                    <a:pt x="461" y="307"/>
                    <a:pt x="461" y="307"/>
                  </a:cubicBezTo>
                  <a:cubicBezTo>
                    <a:pt x="470" y="307"/>
                    <a:pt x="478" y="300"/>
                    <a:pt x="478" y="291"/>
                  </a:cubicBezTo>
                  <a:cubicBezTo>
                    <a:pt x="478" y="282"/>
                    <a:pt x="470" y="275"/>
                    <a:pt x="461" y="275"/>
                  </a:cubicBezTo>
                  <a:cubicBezTo>
                    <a:pt x="149" y="275"/>
                    <a:pt x="149" y="275"/>
                    <a:pt x="149" y="275"/>
                  </a:cubicBezTo>
                  <a:cubicBezTo>
                    <a:pt x="140" y="275"/>
                    <a:pt x="133" y="282"/>
                    <a:pt x="133" y="291"/>
                  </a:cubicBezTo>
                  <a:cubicBezTo>
                    <a:pt x="133" y="300"/>
                    <a:pt x="140" y="307"/>
                    <a:pt x="149" y="307"/>
                  </a:cubicBezTo>
                  <a:close/>
                  <a:moveTo>
                    <a:pt x="374" y="53"/>
                  </a:moveTo>
                  <a:cubicBezTo>
                    <a:pt x="374" y="53"/>
                    <a:pt x="374" y="53"/>
                    <a:pt x="374" y="53"/>
                  </a:cubicBezTo>
                  <a:cubicBezTo>
                    <a:pt x="72" y="53"/>
                    <a:pt x="72" y="53"/>
                    <a:pt x="72" y="53"/>
                  </a:cubicBezTo>
                  <a:cubicBezTo>
                    <a:pt x="67" y="53"/>
                    <a:pt x="62" y="55"/>
                    <a:pt x="59" y="59"/>
                  </a:cubicBezTo>
                  <a:cubicBezTo>
                    <a:pt x="56" y="62"/>
                    <a:pt x="54" y="67"/>
                    <a:pt x="54" y="72"/>
                  </a:cubicBezTo>
                  <a:cubicBezTo>
                    <a:pt x="54" y="626"/>
                    <a:pt x="54" y="626"/>
                    <a:pt x="54" y="626"/>
                  </a:cubicBezTo>
                  <a:cubicBezTo>
                    <a:pt x="54" y="631"/>
                    <a:pt x="56" y="635"/>
                    <a:pt x="59" y="639"/>
                  </a:cubicBezTo>
                  <a:cubicBezTo>
                    <a:pt x="59" y="639"/>
                    <a:pt x="59" y="639"/>
                    <a:pt x="59" y="639"/>
                  </a:cubicBezTo>
                  <a:cubicBezTo>
                    <a:pt x="62" y="642"/>
                    <a:pt x="67" y="644"/>
                    <a:pt x="72" y="644"/>
                  </a:cubicBezTo>
                  <a:cubicBezTo>
                    <a:pt x="539" y="644"/>
                    <a:pt x="539" y="644"/>
                    <a:pt x="539" y="644"/>
                  </a:cubicBezTo>
                  <a:cubicBezTo>
                    <a:pt x="544" y="644"/>
                    <a:pt x="549" y="642"/>
                    <a:pt x="552" y="639"/>
                  </a:cubicBezTo>
                  <a:cubicBezTo>
                    <a:pt x="552" y="639"/>
                    <a:pt x="552" y="639"/>
                    <a:pt x="552" y="639"/>
                  </a:cubicBezTo>
                  <a:cubicBezTo>
                    <a:pt x="555" y="635"/>
                    <a:pt x="557" y="631"/>
                    <a:pt x="557" y="626"/>
                  </a:cubicBezTo>
                  <a:cubicBezTo>
                    <a:pt x="557" y="237"/>
                    <a:pt x="557" y="237"/>
                    <a:pt x="557" y="237"/>
                  </a:cubicBezTo>
                  <a:cubicBezTo>
                    <a:pt x="435" y="237"/>
                    <a:pt x="435" y="237"/>
                    <a:pt x="435" y="237"/>
                  </a:cubicBezTo>
                  <a:cubicBezTo>
                    <a:pt x="418" y="237"/>
                    <a:pt x="403" y="230"/>
                    <a:pt x="392" y="219"/>
                  </a:cubicBezTo>
                  <a:cubicBezTo>
                    <a:pt x="391" y="218"/>
                    <a:pt x="391" y="218"/>
                    <a:pt x="391" y="218"/>
                  </a:cubicBezTo>
                  <a:cubicBezTo>
                    <a:pt x="380" y="207"/>
                    <a:pt x="374" y="192"/>
                    <a:pt x="374" y="176"/>
                  </a:cubicBezTo>
                  <a:cubicBezTo>
                    <a:pt x="374" y="53"/>
                    <a:pt x="374" y="53"/>
                    <a:pt x="374" y="53"/>
                  </a:cubicBezTo>
                  <a:close/>
                  <a:moveTo>
                    <a:pt x="530" y="205"/>
                  </a:moveTo>
                  <a:cubicBezTo>
                    <a:pt x="530" y="205"/>
                    <a:pt x="530" y="205"/>
                    <a:pt x="530" y="205"/>
                  </a:cubicBezTo>
                  <a:cubicBezTo>
                    <a:pt x="406" y="81"/>
                    <a:pt x="406" y="81"/>
                    <a:pt x="406" y="81"/>
                  </a:cubicBezTo>
                  <a:cubicBezTo>
                    <a:pt x="406" y="176"/>
                    <a:pt x="406" y="176"/>
                    <a:pt x="406" y="176"/>
                  </a:cubicBezTo>
                  <a:cubicBezTo>
                    <a:pt x="406" y="183"/>
                    <a:pt x="409" y="190"/>
                    <a:pt x="414" y="196"/>
                  </a:cubicBezTo>
                  <a:cubicBezTo>
                    <a:pt x="414" y="196"/>
                    <a:pt x="414" y="196"/>
                    <a:pt x="414" y="196"/>
                  </a:cubicBezTo>
                  <a:cubicBezTo>
                    <a:pt x="420" y="201"/>
                    <a:pt x="427" y="205"/>
                    <a:pt x="435" y="205"/>
                  </a:cubicBezTo>
                  <a:cubicBezTo>
                    <a:pt x="530" y="205"/>
                    <a:pt x="530" y="205"/>
                    <a:pt x="530" y="205"/>
                  </a:cubicBezTo>
                  <a:close/>
                </a:path>
              </a:pathLst>
            </a:custGeom>
            <a:solidFill>
              <a:schemeClr val="bg1">
                <a:lumMod val="50000"/>
              </a:schemeClr>
            </a:solidFill>
            <a:ln>
              <a:noFill/>
            </a:ln>
          </p:spPr>
          <p:txBody>
            <a:bodyPr vert="horz" wrap="square" lIns="91440" tIns="45720" rIns="91440" bIns="45720" numCol="1" anchor="t" anchorCtr="0" compatLnSpc="1"/>
            <a:p>
              <a:endParaRPr lang="zh-CN" altLang="en-US"/>
            </a:p>
          </p:txBody>
        </p:sp>
        <p:sp>
          <p:nvSpPr>
            <p:cNvPr id="33" name="原创设计师QQ598969553             _33"/>
            <p:cNvSpPr>
              <a:spLocks noEditPoints="1"/>
            </p:cNvSpPr>
            <p:nvPr/>
          </p:nvSpPr>
          <p:spPr bwMode="auto">
            <a:xfrm>
              <a:off x="12962" y="4717"/>
              <a:ext cx="708" cy="810"/>
            </a:xfrm>
            <a:custGeom>
              <a:avLst/>
              <a:gdLst>
                <a:gd name="T0" fmla="*/ 390 w 611"/>
                <a:gd name="T1" fmla="*/ 0 h 698"/>
                <a:gd name="T2" fmla="*/ 603 w 611"/>
                <a:gd name="T3" fmla="*/ 202 h 698"/>
                <a:gd name="T4" fmla="*/ 611 w 611"/>
                <a:gd name="T5" fmla="*/ 222 h 698"/>
                <a:gd name="T6" fmla="*/ 590 w 611"/>
                <a:gd name="T7" fmla="*/ 677 h 698"/>
                <a:gd name="T8" fmla="*/ 589 w 611"/>
                <a:gd name="T9" fmla="*/ 677 h 698"/>
                <a:gd name="T10" fmla="*/ 72 w 611"/>
                <a:gd name="T11" fmla="*/ 698 h 698"/>
                <a:gd name="T12" fmla="*/ 21 w 611"/>
                <a:gd name="T13" fmla="*/ 677 h 698"/>
                <a:gd name="T14" fmla="*/ 0 w 611"/>
                <a:gd name="T15" fmla="*/ 72 h 698"/>
                <a:gd name="T16" fmla="*/ 72 w 611"/>
                <a:gd name="T17" fmla="*/ 0 h 698"/>
                <a:gd name="T18" fmla="*/ 149 w 611"/>
                <a:gd name="T19" fmla="*/ 534 h 698"/>
                <a:gd name="T20" fmla="*/ 435 w 611"/>
                <a:gd name="T21" fmla="*/ 518 h 698"/>
                <a:gd name="T22" fmla="*/ 149 w 611"/>
                <a:gd name="T23" fmla="*/ 502 h 698"/>
                <a:gd name="T24" fmla="*/ 149 w 611"/>
                <a:gd name="T25" fmla="*/ 534 h 698"/>
                <a:gd name="T26" fmla="*/ 149 w 611"/>
                <a:gd name="T27" fmla="*/ 421 h 698"/>
                <a:gd name="T28" fmla="*/ 348 w 611"/>
                <a:gd name="T29" fmla="*/ 405 h 698"/>
                <a:gd name="T30" fmla="*/ 149 w 611"/>
                <a:gd name="T31" fmla="*/ 388 h 698"/>
                <a:gd name="T32" fmla="*/ 149 w 611"/>
                <a:gd name="T33" fmla="*/ 421 h 698"/>
                <a:gd name="T34" fmla="*/ 149 w 611"/>
                <a:gd name="T35" fmla="*/ 307 h 698"/>
                <a:gd name="T36" fmla="*/ 478 w 611"/>
                <a:gd name="T37" fmla="*/ 291 h 698"/>
                <a:gd name="T38" fmla="*/ 149 w 611"/>
                <a:gd name="T39" fmla="*/ 275 h 698"/>
                <a:gd name="T40" fmla="*/ 149 w 611"/>
                <a:gd name="T41" fmla="*/ 307 h 698"/>
                <a:gd name="T42" fmla="*/ 374 w 611"/>
                <a:gd name="T43" fmla="*/ 53 h 698"/>
                <a:gd name="T44" fmla="*/ 59 w 611"/>
                <a:gd name="T45" fmla="*/ 59 h 698"/>
                <a:gd name="T46" fmla="*/ 54 w 611"/>
                <a:gd name="T47" fmla="*/ 626 h 698"/>
                <a:gd name="T48" fmla="*/ 59 w 611"/>
                <a:gd name="T49" fmla="*/ 639 h 698"/>
                <a:gd name="T50" fmla="*/ 539 w 611"/>
                <a:gd name="T51" fmla="*/ 644 h 698"/>
                <a:gd name="T52" fmla="*/ 552 w 611"/>
                <a:gd name="T53" fmla="*/ 639 h 698"/>
                <a:gd name="T54" fmla="*/ 557 w 611"/>
                <a:gd name="T55" fmla="*/ 237 h 698"/>
                <a:gd name="T56" fmla="*/ 392 w 611"/>
                <a:gd name="T57" fmla="*/ 219 h 698"/>
                <a:gd name="T58" fmla="*/ 374 w 611"/>
                <a:gd name="T59" fmla="*/ 176 h 698"/>
                <a:gd name="T60" fmla="*/ 530 w 611"/>
                <a:gd name="T61" fmla="*/ 205 h 698"/>
                <a:gd name="T62" fmla="*/ 406 w 611"/>
                <a:gd name="T63" fmla="*/ 81 h 698"/>
                <a:gd name="T64" fmla="*/ 414 w 611"/>
                <a:gd name="T65" fmla="*/ 196 h 698"/>
                <a:gd name="T66" fmla="*/ 435 w 611"/>
                <a:gd name="T67" fmla="*/ 205 h 6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11" h="698">
                  <a:moveTo>
                    <a:pt x="72" y="0"/>
                  </a:moveTo>
                  <a:cubicBezTo>
                    <a:pt x="390" y="0"/>
                    <a:pt x="390" y="0"/>
                    <a:pt x="390" y="0"/>
                  </a:cubicBezTo>
                  <a:cubicBezTo>
                    <a:pt x="397" y="0"/>
                    <a:pt x="404" y="3"/>
                    <a:pt x="409" y="8"/>
                  </a:cubicBezTo>
                  <a:cubicBezTo>
                    <a:pt x="603" y="202"/>
                    <a:pt x="603" y="202"/>
                    <a:pt x="603" y="202"/>
                  </a:cubicBezTo>
                  <a:cubicBezTo>
                    <a:pt x="608" y="207"/>
                    <a:pt x="611" y="214"/>
                    <a:pt x="611" y="221"/>
                  </a:cubicBezTo>
                  <a:cubicBezTo>
                    <a:pt x="611" y="222"/>
                    <a:pt x="611" y="222"/>
                    <a:pt x="611" y="222"/>
                  </a:cubicBezTo>
                  <a:cubicBezTo>
                    <a:pt x="611" y="626"/>
                    <a:pt x="611" y="626"/>
                    <a:pt x="611" y="626"/>
                  </a:cubicBezTo>
                  <a:cubicBezTo>
                    <a:pt x="611" y="646"/>
                    <a:pt x="603" y="663"/>
                    <a:pt x="590" y="677"/>
                  </a:cubicBezTo>
                  <a:cubicBezTo>
                    <a:pt x="590" y="677"/>
                    <a:pt x="590" y="677"/>
                    <a:pt x="590" y="677"/>
                  </a:cubicBezTo>
                  <a:cubicBezTo>
                    <a:pt x="589" y="677"/>
                    <a:pt x="589" y="677"/>
                    <a:pt x="589" y="677"/>
                  </a:cubicBezTo>
                  <a:cubicBezTo>
                    <a:pt x="576" y="690"/>
                    <a:pt x="558" y="698"/>
                    <a:pt x="539" y="698"/>
                  </a:cubicBezTo>
                  <a:cubicBezTo>
                    <a:pt x="72" y="698"/>
                    <a:pt x="72" y="698"/>
                    <a:pt x="72" y="698"/>
                  </a:cubicBezTo>
                  <a:cubicBezTo>
                    <a:pt x="52" y="698"/>
                    <a:pt x="35" y="690"/>
                    <a:pt x="21" y="677"/>
                  </a:cubicBezTo>
                  <a:cubicBezTo>
                    <a:pt x="21" y="677"/>
                    <a:pt x="21" y="677"/>
                    <a:pt x="21" y="677"/>
                  </a:cubicBezTo>
                  <a:cubicBezTo>
                    <a:pt x="8" y="663"/>
                    <a:pt x="0" y="646"/>
                    <a:pt x="0" y="626"/>
                  </a:cubicBezTo>
                  <a:cubicBezTo>
                    <a:pt x="0" y="72"/>
                    <a:pt x="0" y="72"/>
                    <a:pt x="0" y="72"/>
                  </a:cubicBezTo>
                  <a:cubicBezTo>
                    <a:pt x="0" y="52"/>
                    <a:pt x="8" y="34"/>
                    <a:pt x="21" y="21"/>
                  </a:cubicBezTo>
                  <a:cubicBezTo>
                    <a:pt x="34" y="8"/>
                    <a:pt x="52" y="0"/>
                    <a:pt x="72" y="0"/>
                  </a:cubicBezTo>
                  <a:close/>
                  <a:moveTo>
                    <a:pt x="149" y="534"/>
                  </a:moveTo>
                  <a:cubicBezTo>
                    <a:pt x="149" y="534"/>
                    <a:pt x="149" y="534"/>
                    <a:pt x="149" y="534"/>
                  </a:cubicBezTo>
                  <a:cubicBezTo>
                    <a:pt x="419" y="534"/>
                    <a:pt x="419" y="534"/>
                    <a:pt x="419" y="534"/>
                  </a:cubicBezTo>
                  <a:cubicBezTo>
                    <a:pt x="428" y="534"/>
                    <a:pt x="435" y="527"/>
                    <a:pt x="435" y="518"/>
                  </a:cubicBezTo>
                  <a:cubicBezTo>
                    <a:pt x="435" y="509"/>
                    <a:pt x="428" y="502"/>
                    <a:pt x="419" y="502"/>
                  </a:cubicBezTo>
                  <a:cubicBezTo>
                    <a:pt x="149" y="502"/>
                    <a:pt x="149" y="502"/>
                    <a:pt x="149" y="502"/>
                  </a:cubicBezTo>
                  <a:cubicBezTo>
                    <a:pt x="140" y="502"/>
                    <a:pt x="133" y="509"/>
                    <a:pt x="133" y="518"/>
                  </a:cubicBezTo>
                  <a:cubicBezTo>
                    <a:pt x="133" y="527"/>
                    <a:pt x="140" y="534"/>
                    <a:pt x="149" y="534"/>
                  </a:cubicBezTo>
                  <a:close/>
                  <a:moveTo>
                    <a:pt x="149" y="421"/>
                  </a:moveTo>
                  <a:cubicBezTo>
                    <a:pt x="149" y="421"/>
                    <a:pt x="149" y="421"/>
                    <a:pt x="149" y="421"/>
                  </a:cubicBezTo>
                  <a:cubicBezTo>
                    <a:pt x="333" y="421"/>
                    <a:pt x="333" y="421"/>
                    <a:pt x="333" y="421"/>
                  </a:cubicBezTo>
                  <a:cubicBezTo>
                    <a:pt x="342" y="421"/>
                    <a:pt x="348" y="413"/>
                    <a:pt x="348" y="405"/>
                  </a:cubicBezTo>
                  <a:cubicBezTo>
                    <a:pt x="348" y="396"/>
                    <a:pt x="342" y="388"/>
                    <a:pt x="333" y="388"/>
                  </a:cubicBezTo>
                  <a:cubicBezTo>
                    <a:pt x="149" y="388"/>
                    <a:pt x="149" y="388"/>
                    <a:pt x="149" y="388"/>
                  </a:cubicBezTo>
                  <a:cubicBezTo>
                    <a:pt x="140" y="388"/>
                    <a:pt x="133" y="396"/>
                    <a:pt x="133" y="405"/>
                  </a:cubicBezTo>
                  <a:cubicBezTo>
                    <a:pt x="133" y="413"/>
                    <a:pt x="140" y="421"/>
                    <a:pt x="149" y="421"/>
                  </a:cubicBezTo>
                  <a:close/>
                  <a:moveTo>
                    <a:pt x="149" y="307"/>
                  </a:moveTo>
                  <a:cubicBezTo>
                    <a:pt x="149" y="307"/>
                    <a:pt x="149" y="307"/>
                    <a:pt x="149" y="307"/>
                  </a:cubicBezTo>
                  <a:cubicBezTo>
                    <a:pt x="461" y="307"/>
                    <a:pt x="461" y="307"/>
                    <a:pt x="461" y="307"/>
                  </a:cubicBezTo>
                  <a:cubicBezTo>
                    <a:pt x="470" y="307"/>
                    <a:pt x="478" y="300"/>
                    <a:pt x="478" y="291"/>
                  </a:cubicBezTo>
                  <a:cubicBezTo>
                    <a:pt x="478" y="282"/>
                    <a:pt x="470" y="275"/>
                    <a:pt x="461" y="275"/>
                  </a:cubicBezTo>
                  <a:cubicBezTo>
                    <a:pt x="149" y="275"/>
                    <a:pt x="149" y="275"/>
                    <a:pt x="149" y="275"/>
                  </a:cubicBezTo>
                  <a:cubicBezTo>
                    <a:pt x="140" y="275"/>
                    <a:pt x="133" y="282"/>
                    <a:pt x="133" y="291"/>
                  </a:cubicBezTo>
                  <a:cubicBezTo>
                    <a:pt x="133" y="300"/>
                    <a:pt x="140" y="307"/>
                    <a:pt x="149" y="307"/>
                  </a:cubicBezTo>
                  <a:close/>
                  <a:moveTo>
                    <a:pt x="374" y="53"/>
                  </a:moveTo>
                  <a:cubicBezTo>
                    <a:pt x="374" y="53"/>
                    <a:pt x="374" y="53"/>
                    <a:pt x="374" y="53"/>
                  </a:cubicBezTo>
                  <a:cubicBezTo>
                    <a:pt x="72" y="53"/>
                    <a:pt x="72" y="53"/>
                    <a:pt x="72" y="53"/>
                  </a:cubicBezTo>
                  <a:cubicBezTo>
                    <a:pt x="67" y="53"/>
                    <a:pt x="62" y="55"/>
                    <a:pt x="59" y="59"/>
                  </a:cubicBezTo>
                  <a:cubicBezTo>
                    <a:pt x="56" y="62"/>
                    <a:pt x="54" y="67"/>
                    <a:pt x="54" y="72"/>
                  </a:cubicBezTo>
                  <a:cubicBezTo>
                    <a:pt x="54" y="626"/>
                    <a:pt x="54" y="626"/>
                    <a:pt x="54" y="626"/>
                  </a:cubicBezTo>
                  <a:cubicBezTo>
                    <a:pt x="54" y="631"/>
                    <a:pt x="56" y="635"/>
                    <a:pt x="59" y="639"/>
                  </a:cubicBezTo>
                  <a:cubicBezTo>
                    <a:pt x="59" y="639"/>
                    <a:pt x="59" y="639"/>
                    <a:pt x="59" y="639"/>
                  </a:cubicBezTo>
                  <a:cubicBezTo>
                    <a:pt x="62" y="642"/>
                    <a:pt x="67" y="644"/>
                    <a:pt x="72" y="644"/>
                  </a:cubicBezTo>
                  <a:cubicBezTo>
                    <a:pt x="539" y="644"/>
                    <a:pt x="539" y="644"/>
                    <a:pt x="539" y="644"/>
                  </a:cubicBezTo>
                  <a:cubicBezTo>
                    <a:pt x="544" y="644"/>
                    <a:pt x="549" y="642"/>
                    <a:pt x="552" y="639"/>
                  </a:cubicBezTo>
                  <a:cubicBezTo>
                    <a:pt x="552" y="639"/>
                    <a:pt x="552" y="639"/>
                    <a:pt x="552" y="639"/>
                  </a:cubicBezTo>
                  <a:cubicBezTo>
                    <a:pt x="555" y="635"/>
                    <a:pt x="557" y="631"/>
                    <a:pt x="557" y="626"/>
                  </a:cubicBezTo>
                  <a:cubicBezTo>
                    <a:pt x="557" y="237"/>
                    <a:pt x="557" y="237"/>
                    <a:pt x="557" y="237"/>
                  </a:cubicBezTo>
                  <a:cubicBezTo>
                    <a:pt x="435" y="237"/>
                    <a:pt x="435" y="237"/>
                    <a:pt x="435" y="237"/>
                  </a:cubicBezTo>
                  <a:cubicBezTo>
                    <a:pt x="418" y="237"/>
                    <a:pt x="403" y="230"/>
                    <a:pt x="392" y="219"/>
                  </a:cubicBezTo>
                  <a:cubicBezTo>
                    <a:pt x="391" y="218"/>
                    <a:pt x="391" y="218"/>
                    <a:pt x="391" y="218"/>
                  </a:cubicBezTo>
                  <a:cubicBezTo>
                    <a:pt x="380" y="207"/>
                    <a:pt x="374" y="192"/>
                    <a:pt x="374" y="176"/>
                  </a:cubicBezTo>
                  <a:cubicBezTo>
                    <a:pt x="374" y="53"/>
                    <a:pt x="374" y="53"/>
                    <a:pt x="374" y="53"/>
                  </a:cubicBezTo>
                  <a:close/>
                  <a:moveTo>
                    <a:pt x="530" y="205"/>
                  </a:moveTo>
                  <a:cubicBezTo>
                    <a:pt x="530" y="205"/>
                    <a:pt x="530" y="205"/>
                    <a:pt x="530" y="205"/>
                  </a:cubicBezTo>
                  <a:cubicBezTo>
                    <a:pt x="406" y="81"/>
                    <a:pt x="406" y="81"/>
                    <a:pt x="406" y="81"/>
                  </a:cubicBezTo>
                  <a:cubicBezTo>
                    <a:pt x="406" y="176"/>
                    <a:pt x="406" y="176"/>
                    <a:pt x="406" y="176"/>
                  </a:cubicBezTo>
                  <a:cubicBezTo>
                    <a:pt x="406" y="183"/>
                    <a:pt x="409" y="190"/>
                    <a:pt x="414" y="196"/>
                  </a:cubicBezTo>
                  <a:cubicBezTo>
                    <a:pt x="414" y="196"/>
                    <a:pt x="414" y="196"/>
                    <a:pt x="414" y="196"/>
                  </a:cubicBezTo>
                  <a:cubicBezTo>
                    <a:pt x="420" y="201"/>
                    <a:pt x="427" y="205"/>
                    <a:pt x="435" y="205"/>
                  </a:cubicBezTo>
                  <a:cubicBezTo>
                    <a:pt x="530" y="205"/>
                    <a:pt x="530" y="205"/>
                    <a:pt x="530" y="205"/>
                  </a:cubicBezTo>
                  <a:close/>
                </a:path>
              </a:pathLst>
            </a:custGeom>
            <a:solidFill>
              <a:schemeClr val="bg1">
                <a:lumMod val="50000"/>
              </a:schemeClr>
            </a:solidFill>
            <a:ln>
              <a:noFill/>
            </a:ln>
          </p:spPr>
          <p:txBody>
            <a:bodyPr vert="horz" wrap="square" lIns="91440" tIns="45720" rIns="91440" bIns="45720" numCol="1" anchor="t" anchorCtr="0" compatLnSpc="1"/>
            <a:p>
              <a:endParaRPr lang="zh-CN" altLang="en-US"/>
            </a:p>
          </p:txBody>
        </p:sp>
      </p:grpSp>
      <p:sp>
        <p:nvSpPr>
          <p:cNvPr id="36" name="原创设计师QQ598969553             _1"/>
          <p:cNvSpPr/>
          <p:nvPr/>
        </p:nvSpPr>
        <p:spPr bwMode="auto">
          <a:xfrm>
            <a:off x="0" y="1270"/>
            <a:ext cx="429783" cy="858064"/>
          </a:xfrm>
          <a:custGeom>
            <a:avLst/>
            <a:gdLst>
              <a:gd name="T0" fmla="*/ 0 w 286"/>
              <a:gd name="T1" fmla="*/ 0 h 571"/>
              <a:gd name="T2" fmla="*/ 286 w 286"/>
              <a:gd name="T3" fmla="*/ 287 h 571"/>
              <a:gd name="T4" fmla="*/ 0 w 286"/>
              <a:gd name="T5" fmla="*/ 571 h 571"/>
              <a:gd name="T6" fmla="*/ 0 w 286"/>
              <a:gd name="T7" fmla="*/ 0 h 571"/>
            </a:gdLst>
            <a:ahLst/>
            <a:cxnLst>
              <a:cxn ang="0">
                <a:pos x="T0" y="T1"/>
              </a:cxn>
              <a:cxn ang="0">
                <a:pos x="T2" y="T3"/>
              </a:cxn>
              <a:cxn ang="0">
                <a:pos x="T4" y="T5"/>
              </a:cxn>
              <a:cxn ang="0">
                <a:pos x="T6" y="T7"/>
              </a:cxn>
            </a:cxnLst>
            <a:rect l="0" t="0" r="r" b="b"/>
            <a:pathLst>
              <a:path w="286" h="571">
                <a:moveTo>
                  <a:pt x="0" y="0"/>
                </a:moveTo>
                <a:lnTo>
                  <a:pt x="286" y="287"/>
                </a:lnTo>
                <a:lnTo>
                  <a:pt x="0" y="571"/>
                </a:lnTo>
                <a:lnTo>
                  <a:pt x="0" y="0"/>
                </a:lnTo>
                <a:close/>
              </a:path>
            </a:pathLst>
          </a:custGeom>
          <a:solidFill>
            <a:schemeClr val="tx1">
              <a:lumMod val="75000"/>
              <a:lumOff val="25000"/>
            </a:schemeClr>
          </a:solidFill>
          <a:ln w="6350" cap="flat">
            <a:noFill/>
            <a:prstDash val="solid"/>
            <a:miter lim="800000"/>
          </a:ln>
        </p:spPr>
        <p:txBody>
          <a:bodyPr vert="horz" wrap="square" lIns="121920" tIns="60960" rIns="121920" bIns="60960" numCol="1" anchor="t" anchorCtr="0" compatLnSpc="1"/>
          <a:p>
            <a:endParaRPr lang="zh-CN" altLang="en-US" sz="2400"/>
          </a:p>
        </p:txBody>
      </p:sp>
      <p:sp>
        <p:nvSpPr>
          <p:cNvPr id="37" name="原创设计师QQ598969553             _2"/>
          <p:cNvSpPr/>
          <p:nvPr/>
        </p:nvSpPr>
        <p:spPr bwMode="auto">
          <a:xfrm>
            <a:off x="133179" y="301499"/>
            <a:ext cx="288151" cy="577340"/>
          </a:xfrm>
          <a:custGeom>
            <a:avLst/>
            <a:gdLst>
              <a:gd name="T0" fmla="*/ 0 w 278"/>
              <a:gd name="T1" fmla="*/ 0 h 557"/>
              <a:gd name="T2" fmla="*/ 278 w 278"/>
              <a:gd name="T3" fmla="*/ 278 h 557"/>
              <a:gd name="T4" fmla="*/ 0 w 278"/>
              <a:gd name="T5" fmla="*/ 557 h 557"/>
              <a:gd name="T6" fmla="*/ 0 w 278"/>
              <a:gd name="T7" fmla="*/ 0 h 557"/>
            </a:gdLst>
            <a:ahLst/>
            <a:cxnLst>
              <a:cxn ang="0">
                <a:pos x="T0" y="T1"/>
              </a:cxn>
              <a:cxn ang="0">
                <a:pos x="T2" y="T3"/>
              </a:cxn>
              <a:cxn ang="0">
                <a:pos x="T4" y="T5"/>
              </a:cxn>
              <a:cxn ang="0">
                <a:pos x="T6" y="T7"/>
              </a:cxn>
            </a:cxnLst>
            <a:rect l="0" t="0" r="r" b="b"/>
            <a:pathLst>
              <a:path w="278" h="557">
                <a:moveTo>
                  <a:pt x="0" y="0"/>
                </a:moveTo>
                <a:lnTo>
                  <a:pt x="278" y="278"/>
                </a:lnTo>
                <a:lnTo>
                  <a:pt x="0" y="557"/>
                </a:lnTo>
                <a:lnTo>
                  <a:pt x="0" y="0"/>
                </a:lnTo>
                <a:close/>
              </a:path>
            </a:pathLst>
          </a:custGeom>
          <a:solidFill>
            <a:schemeClr val="accent1"/>
          </a:solidFill>
          <a:ln>
            <a:noFill/>
          </a:ln>
        </p:spPr>
        <p:txBody>
          <a:bodyPr vert="horz" wrap="square" lIns="121920" tIns="60960" rIns="121920" bIns="60960" numCol="1" anchor="t" anchorCtr="0" compatLnSpc="1"/>
          <a:p>
            <a:endParaRPr lang="zh-CN" altLang="en-US" sz="2400"/>
          </a:p>
        </p:txBody>
      </p:sp>
      <p:sp>
        <p:nvSpPr>
          <p:cNvPr id="38" name="原创设计师QQ598969553             _3"/>
          <p:cNvSpPr>
            <a:spLocks noChangeArrowheads="1"/>
          </p:cNvSpPr>
          <p:nvPr/>
        </p:nvSpPr>
        <p:spPr bwMode="auto">
          <a:xfrm>
            <a:off x="618067" y="260859"/>
            <a:ext cx="2032000" cy="410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p>
            <a:pPr algn="l" fontAlgn="base">
              <a:spcBef>
                <a:spcPct val="0"/>
              </a:spcBef>
              <a:spcAft>
                <a:spcPct val="0"/>
              </a:spcAft>
            </a:pPr>
            <a:r>
              <a:rPr lang="zh-CN" altLang="en-US" sz="2665" b="1" dirty="0">
                <a:solidFill>
                  <a:schemeClr val="accent1"/>
                </a:solidFill>
                <a:latin typeface="Impact" panose="020B0806030902050204" pitchFamily="34" charset="0"/>
                <a:ea typeface="微软雅黑" panose="020B0503020204020204" charset="-122"/>
                <a:cs typeface="宋体" panose="02010600030101010101" pitchFamily="2" charset="-122"/>
              </a:rPr>
              <a:t>数字汇票</a:t>
            </a:r>
            <a:r>
              <a:rPr lang="zh-CN" altLang="en-US" sz="2660" b="1" dirty="0">
                <a:solidFill>
                  <a:schemeClr val="accent2"/>
                </a:solidFill>
                <a:latin typeface="Impact" panose="020B0806030902050204" pitchFamily="34" charset="0"/>
                <a:ea typeface="微软雅黑" panose="020B0503020204020204" charset="-122"/>
                <a:cs typeface="宋体" panose="02010600030101010101" pitchFamily="2" charset="-122"/>
                <a:sym typeface="+mn-ea"/>
              </a:rPr>
              <a:t>体系</a:t>
            </a:r>
            <a:endParaRPr lang="en-US" altLang="zh-CN" sz="2665" b="1" dirty="0">
              <a:solidFill>
                <a:schemeClr val="accent2"/>
              </a:solidFill>
              <a:latin typeface="Impact" panose="020B0806030902050204" pitchFamily="34" charset="0"/>
              <a:ea typeface="微软雅黑" panose="020B0503020204020204" charset="-122"/>
              <a:cs typeface="宋体" panose="02010600030101010101" pitchFamily="2" charset="-122"/>
            </a:endParaRPr>
          </a:p>
        </p:txBody>
      </p:sp>
      <p:sp>
        <p:nvSpPr>
          <p:cNvPr id="39" name="原创设计师QQ598969553             _4"/>
          <p:cNvSpPr>
            <a:spLocks noChangeArrowheads="1"/>
          </p:cNvSpPr>
          <p:nvPr/>
        </p:nvSpPr>
        <p:spPr bwMode="auto">
          <a:xfrm>
            <a:off x="623392" y="721863"/>
            <a:ext cx="2400808" cy="163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p>
            <a:pPr fontAlgn="base">
              <a:spcBef>
                <a:spcPct val="0"/>
              </a:spcBef>
              <a:spcAft>
                <a:spcPct val="0"/>
              </a:spcAft>
              <a:buFont typeface="Arial" panose="020B0604020202020204" pitchFamily="34" charset="0"/>
              <a:buNone/>
            </a:pPr>
            <a:r>
              <a:rPr lang="en-US" sz="1065" b="1" dirty="0">
                <a:solidFill>
                  <a:srgbClr val="53585E"/>
                </a:solidFill>
                <a:latin typeface="Arial" panose="020B0604020202020204" pitchFamily="34" charset="0"/>
                <a:cs typeface="Arial" panose="020B0604020202020204" pitchFamily="34" charset="0"/>
              </a:rPr>
              <a:t>The Digital Draft System </a:t>
            </a:r>
            <a:endParaRPr lang="en-US" sz="1065" b="1" dirty="0">
              <a:solidFill>
                <a:srgbClr val="53585E"/>
              </a:solidFill>
              <a:latin typeface="Arial" panose="020B0604020202020204" pitchFamily="34" charset="0"/>
              <a:cs typeface="Arial" panose="020B0604020202020204" pitchFamily="34" charset="0"/>
            </a:endParaRPr>
          </a:p>
        </p:txBody>
      </p:sp>
      <p:sp>
        <p:nvSpPr>
          <p:cNvPr id="242" name="原创设计师QQ598969553             _10"/>
          <p:cNvSpPr>
            <a:spLocks noChangeArrowheads="1"/>
          </p:cNvSpPr>
          <p:nvPr/>
        </p:nvSpPr>
        <p:spPr bwMode="auto">
          <a:xfrm>
            <a:off x="9621520" y="4516120"/>
            <a:ext cx="1922145" cy="1256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p>
            <a:pPr>
              <a:lnSpc>
                <a:spcPct val="120000"/>
              </a:lnSpc>
              <a:spcBef>
                <a:spcPts val="300"/>
              </a:spcBef>
            </a:pPr>
            <a:r>
              <a:rPr lang="zh-CN" altLang="id-ID" sz="2400" b="1" dirty="0">
                <a:solidFill>
                  <a:srgbClr val="404040"/>
                </a:solidFill>
                <a:latin typeface="微软雅黑" panose="020B0503020204020204" charset="-122"/>
                <a:ea typeface="微软雅黑" panose="020B0503020204020204" charset="-122"/>
                <a:sym typeface="Bebas Neue" pitchFamily="34" charset="0"/>
              </a:rPr>
              <a:t>上帝视角</a:t>
            </a:r>
            <a:endParaRPr lang="zh-CN" altLang="en-US" sz="1335" dirty="0">
              <a:solidFill>
                <a:schemeClr val="tx1">
                  <a:lumMod val="75000"/>
                  <a:lumOff val="25000"/>
                </a:schemeClr>
              </a:solidFill>
            </a:endParaRPr>
          </a:p>
          <a:p>
            <a:pPr algn="just">
              <a:lnSpc>
                <a:spcPct val="120000"/>
              </a:lnSpc>
              <a:spcBef>
                <a:spcPts val="300"/>
              </a:spcBef>
            </a:pPr>
            <a:r>
              <a:rPr lang="en-US" altLang="zh-CN" sz="1400" dirty="0">
                <a:solidFill>
                  <a:srgbClr val="595959"/>
                </a:solidFill>
                <a:latin typeface="微软雅黑" panose="020B0503020204020204" charset="-122"/>
                <a:ea typeface="微软雅黑" panose="020B0503020204020204" charset="-122"/>
                <a:sym typeface="Lato Light" charset="0"/>
              </a:rPr>
              <a:t>“数字汇票”流经谁，现在在谁手上，在区块链上一目了然。</a:t>
            </a:r>
            <a:endParaRPr lang="en-US" altLang="zh-CN" sz="1400" dirty="0">
              <a:solidFill>
                <a:srgbClr val="595959"/>
              </a:solidFill>
              <a:latin typeface="微软雅黑" panose="020B0503020204020204" charset="-122"/>
              <a:ea typeface="微软雅黑" panose="020B0503020204020204" charset="-122"/>
            </a:endParaRPr>
          </a:p>
        </p:txBody>
      </p:sp>
      <p:sp>
        <p:nvSpPr>
          <p:cNvPr id="240" name="原创设计师QQ598969553             _10"/>
          <p:cNvSpPr>
            <a:spLocks noChangeArrowheads="1"/>
          </p:cNvSpPr>
          <p:nvPr/>
        </p:nvSpPr>
        <p:spPr bwMode="auto">
          <a:xfrm>
            <a:off x="6924040" y="4516120"/>
            <a:ext cx="1922145" cy="1553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p>
            <a:pPr>
              <a:lnSpc>
                <a:spcPct val="120000"/>
              </a:lnSpc>
              <a:spcBef>
                <a:spcPts val="300"/>
              </a:spcBef>
            </a:pPr>
            <a:r>
              <a:rPr lang="zh-CN" altLang="id-ID" sz="2400" b="1" dirty="0">
                <a:solidFill>
                  <a:srgbClr val="404040"/>
                </a:solidFill>
                <a:latin typeface="微软雅黑" panose="020B0503020204020204" charset="-122"/>
                <a:ea typeface="微软雅黑" panose="020B0503020204020204" charset="-122"/>
                <a:sym typeface="Bebas Neue" pitchFamily="34" charset="0"/>
              </a:rPr>
              <a:t>责任证明</a:t>
            </a:r>
            <a:endParaRPr lang="zh-CN" altLang="en-US" sz="1335" dirty="0">
              <a:solidFill>
                <a:schemeClr val="tx1">
                  <a:lumMod val="75000"/>
                  <a:lumOff val="25000"/>
                </a:schemeClr>
              </a:solidFill>
            </a:endParaRPr>
          </a:p>
          <a:p>
            <a:pPr algn="just">
              <a:lnSpc>
                <a:spcPct val="120000"/>
              </a:lnSpc>
              <a:spcBef>
                <a:spcPts val="300"/>
              </a:spcBef>
            </a:pPr>
            <a:r>
              <a:rPr lang="en-US" altLang="zh-CN" sz="1400" dirty="0">
                <a:solidFill>
                  <a:srgbClr val="595959"/>
                </a:solidFill>
                <a:latin typeface="微软雅黑" panose="020B0503020204020204" charset="-122"/>
                <a:ea typeface="微软雅黑" panose="020B0503020204020204" charset="-122"/>
                <a:sym typeface="Lato Light" charset="0"/>
              </a:rPr>
              <a:t>“数字汇票”是资金在数字世界的代表，代表了资金的实时动向。</a:t>
            </a:r>
            <a:endParaRPr lang="zh-CN" altLang="en-US" sz="1400" dirty="0">
              <a:solidFill>
                <a:schemeClr val="bg1">
                  <a:lumMod val="50000"/>
                </a:schemeClr>
              </a:solidFill>
              <a:latin typeface="微软雅黑" panose="020B0503020204020204" charset="-122"/>
              <a:ea typeface="微软雅黑" panose="020B0503020204020204" charset="-122"/>
            </a:endParaRPr>
          </a:p>
          <a:p>
            <a:pPr algn="just">
              <a:lnSpc>
                <a:spcPct val="120000"/>
              </a:lnSpc>
              <a:spcBef>
                <a:spcPts val="300"/>
              </a:spcBef>
            </a:pPr>
            <a:endParaRPr lang="zh-CN" altLang="en-US" sz="1400" dirty="0">
              <a:solidFill>
                <a:schemeClr val="bg1">
                  <a:lumMod val="50000"/>
                </a:schemeClr>
              </a:solidFill>
              <a:latin typeface="微软雅黑" panose="020B0503020204020204" charset="-122"/>
              <a:ea typeface="微软雅黑" panose="020B0503020204020204" charset="-122"/>
            </a:endParaRPr>
          </a:p>
        </p:txBody>
      </p:sp>
      <p:sp>
        <p:nvSpPr>
          <p:cNvPr id="239" name="原创设计师QQ598969553             _10"/>
          <p:cNvSpPr>
            <a:spLocks noChangeArrowheads="1"/>
          </p:cNvSpPr>
          <p:nvPr/>
        </p:nvSpPr>
        <p:spPr bwMode="auto">
          <a:xfrm>
            <a:off x="4150360" y="4516120"/>
            <a:ext cx="1922145" cy="1515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p>
            <a:pPr>
              <a:lnSpc>
                <a:spcPct val="120000"/>
              </a:lnSpc>
              <a:spcBef>
                <a:spcPts val="300"/>
              </a:spcBef>
            </a:pPr>
            <a:r>
              <a:rPr lang="zh-CN" altLang="id-ID" sz="2400" b="1" dirty="0">
                <a:solidFill>
                  <a:srgbClr val="404040"/>
                </a:solidFill>
                <a:latin typeface="微软雅黑" panose="020B0503020204020204" charset="-122"/>
                <a:ea typeface="微软雅黑" panose="020B0503020204020204" charset="-122"/>
                <a:sym typeface="Bebas Neue" pitchFamily="34" charset="0"/>
              </a:rPr>
              <a:t>信用背书</a:t>
            </a:r>
            <a:endParaRPr lang="zh-CN" altLang="en-US" sz="2000" b="1" dirty="0">
              <a:solidFill>
                <a:srgbClr val="767171"/>
              </a:solidFill>
              <a:latin typeface="微软雅黑" panose="020B0503020204020204" charset="-122"/>
              <a:ea typeface="微软雅黑" panose="020B0503020204020204" charset="-122"/>
              <a:sym typeface="Bebas Neue" pitchFamily="34" charset="0"/>
            </a:endParaRPr>
          </a:p>
          <a:p>
            <a:pPr algn="just">
              <a:lnSpc>
                <a:spcPct val="120000"/>
              </a:lnSpc>
              <a:spcBef>
                <a:spcPts val="300"/>
              </a:spcBef>
            </a:pPr>
            <a:r>
              <a:rPr lang="en-US" altLang="zh-CN" sz="1400" dirty="0">
                <a:solidFill>
                  <a:srgbClr val="595959"/>
                </a:solidFill>
                <a:latin typeface="微软雅黑" panose="020B0503020204020204" charset="-122"/>
                <a:ea typeface="微软雅黑" panose="020B0503020204020204" charset="-122"/>
                <a:sym typeface="Lato Light" charset="0"/>
              </a:rPr>
              <a:t>“数字汇票”由省领导小组办公室发行，信用背书保障了信息的高度可信。</a:t>
            </a:r>
            <a:endParaRPr lang="en-US" altLang="zh-CN" sz="1400" dirty="0">
              <a:solidFill>
                <a:srgbClr val="595959"/>
              </a:solidFill>
              <a:latin typeface="微软雅黑" panose="020B0503020204020204" charset="-122"/>
              <a:ea typeface="微软雅黑" panose="020B0503020204020204" charset="-122"/>
            </a:endParaRPr>
          </a:p>
        </p:txBody>
      </p:sp>
      <p:sp>
        <p:nvSpPr>
          <p:cNvPr id="42" name="Oval 19"/>
          <p:cNvSpPr>
            <a:spLocks noChangeAspect="1"/>
          </p:cNvSpPr>
          <p:nvPr/>
        </p:nvSpPr>
        <p:spPr>
          <a:xfrm>
            <a:off x="991870" y="4516120"/>
            <a:ext cx="431800" cy="431800"/>
          </a:xfrm>
          <a:prstGeom prst="ellipse">
            <a:avLst/>
          </a:prstGeom>
          <a:solidFill>
            <a:srgbClr val="0076DA"/>
          </a:solidFill>
          <a:ln w="25400">
            <a:noFill/>
          </a:ln>
        </p:spPr>
        <p:txBody>
          <a:bodyPr lIns="0" tIns="0" rIns="0" bIns="0" anchor="t"/>
          <a:p>
            <a:pPr>
              <a:buFont typeface="Arial" panose="020B0604020202020204" pitchFamily="34" charset="0"/>
              <a:buNone/>
            </a:pPr>
            <a:endParaRPr lang="en-US" altLang="zh-CN" sz="1200" dirty="0">
              <a:solidFill>
                <a:srgbClr val="A6A6A6"/>
              </a:solidFill>
              <a:latin typeface="Calibri" panose="020F0502020204030204" charset="0"/>
              <a:ea typeface="宋体" panose="02010600030101010101" pitchFamily="2" charset="-122"/>
            </a:endParaRPr>
          </a:p>
        </p:txBody>
      </p:sp>
      <p:sp>
        <p:nvSpPr>
          <p:cNvPr id="237" name="原创设计师QQ598969553             _10"/>
          <p:cNvSpPr>
            <a:spLocks noChangeArrowheads="1"/>
          </p:cNvSpPr>
          <p:nvPr/>
        </p:nvSpPr>
        <p:spPr bwMode="auto">
          <a:xfrm>
            <a:off x="1512570" y="4516120"/>
            <a:ext cx="1922145" cy="1256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p>
            <a:pPr>
              <a:lnSpc>
                <a:spcPct val="120000"/>
              </a:lnSpc>
              <a:spcBef>
                <a:spcPts val="300"/>
              </a:spcBef>
            </a:pPr>
            <a:r>
              <a:rPr lang="zh-CN" altLang="id-ID" sz="2400" b="1" dirty="0">
                <a:solidFill>
                  <a:srgbClr val="404040"/>
                </a:solidFill>
                <a:latin typeface="微软雅黑" panose="020B0503020204020204" charset="-122"/>
                <a:ea typeface="微软雅黑" panose="020B0503020204020204" charset="-122"/>
                <a:sym typeface="Bebas Neue" pitchFamily="34" charset="0"/>
              </a:rPr>
              <a:t>链上流转</a:t>
            </a:r>
            <a:endParaRPr lang="zh-CN" altLang="en-US" sz="2000" b="1" dirty="0">
              <a:solidFill>
                <a:srgbClr val="767171"/>
              </a:solidFill>
              <a:latin typeface="微软雅黑" panose="020B0503020204020204" charset="-122"/>
              <a:ea typeface="微软雅黑" panose="020B0503020204020204" charset="-122"/>
              <a:sym typeface="Bebas Neue" pitchFamily="34" charset="0"/>
            </a:endParaRPr>
          </a:p>
          <a:p>
            <a:pPr>
              <a:lnSpc>
                <a:spcPct val="120000"/>
              </a:lnSpc>
              <a:spcBef>
                <a:spcPts val="300"/>
              </a:spcBef>
            </a:pPr>
            <a:r>
              <a:rPr lang="en-US" altLang="zh-CN" sz="1400" dirty="0">
                <a:solidFill>
                  <a:srgbClr val="595959"/>
                </a:solidFill>
                <a:latin typeface="微软雅黑" panose="020B0503020204020204" charset="-122"/>
                <a:ea typeface="微软雅黑" panose="020B0503020204020204" charset="-122"/>
                <a:sym typeface="Lato Light" charset="0"/>
              </a:rPr>
              <a:t>“数字汇票”是运行在区块链上的智能合约。一旦上链，不可篡改。</a:t>
            </a:r>
            <a:endParaRPr lang="en-US" altLang="zh-CN" sz="1400" dirty="0">
              <a:solidFill>
                <a:srgbClr val="595959"/>
              </a:solidFill>
              <a:latin typeface="微软雅黑" panose="020B0503020204020204" charset="-122"/>
              <a:ea typeface="微软雅黑" panose="020B0503020204020204" charset="-122"/>
            </a:endParaRPr>
          </a:p>
        </p:txBody>
      </p:sp>
      <p:sp>
        <p:nvSpPr>
          <p:cNvPr id="238" name="Oval 19"/>
          <p:cNvSpPr>
            <a:spLocks noChangeAspect="1"/>
          </p:cNvSpPr>
          <p:nvPr/>
        </p:nvSpPr>
        <p:spPr>
          <a:xfrm>
            <a:off x="3629660" y="4516120"/>
            <a:ext cx="431800" cy="431800"/>
          </a:xfrm>
          <a:prstGeom prst="ellipse">
            <a:avLst/>
          </a:prstGeom>
          <a:solidFill>
            <a:srgbClr val="404040"/>
          </a:solidFill>
          <a:ln w="25400">
            <a:noFill/>
          </a:ln>
        </p:spPr>
        <p:txBody>
          <a:bodyPr lIns="0" tIns="0" rIns="0" bIns="0" anchor="t"/>
          <a:p>
            <a:pPr>
              <a:buFont typeface="Arial" panose="020B0604020202020204" pitchFamily="34" charset="0"/>
              <a:buNone/>
            </a:pPr>
            <a:endParaRPr lang="en-US" altLang="zh-CN" sz="1200" dirty="0">
              <a:solidFill>
                <a:srgbClr val="A6A6A6"/>
              </a:solidFill>
              <a:latin typeface="Calibri" panose="020F0502020204030204" charset="0"/>
              <a:ea typeface="宋体" panose="02010600030101010101" pitchFamily="2" charset="-122"/>
            </a:endParaRPr>
          </a:p>
        </p:txBody>
      </p:sp>
      <p:sp>
        <p:nvSpPr>
          <p:cNvPr id="241" name="Oval 19"/>
          <p:cNvSpPr>
            <a:spLocks noChangeAspect="1"/>
          </p:cNvSpPr>
          <p:nvPr/>
        </p:nvSpPr>
        <p:spPr>
          <a:xfrm>
            <a:off x="6403340" y="4516120"/>
            <a:ext cx="431800" cy="431800"/>
          </a:xfrm>
          <a:prstGeom prst="ellipse">
            <a:avLst/>
          </a:prstGeom>
          <a:solidFill>
            <a:srgbClr val="0076DA"/>
          </a:solidFill>
          <a:ln w="25400">
            <a:noFill/>
          </a:ln>
        </p:spPr>
        <p:txBody>
          <a:bodyPr lIns="0" tIns="0" rIns="0" bIns="0" anchor="t"/>
          <a:p>
            <a:pPr>
              <a:buFont typeface="Arial" panose="020B0604020202020204" pitchFamily="34" charset="0"/>
              <a:buNone/>
            </a:pPr>
            <a:endParaRPr lang="en-US" altLang="zh-CN" sz="1200" dirty="0">
              <a:solidFill>
                <a:srgbClr val="A6A6A6"/>
              </a:solidFill>
              <a:latin typeface="Calibri" panose="020F0502020204030204" charset="0"/>
              <a:ea typeface="宋体" panose="02010600030101010101" pitchFamily="2" charset="-122"/>
            </a:endParaRPr>
          </a:p>
        </p:txBody>
      </p:sp>
      <p:sp>
        <p:nvSpPr>
          <p:cNvPr id="243" name="Oval 19"/>
          <p:cNvSpPr>
            <a:spLocks noChangeAspect="1"/>
          </p:cNvSpPr>
          <p:nvPr/>
        </p:nvSpPr>
        <p:spPr>
          <a:xfrm>
            <a:off x="9100820" y="4516120"/>
            <a:ext cx="431800" cy="431800"/>
          </a:xfrm>
          <a:prstGeom prst="ellipse">
            <a:avLst/>
          </a:prstGeom>
          <a:solidFill>
            <a:srgbClr val="404040"/>
          </a:solidFill>
          <a:ln w="25400">
            <a:noFill/>
          </a:ln>
        </p:spPr>
        <p:txBody>
          <a:bodyPr lIns="0" tIns="0" rIns="0" bIns="0" anchor="t"/>
          <a:p>
            <a:pPr>
              <a:buFont typeface="Arial" panose="020B0604020202020204" pitchFamily="34" charset="0"/>
              <a:buNone/>
            </a:pPr>
            <a:endParaRPr lang="en-US" altLang="zh-CN" sz="1200" dirty="0">
              <a:solidFill>
                <a:srgbClr val="A6A6A6"/>
              </a:solidFill>
              <a:latin typeface="Calibri" panose="020F0502020204030204" charset="0"/>
              <a:ea typeface="宋体" panose="02010600030101010101" pitchFamily="2" charset="-122"/>
            </a:endParaRPr>
          </a:p>
        </p:txBody>
      </p:sp>
      <p:sp>
        <p:nvSpPr>
          <p:cNvPr id="249" name="原创设计师QQ598969553             _16"/>
          <p:cNvSpPr>
            <a:spLocks noEditPoints="1"/>
          </p:cNvSpPr>
          <p:nvPr/>
        </p:nvSpPr>
        <p:spPr bwMode="auto">
          <a:xfrm>
            <a:off x="1096366" y="4630209"/>
            <a:ext cx="221923" cy="203456"/>
          </a:xfrm>
          <a:custGeom>
            <a:avLst/>
            <a:gdLst>
              <a:gd name="T0" fmla="*/ 619 w 697"/>
              <a:gd name="T1" fmla="*/ 410 h 639"/>
              <a:gd name="T2" fmla="*/ 624 w 697"/>
              <a:gd name="T3" fmla="*/ 294 h 639"/>
              <a:gd name="T4" fmla="*/ 551 w 697"/>
              <a:gd name="T5" fmla="*/ 238 h 639"/>
              <a:gd name="T6" fmla="*/ 550 w 697"/>
              <a:gd name="T7" fmla="*/ 238 h 639"/>
              <a:gd name="T8" fmla="*/ 366 w 697"/>
              <a:gd name="T9" fmla="*/ 53 h 639"/>
              <a:gd name="T10" fmla="*/ 196 w 697"/>
              <a:gd name="T11" fmla="*/ 165 h 639"/>
              <a:gd name="T12" fmla="*/ 88 w 697"/>
              <a:gd name="T13" fmla="*/ 221 h 639"/>
              <a:gd name="T14" fmla="*/ 90 w 697"/>
              <a:gd name="T15" fmla="*/ 398 h 639"/>
              <a:gd name="T16" fmla="*/ 91 w 697"/>
              <a:gd name="T17" fmla="*/ 398 h 639"/>
              <a:gd name="T18" fmla="*/ 157 w 697"/>
              <a:gd name="T19" fmla="*/ 487 h 639"/>
              <a:gd name="T20" fmla="*/ 0 w 697"/>
              <a:gd name="T21" fmla="*/ 308 h 639"/>
              <a:gd name="T22" fmla="*/ 153 w 697"/>
              <a:gd name="T23" fmla="*/ 130 h 639"/>
              <a:gd name="T24" fmla="*/ 366 w 697"/>
              <a:gd name="T25" fmla="*/ 0 h 639"/>
              <a:gd name="T26" fmla="*/ 603 w 697"/>
              <a:gd name="T27" fmla="*/ 217 h 639"/>
              <a:gd name="T28" fmla="*/ 697 w 697"/>
              <a:gd name="T29" fmla="*/ 350 h 639"/>
              <a:gd name="T30" fmla="*/ 657 w 697"/>
              <a:gd name="T31" fmla="*/ 448 h 639"/>
              <a:gd name="T32" fmla="*/ 572 w 697"/>
              <a:gd name="T33" fmla="*/ 488 h 639"/>
              <a:gd name="T34" fmla="*/ 544 w 697"/>
              <a:gd name="T35" fmla="*/ 489 h 639"/>
              <a:gd name="T36" fmla="*/ 544 w 697"/>
              <a:gd name="T37" fmla="*/ 435 h 639"/>
              <a:gd name="T38" fmla="*/ 337 w 697"/>
              <a:gd name="T39" fmla="*/ 635 h 639"/>
              <a:gd name="T40" fmla="*/ 338 w 697"/>
              <a:gd name="T41" fmla="*/ 635 h 639"/>
              <a:gd name="T42" fmla="*/ 338 w 697"/>
              <a:gd name="T43" fmla="*/ 636 h 639"/>
              <a:gd name="T44" fmla="*/ 341 w 697"/>
              <a:gd name="T45" fmla="*/ 637 h 639"/>
              <a:gd name="T46" fmla="*/ 342 w 697"/>
              <a:gd name="T47" fmla="*/ 638 h 639"/>
              <a:gd name="T48" fmla="*/ 344 w 697"/>
              <a:gd name="T49" fmla="*/ 639 h 639"/>
              <a:gd name="T50" fmla="*/ 347 w 697"/>
              <a:gd name="T51" fmla="*/ 639 h 639"/>
              <a:gd name="T52" fmla="*/ 349 w 697"/>
              <a:gd name="T53" fmla="*/ 639 h 639"/>
              <a:gd name="T54" fmla="*/ 350 w 697"/>
              <a:gd name="T55" fmla="*/ 639 h 639"/>
              <a:gd name="T56" fmla="*/ 353 w 697"/>
              <a:gd name="T57" fmla="*/ 639 h 639"/>
              <a:gd name="T58" fmla="*/ 355 w 697"/>
              <a:gd name="T59" fmla="*/ 638 h 639"/>
              <a:gd name="T60" fmla="*/ 356 w 697"/>
              <a:gd name="T61" fmla="*/ 637 h 639"/>
              <a:gd name="T62" fmla="*/ 359 w 697"/>
              <a:gd name="T63" fmla="*/ 636 h 639"/>
              <a:gd name="T64" fmla="*/ 359 w 697"/>
              <a:gd name="T65" fmla="*/ 635 h 639"/>
              <a:gd name="T66" fmla="*/ 489 w 697"/>
              <a:gd name="T67" fmla="*/ 506 h 639"/>
              <a:gd name="T68" fmla="*/ 466 w 697"/>
              <a:gd name="T69" fmla="*/ 483 h 639"/>
              <a:gd name="T70" fmla="*/ 365 w 697"/>
              <a:gd name="T71" fmla="*/ 215 h 639"/>
              <a:gd name="T72" fmla="*/ 332 w 697"/>
              <a:gd name="T73" fmla="*/ 215 h 639"/>
              <a:gd name="T74" fmla="*/ 231 w 697"/>
              <a:gd name="T75" fmla="*/ 483 h 639"/>
              <a:gd name="T76" fmla="*/ 208 w 697"/>
              <a:gd name="T77" fmla="*/ 506 h 639"/>
              <a:gd name="T78" fmla="*/ 337 w 697"/>
              <a:gd name="T79" fmla="*/ 635 h 639"/>
              <a:gd name="T80" fmla="*/ 348 w 697"/>
              <a:gd name="T81" fmla="*/ 639 h 639"/>
              <a:gd name="T82" fmla="*/ 349 w 697"/>
              <a:gd name="T83" fmla="*/ 639 h 6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97" h="639">
                <a:moveTo>
                  <a:pt x="559" y="435"/>
                </a:moveTo>
                <a:cubicBezTo>
                  <a:pt x="582" y="435"/>
                  <a:pt x="604" y="426"/>
                  <a:pt x="619" y="410"/>
                </a:cubicBezTo>
                <a:cubicBezTo>
                  <a:pt x="634" y="394"/>
                  <a:pt x="644" y="373"/>
                  <a:pt x="644" y="350"/>
                </a:cubicBezTo>
                <a:cubicBezTo>
                  <a:pt x="644" y="328"/>
                  <a:pt x="636" y="309"/>
                  <a:pt x="624" y="294"/>
                </a:cubicBezTo>
                <a:cubicBezTo>
                  <a:pt x="611" y="279"/>
                  <a:pt x="593" y="268"/>
                  <a:pt x="573" y="265"/>
                </a:cubicBezTo>
                <a:cubicBezTo>
                  <a:pt x="560" y="263"/>
                  <a:pt x="551" y="251"/>
                  <a:pt x="551" y="238"/>
                </a:cubicBezTo>
                <a:cubicBezTo>
                  <a:pt x="550" y="238"/>
                  <a:pt x="550" y="238"/>
                  <a:pt x="550" y="238"/>
                </a:cubicBezTo>
                <a:cubicBezTo>
                  <a:pt x="550" y="238"/>
                  <a:pt x="550" y="238"/>
                  <a:pt x="550" y="238"/>
                </a:cubicBezTo>
                <a:cubicBezTo>
                  <a:pt x="550" y="188"/>
                  <a:pt x="530" y="141"/>
                  <a:pt x="496" y="108"/>
                </a:cubicBezTo>
                <a:cubicBezTo>
                  <a:pt x="463" y="74"/>
                  <a:pt x="416" y="53"/>
                  <a:pt x="366" y="53"/>
                </a:cubicBezTo>
                <a:cubicBezTo>
                  <a:pt x="328" y="53"/>
                  <a:pt x="293" y="65"/>
                  <a:pt x="264" y="84"/>
                </a:cubicBezTo>
                <a:cubicBezTo>
                  <a:pt x="234" y="103"/>
                  <a:pt x="210" y="132"/>
                  <a:pt x="196" y="165"/>
                </a:cubicBezTo>
                <a:cubicBezTo>
                  <a:pt x="191" y="175"/>
                  <a:pt x="182" y="181"/>
                  <a:pt x="172" y="181"/>
                </a:cubicBezTo>
                <a:cubicBezTo>
                  <a:pt x="139" y="184"/>
                  <a:pt x="109" y="199"/>
                  <a:pt x="88" y="221"/>
                </a:cubicBezTo>
                <a:cubicBezTo>
                  <a:pt x="66" y="244"/>
                  <a:pt x="53" y="275"/>
                  <a:pt x="53" y="308"/>
                </a:cubicBezTo>
                <a:cubicBezTo>
                  <a:pt x="53" y="343"/>
                  <a:pt x="67" y="375"/>
                  <a:pt x="90" y="398"/>
                </a:cubicBezTo>
                <a:cubicBezTo>
                  <a:pt x="90" y="398"/>
                  <a:pt x="90" y="398"/>
                  <a:pt x="90" y="398"/>
                </a:cubicBezTo>
                <a:cubicBezTo>
                  <a:pt x="91" y="398"/>
                  <a:pt x="91" y="398"/>
                  <a:pt x="91" y="398"/>
                </a:cubicBezTo>
                <a:cubicBezTo>
                  <a:pt x="112" y="419"/>
                  <a:pt x="136" y="430"/>
                  <a:pt x="164" y="434"/>
                </a:cubicBezTo>
                <a:cubicBezTo>
                  <a:pt x="199" y="438"/>
                  <a:pt x="191" y="491"/>
                  <a:pt x="157" y="487"/>
                </a:cubicBezTo>
                <a:cubicBezTo>
                  <a:pt x="118" y="482"/>
                  <a:pt x="82" y="466"/>
                  <a:pt x="52" y="436"/>
                </a:cubicBezTo>
                <a:cubicBezTo>
                  <a:pt x="20" y="403"/>
                  <a:pt x="0" y="358"/>
                  <a:pt x="0" y="308"/>
                </a:cubicBezTo>
                <a:cubicBezTo>
                  <a:pt x="0" y="261"/>
                  <a:pt x="18" y="217"/>
                  <a:pt x="49" y="185"/>
                </a:cubicBezTo>
                <a:cubicBezTo>
                  <a:pt x="76" y="156"/>
                  <a:pt x="112" y="136"/>
                  <a:pt x="153" y="130"/>
                </a:cubicBezTo>
                <a:cubicBezTo>
                  <a:pt x="172" y="93"/>
                  <a:pt x="200" y="62"/>
                  <a:pt x="235" y="39"/>
                </a:cubicBezTo>
                <a:cubicBezTo>
                  <a:pt x="272" y="14"/>
                  <a:pt x="317" y="0"/>
                  <a:pt x="366" y="0"/>
                </a:cubicBezTo>
                <a:cubicBezTo>
                  <a:pt x="431" y="0"/>
                  <a:pt x="491" y="27"/>
                  <a:pt x="534" y="69"/>
                </a:cubicBezTo>
                <a:cubicBezTo>
                  <a:pt x="573" y="108"/>
                  <a:pt x="598" y="160"/>
                  <a:pt x="603" y="217"/>
                </a:cubicBezTo>
                <a:cubicBezTo>
                  <a:pt x="627" y="226"/>
                  <a:pt x="648" y="241"/>
                  <a:pt x="665" y="260"/>
                </a:cubicBezTo>
                <a:cubicBezTo>
                  <a:pt x="685" y="284"/>
                  <a:pt x="697" y="316"/>
                  <a:pt x="697" y="350"/>
                </a:cubicBezTo>
                <a:cubicBezTo>
                  <a:pt x="697" y="388"/>
                  <a:pt x="682" y="423"/>
                  <a:pt x="657" y="448"/>
                </a:cubicBezTo>
                <a:cubicBezTo>
                  <a:pt x="657" y="448"/>
                  <a:pt x="657" y="448"/>
                  <a:pt x="657" y="448"/>
                </a:cubicBezTo>
                <a:cubicBezTo>
                  <a:pt x="657" y="448"/>
                  <a:pt x="657" y="448"/>
                  <a:pt x="657" y="448"/>
                </a:cubicBezTo>
                <a:cubicBezTo>
                  <a:pt x="634" y="470"/>
                  <a:pt x="605" y="485"/>
                  <a:pt x="572" y="488"/>
                </a:cubicBezTo>
                <a:cubicBezTo>
                  <a:pt x="570" y="489"/>
                  <a:pt x="568" y="489"/>
                  <a:pt x="566" y="489"/>
                </a:cubicBezTo>
                <a:cubicBezTo>
                  <a:pt x="559" y="489"/>
                  <a:pt x="551" y="489"/>
                  <a:pt x="544" y="489"/>
                </a:cubicBezTo>
                <a:cubicBezTo>
                  <a:pt x="529" y="489"/>
                  <a:pt x="517" y="477"/>
                  <a:pt x="517" y="462"/>
                </a:cubicBezTo>
                <a:cubicBezTo>
                  <a:pt x="517" y="447"/>
                  <a:pt x="529" y="435"/>
                  <a:pt x="544" y="435"/>
                </a:cubicBezTo>
                <a:cubicBezTo>
                  <a:pt x="559" y="435"/>
                  <a:pt x="559" y="435"/>
                  <a:pt x="559" y="435"/>
                </a:cubicBezTo>
                <a:close/>
                <a:moveTo>
                  <a:pt x="337" y="635"/>
                </a:moveTo>
                <a:cubicBezTo>
                  <a:pt x="337" y="635"/>
                  <a:pt x="337" y="635"/>
                  <a:pt x="337" y="635"/>
                </a:cubicBezTo>
                <a:cubicBezTo>
                  <a:pt x="338" y="635"/>
                  <a:pt x="338" y="635"/>
                  <a:pt x="338" y="635"/>
                </a:cubicBezTo>
                <a:cubicBezTo>
                  <a:pt x="338" y="636"/>
                  <a:pt x="338" y="636"/>
                  <a:pt x="338" y="636"/>
                </a:cubicBezTo>
                <a:cubicBezTo>
                  <a:pt x="338" y="636"/>
                  <a:pt x="338" y="636"/>
                  <a:pt x="338" y="636"/>
                </a:cubicBezTo>
                <a:cubicBezTo>
                  <a:pt x="339" y="636"/>
                  <a:pt x="339" y="636"/>
                  <a:pt x="339" y="636"/>
                </a:cubicBezTo>
                <a:cubicBezTo>
                  <a:pt x="340" y="636"/>
                  <a:pt x="340" y="637"/>
                  <a:pt x="341" y="637"/>
                </a:cubicBezTo>
                <a:cubicBezTo>
                  <a:pt x="341" y="638"/>
                  <a:pt x="341" y="638"/>
                  <a:pt x="341" y="638"/>
                </a:cubicBezTo>
                <a:cubicBezTo>
                  <a:pt x="342" y="638"/>
                  <a:pt x="342" y="638"/>
                  <a:pt x="342" y="638"/>
                </a:cubicBezTo>
                <a:cubicBezTo>
                  <a:pt x="343" y="638"/>
                  <a:pt x="343" y="638"/>
                  <a:pt x="344" y="639"/>
                </a:cubicBezTo>
                <a:cubicBezTo>
                  <a:pt x="344" y="639"/>
                  <a:pt x="344" y="639"/>
                  <a:pt x="344" y="639"/>
                </a:cubicBezTo>
                <a:cubicBezTo>
                  <a:pt x="346" y="639"/>
                  <a:pt x="346" y="639"/>
                  <a:pt x="346" y="639"/>
                </a:cubicBezTo>
                <a:cubicBezTo>
                  <a:pt x="347" y="639"/>
                  <a:pt x="347" y="639"/>
                  <a:pt x="347" y="639"/>
                </a:cubicBezTo>
                <a:cubicBezTo>
                  <a:pt x="348" y="639"/>
                  <a:pt x="348" y="639"/>
                  <a:pt x="348" y="639"/>
                </a:cubicBezTo>
                <a:cubicBezTo>
                  <a:pt x="349" y="639"/>
                  <a:pt x="349" y="639"/>
                  <a:pt x="349" y="639"/>
                </a:cubicBezTo>
                <a:cubicBezTo>
                  <a:pt x="349" y="639"/>
                  <a:pt x="349" y="639"/>
                  <a:pt x="349" y="639"/>
                </a:cubicBezTo>
                <a:cubicBezTo>
                  <a:pt x="350" y="639"/>
                  <a:pt x="350" y="639"/>
                  <a:pt x="350" y="639"/>
                </a:cubicBezTo>
                <a:cubicBezTo>
                  <a:pt x="351" y="639"/>
                  <a:pt x="351" y="639"/>
                  <a:pt x="351" y="639"/>
                </a:cubicBezTo>
                <a:cubicBezTo>
                  <a:pt x="353" y="639"/>
                  <a:pt x="353" y="639"/>
                  <a:pt x="353" y="639"/>
                </a:cubicBezTo>
                <a:cubicBezTo>
                  <a:pt x="353" y="639"/>
                  <a:pt x="353" y="639"/>
                  <a:pt x="353" y="639"/>
                </a:cubicBezTo>
                <a:cubicBezTo>
                  <a:pt x="354" y="638"/>
                  <a:pt x="354" y="638"/>
                  <a:pt x="355" y="638"/>
                </a:cubicBezTo>
                <a:cubicBezTo>
                  <a:pt x="356" y="638"/>
                  <a:pt x="356" y="638"/>
                  <a:pt x="356" y="638"/>
                </a:cubicBezTo>
                <a:cubicBezTo>
                  <a:pt x="356" y="637"/>
                  <a:pt x="356" y="637"/>
                  <a:pt x="356" y="637"/>
                </a:cubicBezTo>
                <a:cubicBezTo>
                  <a:pt x="357" y="637"/>
                  <a:pt x="357" y="636"/>
                  <a:pt x="358" y="636"/>
                </a:cubicBezTo>
                <a:cubicBezTo>
                  <a:pt x="359" y="636"/>
                  <a:pt x="359" y="636"/>
                  <a:pt x="359" y="636"/>
                </a:cubicBezTo>
                <a:cubicBezTo>
                  <a:pt x="359" y="636"/>
                  <a:pt x="359" y="636"/>
                  <a:pt x="359" y="636"/>
                </a:cubicBezTo>
                <a:cubicBezTo>
                  <a:pt x="359" y="635"/>
                  <a:pt x="359" y="635"/>
                  <a:pt x="359" y="635"/>
                </a:cubicBezTo>
                <a:cubicBezTo>
                  <a:pt x="360" y="635"/>
                  <a:pt x="360" y="635"/>
                  <a:pt x="360" y="635"/>
                </a:cubicBezTo>
                <a:cubicBezTo>
                  <a:pt x="489" y="506"/>
                  <a:pt x="489" y="506"/>
                  <a:pt x="489" y="506"/>
                </a:cubicBezTo>
                <a:cubicBezTo>
                  <a:pt x="495" y="499"/>
                  <a:pt x="495" y="489"/>
                  <a:pt x="489" y="483"/>
                </a:cubicBezTo>
                <a:cubicBezTo>
                  <a:pt x="482" y="476"/>
                  <a:pt x="472" y="476"/>
                  <a:pt x="466" y="483"/>
                </a:cubicBezTo>
                <a:cubicBezTo>
                  <a:pt x="365" y="584"/>
                  <a:pt x="365" y="584"/>
                  <a:pt x="365" y="584"/>
                </a:cubicBezTo>
                <a:cubicBezTo>
                  <a:pt x="365" y="215"/>
                  <a:pt x="365" y="215"/>
                  <a:pt x="365" y="215"/>
                </a:cubicBezTo>
                <a:cubicBezTo>
                  <a:pt x="365" y="207"/>
                  <a:pt x="357" y="199"/>
                  <a:pt x="349" y="199"/>
                </a:cubicBezTo>
                <a:cubicBezTo>
                  <a:pt x="340" y="199"/>
                  <a:pt x="332" y="207"/>
                  <a:pt x="332" y="215"/>
                </a:cubicBezTo>
                <a:cubicBezTo>
                  <a:pt x="332" y="584"/>
                  <a:pt x="332" y="584"/>
                  <a:pt x="332" y="584"/>
                </a:cubicBezTo>
                <a:cubicBezTo>
                  <a:pt x="231" y="483"/>
                  <a:pt x="231" y="483"/>
                  <a:pt x="231" y="483"/>
                </a:cubicBezTo>
                <a:cubicBezTo>
                  <a:pt x="225" y="476"/>
                  <a:pt x="215" y="476"/>
                  <a:pt x="208" y="483"/>
                </a:cubicBezTo>
                <a:cubicBezTo>
                  <a:pt x="202" y="489"/>
                  <a:pt x="202" y="499"/>
                  <a:pt x="208" y="506"/>
                </a:cubicBezTo>
                <a:cubicBezTo>
                  <a:pt x="337" y="634"/>
                  <a:pt x="337" y="634"/>
                  <a:pt x="337" y="634"/>
                </a:cubicBezTo>
                <a:cubicBezTo>
                  <a:pt x="337" y="635"/>
                  <a:pt x="337" y="635"/>
                  <a:pt x="337" y="635"/>
                </a:cubicBezTo>
                <a:close/>
                <a:moveTo>
                  <a:pt x="348" y="639"/>
                </a:moveTo>
                <a:cubicBezTo>
                  <a:pt x="348" y="639"/>
                  <a:pt x="348" y="639"/>
                  <a:pt x="348" y="639"/>
                </a:cubicBezTo>
                <a:cubicBezTo>
                  <a:pt x="349" y="639"/>
                  <a:pt x="349" y="639"/>
                  <a:pt x="349" y="639"/>
                </a:cubicBezTo>
                <a:cubicBezTo>
                  <a:pt x="349" y="639"/>
                  <a:pt x="349" y="639"/>
                  <a:pt x="349" y="639"/>
                </a:cubicBezTo>
                <a:cubicBezTo>
                  <a:pt x="348" y="639"/>
                  <a:pt x="348" y="639"/>
                  <a:pt x="348" y="639"/>
                </a:cubicBezTo>
                <a:close/>
              </a:path>
            </a:pathLst>
          </a:custGeom>
          <a:solidFill>
            <a:schemeClr val="bg1"/>
          </a:solidFill>
          <a:ln>
            <a:noFill/>
          </a:ln>
        </p:spPr>
        <p:txBody>
          <a:bodyPr vert="horz" wrap="square" lIns="91440" tIns="45720" rIns="91440" bIns="45720" numCol="1" anchor="t" anchorCtr="0" compatLnSpc="1"/>
          <a:p>
            <a:endParaRPr lang="zh-CN" altLang="en-US"/>
          </a:p>
        </p:txBody>
      </p:sp>
      <p:sp>
        <p:nvSpPr>
          <p:cNvPr id="250" name="原创设计师QQ598969553             _17"/>
          <p:cNvSpPr>
            <a:spLocks noEditPoints="1"/>
          </p:cNvSpPr>
          <p:nvPr/>
        </p:nvSpPr>
        <p:spPr bwMode="auto">
          <a:xfrm>
            <a:off x="3752267" y="4640522"/>
            <a:ext cx="220650" cy="182441"/>
          </a:xfrm>
          <a:custGeom>
            <a:avLst/>
            <a:gdLst>
              <a:gd name="T0" fmla="*/ 11 w 693"/>
              <a:gd name="T1" fmla="*/ 145 h 573"/>
              <a:gd name="T2" fmla="*/ 78 w 693"/>
              <a:gd name="T3" fmla="*/ 77 h 573"/>
              <a:gd name="T4" fmla="*/ 80 w 693"/>
              <a:gd name="T5" fmla="*/ 76 h 573"/>
              <a:gd name="T6" fmla="*/ 146 w 693"/>
              <a:gd name="T7" fmla="*/ 10 h 573"/>
              <a:gd name="T8" fmla="*/ 184 w 693"/>
              <a:gd name="T9" fmla="*/ 10 h 573"/>
              <a:gd name="T10" fmla="*/ 191 w 693"/>
              <a:gd name="T11" fmla="*/ 29 h 573"/>
              <a:gd name="T12" fmla="*/ 191 w 693"/>
              <a:gd name="T13" fmla="*/ 137 h 573"/>
              <a:gd name="T14" fmla="*/ 475 w 693"/>
              <a:gd name="T15" fmla="*/ 137 h 573"/>
              <a:gd name="T16" fmla="*/ 629 w 693"/>
              <a:gd name="T17" fmla="*/ 201 h 573"/>
              <a:gd name="T18" fmla="*/ 629 w 693"/>
              <a:gd name="T19" fmla="*/ 201 h 573"/>
              <a:gd name="T20" fmla="*/ 629 w 693"/>
              <a:gd name="T21" fmla="*/ 201 h 573"/>
              <a:gd name="T22" fmla="*/ 629 w 693"/>
              <a:gd name="T23" fmla="*/ 201 h 573"/>
              <a:gd name="T24" fmla="*/ 693 w 693"/>
              <a:gd name="T25" fmla="*/ 355 h 573"/>
              <a:gd name="T26" fmla="*/ 629 w 693"/>
              <a:gd name="T27" fmla="*/ 509 h 573"/>
              <a:gd name="T28" fmla="*/ 629 w 693"/>
              <a:gd name="T29" fmla="*/ 509 h 573"/>
              <a:gd name="T30" fmla="*/ 629 w 693"/>
              <a:gd name="T31" fmla="*/ 509 h 573"/>
              <a:gd name="T32" fmla="*/ 475 w 693"/>
              <a:gd name="T33" fmla="*/ 573 h 573"/>
              <a:gd name="T34" fmla="*/ 101 w 693"/>
              <a:gd name="T35" fmla="*/ 573 h 573"/>
              <a:gd name="T36" fmla="*/ 74 w 693"/>
              <a:gd name="T37" fmla="*/ 547 h 573"/>
              <a:gd name="T38" fmla="*/ 101 w 693"/>
              <a:gd name="T39" fmla="*/ 520 h 573"/>
              <a:gd name="T40" fmla="*/ 475 w 693"/>
              <a:gd name="T41" fmla="*/ 520 h 573"/>
              <a:gd name="T42" fmla="*/ 591 w 693"/>
              <a:gd name="T43" fmla="*/ 472 h 573"/>
              <a:gd name="T44" fmla="*/ 591 w 693"/>
              <a:gd name="T45" fmla="*/ 471 h 573"/>
              <a:gd name="T46" fmla="*/ 591 w 693"/>
              <a:gd name="T47" fmla="*/ 471 h 573"/>
              <a:gd name="T48" fmla="*/ 639 w 693"/>
              <a:gd name="T49" fmla="*/ 355 h 573"/>
              <a:gd name="T50" fmla="*/ 592 w 693"/>
              <a:gd name="T51" fmla="*/ 240 h 573"/>
              <a:gd name="T52" fmla="*/ 591 w 693"/>
              <a:gd name="T53" fmla="*/ 239 h 573"/>
              <a:gd name="T54" fmla="*/ 591 w 693"/>
              <a:gd name="T55" fmla="*/ 239 h 573"/>
              <a:gd name="T56" fmla="*/ 475 w 693"/>
              <a:gd name="T57" fmla="*/ 191 h 573"/>
              <a:gd name="T58" fmla="*/ 191 w 693"/>
              <a:gd name="T59" fmla="*/ 191 h 573"/>
              <a:gd name="T60" fmla="*/ 191 w 693"/>
              <a:gd name="T61" fmla="*/ 299 h 573"/>
              <a:gd name="T62" fmla="*/ 165 w 693"/>
              <a:gd name="T63" fmla="*/ 326 h 573"/>
              <a:gd name="T64" fmla="*/ 146 w 693"/>
              <a:gd name="T65" fmla="*/ 318 h 573"/>
              <a:gd name="T66" fmla="*/ 78 w 693"/>
              <a:gd name="T67" fmla="*/ 250 h 573"/>
              <a:gd name="T68" fmla="*/ 77 w 693"/>
              <a:gd name="T69" fmla="*/ 249 h 573"/>
              <a:gd name="T70" fmla="*/ 11 w 693"/>
              <a:gd name="T71" fmla="*/ 183 h 573"/>
              <a:gd name="T72" fmla="*/ 11 w 693"/>
              <a:gd name="T73" fmla="*/ 145 h 573"/>
              <a:gd name="T74" fmla="*/ 138 w 693"/>
              <a:gd name="T75" fmla="*/ 165 h 573"/>
              <a:gd name="T76" fmla="*/ 138 w 693"/>
              <a:gd name="T77" fmla="*/ 165 h 573"/>
              <a:gd name="T78" fmla="*/ 138 w 693"/>
              <a:gd name="T79" fmla="*/ 164 h 573"/>
              <a:gd name="T80" fmla="*/ 138 w 693"/>
              <a:gd name="T81" fmla="*/ 163 h 573"/>
              <a:gd name="T82" fmla="*/ 138 w 693"/>
              <a:gd name="T83" fmla="*/ 94 h 573"/>
              <a:gd name="T84" fmla="*/ 117 w 693"/>
              <a:gd name="T85" fmla="*/ 114 h 573"/>
              <a:gd name="T86" fmla="*/ 116 w 693"/>
              <a:gd name="T87" fmla="*/ 116 h 573"/>
              <a:gd name="T88" fmla="*/ 68 w 693"/>
              <a:gd name="T89" fmla="*/ 164 h 573"/>
              <a:gd name="T90" fmla="*/ 115 w 693"/>
              <a:gd name="T91" fmla="*/ 211 h 573"/>
              <a:gd name="T92" fmla="*/ 116 w 693"/>
              <a:gd name="T93" fmla="*/ 213 h 573"/>
              <a:gd name="T94" fmla="*/ 138 w 693"/>
              <a:gd name="T95" fmla="*/ 234 h 573"/>
              <a:gd name="T96" fmla="*/ 138 w 693"/>
              <a:gd name="T97" fmla="*/ 165 h 5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693" h="573">
                <a:moveTo>
                  <a:pt x="11" y="145"/>
                </a:moveTo>
                <a:cubicBezTo>
                  <a:pt x="78" y="77"/>
                  <a:pt x="78" y="77"/>
                  <a:pt x="78" y="77"/>
                </a:cubicBezTo>
                <a:cubicBezTo>
                  <a:pt x="80" y="76"/>
                  <a:pt x="80" y="76"/>
                  <a:pt x="80" y="76"/>
                </a:cubicBezTo>
                <a:cubicBezTo>
                  <a:pt x="146" y="10"/>
                  <a:pt x="146" y="10"/>
                  <a:pt x="146" y="10"/>
                </a:cubicBezTo>
                <a:cubicBezTo>
                  <a:pt x="156" y="0"/>
                  <a:pt x="173" y="0"/>
                  <a:pt x="184" y="10"/>
                </a:cubicBezTo>
                <a:cubicBezTo>
                  <a:pt x="189" y="16"/>
                  <a:pt x="191" y="22"/>
                  <a:pt x="191" y="29"/>
                </a:cubicBezTo>
                <a:cubicBezTo>
                  <a:pt x="191" y="137"/>
                  <a:pt x="191" y="137"/>
                  <a:pt x="191" y="137"/>
                </a:cubicBezTo>
                <a:cubicBezTo>
                  <a:pt x="475" y="137"/>
                  <a:pt x="475" y="137"/>
                  <a:pt x="475" y="137"/>
                </a:cubicBezTo>
                <a:cubicBezTo>
                  <a:pt x="535" y="137"/>
                  <a:pt x="590" y="162"/>
                  <a:pt x="629" y="201"/>
                </a:cubicBezTo>
                <a:cubicBezTo>
                  <a:pt x="629" y="201"/>
                  <a:pt x="629" y="201"/>
                  <a:pt x="629" y="201"/>
                </a:cubicBezTo>
                <a:cubicBezTo>
                  <a:pt x="629" y="201"/>
                  <a:pt x="629" y="201"/>
                  <a:pt x="629" y="201"/>
                </a:cubicBezTo>
                <a:cubicBezTo>
                  <a:pt x="629" y="201"/>
                  <a:pt x="629" y="201"/>
                  <a:pt x="629" y="201"/>
                </a:cubicBezTo>
                <a:cubicBezTo>
                  <a:pt x="669" y="241"/>
                  <a:pt x="693" y="295"/>
                  <a:pt x="693" y="355"/>
                </a:cubicBezTo>
                <a:cubicBezTo>
                  <a:pt x="693" y="415"/>
                  <a:pt x="669" y="470"/>
                  <a:pt x="629" y="509"/>
                </a:cubicBezTo>
                <a:cubicBezTo>
                  <a:pt x="629" y="509"/>
                  <a:pt x="629" y="509"/>
                  <a:pt x="629" y="509"/>
                </a:cubicBezTo>
                <a:cubicBezTo>
                  <a:pt x="629" y="509"/>
                  <a:pt x="629" y="509"/>
                  <a:pt x="629" y="509"/>
                </a:cubicBezTo>
                <a:cubicBezTo>
                  <a:pt x="590" y="549"/>
                  <a:pt x="535" y="573"/>
                  <a:pt x="475" y="573"/>
                </a:cubicBezTo>
                <a:cubicBezTo>
                  <a:pt x="101" y="573"/>
                  <a:pt x="101" y="573"/>
                  <a:pt x="101" y="573"/>
                </a:cubicBezTo>
                <a:cubicBezTo>
                  <a:pt x="86" y="573"/>
                  <a:pt x="74" y="561"/>
                  <a:pt x="74" y="547"/>
                </a:cubicBezTo>
                <a:cubicBezTo>
                  <a:pt x="74" y="532"/>
                  <a:pt x="86" y="520"/>
                  <a:pt x="101" y="520"/>
                </a:cubicBezTo>
                <a:cubicBezTo>
                  <a:pt x="475" y="520"/>
                  <a:pt x="475" y="520"/>
                  <a:pt x="475" y="520"/>
                </a:cubicBezTo>
                <a:cubicBezTo>
                  <a:pt x="520" y="520"/>
                  <a:pt x="561" y="501"/>
                  <a:pt x="591" y="472"/>
                </a:cubicBezTo>
                <a:cubicBezTo>
                  <a:pt x="591" y="471"/>
                  <a:pt x="591" y="471"/>
                  <a:pt x="591" y="471"/>
                </a:cubicBezTo>
                <a:cubicBezTo>
                  <a:pt x="591" y="471"/>
                  <a:pt x="591" y="471"/>
                  <a:pt x="591" y="471"/>
                </a:cubicBezTo>
                <a:cubicBezTo>
                  <a:pt x="621" y="441"/>
                  <a:pt x="639" y="401"/>
                  <a:pt x="639" y="355"/>
                </a:cubicBezTo>
                <a:cubicBezTo>
                  <a:pt x="639" y="310"/>
                  <a:pt x="621" y="269"/>
                  <a:pt x="592" y="240"/>
                </a:cubicBezTo>
                <a:cubicBezTo>
                  <a:pt x="591" y="239"/>
                  <a:pt x="591" y="239"/>
                  <a:pt x="591" y="239"/>
                </a:cubicBezTo>
                <a:cubicBezTo>
                  <a:pt x="591" y="239"/>
                  <a:pt x="591" y="239"/>
                  <a:pt x="591" y="239"/>
                </a:cubicBezTo>
                <a:cubicBezTo>
                  <a:pt x="561" y="209"/>
                  <a:pt x="520" y="191"/>
                  <a:pt x="475" y="191"/>
                </a:cubicBezTo>
                <a:cubicBezTo>
                  <a:pt x="191" y="191"/>
                  <a:pt x="191" y="191"/>
                  <a:pt x="191" y="191"/>
                </a:cubicBezTo>
                <a:cubicBezTo>
                  <a:pt x="191" y="299"/>
                  <a:pt x="191" y="299"/>
                  <a:pt x="191" y="299"/>
                </a:cubicBezTo>
                <a:cubicBezTo>
                  <a:pt x="191" y="314"/>
                  <a:pt x="180" y="326"/>
                  <a:pt x="165" y="326"/>
                </a:cubicBezTo>
                <a:cubicBezTo>
                  <a:pt x="157" y="326"/>
                  <a:pt x="150" y="323"/>
                  <a:pt x="146" y="318"/>
                </a:cubicBezTo>
                <a:cubicBezTo>
                  <a:pt x="78" y="250"/>
                  <a:pt x="78" y="250"/>
                  <a:pt x="78" y="250"/>
                </a:cubicBezTo>
                <a:cubicBezTo>
                  <a:pt x="77" y="249"/>
                  <a:pt x="77" y="249"/>
                  <a:pt x="77" y="249"/>
                </a:cubicBezTo>
                <a:cubicBezTo>
                  <a:pt x="11" y="183"/>
                  <a:pt x="11" y="183"/>
                  <a:pt x="11" y="183"/>
                </a:cubicBezTo>
                <a:cubicBezTo>
                  <a:pt x="0" y="172"/>
                  <a:pt x="0" y="156"/>
                  <a:pt x="11" y="145"/>
                </a:cubicBezTo>
                <a:close/>
                <a:moveTo>
                  <a:pt x="138" y="165"/>
                </a:moveTo>
                <a:cubicBezTo>
                  <a:pt x="138" y="165"/>
                  <a:pt x="138" y="165"/>
                  <a:pt x="138" y="165"/>
                </a:cubicBezTo>
                <a:cubicBezTo>
                  <a:pt x="138" y="164"/>
                  <a:pt x="138" y="164"/>
                  <a:pt x="138" y="164"/>
                </a:cubicBezTo>
                <a:cubicBezTo>
                  <a:pt x="138" y="163"/>
                  <a:pt x="138" y="163"/>
                  <a:pt x="138" y="163"/>
                </a:cubicBezTo>
                <a:cubicBezTo>
                  <a:pt x="138" y="94"/>
                  <a:pt x="138" y="94"/>
                  <a:pt x="138" y="94"/>
                </a:cubicBezTo>
                <a:cubicBezTo>
                  <a:pt x="117" y="114"/>
                  <a:pt x="117" y="114"/>
                  <a:pt x="117" y="114"/>
                </a:cubicBezTo>
                <a:cubicBezTo>
                  <a:pt x="116" y="116"/>
                  <a:pt x="116" y="116"/>
                  <a:pt x="116" y="116"/>
                </a:cubicBezTo>
                <a:cubicBezTo>
                  <a:pt x="68" y="164"/>
                  <a:pt x="68" y="164"/>
                  <a:pt x="68" y="164"/>
                </a:cubicBezTo>
                <a:cubicBezTo>
                  <a:pt x="115" y="211"/>
                  <a:pt x="115" y="211"/>
                  <a:pt x="115" y="211"/>
                </a:cubicBezTo>
                <a:cubicBezTo>
                  <a:pt x="116" y="213"/>
                  <a:pt x="116" y="213"/>
                  <a:pt x="116" y="213"/>
                </a:cubicBezTo>
                <a:cubicBezTo>
                  <a:pt x="138" y="234"/>
                  <a:pt x="138" y="234"/>
                  <a:pt x="138" y="234"/>
                </a:cubicBezTo>
                <a:cubicBezTo>
                  <a:pt x="138" y="165"/>
                  <a:pt x="138" y="165"/>
                  <a:pt x="138" y="165"/>
                </a:cubicBezTo>
                <a:close/>
              </a:path>
            </a:pathLst>
          </a:custGeom>
          <a:solidFill>
            <a:schemeClr val="bg1"/>
          </a:solidFill>
          <a:ln>
            <a:noFill/>
          </a:ln>
        </p:spPr>
        <p:txBody>
          <a:bodyPr vert="horz" wrap="square" lIns="91440" tIns="45720" rIns="91440" bIns="45720" numCol="1" anchor="t" anchorCtr="0" compatLnSpc="1"/>
          <a:p>
            <a:endParaRPr lang="zh-CN" altLang="en-US"/>
          </a:p>
        </p:txBody>
      </p:sp>
      <p:sp>
        <p:nvSpPr>
          <p:cNvPr id="251" name="原创设计师QQ598969553             _10"/>
          <p:cNvSpPr>
            <a:spLocks noEditPoints="1"/>
          </p:cNvSpPr>
          <p:nvPr/>
        </p:nvSpPr>
        <p:spPr bwMode="auto">
          <a:xfrm>
            <a:off x="9202807" y="4618558"/>
            <a:ext cx="227335" cy="227495"/>
          </a:xfrm>
          <a:custGeom>
            <a:avLst/>
            <a:gdLst>
              <a:gd name="T0" fmla="*/ 343 w 714"/>
              <a:gd name="T1" fmla="*/ 202 h 714"/>
              <a:gd name="T2" fmla="*/ 305 w 714"/>
              <a:gd name="T3" fmla="*/ 202 h 714"/>
              <a:gd name="T4" fmla="*/ 305 w 714"/>
              <a:gd name="T5" fmla="*/ 164 h 714"/>
              <a:gd name="T6" fmla="*/ 419 w 714"/>
              <a:gd name="T7" fmla="*/ 51 h 714"/>
              <a:gd name="T8" fmla="*/ 541 w 714"/>
              <a:gd name="T9" fmla="*/ 0 h 714"/>
              <a:gd name="T10" fmla="*/ 714 w 714"/>
              <a:gd name="T11" fmla="*/ 173 h 714"/>
              <a:gd name="T12" fmla="*/ 664 w 714"/>
              <a:gd name="T13" fmla="*/ 296 h 714"/>
              <a:gd name="T14" fmla="*/ 541 w 714"/>
              <a:gd name="T15" fmla="*/ 418 h 714"/>
              <a:gd name="T16" fmla="*/ 540 w 714"/>
              <a:gd name="T17" fmla="*/ 419 h 714"/>
              <a:gd name="T18" fmla="*/ 419 w 714"/>
              <a:gd name="T19" fmla="*/ 469 h 714"/>
              <a:gd name="T20" fmla="*/ 271 w 714"/>
              <a:gd name="T21" fmla="*/ 384 h 714"/>
              <a:gd name="T22" fmla="*/ 271 w 714"/>
              <a:gd name="T23" fmla="*/ 384 h 714"/>
              <a:gd name="T24" fmla="*/ 253 w 714"/>
              <a:gd name="T25" fmla="*/ 345 h 714"/>
              <a:gd name="T26" fmla="*/ 271 w 714"/>
              <a:gd name="T27" fmla="*/ 312 h 714"/>
              <a:gd name="T28" fmla="*/ 305 w 714"/>
              <a:gd name="T29" fmla="*/ 330 h 714"/>
              <a:gd name="T30" fmla="*/ 317 w 714"/>
              <a:gd name="T31" fmla="*/ 357 h 714"/>
              <a:gd name="T32" fmla="*/ 419 w 714"/>
              <a:gd name="T33" fmla="*/ 415 h 714"/>
              <a:gd name="T34" fmla="*/ 502 w 714"/>
              <a:gd name="T35" fmla="*/ 381 h 714"/>
              <a:gd name="T36" fmla="*/ 504 w 714"/>
              <a:gd name="T37" fmla="*/ 380 h 714"/>
              <a:gd name="T38" fmla="*/ 504 w 714"/>
              <a:gd name="T39" fmla="*/ 380 h 714"/>
              <a:gd name="T40" fmla="*/ 626 w 714"/>
              <a:gd name="T41" fmla="*/ 258 h 714"/>
              <a:gd name="T42" fmla="*/ 661 w 714"/>
              <a:gd name="T43" fmla="*/ 173 h 714"/>
              <a:gd name="T44" fmla="*/ 541 w 714"/>
              <a:gd name="T45" fmla="*/ 54 h 714"/>
              <a:gd name="T46" fmla="*/ 457 w 714"/>
              <a:gd name="T47" fmla="*/ 89 h 714"/>
              <a:gd name="T48" fmla="*/ 457 w 714"/>
              <a:gd name="T49" fmla="*/ 89 h 714"/>
              <a:gd name="T50" fmla="*/ 343 w 714"/>
              <a:gd name="T51" fmla="*/ 202 h 714"/>
              <a:gd name="T52" fmla="*/ 388 w 714"/>
              <a:gd name="T53" fmla="*/ 496 h 714"/>
              <a:gd name="T54" fmla="*/ 388 w 714"/>
              <a:gd name="T55" fmla="*/ 496 h 714"/>
              <a:gd name="T56" fmla="*/ 274 w 714"/>
              <a:gd name="T57" fmla="*/ 610 h 714"/>
              <a:gd name="T58" fmla="*/ 105 w 714"/>
              <a:gd name="T59" fmla="*/ 610 h 714"/>
              <a:gd name="T60" fmla="*/ 105 w 714"/>
              <a:gd name="T61" fmla="*/ 610 h 714"/>
              <a:gd name="T62" fmla="*/ 105 w 714"/>
              <a:gd name="T63" fmla="*/ 440 h 714"/>
              <a:gd name="T64" fmla="*/ 227 w 714"/>
              <a:gd name="T65" fmla="*/ 318 h 714"/>
              <a:gd name="T66" fmla="*/ 312 w 714"/>
              <a:gd name="T67" fmla="*/ 283 h 714"/>
              <a:gd name="T68" fmla="*/ 397 w 714"/>
              <a:gd name="T69" fmla="*/ 318 h 714"/>
              <a:gd name="T70" fmla="*/ 415 w 714"/>
              <a:gd name="T71" fmla="*/ 341 h 714"/>
              <a:gd name="T72" fmla="*/ 427 w 714"/>
              <a:gd name="T73" fmla="*/ 368 h 714"/>
              <a:gd name="T74" fmla="*/ 460 w 714"/>
              <a:gd name="T75" fmla="*/ 386 h 714"/>
              <a:gd name="T76" fmla="*/ 478 w 714"/>
              <a:gd name="T77" fmla="*/ 353 h 714"/>
              <a:gd name="T78" fmla="*/ 461 w 714"/>
              <a:gd name="T79" fmla="*/ 314 h 714"/>
              <a:gd name="T80" fmla="*/ 435 w 714"/>
              <a:gd name="T81" fmla="*/ 280 h 714"/>
              <a:gd name="T82" fmla="*/ 435 w 714"/>
              <a:gd name="T83" fmla="*/ 280 h 714"/>
              <a:gd name="T84" fmla="*/ 312 w 714"/>
              <a:gd name="T85" fmla="*/ 229 h 714"/>
              <a:gd name="T86" fmla="*/ 190 w 714"/>
              <a:gd name="T87" fmla="*/ 280 h 714"/>
              <a:gd name="T88" fmla="*/ 67 w 714"/>
              <a:gd name="T89" fmla="*/ 402 h 714"/>
              <a:gd name="T90" fmla="*/ 67 w 714"/>
              <a:gd name="T91" fmla="*/ 647 h 714"/>
              <a:gd name="T92" fmla="*/ 69 w 714"/>
              <a:gd name="T93" fmla="*/ 649 h 714"/>
              <a:gd name="T94" fmla="*/ 312 w 714"/>
              <a:gd name="T95" fmla="*/ 648 h 714"/>
              <a:gd name="T96" fmla="*/ 312 w 714"/>
              <a:gd name="T97" fmla="*/ 647 h 714"/>
              <a:gd name="T98" fmla="*/ 312 w 714"/>
              <a:gd name="T99" fmla="*/ 647 h 714"/>
              <a:gd name="T100" fmla="*/ 426 w 714"/>
              <a:gd name="T101" fmla="*/ 533 h 714"/>
              <a:gd name="T102" fmla="*/ 426 w 714"/>
              <a:gd name="T103" fmla="*/ 496 h 714"/>
              <a:gd name="T104" fmla="*/ 388 w 714"/>
              <a:gd name="T105" fmla="*/ 496 h 7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714" h="714">
                <a:moveTo>
                  <a:pt x="343" y="202"/>
                </a:moveTo>
                <a:cubicBezTo>
                  <a:pt x="333" y="213"/>
                  <a:pt x="316" y="213"/>
                  <a:pt x="305" y="202"/>
                </a:cubicBezTo>
                <a:cubicBezTo>
                  <a:pt x="295" y="192"/>
                  <a:pt x="295" y="175"/>
                  <a:pt x="305" y="164"/>
                </a:cubicBezTo>
                <a:cubicBezTo>
                  <a:pt x="419" y="51"/>
                  <a:pt x="419" y="51"/>
                  <a:pt x="419" y="51"/>
                </a:cubicBezTo>
                <a:cubicBezTo>
                  <a:pt x="453" y="17"/>
                  <a:pt x="497" y="0"/>
                  <a:pt x="541" y="0"/>
                </a:cubicBezTo>
                <a:cubicBezTo>
                  <a:pt x="637" y="0"/>
                  <a:pt x="714" y="77"/>
                  <a:pt x="714" y="173"/>
                </a:cubicBezTo>
                <a:cubicBezTo>
                  <a:pt x="714" y="217"/>
                  <a:pt x="697" y="262"/>
                  <a:pt x="664" y="296"/>
                </a:cubicBezTo>
                <a:cubicBezTo>
                  <a:pt x="541" y="418"/>
                  <a:pt x="541" y="418"/>
                  <a:pt x="541" y="418"/>
                </a:cubicBezTo>
                <a:cubicBezTo>
                  <a:pt x="540" y="419"/>
                  <a:pt x="540" y="419"/>
                  <a:pt x="540" y="419"/>
                </a:cubicBezTo>
                <a:cubicBezTo>
                  <a:pt x="506" y="452"/>
                  <a:pt x="463" y="469"/>
                  <a:pt x="419" y="469"/>
                </a:cubicBezTo>
                <a:cubicBezTo>
                  <a:pt x="357" y="469"/>
                  <a:pt x="301" y="436"/>
                  <a:pt x="271" y="384"/>
                </a:cubicBezTo>
                <a:cubicBezTo>
                  <a:pt x="271" y="384"/>
                  <a:pt x="271" y="384"/>
                  <a:pt x="271" y="384"/>
                </a:cubicBezTo>
                <a:cubicBezTo>
                  <a:pt x="263" y="372"/>
                  <a:pt x="257" y="359"/>
                  <a:pt x="253" y="345"/>
                </a:cubicBezTo>
                <a:cubicBezTo>
                  <a:pt x="249" y="331"/>
                  <a:pt x="257" y="316"/>
                  <a:pt x="271" y="312"/>
                </a:cubicBezTo>
                <a:cubicBezTo>
                  <a:pt x="285" y="308"/>
                  <a:pt x="300" y="316"/>
                  <a:pt x="305" y="330"/>
                </a:cubicBezTo>
                <a:cubicBezTo>
                  <a:pt x="307" y="339"/>
                  <a:pt x="311" y="348"/>
                  <a:pt x="317" y="357"/>
                </a:cubicBezTo>
                <a:cubicBezTo>
                  <a:pt x="338" y="393"/>
                  <a:pt x="377" y="415"/>
                  <a:pt x="419" y="415"/>
                </a:cubicBezTo>
                <a:cubicBezTo>
                  <a:pt x="449" y="415"/>
                  <a:pt x="479" y="404"/>
                  <a:pt x="502" y="381"/>
                </a:cubicBezTo>
                <a:cubicBezTo>
                  <a:pt x="504" y="380"/>
                  <a:pt x="504" y="380"/>
                  <a:pt x="504" y="380"/>
                </a:cubicBezTo>
                <a:cubicBezTo>
                  <a:pt x="504" y="380"/>
                  <a:pt x="504" y="380"/>
                  <a:pt x="504" y="380"/>
                </a:cubicBezTo>
                <a:cubicBezTo>
                  <a:pt x="626" y="258"/>
                  <a:pt x="626" y="258"/>
                  <a:pt x="626" y="258"/>
                </a:cubicBezTo>
                <a:cubicBezTo>
                  <a:pt x="649" y="235"/>
                  <a:pt x="661" y="204"/>
                  <a:pt x="661" y="173"/>
                </a:cubicBezTo>
                <a:cubicBezTo>
                  <a:pt x="661" y="107"/>
                  <a:pt x="608" y="54"/>
                  <a:pt x="541" y="54"/>
                </a:cubicBezTo>
                <a:cubicBezTo>
                  <a:pt x="511" y="54"/>
                  <a:pt x="480" y="65"/>
                  <a:pt x="457" y="89"/>
                </a:cubicBezTo>
                <a:cubicBezTo>
                  <a:pt x="457" y="89"/>
                  <a:pt x="457" y="89"/>
                  <a:pt x="457" y="89"/>
                </a:cubicBezTo>
                <a:cubicBezTo>
                  <a:pt x="343" y="202"/>
                  <a:pt x="343" y="202"/>
                  <a:pt x="343" y="202"/>
                </a:cubicBezTo>
                <a:close/>
                <a:moveTo>
                  <a:pt x="388" y="496"/>
                </a:moveTo>
                <a:cubicBezTo>
                  <a:pt x="388" y="496"/>
                  <a:pt x="388" y="496"/>
                  <a:pt x="388" y="496"/>
                </a:cubicBezTo>
                <a:cubicBezTo>
                  <a:pt x="274" y="610"/>
                  <a:pt x="274" y="610"/>
                  <a:pt x="274" y="610"/>
                </a:cubicBezTo>
                <a:cubicBezTo>
                  <a:pt x="228" y="656"/>
                  <a:pt x="151" y="656"/>
                  <a:pt x="105" y="610"/>
                </a:cubicBezTo>
                <a:cubicBezTo>
                  <a:pt x="105" y="610"/>
                  <a:pt x="105" y="610"/>
                  <a:pt x="105" y="610"/>
                </a:cubicBezTo>
                <a:cubicBezTo>
                  <a:pt x="59" y="563"/>
                  <a:pt x="59" y="486"/>
                  <a:pt x="105" y="440"/>
                </a:cubicBezTo>
                <a:cubicBezTo>
                  <a:pt x="227" y="318"/>
                  <a:pt x="227" y="318"/>
                  <a:pt x="227" y="318"/>
                </a:cubicBezTo>
                <a:cubicBezTo>
                  <a:pt x="251" y="295"/>
                  <a:pt x="281" y="283"/>
                  <a:pt x="312" y="283"/>
                </a:cubicBezTo>
                <a:cubicBezTo>
                  <a:pt x="343" y="283"/>
                  <a:pt x="373" y="295"/>
                  <a:pt x="397" y="318"/>
                </a:cubicBezTo>
                <a:cubicBezTo>
                  <a:pt x="404" y="325"/>
                  <a:pt x="410" y="333"/>
                  <a:pt x="415" y="341"/>
                </a:cubicBezTo>
                <a:cubicBezTo>
                  <a:pt x="420" y="350"/>
                  <a:pt x="424" y="359"/>
                  <a:pt x="427" y="368"/>
                </a:cubicBezTo>
                <a:cubicBezTo>
                  <a:pt x="431" y="382"/>
                  <a:pt x="446" y="390"/>
                  <a:pt x="460" y="386"/>
                </a:cubicBezTo>
                <a:cubicBezTo>
                  <a:pt x="474" y="382"/>
                  <a:pt x="482" y="367"/>
                  <a:pt x="478" y="353"/>
                </a:cubicBezTo>
                <a:cubicBezTo>
                  <a:pt x="474" y="339"/>
                  <a:pt x="468" y="326"/>
                  <a:pt x="461" y="314"/>
                </a:cubicBezTo>
                <a:cubicBezTo>
                  <a:pt x="454" y="301"/>
                  <a:pt x="445" y="290"/>
                  <a:pt x="435" y="280"/>
                </a:cubicBezTo>
                <a:cubicBezTo>
                  <a:pt x="435" y="280"/>
                  <a:pt x="435" y="280"/>
                  <a:pt x="435" y="280"/>
                </a:cubicBezTo>
                <a:cubicBezTo>
                  <a:pt x="401" y="246"/>
                  <a:pt x="357" y="229"/>
                  <a:pt x="312" y="229"/>
                </a:cubicBezTo>
                <a:cubicBezTo>
                  <a:pt x="268" y="229"/>
                  <a:pt x="223" y="246"/>
                  <a:pt x="190" y="280"/>
                </a:cubicBezTo>
                <a:cubicBezTo>
                  <a:pt x="67" y="402"/>
                  <a:pt x="67" y="402"/>
                  <a:pt x="67" y="402"/>
                </a:cubicBezTo>
                <a:cubicBezTo>
                  <a:pt x="0" y="469"/>
                  <a:pt x="0" y="580"/>
                  <a:pt x="67" y="647"/>
                </a:cubicBezTo>
                <a:cubicBezTo>
                  <a:pt x="69" y="649"/>
                  <a:pt x="69" y="649"/>
                  <a:pt x="69" y="649"/>
                </a:cubicBezTo>
                <a:cubicBezTo>
                  <a:pt x="136" y="714"/>
                  <a:pt x="245" y="714"/>
                  <a:pt x="312" y="648"/>
                </a:cubicBezTo>
                <a:cubicBezTo>
                  <a:pt x="312" y="647"/>
                  <a:pt x="312" y="647"/>
                  <a:pt x="312" y="647"/>
                </a:cubicBezTo>
                <a:cubicBezTo>
                  <a:pt x="312" y="647"/>
                  <a:pt x="312" y="647"/>
                  <a:pt x="312" y="647"/>
                </a:cubicBezTo>
                <a:cubicBezTo>
                  <a:pt x="426" y="533"/>
                  <a:pt x="426" y="533"/>
                  <a:pt x="426" y="533"/>
                </a:cubicBezTo>
                <a:cubicBezTo>
                  <a:pt x="436" y="523"/>
                  <a:pt x="436" y="506"/>
                  <a:pt x="426" y="496"/>
                </a:cubicBezTo>
                <a:cubicBezTo>
                  <a:pt x="415" y="485"/>
                  <a:pt x="399" y="485"/>
                  <a:pt x="388" y="496"/>
                </a:cubicBezTo>
                <a:close/>
              </a:path>
            </a:pathLst>
          </a:custGeom>
          <a:solidFill>
            <a:schemeClr val="bg1"/>
          </a:solidFill>
          <a:ln>
            <a:noFill/>
          </a:ln>
        </p:spPr>
        <p:txBody>
          <a:bodyPr vert="horz" wrap="square" lIns="91440" tIns="45720" rIns="91440" bIns="45720" numCol="1" anchor="t" anchorCtr="0" compatLnSpc="1"/>
          <a:p>
            <a:endParaRPr lang="zh-CN" altLang="en-US"/>
          </a:p>
        </p:txBody>
      </p:sp>
      <p:sp>
        <p:nvSpPr>
          <p:cNvPr id="252" name="原创设计师QQ598969553             _78"/>
          <p:cNvSpPr>
            <a:spLocks noEditPoints="1"/>
          </p:cNvSpPr>
          <p:nvPr/>
        </p:nvSpPr>
        <p:spPr bwMode="auto">
          <a:xfrm>
            <a:off x="6505297" y="4618551"/>
            <a:ext cx="227972" cy="226380"/>
          </a:xfrm>
          <a:custGeom>
            <a:avLst/>
            <a:gdLst>
              <a:gd name="T0" fmla="*/ 710 w 716"/>
              <a:gd name="T1" fmla="*/ 107 h 711"/>
              <a:gd name="T2" fmla="*/ 584 w 716"/>
              <a:gd name="T3" fmla="*/ 234 h 711"/>
              <a:gd name="T4" fmla="*/ 635 w 716"/>
              <a:gd name="T5" fmla="*/ 537 h 711"/>
              <a:gd name="T6" fmla="*/ 375 w 716"/>
              <a:gd name="T7" fmla="*/ 549 h 711"/>
              <a:gd name="T8" fmla="*/ 193 w 716"/>
              <a:gd name="T9" fmla="*/ 702 h 711"/>
              <a:gd name="T10" fmla="*/ 28 w 716"/>
              <a:gd name="T11" fmla="*/ 537 h 711"/>
              <a:gd name="T12" fmla="*/ 49 w 716"/>
              <a:gd name="T13" fmla="*/ 487 h 711"/>
              <a:gd name="T14" fmla="*/ 96 w 716"/>
              <a:gd name="T15" fmla="*/ 338 h 711"/>
              <a:gd name="T16" fmla="*/ 5 w 716"/>
              <a:gd name="T17" fmla="*/ 272 h 711"/>
              <a:gd name="T18" fmla="*/ 122 w 716"/>
              <a:gd name="T19" fmla="*/ 246 h 711"/>
              <a:gd name="T20" fmla="*/ 141 w 716"/>
              <a:gd name="T21" fmla="*/ 147 h 711"/>
              <a:gd name="T22" fmla="*/ 9 w 716"/>
              <a:gd name="T23" fmla="*/ 111 h 711"/>
              <a:gd name="T24" fmla="*/ 14 w 716"/>
              <a:gd name="T25" fmla="*/ 76 h 711"/>
              <a:gd name="T26" fmla="*/ 258 w 716"/>
              <a:gd name="T27" fmla="*/ 64 h 711"/>
              <a:gd name="T28" fmla="*/ 358 w 716"/>
              <a:gd name="T29" fmla="*/ 260 h 711"/>
              <a:gd name="T30" fmla="*/ 495 w 716"/>
              <a:gd name="T31" fmla="*/ 145 h 711"/>
              <a:gd name="T32" fmla="*/ 497 w 716"/>
              <a:gd name="T33" fmla="*/ 122 h 711"/>
              <a:gd name="T34" fmla="*/ 515 w 716"/>
              <a:gd name="T35" fmla="*/ 463 h 711"/>
              <a:gd name="T36" fmla="*/ 483 w 716"/>
              <a:gd name="T37" fmla="*/ 502 h 711"/>
              <a:gd name="T38" fmla="*/ 397 w 716"/>
              <a:gd name="T39" fmla="*/ 526 h 711"/>
              <a:gd name="T40" fmla="*/ 612 w 716"/>
              <a:gd name="T41" fmla="*/ 560 h 711"/>
              <a:gd name="T42" fmla="*/ 204 w 716"/>
              <a:gd name="T43" fmla="*/ 332 h 711"/>
              <a:gd name="T44" fmla="*/ 228 w 716"/>
              <a:gd name="T45" fmla="*/ 247 h 711"/>
              <a:gd name="T46" fmla="*/ 272 w 716"/>
              <a:gd name="T47" fmla="*/ 207 h 711"/>
              <a:gd name="T48" fmla="*/ 54 w 716"/>
              <a:gd name="T49" fmla="*/ 82 h 711"/>
              <a:gd name="T50" fmla="*/ 169 w 716"/>
              <a:gd name="T51" fmla="*/ 131 h 711"/>
              <a:gd name="T52" fmla="*/ 169 w 716"/>
              <a:gd name="T53" fmla="*/ 229 h 711"/>
              <a:gd name="T54" fmla="*/ 54 w 716"/>
              <a:gd name="T55" fmla="*/ 279 h 711"/>
              <a:gd name="T56" fmla="*/ 185 w 716"/>
              <a:gd name="T57" fmla="*/ 314 h 711"/>
              <a:gd name="T58" fmla="*/ 526 w 716"/>
              <a:gd name="T59" fmla="*/ 565 h 711"/>
              <a:gd name="T60" fmla="*/ 600 w 716"/>
              <a:gd name="T61" fmla="*/ 565 h 711"/>
              <a:gd name="T62" fmla="*/ 549 w 716"/>
              <a:gd name="T63" fmla="*/ 587 h 711"/>
              <a:gd name="T64" fmla="*/ 549 w 716"/>
              <a:gd name="T65" fmla="*/ 616 h 711"/>
              <a:gd name="T66" fmla="*/ 285 w 716"/>
              <a:gd name="T67" fmla="*/ 361 h 711"/>
              <a:gd name="T68" fmla="*/ 139 w 716"/>
              <a:gd name="T69" fmla="*/ 553 h 711"/>
              <a:gd name="T70" fmla="*/ 285 w 716"/>
              <a:gd name="T71" fmla="*/ 361 h 711"/>
              <a:gd name="T72" fmla="*/ 369 w 716"/>
              <a:gd name="T73" fmla="*/ 422 h 711"/>
              <a:gd name="T74" fmla="*/ 177 w 716"/>
              <a:gd name="T75" fmla="*/ 614 h 711"/>
              <a:gd name="T76" fmla="*/ 464 w 716"/>
              <a:gd name="T77" fmla="*/ 444 h 711"/>
              <a:gd name="T78" fmla="*/ 267 w 716"/>
              <a:gd name="T79" fmla="*/ 283 h 711"/>
              <a:gd name="T80" fmla="*/ 87 w 716"/>
              <a:gd name="T81" fmla="*/ 525 h 711"/>
              <a:gd name="T82" fmla="*/ 87 w 716"/>
              <a:gd name="T83" fmla="*/ 549 h 711"/>
              <a:gd name="T84" fmla="*/ 205 w 716"/>
              <a:gd name="T85" fmla="*/ 643 h 711"/>
              <a:gd name="T86" fmla="*/ 446 w 716"/>
              <a:gd name="T87" fmla="*/ 462 h 711"/>
              <a:gd name="T88" fmla="*/ 676 w 716"/>
              <a:gd name="T89" fmla="*/ 97 h 711"/>
              <a:gd name="T90" fmla="*/ 594 w 716"/>
              <a:gd name="T91" fmla="*/ 199 h 7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716" h="711">
                <a:moveTo>
                  <a:pt x="645" y="21"/>
                </a:moveTo>
                <a:cubicBezTo>
                  <a:pt x="709" y="85"/>
                  <a:pt x="709" y="85"/>
                  <a:pt x="709" y="85"/>
                </a:cubicBezTo>
                <a:cubicBezTo>
                  <a:pt x="716" y="91"/>
                  <a:pt x="716" y="101"/>
                  <a:pt x="710" y="107"/>
                </a:cubicBezTo>
                <a:cubicBezTo>
                  <a:pt x="608" y="233"/>
                  <a:pt x="608" y="233"/>
                  <a:pt x="608" y="233"/>
                </a:cubicBezTo>
                <a:cubicBezTo>
                  <a:pt x="603" y="240"/>
                  <a:pt x="593" y="241"/>
                  <a:pt x="586" y="236"/>
                </a:cubicBezTo>
                <a:cubicBezTo>
                  <a:pt x="585" y="235"/>
                  <a:pt x="584" y="235"/>
                  <a:pt x="584" y="234"/>
                </a:cubicBezTo>
                <a:cubicBezTo>
                  <a:pt x="559" y="209"/>
                  <a:pt x="559" y="209"/>
                  <a:pt x="559" y="209"/>
                </a:cubicBezTo>
                <a:cubicBezTo>
                  <a:pt x="433" y="335"/>
                  <a:pt x="433" y="335"/>
                  <a:pt x="433" y="335"/>
                </a:cubicBezTo>
                <a:cubicBezTo>
                  <a:pt x="635" y="537"/>
                  <a:pt x="635" y="537"/>
                  <a:pt x="635" y="537"/>
                </a:cubicBezTo>
                <a:cubicBezTo>
                  <a:pt x="672" y="574"/>
                  <a:pt x="672" y="636"/>
                  <a:pt x="635" y="673"/>
                </a:cubicBezTo>
                <a:cubicBezTo>
                  <a:pt x="598" y="711"/>
                  <a:pt x="536" y="711"/>
                  <a:pt x="499" y="673"/>
                </a:cubicBezTo>
                <a:cubicBezTo>
                  <a:pt x="375" y="549"/>
                  <a:pt x="375" y="549"/>
                  <a:pt x="375" y="549"/>
                </a:cubicBezTo>
                <a:cubicBezTo>
                  <a:pt x="243" y="681"/>
                  <a:pt x="243" y="681"/>
                  <a:pt x="243" y="681"/>
                </a:cubicBezTo>
                <a:cubicBezTo>
                  <a:pt x="229" y="694"/>
                  <a:pt x="211" y="702"/>
                  <a:pt x="193" y="702"/>
                </a:cubicBezTo>
                <a:cubicBezTo>
                  <a:pt x="193" y="702"/>
                  <a:pt x="193" y="702"/>
                  <a:pt x="193" y="702"/>
                </a:cubicBezTo>
                <a:cubicBezTo>
                  <a:pt x="174" y="702"/>
                  <a:pt x="156" y="695"/>
                  <a:pt x="142" y="681"/>
                </a:cubicBezTo>
                <a:cubicBezTo>
                  <a:pt x="49" y="587"/>
                  <a:pt x="49" y="587"/>
                  <a:pt x="49" y="587"/>
                </a:cubicBezTo>
                <a:cubicBezTo>
                  <a:pt x="35" y="574"/>
                  <a:pt x="28" y="556"/>
                  <a:pt x="28" y="537"/>
                </a:cubicBezTo>
                <a:cubicBezTo>
                  <a:pt x="28" y="537"/>
                  <a:pt x="28" y="537"/>
                  <a:pt x="28" y="537"/>
                </a:cubicBezTo>
                <a:cubicBezTo>
                  <a:pt x="28" y="536"/>
                  <a:pt x="28" y="536"/>
                  <a:pt x="28" y="536"/>
                </a:cubicBezTo>
                <a:cubicBezTo>
                  <a:pt x="28" y="519"/>
                  <a:pt x="35" y="501"/>
                  <a:pt x="49" y="487"/>
                </a:cubicBezTo>
                <a:cubicBezTo>
                  <a:pt x="181" y="355"/>
                  <a:pt x="181" y="355"/>
                  <a:pt x="181" y="355"/>
                </a:cubicBezTo>
                <a:cubicBezTo>
                  <a:pt x="168" y="342"/>
                  <a:pt x="168" y="342"/>
                  <a:pt x="168" y="342"/>
                </a:cubicBezTo>
                <a:cubicBezTo>
                  <a:pt x="144" y="347"/>
                  <a:pt x="119" y="345"/>
                  <a:pt x="96" y="338"/>
                </a:cubicBezTo>
                <a:cubicBezTo>
                  <a:pt x="70" y="331"/>
                  <a:pt x="46" y="316"/>
                  <a:pt x="26" y="297"/>
                </a:cubicBezTo>
                <a:cubicBezTo>
                  <a:pt x="18" y="289"/>
                  <a:pt x="12" y="281"/>
                  <a:pt x="5" y="272"/>
                </a:cubicBezTo>
                <a:cubicBezTo>
                  <a:pt x="5" y="272"/>
                  <a:pt x="5" y="272"/>
                  <a:pt x="5" y="272"/>
                </a:cubicBezTo>
                <a:cubicBezTo>
                  <a:pt x="4" y="269"/>
                  <a:pt x="2" y="266"/>
                  <a:pt x="2" y="263"/>
                </a:cubicBezTo>
                <a:cubicBezTo>
                  <a:pt x="2" y="254"/>
                  <a:pt x="9" y="246"/>
                  <a:pt x="19" y="246"/>
                </a:cubicBezTo>
                <a:cubicBezTo>
                  <a:pt x="122" y="246"/>
                  <a:pt x="122" y="246"/>
                  <a:pt x="122" y="246"/>
                </a:cubicBezTo>
                <a:cubicBezTo>
                  <a:pt x="141" y="214"/>
                  <a:pt x="141" y="214"/>
                  <a:pt x="141" y="214"/>
                </a:cubicBezTo>
                <a:cubicBezTo>
                  <a:pt x="160" y="180"/>
                  <a:pt x="160" y="180"/>
                  <a:pt x="160" y="180"/>
                </a:cubicBezTo>
                <a:cubicBezTo>
                  <a:pt x="141" y="147"/>
                  <a:pt x="141" y="147"/>
                  <a:pt x="141" y="147"/>
                </a:cubicBezTo>
                <a:cubicBezTo>
                  <a:pt x="122" y="114"/>
                  <a:pt x="122" y="114"/>
                  <a:pt x="122" y="114"/>
                </a:cubicBezTo>
                <a:cubicBezTo>
                  <a:pt x="19" y="114"/>
                  <a:pt x="19" y="114"/>
                  <a:pt x="19" y="114"/>
                </a:cubicBezTo>
                <a:cubicBezTo>
                  <a:pt x="15" y="114"/>
                  <a:pt x="12" y="113"/>
                  <a:pt x="9" y="111"/>
                </a:cubicBezTo>
                <a:cubicBezTo>
                  <a:pt x="2" y="106"/>
                  <a:pt x="0" y="96"/>
                  <a:pt x="5" y="89"/>
                </a:cubicBezTo>
                <a:cubicBezTo>
                  <a:pt x="8" y="85"/>
                  <a:pt x="11" y="81"/>
                  <a:pt x="14" y="76"/>
                </a:cubicBezTo>
                <a:cubicBezTo>
                  <a:pt x="14" y="76"/>
                  <a:pt x="14" y="76"/>
                  <a:pt x="14" y="76"/>
                </a:cubicBezTo>
                <a:cubicBezTo>
                  <a:pt x="15" y="76"/>
                  <a:pt x="15" y="76"/>
                  <a:pt x="15" y="76"/>
                </a:cubicBezTo>
                <a:cubicBezTo>
                  <a:pt x="18" y="72"/>
                  <a:pt x="22" y="67"/>
                  <a:pt x="26" y="64"/>
                </a:cubicBezTo>
                <a:cubicBezTo>
                  <a:pt x="90" y="0"/>
                  <a:pt x="194" y="0"/>
                  <a:pt x="258" y="64"/>
                </a:cubicBezTo>
                <a:cubicBezTo>
                  <a:pt x="278" y="84"/>
                  <a:pt x="292" y="108"/>
                  <a:pt x="300" y="134"/>
                </a:cubicBezTo>
                <a:cubicBezTo>
                  <a:pt x="307" y="158"/>
                  <a:pt x="308" y="182"/>
                  <a:pt x="305" y="206"/>
                </a:cubicBezTo>
                <a:cubicBezTo>
                  <a:pt x="358" y="260"/>
                  <a:pt x="358" y="260"/>
                  <a:pt x="358" y="260"/>
                </a:cubicBezTo>
                <a:cubicBezTo>
                  <a:pt x="395" y="297"/>
                  <a:pt x="395" y="297"/>
                  <a:pt x="395" y="297"/>
                </a:cubicBezTo>
                <a:cubicBezTo>
                  <a:pt x="521" y="171"/>
                  <a:pt x="521" y="171"/>
                  <a:pt x="521" y="171"/>
                </a:cubicBezTo>
                <a:cubicBezTo>
                  <a:pt x="495" y="145"/>
                  <a:pt x="495" y="145"/>
                  <a:pt x="495" y="145"/>
                </a:cubicBezTo>
                <a:cubicBezTo>
                  <a:pt x="489" y="139"/>
                  <a:pt x="489" y="129"/>
                  <a:pt x="495" y="123"/>
                </a:cubicBezTo>
                <a:cubicBezTo>
                  <a:pt x="497" y="122"/>
                  <a:pt x="497" y="122"/>
                  <a:pt x="497" y="122"/>
                </a:cubicBezTo>
                <a:cubicBezTo>
                  <a:pt x="497" y="122"/>
                  <a:pt x="497" y="122"/>
                  <a:pt x="497" y="122"/>
                </a:cubicBezTo>
                <a:cubicBezTo>
                  <a:pt x="624" y="19"/>
                  <a:pt x="624" y="19"/>
                  <a:pt x="624" y="19"/>
                </a:cubicBezTo>
                <a:cubicBezTo>
                  <a:pt x="630" y="14"/>
                  <a:pt x="639" y="15"/>
                  <a:pt x="645" y="21"/>
                </a:cubicBezTo>
                <a:close/>
                <a:moveTo>
                  <a:pt x="515" y="463"/>
                </a:moveTo>
                <a:cubicBezTo>
                  <a:pt x="515" y="463"/>
                  <a:pt x="515" y="463"/>
                  <a:pt x="515" y="463"/>
                </a:cubicBezTo>
                <a:cubicBezTo>
                  <a:pt x="513" y="470"/>
                  <a:pt x="509" y="476"/>
                  <a:pt x="504" y="481"/>
                </a:cubicBezTo>
                <a:cubicBezTo>
                  <a:pt x="483" y="502"/>
                  <a:pt x="483" y="502"/>
                  <a:pt x="483" y="502"/>
                </a:cubicBezTo>
                <a:cubicBezTo>
                  <a:pt x="473" y="512"/>
                  <a:pt x="460" y="517"/>
                  <a:pt x="446" y="517"/>
                </a:cubicBezTo>
                <a:cubicBezTo>
                  <a:pt x="436" y="517"/>
                  <a:pt x="425" y="514"/>
                  <a:pt x="416" y="507"/>
                </a:cubicBezTo>
                <a:cubicBezTo>
                  <a:pt x="397" y="526"/>
                  <a:pt x="397" y="526"/>
                  <a:pt x="397" y="526"/>
                </a:cubicBezTo>
                <a:cubicBezTo>
                  <a:pt x="522" y="651"/>
                  <a:pt x="522" y="651"/>
                  <a:pt x="522" y="651"/>
                </a:cubicBezTo>
                <a:cubicBezTo>
                  <a:pt x="546" y="675"/>
                  <a:pt x="588" y="675"/>
                  <a:pt x="612" y="651"/>
                </a:cubicBezTo>
                <a:cubicBezTo>
                  <a:pt x="637" y="626"/>
                  <a:pt x="637" y="585"/>
                  <a:pt x="612" y="560"/>
                </a:cubicBezTo>
                <a:cubicBezTo>
                  <a:pt x="515" y="463"/>
                  <a:pt x="515" y="463"/>
                  <a:pt x="515" y="463"/>
                </a:cubicBezTo>
                <a:close/>
                <a:moveTo>
                  <a:pt x="204" y="332"/>
                </a:moveTo>
                <a:cubicBezTo>
                  <a:pt x="204" y="332"/>
                  <a:pt x="204" y="332"/>
                  <a:pt x="204" y="332"/>
                </a:cubicBezTo>
                <a:cubicBezTo>
                  <a:pt x="222" y="314"/>
                  <a:pt x="222" y="314"/>
                  <a:pt x="222" y="314"/>
                </a:cubicBezTo>
                <a:cubicBezTo>
                  <a:pt x="216" y="305"/>
                  <a:pt x="213" y="294"/>
                  <a:pt x="213" y="283"/>
                </a:cubicBezTo>
                <a:cubicBezTo>
                  <a:pt x="213" y="270"/>
                  <a:pt x="218" y="257"/>
                  <a:pt x="228" y="247"/>
                </a:cubicBezTo>
                <a:cubicBezTo>
                  <a:pt x="249" y="226"/>
                  <a:pt x="249" y="226"/>
                  <a:pt x="249" y="226"/>
                </a:cubicBezTo>
                <a:cubicBezTo>
                  <a:pt x="255" y="220"/>
                  <a:pt x="263" y="215"/>
                  <a:pt x="271" y="213"/>
                </a:cubicBezTo>
                <a:cubicBezTo>
                  <a:pt x="271" y="211"/>
                  <a:pt x="271" y="209"/>
                  <a:pt x="272" y="207"/>
                </a:cubicBezTo>
                <a:cubicBezTo>
                  <a:pt x="276" y="186"/>
                  <a:pt x="275" y="164"/>
                  <a:pt x="269" y="143"/>
                </a:cubicBezTo>
                <a:cubicBezTo>
                  <a:pt x="263" y="122"/>
                  <a:pt x="252" y="103"/>
                  <a:pt x="236" y="87"/>
                </a:cubicBezTo>
                <a:cubicBezTo>
                  <a:pt x="186" y="37"/>
                  <a:pt x="106" y="35"/>
                  <a:pt x="54" y="82"/>
                </a:cubicBezTo>
                <a:cubicBezTo>
                  <a:pt x="132" y="82"/>
                  <a:pt x="132" y="82"/>
                  <a:pt x="132" y="82"/>
                </a:cubicBezTo>
                <a:cubicBezTo>
                  <a:pt x="137" y="82"/>
                  <a:pt x="143" y="85"/>
                  <a:pt x="145" y="90"/>
                </a:cubicBezTo>
                <a:cubicBezTo>
                  <a:pt x="169" y="131"/>
                  <a:pt x="169" y="131"/>
                  <a:pt x="169" y="131"/>
                </a:cubicBezTo>
                <a:cubicBezTo>
                  <a:pt x="193" y="172"/>
                  <a:pt x="193" y="172"/>
                  <a:pt x="193" y="172"/>
                </a:cubicBezTo>
                <a:cubicBezTo>
                  <a:pt x="196" y="177"/>
                  <a:pt x="196" y="183"/>
                  <a:pt x="193" y="188"/>
                </a:cubicBezTo>
                <a:cubicBezTo>
                  <a:pt x="169" y="229"/>
                  <a:pt x="169" y="229"/>
                  <a:pt x="169" y="229"/>
                </a:cubicBezTo>
                <a:cubicBezTo>
                  <a:pt x="145" y="271"/>
                  <a:pt x="145" y="271"/>
                  <a:pt x="145" y="271"/>
                </a:cubicBezTo>
                <a:cubicBezTo>
                  <a:pt x="142" y="276"/>
                  <a:pt x="137" y="279"/>
                  <a:pt x="132" y="279"/>
                </a:cubicBezTo>
                <a:cubicBezTo>
                  <a:pt x="54" y="279"/>
                  <a:pt x="54" y="279"/>
                  <a:pt x="54" y="279"/>
                </a:cubicBezTo>
                <a:cubicBezTo>
                  <a:pt x="69" y="292"/>
                  <a:pt x="86" y="302"/>
                  <a:pt x="105" y="307"/>
                </a:cubicBezTo>
                <a:cubicBezTo>
                  <a:pt x="126" y="314"/>
                  <a:pt x="149" y="314"/>
                  <a:pt x="170" y="310"/>
                </a:cubicBezTo>
                <a:cubicBezTo>
                  <a:pt x="176" y="308"/>
                  <a:pt x="181" y="310"/>
                  <a:pt x="185" y="314"/>
                </a:cubicBezTo>
                <a:cubicBezTo>
                  <a:pt x="204" y="332"/>
                  <a:pt x="204" y="332"/>
                  <a:pt x="204" y="332"/>
                </a:cubicBezTo>
                <a:close/>
                <a:moveTo>
                  <a:pt x="526" y="565"/>
                </a:moveTo>
                <a:cubicBezTo>
                  <a:pt x="526" y="565"/>
                  <a:pt x="526" y="565"/>
                  <a:pt x="526" y="565"/>
                </a:cubicBezTo>
                <a:cubicBezTo>
                  <a:pt x="506" y="585"/>
                  <a:pt x="506" y="618"/>
                  <a:pt x="526" y="638"/>
                </a:cubicBezTo>
                <a:cubicBezTo>
                  <a:pt x="546" y="658"/>
                  <a:pt x="580" y="658"/>
                  <a:pt x="600" y="638"/>
                </a:cubicBezTo>
                <a:cubicBezTo>
                  <a:pt x="620" y="618"/>
                  <a:pt x="620" y="585"/>
                  <a:pt x="600" y="565"/>
                </a:cubicBezTo>
                <a:cubicBezTo>
                  <a:pt x="580" y="544"/>
                  <a:pt x="546" y="544"/>
                  <a:pt x="526" y="565"/>
                </a:cubicBezTo>
                <a:close/>
                <a:moveTo>
                  <a:pt x="549" y="587"/>
                </a:moveTo>
                <a:cubicBezTo>
                  <a:pt x="549" y="587"/>
                  <a:pt x="549" y="587"/>
                  <a:pt x="549" y="587"/>
                </a:cubicBezTo>
                <a:cubicBezTo>
                  <a:pt x="557" y="579"/>
                  <a:pt x="570" y="579"/>
                  <a:pt x="577" y="587"/>
                </a:cubicBezTo>
                <a:cubicBezTo>
                  <a:pt x="585" y="595"/>
                  <a:pt x="585" y="608"/>
                  <a:pt x="577" y="616"/>
                </a:cubicBezTo>
                <a:cubicBezTo>
                  <a:pt x="570" y="623"/>
                  <a:pt x="557" y="623"/>
                  <a:pt x="549" y="616"/>
                </a:cubicBezTo>
                <a:cubicBezTo>
                  <a:pt x="542" y="608"/>
                  <a:pt x="542" y="595"/>
                  <a:pt x="549" y="587"/>
                </a:cubicBezTo>
                <a:close/>
                <a:moveTo>
                  <a:pt x="285" y="361"/>
                </a:moveTo>
                <a:cubicBezTo>
                  <a:pt x="285" y="361"/>
                  <a:pt x="285" y="361"/>
                  <a:pt x="285" y="361"/>
                </a:cubicBezTo>
                <a:cubicBezTo>
                  <a:pt x="292" y="355"/>
                  <a:pt x="302" y="355"/>
                  <a:pt x="308" y="361"/>
                </a:cubicBezTo>
                <a:cubicBezTo>
                  <a:pt x="314" y="367"/>
                  <a:pt x="314" y="378"/>
                  <a:pt x="308" y="384"/>
                </a:cubicBezTo>
                <a:cubicBezTo>
                  <a:pt x="139" y="553"/>
                  <a:pt x="139" y="553"/>
                  <a:pt x="139" y="553"/>
                </a:cubicBezTo>
                <a:cubicBezTo>
                  <a:pt x="133" y="559"/>
                  <a:pt x="122" y="559"/>
                  <a:pt x="116" y="553"/>
                </a:cubicBezTo>
                <a:cubicBezTo>
                  <a:pt x="110" y="547"/>
                  <a:pt x="110" y="536"/>
                  <a:pt x="116" y="530"/>
                </a:cubicBezTo>
                <a:cubicBezTo>
                  <a:pt x="285" y="361"/>
                  <a:pt x="285" y="361"/>
                  <a:pt x="285" y="361"/>
                </a:cubicBezTo>
                <a:close/>
                <a:moveTo>
                  <a:pt x="346" y="422"/>
                </a:moveTo>
                <a:cubicBezTo>
                  <a:pt x="346" y="422"/>
                  <a:pt x="346" y="422"/>
                  <a:pt x="346" y="422"/>
                </a:cubicBezTo>
                <a:cubicBezTo>
                  <a:pt x="352" y="415"/>
                  <a:pt x="362" y="415"/>
                  <a:pt x="369" y="422"/>
                </a:cubicBezTo>
                <a:cubicBezTo>
                  <a:pt x="375" y="428"/>
                  <a:pt x="375" y="438"/>
                  <a:pt x="369" y="444"/>
                </a:cubicBezTo>
                <a:cubicBezTo>
                  <a:pt x="200" y="614"/>
                  <a:pt x="200" y="614"/>
                  <a:pt x="200" y="614"/>
                </a:cubicBezTo>
                <a:cubicBezTo>
                  <a:pt x="193" y="620"/>
                  <a:pt x="183" y="620"/>
                  <a:pt x="177" y="614"/>
                </a:cubicBezTo>
                <a:cubicBezTo>
                  <a:pt x="170" y="607"/>
                  <a:pt x="170" y="597"/>
                  <a:pt x="177" y="591"/>
                </a:cubicBezTo>
                <a:cubicBezTo>
                  <a:pt x="346" y="422"/>
                  <a:pt x="346" y="422"/>
                  <a:pt x="346" y="422"/>
                </a:cubicBezTo>
                <a:close/>
                <a:moveTo>
                  <a:pt x="464" y="444"/>
                </a:moveTo>
                <a:cubicBezTo>
                  <a:pt x="464" y="444"/>
                  <a:pt x="464" y="444"/>
                  <a:pt x="464" y="444"/>
                </a:cubicBezTo>
                <a:cubicBezTo>
                  <a:pt x="285" y="265"/>
                  <a:pt x="285" y="265"/>
                  <a:pt x="285" y="265"/>
                </a:cubicBezTo>
                <a:cubicBezTo>
                  <a:pt x="267" y="283"/>
                  <a:pt x="267" y="283"/>
                  <a:pt x="267" y="283"/>
                </a:cubicBezTo>
                <a:cubicBezTo>
                  <a:pt x="271" y="287"/>
                  <a:pt x="275" y="291"/>
                  <a:pt x="279" y="295"/>
                </a:cubicBezTo>
                <a:cubicBezTo>
                  <a:pt x="289" y="305"/>
                  <a:pt x="289" y="323"/>
                  <a:pt x="279" y="333"/>
                </a:cubicBezTo>
                <a:cubicBezTo>
                  <a:pt x="215" y="397"/>
                  <a:pt x="151" y="461"/>
                  <a:pt x="87" y="525"/>
                </a:cubicBezTo>
                <a:cubicBezTo>
                  <a:pt x="83" y="528"/>
                  <a:pt x="82" y="533"/>
                  <a:pt x="82" y="537"/>
                </a:cubicBezTo>
                <a:cubicBezTo>
                  <a:pt x="82" y="537"/>
                  <a:pt x="82" y="537"/>
                  <a:pt x="82" y="537"/>
                </a:cubicBezTo>
                <a:cubicBezTo>
                  <a:pt x="82" y="542"/>
                  <a:pt x="83" y="546"/>
                  <a:pt x="87" y="549"/>
                </a:cubicBezTo>
                <a:cubicBezTo>
                  <a:pt x="181" y="643"/>
                  <a:pt x="181" y="643"/>
                  <a:pt x="181" y="643"/>
                </a:cubicBezTo>
                <a:cubicBezTo>
                  <a:pt x="184" y="646"/>
                  <a:pt x="188" y="648"/>
                  <a:pt x="193" y="648"/>
                </a:cubicBezTo>
                <a:cubicBezTo>
                  <a:pt x="197" y="648"/>
                  <a:pt x="201" y="646"/>
                  <a:pt x="205" y="643"/>
                </a:cubicBezTo>
                <a:cubicBezTo>
                  <a:pt x="269" y="579"/>
                  <a:pt x="333" y="515"/>
                  <a:pt x="397" y="451"/>
                </a:cubicBezTo>
                <a:cubicBezTo>
                  <a:pt x="407" y="441"/>
                  <a:pt x="424" y="441"/>
                  <a:pt x="435" y="451"/>
                </a:cubicBezTo>
                <a:cubicBezTo>
                  <a:pt x="438" y="455"/>
                  <a:pt x="442" y="459"/>
                  <a:pt x="446" y="462"/>
                </a:cubicBezTo>
                <a:cubicBezTo>
                  <a:pt x="464" y="444"/>
                  <a:pt x="464" y="444"/>
                  <a:pt x="464" y="444"/>
                </a:cubicBezTo>
                <a:close/>
                <a:moveTo>
                  <a:pt x="676" y="97"/>
                </a:moveTo>
                <a:cubicBezTo>
                  <a:pt x="676" y="97"/>
                  <a:pt x="676" y="97"/>
                  <a:pt x="676" y="97"/>
                </a:cubicBezTo>
                <a:cubicBezTo>
                  <a:pt x="633" y="54"/>
                  <a:pt x="633" y="54"/>
                  <a:pt x="633" y="54"/>
                </a:cubicBezTo>
                <a:cubicBezTo>
                  <a:pt x="531" y="135"/>
                  <a:pt x="531" y="135"/>
                  <a:pt x="531" y="135"/>
                </a:cubicBezTo>
                <a:cubicBezTo>
                  <a:pt x="594" y="199"/>
                  <a:pt x="594" y="199"/>
                  <a:pt x="594" y="199"/>
                </a:cubicBezTo>
                <a:cubicBezTo>
                  <a:pt x="676" y="97"/>
                  <a:pt x="676" y="97"/>
                  <a:pt x="676" y="97"/>
                </a:cubicBezTo>
                <a:close/>
              </a:path>
            </a:pathLst>
          </a:custGeom>
          <a:solidFill>
            <a:schemeClr val="bg1"/>
          </a:solidFill>
          <a:ln>
            <a:noFill/>
          </a:ln>
        </p:spPr>
        <p:txBody>
          <a:bodyPr vert="horz" wrap="square" lIns="91440" tIns="45720" rIns="91440" bIns="45720" numCol="1" anchor="t" anchorCtr="0" compatLnSpc="1"/>
          <a:p>
            <a:endParaRPr lang="zh-CN" altLang="en-US"/>
          </a:p>
        </p:txBody>
      </p:sp>
    </p:spTree>
  </p:cSld>
  <p:clrMapOvr>
    <a:masterClrMapping/>
  </p:clrMapOvr>
  <p:transition spd="slow">
    <p:push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401" name="Straight Connector 400"/>
          <p:cNvCxnSpPr/>
          <p:nvPr/>
        </p:nvCxnSpPr>
        <p:spPr>
          <a:xfrm>
            <a:off x="0" y="6461125"/>
            <a:ext cx="12192000" cy="0"/>
          </a:xfrm>
          <a:prstGeom prst="line">
            <a:avLst/>
          </a:prstGeom>
          <a:ln w="12700">
            <a:solidFill>
              <a:schemeClr val="bg1">
                <a:lumMod val="65000"/>
              </a:schemeClr>
            </a:solidFill>
            <a:prstDash val="sysDot"/>
            <a:headEnd type="none" w="med" len="med"/>
            <a:tailEnd type="none"/>
          </a:ln>
        </p:spPr>
        <p:style>
          <a:lnRef idx="1">
            <a:schemeClr val="accent1"/>
          </a:lnRef>
          <a:fillRef idx="0">
            <a:schemeClr val="accent1"/>
          </a:fillRef>
          <a:effectRef idx="0">
            <a:schemeClr val="accent1"/>
          </a:effectRef>
          <a:fontRef idx="minor">
            <a:schemeClr val="tx1"/>
          </a:fontRef>
        </p:style>
      </p:cxnSp>
      <p:sp>
        <p:nvSpPr>
          <p:cNvPr id="29" name="Flowchart: Off-page Connector 28"/>
          <p:cNvSpPr/>
          <p:nvPr/>
        </p:nvSpPr>
        <p:spPr>
          <a:xfrm>
            <a:off x="11598275" y="6246813"/>
            <a:ext cx="377825" cy="422275"/>
          </a:xfrm>
          <a:prstGeom prst="flowChartOffpage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FFFFFF"/>
              </a:solidFill>
              <a:effectLst/>
              <a:uLnTx/>
              <a:uFillTx/>
              <a:latin typeface="+mn-lt"/>
              <a:ea typeface="+mn-ea"/>
              <a:cs typeface="+mn-cs"/>
            </a:endParaRPr>
          </a:p>
        </p:txBody>
      </p:sp>
      <p:sp>
        <p:nvSpPr>
          <p:cNvPr id="40" name="Subtitle 2"/>
          <p:cNvSpPr txBox="1"/>
          <p:nvPr/>
        </p:nvSpPr>
        <p:spPr>
          <a:xfrm>
            <a:off x="11507788" y="6289675"/>
            <a:ext cx="538162" cy="314325"/>
          </a:xfrm>
          <a:prstGeom prst="rect">
            <a:avLst/>
          </a:prstGeom>
          <a:noFill/>
          <a:ln w="9525">
            <a:noFill/>
          </a:ln>
        </p:spPr>
        <p:txBody>
          <a:bodyPr anchor="t">
            <a:spAutoFit/>
          </a:bodyPr>
          <a:p>
            <a:pPr algn="ctr">
              <a:lnSpc>
                <a:spcPct val="90000"/>
              </a:lnSpc>
              <a:spcBef>
                <a:spcPts val="1000"/>
              </a:spcBef>
              <a:buFont typeface="Arial" panose="020B0604020202020204" pitchFamily="34" charset="0"/>
              <a:buNone/>
            </a:pPr>
            <a:fld id="{9A0DB2DC-4C9A-4742-B13C-FB6460FD3503}" type="slidenum">
              <a:rPr lang="id-ID" altLang="zh-CN" sz="1600" dirty="0">
                <a:solidFill>
                  <a:srgbClr val="F2F2F2"/>
                </a:solidFill>
                <a:latin typeface="Calibri Light" panose="020F0302020204030204" pitchFamily="34" charset="0"/>
                <a:ea typeface="宋体" panose="02010600030101010101" pitchFamily="2" charset="-122"/>
              </a:rPr>
            </a:fld>
            <a:endParaRPr lang="id-ID" altLang="zh-CN" sz="1600" dirty="0">
              <a:solidFill>
                <a:srgbClr val="F2F2F2"/>
              </a:solidFill>
              <a:latin typeface="Calibri Light" panose="020F0302020204030204" pitchFamily="34" charset="0"/>
              <a:ea typeface="宋体" panose="02010600030101010101" pitchFamily="2" charset="-122"/>
            </a:endParaRPr>
          </a:p>
        </p:txBody>
      </p:sp>
      <p:grpSp>
        <p:nvGrpSpPr>
          <p:cNvPr id="402" name="Group 401"/>
          <p:cNvGrpSpPr/>
          <p:nvPr/>
        </p:nvGrpSpPr>
        <p:grpSpPr>
          <a:xfrm>
            <a:off x="5567363" y="6581775"/>
            <a:ext cx="1154112" cy="142875"/>
            <a:chOff x="7536566" y="6291405"/>
            <a:chExt cx="1154910" cy="144000"/>
          </a:xfrm>
        </p:grpSpPr>
        <p:sp>
          <p:nvSpPr>
            <p:cNvPr id="403" name="Oval 402"/>
            <p:cNvSpPr>
              <a:spLocks noChangeAspect="1"/>
            </p:cNvSpPr>
            <p:nvPr/>
          </p:nvSpPr>
          <p:spPr>
            <a:xfrm>
              <a:off x="7536566" y="6291405"/>
              <a:ext cx="144562" cy="144000"/>
            </a:xfrm>
            <a:prstGeom prst="ellipse">
              <a:avLst/>
            </a:prstGeom>
            <a:solidFill>
              <a:srgbClr val="0070C0"/>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4" name="Oval 403"/>
            <p:cNvSpPr>
              <a:spLocks noChangeAspect="1"/>
            </p:cNvSpPr>
            <p:nvPr/>
          </p:nvSpPr>
          <p:spPr>
            <a:xfrm>
              <a:off x="7704957" y="6291405"/>
              <a:ext cx="144562" cy="144000"/>
            </a:xfrm>
            <a:prstGeom prst="ellipse">
              <a:avLst/>
            </a:prstGeom>
            <a:solidFill>
              <a:schemeClr val="accent4">
                <a:alpha val="9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5" name="Oval 404"/>
            <p:cNvSpPr>
              <a:spLocks noChangeAspect="1"/>
            </p:cNvSpPr>
            <p:nvPr/>
          </p:nvSpPr>
          <p:spPr>
            <a:xfrm>
              <a:off x="7863817" y="6291405"/>
              <a:ext cx="144562" cy="144000"/>
            </a:xfrm>
            <a:prstGeom prst="ellipse">
              <a:avLst/>
            </a:prstGeom>
            <a:solidFill>
              <a:schemeClr val="accent2">
                <a:lumMod val="75000"/>
                <a:alpha val="9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6" name="Oval 405"/>
            <p:cNvSpPr>
              <a:spLocks noChangeAspect="1"/>
            </p:cNvSpPr>
            <p:nvPr/>
          </p:nvSpPr>
          <p:spPr>
            <a:xfrm>
              <a:off x="8041740" y="6291405"/>
              <a:ext cx="144562" cy="144000"/>
            </a:xfrm>
            <a:prstGeom prst="ellipse">
              <a:avLst/>
            </a:prstGeom>
            <a:solidFill>
              <a:srgbClr val="C00000">
                <a:alpha val="90000"/>
              </a:srgb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7" name="Oval 406"/>
            <p:cNvSpPr>
              <a:spLocks noChangeAspect="1"/>
            </p:cNvSpPr>
            <p:nvPr/>
          </p:nvSpPr>
          <p:spPr>
            <a:xfrm>
              <a:off x="8210131" y="6291405"/>
              <a:ext cx="144562" cy="144000"/>
            </a:xfrm>
            <a:prstGeom prst="ellipse">
              <a:avLst/>
            </a:prstGeom>
            <a:solidFill>
              <a:srgbClr val="FF0000">
                <a:alpha val="90000"/>
              </a:srgb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8" name="Oval 407"/>
            <p:cNvSpPr>
              <a:spLocks noChangeAspect="1"/>
            </p:cNvSpPr>
            <p:nvPr/>
          </p:nvSpPr>
          <p:spPr>
            <a:xfrm>
              <a:off x="8378523" y="6291405"/>
              <a:ext cx="144562" cy="144000"/>
            </a:xfrm>
            <a:prstGeom prst="ellipse">
              <a:avLst/>
            </a:prstGeom>
            <a:solidFill>
              <a:schemeClr val="accent6">
                <a:alpha val="9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9" name="Oval 408"/>
            <p:cNvSpPr>
              <a:spLocks noChangeAspect="1"/>
            </p:cNvSpPr>
            <p:nvPr/>
          </p:nvSpPr>
          <p:spPr>
            <a:xfrm>
              <a:off x="8546914" y="6291405"/>
              <a:ext cx="144562" cy="144000"/>
            </a:xfrm>
            <a:prstGeom prst="ellipse">
              <a:avLst/>
            </a:prstGeom>
            <a:solidFill>
              <a:srgbClr val="7030A0">
                <a:alpha val="90000"/>
              </a:srgb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grpSp>
      <p:grpSp>
        <p:nvGrpSpPr>
          <p:cNvPr id="22" name="Group 21"/>
          <p:cNvGrpSpPr>
            <a:grpSpLocks noChangeAspect="1"/>
          </p:cNvGrpSpPr>
          <p:nvPr/>
        </p:nvGrpSpPr>
        <p:grpSpPr>
          <a:xfrm>
            <a:off x="3478213" y="1548128"/>
            <a:ext cx="3178173" cy="2859408"/>
            <a:chOff x="1969112" y="2879887"/>
            <a:chExt cx="4032278" cy="3608812"/>
          </a:xfrm>
        </p:grpSpPr>
        <p:sp>
          <p:nvSpPr>
            <p:cNvPr id="23" name="Freeform 22"/>
            <p:cNvSpPr/>
            <p:nvPr/>
          </p:nvSpPr>
          <p:spPr>
            <a:xfrm>
              <a:off x="2612021" y="3792711"/>
              <a:ext cx="2695707" cy="2695988"/>
            </a:xfrm>
            <a:custGeom>
              <a:avLst/>
              <a:gdLst>
                <a:gd name="connsiteX0" fmla="*/ 0 w 1952015"/>
                <a:gd name="connsiteY0" fmla="*/ 976008 h 1952015"/>
                <a:gd name="connsiteX1" fmla="*/ 976008 w 1952015"/>
                <a:gd name="connsiteY1" fmla="*/ 0 h 1952015"/>
                <a:gd name="connsiteX2" fmla="*/ 1952016 w 1952015"/>
                <a:gd name="connsiteY2" fmla="*/ 976008 h 1952015"/>
                <a:gd name="connsiteX3" fmla="*/ 976008 w 1952015"/>
                <a:gd name="connsiteY3" fmla="*/ 1952016 h 1952015"/>
                <a:gd name="connsiteX4" fmla="*/ 0 w 1952015"/>
                <a:gd name="connsiteY4" fmla="*/ 976008 h 1952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2015" h="1952015">
                  <a:moveTo>
                    <a:pt x="0" y="976008"/>
                  </a:moveTo>
                  <a:cubicBezTo>
                    <a:pt x="0" y="436974"/>
                    <a:pt x="436974" y="0"/>
                    <a:pt x="976008" y="0"/>
                  </a:cubicBezTo>
                  <a:cubicBezTo>
                    <a:pt x="1515042" y="0"/>
                    <a:pt x="1952016" y="436974"/>
                    <a:pt x="1952016" y="976008"/>
                  </a:cubicBezTo>
                  <a:cubicBezTo>
                    <a:pt x="1952016" y="1515042"/>
                    <a:pt x="1515042" y="1952016"/>
                    <a:pt x="976008" y="1952016"/>
                  </a:cubicBezTo>
                  <a:cubicBezTo>
                    <a:pt x="436974" y="1952016"/>
                    <a:pt x="0" y="1515042"/>
                    <a:pt x="0" y="976008"/>
                  </a:cubicBezTo>
                  <a:close/>
                </a:path>
              </a:pathLst>
            </a:custGeom>
            <a:solidFill>
              <a:srgbClr val="0076DA"/>
            </a:solidFill>
            <a:ln>
              <a:noFill/>
            </a:ln>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lIns="341746" tIns="341746" rIns="341746" bIns="341746" spcCol="1270" anchor="ctr"/>
            <a:lst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charset="0"/>
                </a:defRPr>
              </a:lvl1pPr>
              <a:lvl2pPr marL="457200" lvl="1" indent="0" algn="l" defTabSz="914400" eaLnBrk="1" fontAlgn="base" latinLnBrk="0" hangingPunct="1">
                <a:lnSpc>
                  <a:spcPct val="100000"/>
                </a:lnSpc>
                <a:spcBef>
                  <a:spcPct val="0"/>
                </a:spcBef>
                <a:spcAft>
                  <a:spcPct val="0"/>
                </a:spcAft>
                <a:buNone/>
                <a:defRPr b="0" i="0" u="none" kern="1200" baseline="0">
                  <a:solidFill>
                    <a:schemeClr val="tx1"/>
                  </a:solidFill>
                  <a:latin typeface="Calibri" panose="020F0502020204030204" charset="0"/>
                  <a:ea typeface="+mn-ea"/>
                  <a:cs typeface="+mn-cs"/>
                </a:defRPr>
              </a:lvl2pPr>
              <a:lvl3pPr marL="914400" lvl="2" indent="0" algn="l" defTabSz="914400" eaLnBrk="1" fontAlgn="base" latinLnBrk="0" hangingPunct="1">
                <a:lnSpc>
                  <a:spcPct val="100000"/>
                </a:lnSpc>
                <a:spcBef>
                  <a:spcPct val="0"/>
                </a:spcBef>
                <a:spcAft>
                  <a:spcPct val="0"/>
                </a:spcAft>
                <a:buNone/>
                <a:defRPr b="0" i="0" u="none" kern="1200" baseline="0">
                  <a:solidFill>
                    <a:schemeClr val="tx1"/>
                  </a:solidFill>
                  <a:latin typeface="Calibri" panose="020F0502020204030204" charset="0"/>
                  <a:ea typeface="+mn-ea"/>
                  <a:cs typeface="+mn-cs"/>
                </a:defRPr>
              </a:lvl3pPr>
              <a:lvl4pPr marL="1371600" lvl="3" indent="0" algn="l" defTabSz="914400" eaLnBrk="1" fontAlgn="base" latinLnBrk="0" hangingPunct="1">
                <a:lnSpc>
                  <a:spcPct val="100000"/>
                </a:lnSpc>
                <a:spcBef>
                  <a:spcPct val="0"/>
                </a:spcBef>
                <a:spcAft>
                  <a:spcPct val="0"/>
                </a:spcAft>
                <a:buNone/>
                <a:defRPr b="0" i="0" u="none" kern="1200" baseline="0">
                  <a:solidFill>
                    <a:schemeClr val="tx1"/>
                  </a:solidFill>
                  <a:latin typeface="Calibri" panose="020F0502020204030204" charset="0"/>
                  <a:ea typeface="+mn-ea"/>
                  <a:cs typeface="+mn-cs"/>
                </a:defRPr>
              </a:lvl4pPr>
              <a:lvl5pPr marL="1828800" lvl="4" indent="0" algn="l" defTabSz="914400" eaLnBrk="1" fontAlgn="base" latinLnBrk="0" hangingPunct="1">
                <a:lnSpc>
                  <a:spcPct val="100000"/>
                </a:lnSpc>
                <a:spcBef>
                  <a:spcPct val="0"/>
                </a:spcBef>
                <a:spcAft>
                  <a:spcPct val="0"/>
                </a:spcAft>
                <a:buNone/>
                <a:defRPr b="0" i="0" u="none" kern="1200" baseline="0">
                  <a:solidFill>
                    <a:schemeClr val="tx1"/>
                  </a:solidFill>
                  <a:latin typeface="Calibri" panose="020F0502020204030204" charset="0"/>
                  <a:ea typeface="+mn-ea"/>
                  <a:cs typeface="+mn-cs"/>
                </a:defRPr>
              </a:lvl5pPr>
            </a:lstStyle>
            <a:p>
              <a:pPr fontAlgn="base"/>
              <a:endParaRPr strike="noStrike" noProof="1">
                <a:latin typeface="Calibri" panose="020F0502020204030204" charset="0"/>
              </a:endParaRPr>
            </a:p>
          </p:txBody>
        </p:sp>
        <p:sp>
          <p:nvSpPr>
            <p:cNvPr id="24" name="Freeform 23"/>
            <p:cNvSpPr/>
            <p:nvPr/>
          </p:nvSpPr>
          <p:spPr>
            <a:xfrm>
              <a:off x="2241018" y="3118314"/>
              <a:ext cx="1419960" cy="1420522"/>
            </a:xfrm>
            <a:custGeom>
              <a:avLst/>
              <a:gdLst>
                <a:gd name="connsiteX0" fmla="*/ 0 w 1419647"/>
                <a:gd name="connsiteY0" fmla="*/ 709824 h 1419647"/>
                <a:gd name="connsiteX1" fmla="*/ 709824 w 1419647"/>
                <a:gd name="connsiteY1" fmla="*/ 0 h 1419647"/>
                <a:gd name="connsiteX2" fmla="*/ 1419648 w 1419647"/>
                <a:gd name="connsiteY2" fmla="*/ 709824 h 1419647"/>
                <a:gd name="connsiteX3" fmla="*/ 709824 w 1419647"/>
                <a:gd name="connsiteY3" fmla="*/ 1419648 h 1419647"/>
                <a:gd name="connsiteX4" fmla="*/ 0 w 1419647"/>
                <a:gd name="connsiteY4" fmla="*/ 709824 h 1419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647" h="1419647">
                  <a:moveTo>
                    <a:pt x="0" y="709824"/>
                  </a:moveTo>
                  <a:cubicBezTo>
                    <a:pt x="0" y="317799"/>
                    <a:pt x="317799" y="0"/>
                    <a:pt x="709824" y="0"/>
                  </a:cubicBezTo>
                  <a:cubicBezTo>
                    <a:pt x="1101849" y="0"/>
                    <a:pt x="1419648" y="317799"/>
                    <a:pt x="1419648" y="709824"/>
                  </a:cubicBezTo>
                  <a:cubicBezTo>
                    <a:pt x="1419648" y="1101849"/>
                    <a:pt x="1101849" y="1419648"/>
                    <a:pt x="709824" y="1419648"/>
                  </a:cubicBezTo>
                  <a:cubicBezTo>
                    <a:pt x="317799" y="1419648"/>
                    <a:pt x="0" y="1101849"/>
                    <a:pt x="0" y="709824"/>
                  </a:cubicBezTo>
                  <a:close/>
                </a:path>
              </a:pathLst>
            </a:custGeom>
            <a:solidFill>
              <a:schemeClr val="accent4">
                <a:alpha val="90000"/>
              </a:schemeClr>
            </a:solidFill>
            <a:ln>
              <a:noFill/>
            </a:ln>
          </p:spPr>
          <p:style>
            <a:lnRef idx="2">
              <a:schemeClr val="lt1">
                <a:hueOff val="0"/>
                <a:satOff val="0"/>
                <a:lumOff val="0"/>
                <a:alphaOff val="0"/>
              </a:schemeClr>
            </a:lnRef>
            <a:fillRef idx="1">
              <a:schemeClr val="accent2">
                <a:hueOff val="-716791"/>
                <a:satOff val="-17264"/>
                <a:lumOff val="-10385"/>
                <a:alphaOff val="0"/>
              </a:schemeClr>
            </a:fillRef>
            <a:effectRef idx="0">
              <a:schemeClr val="accent2">
                <a:hueOff val="-716791"/>
                <a:satOff val="-17264"/>
                <a:lumOff val="-10385"/>
                <a:alphaOff val="0"/>
              </a:schemeClr>
            </a:effectRef>
            <a:fontRef idx="minor">
              <a:schemeClr val="lt1"/>
            </a:fontRef>
          </p:style>
          <p:txBody>
            <a:bodyPr lIns="248542" tIns="248542" rIns="248542" bIns="248542" spcCol="1270" anchor="ctr"/>
            <a:lst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charset="0"/>
                </a:defRPr>
              </a:lvl1pPr>
              <a:lvl2pPr marL="457200" lvl="1" indent="0" algn="l" defTabSz="914400" eaLnBrk="1" fontAlgn="base" latinLnBrk="0" hangingPunct="1">
                <a:lnSpc>
                  <a:spcPct val="100000"/>
                </a:lnSpc>
                <a:spcBef>
                  <a:spcPct val="0"/>
                </a:spcBef>
                <a:spcAft>
                  <a:spcPct val="0"/>
                </a:spcAft>
                <a:buNone/>
                <a:defRPr b="0" i="0" u="none" kern="1200" baseline="0">
                  <a:solidFill>
                    <a:schemeClr val="tx1"/>
                  </a:solidFill>
                  <a:latin typeface="Calibri" panose="020F0502020204030204" charset="0"/>
                  <a:ea typeface="+mn-ea"/>
                  <a:cs typeface="+mn-cs"/>
                </a:defRPr>
              </a:lvl2pPr>
              <a:lvl3pPr marL="914400" lvl="2" indent="0" algn="l" defTabSz="914400" eaLnBrk="1" fontAlgn="base" latinLnBrk="0" hangingPunct="1">
                <a:lnSpc>
                  <a:spcPct val="100000"/>
                </a:lnSpc>
                <a:spcBef>
                  <a:spcPct val="0"/>
                </a:spcBef>
                <a:spcAft>
                  <a:spcPct val="0"/>
                </a:spcAft>
                <a:buNone/>
                <a:defRPr b="0" i="0" u="none" kern="1200" baseline="0">
                  <a:solidFill>
                    <a:schemeClr val="tx1"/>
                  </a:solidFill>
                  <a:latin typeface="Calibri" panose="020F0502020204030204" charset="0"/>
                  <a:ea typeface="+mn-ea"/>
                  <a:cs typeface="+mn-cs"/>
                </a:defRPr>
              </a:lvl3pPr>
              <a:lvl4pPr marL="1371600" lvl="3" indent="0" algn="l" defTabSz="914400" eaLnBrk="1" fontAlgn="base" latinLnBrk="0" hangingPunct="1">
                <a:lnSpc>
                  <a:spcPct val="100000"/>
                </a:lnSpc>
                <a:spcBef>
                  <a:spcPct val="0"/>
                </a:spcBef>
                <a:spcAft>
                  <a:spcPct val="0"/>
                </a:spcAft>
                <a:buNone/>
                <a:defRPr b="0" i="0" u="none" kern="1200" baseline="0">
                  <a:solidFill>
                    <a:schemeClr val="tx1"/>
                  </a:solidFill>
                  <a:latin typeface="Calibri" panose="020F0502020204030204" charset="0"/>
                  <a:ea typeface="+mn-ea"/>
                  <a:cs typeface="+mn-cs"/>
                </a:defRPr>
              </a:lvl4pPr>
              <a:lvl5pPr marL="1828800" lvl="4" indent="0" algn="l" defTabSz="914400" eaLnBrk="1" fontAlgn="base" latinLnBrk="0" hangingPunct="1">
                <a:lnSpc>
                  <a:spcPct val="100000"/>
                </a:lnSpc>
                <a:spcBef>
                  <a:spcPct val="0"/>
                </a:spcBef>
                <a:spcAft>
                  <a:spcPct val="0"/>
                </a:spcAft>
                <a:buNone/>
                <a:defRPr b="0" i="0" u="none" kern="1200" baseline="0">
                  <a:solidFill>
                    <a:schemeClr val="tx1"/>
                  </a:solidFill>
                  <a:latin typeface="Calibri" panose="020F0502020204030204" charset="0"/>
                  <a:ea typeface="+mn-ea"/>
                  <a:cs typeface="+mn-cs"/>
                </a:defRPr>
              </a:lvl5pPr>
            </a:lstStyle>
            <a:p>
              <a:pPr fontAlgn="base"/>
              <a:endParaRPr strike="noStrike" noProof="1">
                <a:latin typeface="Calibri" panose="020F0502020204030204" charset="0"/>
              </a:endParaRPr>
            </a:p>
          </p:txBody>
        </p:sp>
        <p:sp>
          <p:nvSpPr>
            <p:cNvPr id="25" name="Freeform 24"/>
            <p:cNvSpPr/>
            <p:nvPr/>
          </p:nvSpPr>
          <p:spPr>
            <a:xfrm>
              <a:off x="4162495" y="3002108"/>
              <a:ext cx="1703951" cy="1703024"/>
            </a:xfrm>
            <a:custGeom>
              <a:avLst/>
              <a:gdLst>
                <a:gd name="connsiteX0" fmla="*/ 0 w 1390964"/>
                <a:gd name="connsiteY0" fmla="*/ 695482 h 1390964"/>
                <a:gd name="connsiteX1" fmla="*/ 695482 w 1390964"/>
                <a:gd name="connsiteY1" fmla="*/ 0 h 1390964"/>
                <a:gd name="connsiteX2" fmla="*/ 1390964 w 1390964"/>
                <a:gd name="connsiteY2" fmla="*/ 695482 h 1390964"/>
                <a:gd name="connsiteX3" fmla="*/ 695482 w 1390964"/>
                <a:gd name="connsiteY3" fmla="*/ 1390964 h 1390964"/>
                <a:gd name="connsiteX4" fmla="*/ 0 w 1390964"/>
                <a:gd name="connsiteY4" fmla="*/ 695482 h 13909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90964" h="1390964">
                  <a:moveTo>
                    <a:pt x="146973" y="842454"/>
                  </a:moveTo>
                  <a:cubicBezTo>
                    <a:pt x="65803" y="539522"/>
                    <a:pt x="245577" y="228144"/>
                    <a:pt x="548510" y="146973"/>
                  </a:cubicBezTo>
                  <a:cubicBezTo>
                    <a:pt x="851442" y="65803"/>
                    <a:pt x="1162820" y="245577"/>
                    <a:pt x="1243991" y="548510"/>
                  </a:cubicBezTo>
                  <a:cubicBezTo>
                    <a:pt x="1325161" y="851442"/>
                    <a:pt x="1145387" y="1162820"/>
                    <a:pt x="842454" y="1243991"/>
                  </a:cubicBezTo>
                  <a:cubicBezTo>
                    <a:pt x="539522" y="1325161"/>
                    <a:pt x="228144" y="1145387"/>
                    <a:pt x="146973" y="842454"/>
                  </a:cubicBezTo>
                  <a:close/>
                </a:path>
              </a:pathLst>
            </a:custGeom>
            <a:solidFill>
              <a:schemeClr val="accent2">
                <a:alpha val="90000"/>
              </a:schemeClr>
            </a:solidFill>
            <a:ln>
              <a:noFill/>
            </a:ln>
          </p:spPr>
          <p:style>
            <a:lnRef idx="2">
              <a:schemeClr val="lt1">
                <a:hueOff val="0"/>
                <a:satOff val="0"/>
                <a:lumOff val="0"/>
                <a:alphaOff val="0"/>
              </a:schemeClr>
            </a:lnRef>
            <a:fillRef idx="1">
              <a:schemeClr val="accent2">
                <a:hueOff val="-1433582"/>
                <a:satOff val="-34536"/>
                <a:lumOff val="-20777"/>
                <a:alphaOff val="0"/>
              </a:schemeClr>
            </a:fillRef>
            <a:effectRef idx="0">
              <a:schemeClr val="accent2">
                <a:hueOff val="-1433582"/>
                <a:satOff val="-34536"/>
                <a:lumOff val="-20777"/>
                <a:alphaOff val="0"/>
              </a:schemeClr>
            </a:effectRef>
            <a:fontRef idx="minor">
              <a:schemeClr val="lt1"/>
            </a:fontRef>
          </p:style>
          <p:txBody>
            <a:bodyPr lIns="491866" tIns="491866" rIns="491866" bIns="491866" spcCol="1270" anchor="ctr"/>
            <a:lst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charset="0"/>
                </a:defRPr>
              </a:lvl1pPr>
              <a:lvl2pPr marL="457200" lvl="1" indent="0" algn="l" defTabSz="914400" eaLnBrk="1" fontAlgn="base" latinLnBrk="0" hangingPunct="1">
                <a:lnSpc>
                  <a:spcPct val="100000"/>
                </a:lnSpc>
                <a:spcBef>
                  <a:spcPct val="0"/>
                </a:spcBef>
                <a:spcAft>
                  <a:spcPct val="0"/>
                </a:spcAft>
                <a:buNone/>
                <a:defRPr b="0" i="0" u="none" kern="1200" baseline="0">
                  <a:solidFill>
                    <a:schemeClr val="tx1"/>
                  </a:solidFill>
                  <a:latin typeface="Calibri" panose="020F0502020204030204" charset="0"/>
                  <a:ea typeface="+mn-ea"/>
                  <a:cs typeface="+mn-cs"/>
                </a:defRPr>
              </a:lvl2pPr>
              <a:lvl3pPr marL="914400" lvl="2" indent="0" algn="l" defTabSz="914400" eaLnBrk="1" fontAlgn="base" latinLnBrk="0" hangingPunct="1">
                <a:lnSpc>
                  <a:spcPct val="100000"/>
                </a:lnSpc>
                <a:spcBef>
                  <a:spcPct val="0"/>
                </a:spcBef>
                <a:spcAft>
                  <a:spcPct val="0"/>
                </a:spcAft>
                <a:buNone/>
                <a:defRPr b="0" i="0" u="none" kern="1200" baseline="0">
                  <a:solidFill>
                    <a:schemeClr val="tx1"/>
                  </a:solidFill>
                  <a:latin typeface="Calibri" panose="020F0502020204030204" charset="0"/>
                  <a:ea typeface="+mn-ea"/>
                  <a:cs typeface="+mn-cs"/>
                </a:defRPr>
              </a:lvl3pPr>
              <a:lvl4pPr marL="1371600" lvl="3" indent="0" algn="l" defTabSz="914400" eaLnBrk="1" fontAlgn="base" latinLnBrk="0" hangingPunct="1">
                <a:lnSpc>
                  <a:spcPct val="100000"/>
                </a:lnSpc>
                <a:spcBef>
                  <a:spcPct val="0"/>
                </a:spcBef>
                <a:spcAft>
                  <a:spcPct val="0"/>
                </a:spcAft>
                <a:buNone/>
                <a:defRPr b="0" i="0" u="none" kern="1200" baseline="0">
                  <a:solidFill>
                    <a:schemeClr val="tx1"/>
                  </a:solidFill>
                  <a:latin typeface="Calibri" panose="020F0502020204030204" charset="0"/>
                  <a:ea typeface="+mn-ea"/>
                  <a:cs typeface="+mn-cs"/>
                </a:defRPr>
              </a:lvl4pPr>
              <a:lvl5pPr marL="1828800" lvl="4" indent="0" algn="l" defTabSz="914400" eaLnBrk="1" fontAlgn="base" latinLnBrk="0" hangingPunct="1">
                <a:lnSpc>
                  <a:spcPct val="100000"/>
                </a:lnSpc>
                <a:spcBef>
                  <a:spcPct val="0"/>
                </a:spcBef>
                <a:spcAft>
                  <a:spcPct val="0"/>
                </a:spcAft>
                <a:buNone/>
                <a:defRPr b="0" i="0" u="none" kern="1200" baseline="0">
                  <a:solidFill>
                    <a:schemeClr val="tx1"/>
                  </a:solidFill>
                  <a:latin typeface="Calibri" panose="020F0502020204030204" charset="0"/>
                  <a:ea typeface="+mn-ea"/>
                  <a:cs typeface="+mn-cs"/>
                </a:defRPr>
              </a:lvl5pPr>
            </a:lstStyle>
            <a:p>
              <a:pPr fontAlgn="base"/>
              <a:endParaRPr strike="noStrike" noProof="1">
                <a:latin typeface="Calibri" panose="020F0502020204030204" charset="0"/>
              </a:endParaRPr>
            </a:p>
          </p:txBody>
        </p:sp>
        <p:sp>
          <p:nvSpPr>
            <p:cNvPr id="26" name="Shape 25"/>
            <p:cNvSpPr/>
            <p:nvPr/>
          </p:nvSpPr>
          <p:spPr>
            <a:xfrm rot="21424675">
              <a:off x="1969112" y="2905937"/>
              <a:ext cx="1824798" cy="1807209"/>
            </a:xfrm>
            <a:prstGeom prst="leftCircularArrow">
              <a:avLst>
                <a:gd name="adj1" fmla="val 6452"/>
                <a:gd name="adj2" fmla="val 429999"/>
                <a:gd name="adj3" fmla="val 10489124"/>
                <a:gd name="adj4" fmla="val 14837806"/>
                <a:gd name="adj5" fmla="val 7527"/>
              </a:avLst>
            </a:prstGeom>
            <a:solidFill>
              <a:schemeClr val="accent4"/>
            </a:solidFill>
          </p:spPr>
          <p:style>
            <a:lnRef idx="0">
              <a:schemeClr val="lt1">
                <a:hueOff val="0"/>
                <a:satOff val="0"/>
                <a:lumOff val="0"/>
                <a:alphaOff val="0"/>
              </a:schemeClr>
            </a:lnRef>
            <a:fillRef idx="1">
              <a:schemeClr val="accent2">
                <a:hueOff val="-716791"/>
                <a:satOff val="-17264"/>
                <a:lumOff val="-10385"/>
                <a:alphaOff val="0"/>
              </a:schemeClr>
            </a:fillRef>
            <a:effectRef idx="0">
              <a:schemeClr val="accent2">
                <a:hueOff val="-716791"/>
                <a:satOff val="-17264"/>
                <a:lumOff val="-10385"/>
                <a:alphaOff val="0"/>
              </a:schemeClr>
            </a:effectRef>
            <a:fontRef idx="minor">
              <a:schemeClr val="lt1"/>
            </a:fontRef>
          </p:style>
        </p:sp>
        <p:sp>
          <p:nvSpPr>
            <p:cNvPr id="27" name="Circular Arrow 26"/>
            <p:cNvSpPr/>
            <p:nvPr/>
          </p:nvSpPr>
          <p:spPr>
            <a:xfrm rot="7051373">
              <a:off x="4043786" y="2879760"/>
              <a:ext cx="1957477" cy="1957731"/>
            </a:xfrm>
            <a:prstGeom prst="circularArrow">
              <a:avLst>
                <a:gd name="adj1" fmla="val 5984"/>
                <a:gd name="adj2" fmla="val 394124"/>
                <a:gd name="adj3" fmla="val 13313824"/>
                <a:gd name="adj4" fmla="val 10508221"/>
                <a:gd name="adj5" fmla="val 6981"/>
              </a:avLst>
            </a:prstGeom>
            <a:solidFill>
              <a:schemeClr val="accent2"/>
            </a:solidFill>
          </p:spPr>
          <p:style>
            <a:lnRef idx="0">
              <a:schemeClr val="lt1">
                <a:hueOff val="0"/>
                <a:satOff val="0"/>
                <a:lumOff val="0"/>
                <a:alphaOff val="0"/>
              </a:schemeClr>
            </a:lnRef>
            <a:fillRef idx="1">
              <a:schemeClr val="accent2">
                <a:hueOff val="-1433582"/>
                <a:satOff val="-34536"/>
                <a:lumOff val="-20777"/>
                <a:alphaOff val="0"/>
              </a:schemeClr>
            </a:fillRef>
            <a:effectRef idx="0">
              <a:schemeClr val="accent2">
                <a:hueOff val="-1433582"/>
                <a:satOff val="-34536"/>
                <a:lumOff val="-20777"/>
                <a:alphaOff val="0"/>
              </a:schemeClr>
            </a:effectRef>
            <a:fontRef idx="minor">
              <a:schemeClr val="lt1"/>
            </a:fontRef>
          </p:style>
        </p:sp>
      </p:grpSp>
      <p:sp>
        <p:nvSpPr>
          <p:cNvPr id="34" name="Freeform 33"/>
          <p:cNvSpPr/>
          <p:nvPr/>
        </p:nvSpPr>
        <p:spPr>
          <a:xfrm>
            <a:off x="3752850" y="2365693"/>
            <a:ext cx="981075" cy="379413"/>
          </a:xfrm>
          <a:custGeom>
            <a:avLst/>
            <a:gdLst>
              <a:gd name="connsiteX0" fmla="*/ 0 w 1730742"/>
              <a:gd name="connsiteY0" fmla="*/ 0 h 834084"/>
              <a:gd name="connsiteX1" fmla="*/ 1730742 w 1730742"/>
              <a:gd name="connsiteY1" fmla="*/ 0 h 834084"/>
              <a:gd name="connsiteX2" fmla="*/ 1730742 w 1730742"/>
              <a:gd name="connsiteY2" fmla="*/ 834084 h 834084"/>
              <a:gd name="connsiteX3" fmla="*/ 0 w 1730742"/>
              <a:gd name="connsiteY3" fmla="*/ 834084 h 834084"/>
              <a:gd name="connsiteX4" fmla="*/ 0 w 1730742"/>
              <a:gd name="connsiteY4" fmla="*/ 0 h 8340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0742" h="834084">
                <a:moveTo>
                  <a:pt x="0" y="0"/>
                </a:moveTo>
                <a:lnTo>
                  <a:pt x="1730742" y="0"/>
                </a:lnTo>
                <a:lnTo>
                  <a:pt x="1730742" y="834084"/>
                </a:lnTo>
                <a:lnTo>
                  <a:pt x="0" y="834084"/>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lIns="45719" tIns="-1" rIns="0" bIns="0" spcCol="1270" anchor="ctr"/>
          <a:lstStyle/>
          <a:p>
            <a:pPr marL="0" marR="0" lvl="0" indent="0" algn="ctr" defTabSz="800100" rtl="0" eaLnBrk="1" fontAlgn="auto" latinLnBrk="0" hangingPunct="1">
              <a:lnSpc>
                <a:spcPct val="90000"/>
              </a:lnSpc>
              <a:spcBef>
                <a:spcPct val="0"/>
              </a:spcBef>
              <a:spcAft>
                <a:spcPct val="35000"/>
              </a:spcAft>
              <a:buClrTx/>
              <a:buSzTx/>
              <a:buFontTx/>
              <a:buNone/>
              <a:defRPr/>
            </a:pPr>
            <a:endParaRPr kumimoji="0" lang="zh-CN" altLang="en-US" sz="900" b="1" i="0" u="none" strike="noStrike" kern="1200" cap="none" spc="0" normalizeH="0" baseline="0" noProof="0" dirty="0">
              <a:ln>
                <a:noFill/>
              </a:ln>
              <a:solidFill>
                <a:schemeClr val="bg1">
                  <a:lumMod val="95000"/>
                </a:schemeClr>
              </a:solidFill>
              <a:effectLst/>
              <a:uLnTx/>
              <a:uFillTx/>
              <a:latin typeface="+mn-lt"/>
              <a:ea typeface="宋体" panose="02010600030101010101" pitchFamily="2" charset="-122"/>
              <a:cs typeface="+mn-cs"/>
            </a:endParaRPr>
          </a:p>
        </p:txBody>
      </p:sp>
      <p:sp>
        <p:nvSpPr>
          <p:cNvPr id="35" name="Freeform 34"/>
          <p:cNvSpPr/>
          <p:nvPr/>
        </p:nvSpPr>
        <p:spPr>
          <a:xfrm>
            <a:off x="5386705" y="2422843"/>
            <a:ext cx="982663" cy="379413"/>
          </a:xfrm>
          <a:custGeom>
            <a:avLst/>
            <a:gdLst>
              <a:gd name="connsiteX0" fmla="*/ 0 w 1730742"/>
              <a:gd name="connsiteY0" fmla="*/ 0 h 834084"/>
              <a:gd name="connsiteX1" fmla="*/ 1730742 w 1730742"/>
              <a:gd name="connsiteY1" fmla="*/ 0 h 834084"/>
              <a:gd name="connsiteX2" fmla="*/ 1730742 w 1730742"/>
              <a:gd name="connsiteY2" fmla="*/ 834084 h 834084"/>
              <a:gd name="connsiteX3" fmla="*/ 0 w 1730742"/>
              <a:gd name="connsiteY3" fmla="*/ 834084 h 834084"/>
              <a:gd name="connsiteX4" fmla="*/ 0 w 1730742"/>
              <a:gd name="connsiteY4" fmla="*/ 0 h 8340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0742" h="834084">
                <a:moveTo>
                  <a:pt x="0" y="0"/>
                </a:moveTo>
                <a:lnTo>
                  <a:pt x="1730742" y="0"/>
                </a:lnTo>
                <a:lnTo>
                  <a:pt x="1730742" y="834084"/>
                </a:lnTo>
                <a:lnTo>
                  <a:pt x="0" y="834084"/>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lIns="45719" tIns="-1" rIns="0" bIns="0" spcCol="1270" anchor="ctr"/>
          <a:lstStyle/>
          <a:p>
            <a:pPr marL="0" marR="0" lvl="0" indent="0" algn="ctr" defTabSz="800100" rtl="0" eaLnBrk="1" fontAlgn="auto" latinLnBrk="0" hangingPunct="1">
              <a:lnSpc>
                <a:spcPct val="90000"/>
              </a:lnSpc>
              <a:spcBef>
                <a:spcPct val="0"/>
              </a:spcBef>
              <a:spcAft>
                <a:spcPct val="35000"/>
              </a:spcAft>
              <a:buClrTx/>
              <a:buSzTx/>
              <a:buFontTx/>
              <a:buNone/>
              <a:defRPr/>
            </a:pPr>
            <a:r>
              <a:rPr kumimoji="0" lang="zh-CN" altLang="id-ID" sz="1400" b="1" i="0" u="none" strike="noStrike" kern="1200" cap="none" spc="0" normalizeH="0" baseline="0" noProof="0" dirty="0">
                <a:ln>
                  <a:noFill/>
                </a:ln>
                <a:solidFill>
                  <a:schemeClr val="bg1">
                    <a:lumMod val="95000"/>
                  </a:schemeClr>
                </a:solidFill>
                <a:effectLst/>
                <a:uLnTx/>
                <a:uFillTx/>
                <a:latin typeface="微软雅黑" panose="020B0503020204020204" charset="-122"/>
                <a:ea typeface="微软雅黑" panose="020B0503020204020204" charset="-122"/>
                <a:cs typeface="+mn-cs"/>
              </a:rPr>
              <a:t>信息流</a:t>
            </a:r>
            <a:endParaRPr kumimoji="0" lang="zh-CN" altLang="id-ID" sz="1400" b="1" i="0" u="none" strike="noStrike" kern="1200" cap="none" spc="0" normalizeH="0" baseline="0" noProof="0" dirty="0">
              <a:ln>
                <a:noFill/>
              </a:ln>
              <a:solidFill>
                <a:schemeClr val="bg1">
                  <a:lumMod val="95000"/>
                </a:schemeClr>
              </a:solidFill>
              <a:effectLst/>
              <a:uLnTx/>
              <a:uFillTx/>
              <a:latin typeface="微软雅黑" panose="020B0503020204020204" charset="-122"/>
              <a:ea typeface="微软雅黑" panose="020B0503020204020204" charset="-122"/>
              <a:cs typeface="+mn-cs"/>
            </a:endParaRPr>
          </a:p>
        </p:txBody>
      </p:sp>
      <p:grpSp>
        <p:nvGrpSpPr>
          <p:cNvPr id="36" name="Group 35"/>
          <p:cNvGrpSpPr/>
          <p:nvPr/>
        </p:nvGrpSpPr>
        <p:grpSpPr>
          <a:xfrm>
            <a:off x="2636838" y="2687955"/>
            <a:ext cx="1187450" cy="782638"/>
            <a:chOff x="3672114" y="2961703"/>
            <a:chExt cx="1188615" cy="782652"/>
          </a:xfrm>
        </p:grpSpPr>
        <p:cxnSp>
          <p:nvCxnSpPr>
            <p:cNvPr id="37" name="Straight Connector 36"/>
            <p:cNvCxnSpPr/>
            <p:nvPr/>
          </p:nvCxnSpPr>
          <p:spPr>
            <a:xfrm flipH="1">
              <a:off x="4412615" y="2961703"/>
              <a:ext cx="448114" cy="774714"/>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a:off x="3672114" y="3744355"/>
              <a:ext cx="740501" cy="0"/>
            </a:xfrm>
            <a:prstGeom prst="line">
              <a:avLst/>
            </a:prstGeom>
            <a:ln w="12700">
              <a:solidFill>
                <a:schemeClr val="accent4"/>
              </a:solidFill>
              <a:tailEnd type="oval" w="lg" len="lg"/>
            </a:ln>
          </p:spPr>
          <p:style>
            <a:lnRef idx="1">
              <a:schemeClr val="accent1"/>
            </a:lnRef>
            <a:fillRef idx="0">
              <a:schemeClr val="accent1"/>
            </a:fillRef>
            <a:effectRef idx="0">
              <a:schemeClr val="accent1"/>
            </a:effectRef>
            <a:fontRef idx="minor">
              <a:schemeClr val="tx1"/>
            </a:fontRef>
          </p:style>
        </p:cxnSp>
      </p:grpSp>
      <p:sp>
        <p:nvSpPr>
          <p:cNvPr id="51" name="Content Placeholder 2"/>
          <p:cNvSpPr txBox="1"/>
          <p:nvPr/>
        </p:nvSpPr>
        <p:spPr>
          <a:xfrm>
            <a:off x="835025" y="3335655"/>
            <a:ext cx="1743075" cy="938530"/>
          </a:xfrm>
          <a:prstGeom prst="rect">
            <a:avLst/>
          </a:prstGeom>
          <a:noFill/>
          <a:ln w="9525">
            <a:noFill/>
          </a:ln>
        </p:spPr>
        <p:txBody>
          <a:bodyPr anchor="t"/>
          <a:p>
            <a:pPr algn="just" defTabSz="457200">
              <a:spcBef>
                <a:spcPct val="20000"/>
              </a:spcBef>
              <a:spcAft>
                <a:spcPts val="600"/>
              </a:spcAft>
              <a:buClr>
                <a:srgbClr val="2E75B6"/>
              </a:buClr>
              <a:buSzPct val="145000"/>
              <a:buFont typeface="Arial" panose="020B0604020202020204" pitchFamily="34" charset="0"/>
              <a:buNone/>
            </a:pPr>
            <a:r>
              <a:rPr lang="en-US" altLang="zh-CN" sz="1600" b="1" dirty="0">
                <a:solidFill>
                  <a:srgbClr val="404040"/>
                </a:solidFill>
                <a:latin typeface="微软雅黑" panose="020B0503020204020204" charset="-122"/>
                <a:ea typeface="微软雅黑" panose="020B0503020204020204" charset="-122"/>
                <a:sym typeface="+mn-ea"/>
              </a:rPr>
              <a:t>2.拉取银行流水信息上链</a:t>
            </a:r>
            <a:endParaRPr lang="en-US" altLang="zh-CN" sz="1600" b="1" dirty="0">
              <a:solidFill>
                <a:srgbClr val="404040"/>
              </a:solidFill>
              <a:latin typeface="微软雅黑" panose="020B0503020204020204" charset="-122"/>
              <a:ea typeface="微软雅黑" panose="020B0503020204020204" charset="-122"/>
            </a:endParaRPr>
          </a:p>
        </p:txBody>
      </p:sp>
      <p:sp>
        <p:nvSpPr>
          <p:cNvPr id="56" name="Content Placeholder 2"/>
          <p:cNvSpPr txBox="1"/>
          <p:nvPr/>
        </p:nvSpPr>
        <p:spPr>
          <a:xfrm>
            <a:off x="835025" y="4286885"/>
            <a:ext cx="1473200" cy="937895"/>
          </a:xfrm>
          <a:prstGeom prst="rect">
            <a:avLst/>
          </a:prstGeom>
          <a:noFill/>
          <a:ln w="9525">
            <a:noFill/>
          </a:ln>
        </p:spPr>
        <p:txBody>
          <a:bodyPr anchor="t"/>
          <a:p>
            <a:pPr algn="just" defTabSz="457200">
              <a:spcBef>
                <a:spcPct val="20000"/>
              </a:spcBef>
              <a:spcAft>
                <a:spcPts val="600"/>
              </a:spcAft>
              <a:buClr>
                <a:srgbClr val="2E75B6"/>
              </a:buClr>
              <a:buSzPct val="145000"/>
              <a:buFont typeface="Arial" panose="020B0604020202020204" pitchFamily="34" charset="0"/>
              <a:buNone/>
            </a:pPr>
            <a:r>
              <a:rPr lang="en-US" altLang="zh-CN" sz="1600" b="1" dirty="0">
                <a:solidFill>
                  <a:srgbClr val="404040"/>
                </a:solidFill>
                <a:latin typeface="微软雅黑" panose="020B0503020204020204" charset="-122"/>
                <a:ea typeface="微软雅黑" panose="020B0503020204020204" charset="-122"/>
              </a:rPr>
              <a:t>3.触发对账智能合约，实时完成对账工作，确认转账信息真实性</a:t>
            </a:r>
            <a:endParaRPr lang="en-US" altLang="zh-CN" sz="1600" b="1" dirty="0">
              <a:solidFill>
                <a:srgbClr val="404040"/>
              </a:solidFill>
              <a:latin typeface="微软雅黑" panose="020B0503020204020204" charset="-122"/>
              <a:ea typeface="微软雅黑" panose="020B0503020204020204" charset="-122"/>
            </a:endParaRPr>
          </a:p>
        </p:txBody>
      </p:sp>
      <p:grpSp>
        <p:nvGrpSpPr>
          <p:cNvPr id="2" name="Group 1"/>
          <p:cNvGrpSpPr/>
          <p:nvPr/>
        </p:nvGrpSpPr>
        <p:grpSpPr>
          <a:xfrm>
            <a:off x="2366963" y="3515360"/>
            <a:ext cx="1630363" cy="898208"/>
            <a:chOff x="1887282" y="3760664"/>
            <a:chExt cx="1631348" cy="897423"/>
          </a:xfrm>
        </p:grpSpPr>
        <p:grpSp>
          <p:nvGrpSpPr>
            <p:cNvPr id="130087" name="Group 52"/>
            <p:cNvGrpSpPr/>
            <p:nvPr/>
          </p:nvGrpSpPr>
          <p:grpSpPr>
            <a:xfrm>
              <a:off x="1887282" y="3764726"/>
              <a:ext cx="1257768" cy="893361"/>
              <a:chOff x="3672114" y="2842334"/>
              <a:chExt cx="1257768" cy="893361"/>
            </a:xfrm>
          </p:grpSpPr>
          <p:cxnSp>
            <p:nvCxnSpPr>
              <p:cNvPr id="54" name="Straight Connector 53"/>
              <p:cNvCxnSpPr/>
              <p:nvPr/>
            </p:nvCxnSpPr>
            <p:spPr>
              <a:xfrm flipH="1">
                <a:off x="4412336" y="2842713"/>
                <a:ext cx="517838" cy="892982"/>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H="1">
                <a:off x="3672114" y="3729351"/>
                <a:ext cx="740222" cy="0"/>
              </a:xfrm>
              <a:prstGeom prst="line">
                <a:avLst/>
              </a:prstGeom>
              <a:ln w="12700">
                <a:solidFill>
                  <a:schemeClr val="tx1">
                    <a:lumMod val="75000"/>
                    <a:lumOff val="25000"/>
                  </a:schemeClr>
                </a:solidFill>
                <a:tailEnd type="oval" w="lg" len="lg"/>
              </a:ln>
            </p:spPr>
            <p:style>
              <a:lnRef idx="1">
                <a:schemeClr val="accent1"/>
              </a:lnRef>
              <a:fillRef idx="0">
                <a:schemeClr val="accent1"/>
              </a:fillRef>
              <a:effectRef idx="0">
                <a:schemeClr val="accent1"/>
              </a:effectRef>
              <a:fontRef idx="minor">
                <a:schemeClr val="tx1"/>
              </a:fontRef>
            </p:style>
          </p:cxnSp>
        </p:grpSp>
        <p:cxnSp>
          <p:nvCxnSpPr>
            <p:cNvPr id="57" name="Straight Connector 56"/>
            <p:cNvCxnSpPr/>
            <p:nvPr/>
          </p:nvCxnSpPr>
          <p:spPr>
            <a:xfrm>
              <a:off x="3150107" y="3760664"/>
              <a:ext cx="368523" cy="0"/>
            </a:xfrm>
            <a:prstGeom prst="line">
              <a:avLst/>
            </a:prstGeom>
            <a:ln w="12700">
              <a:solidFill>
                <a:schemeClr val="tx1">
                  <a:lumMod val="75000"/>
                  <a:lumOff val="25000"/>
                </a:schemeClr>
              </a:solidFill>
              <a:tailEnd type="none" w="lg" len="lg"/>
            </a:ln>
          </p:spPr>
          <p:style>
            <a:lnRef idx="1">
              <a:schemeClr val="accent1"/>
            </a:lnRef>
            <a:fillRef idx="0">
              <a:schemeClr val="accent1"/>
            </a:fillRef>
            <a:effectRef idx="0">
              <a:schemeClr val="accent1"/>
            </a:effectRef>
            <a:fontRef idx="minor">
              <a:schemeClr val="tx1"/>
            </a:fontRef>
          </p:style>
        </p:cxnSp>
      </p:grpSp>
      <p:sp>
        <p:nvSpPr>
          <p:cNvPr id="58" name="Content Placeholder 2"/>
          <p:cNvSpPr txBox="1"/>
          <p:nvPr/>
        </p:nvSpPr>
        <p:spPr>
          <a:xfrm>
            <a:off x="835025" y="2232343"/>
            <a:ext cx="1511300" cy="939800"/>
          </a:xfrm>
          <a:prstGeom prst="rect">
            <a:avLst/>
          </a:prstGeom>
          <a:noFill/>
          <a:ln w="9525">
            <a:noFill/>
          </a:ln>
        </p:spPr>
        <p:txBody>
          <a:bodyPr anchor="t"/>
          <a:p>
            <a:pPr algn="just" defTabSz="457200">
              <a:spcBef>
                <a:spcPct val="20000"/>
              </a:spcBef>
              <a:spcAft>
                <a:spcPts val="600"/>
              </a:spcAft>
              <a:buClr>
                <a:srgbClr val="2E75B6"/>
              </a:buClr>
              <a:buSzPct val="145000"/>
              <a:buFont typeface="Arial" panose="020B0604020202020204" pitchFamily="34" charset="0"/>
              <a:buNone/>
            </a:pPr>
            <a:r>
              <a:rPr lang="en-US" altLang="zh-CN" sz="1600" b="1" dirty="0">
                <a:solidFill>
                  <a:srgbClr val="404040"/>
                </a:solidFill>
                <a:latin typeface="微软雅黑" panose="020B0503020204020204" charset="-122"/>
                <a:ea typeface="微软雅黑" panose="020B0503020204020204" charset="-122"/>
                <a:sym typeface="+mn-ea"/>
              </a:rPr>
              <a:t>1.</a:t>
            </a:r>
            <a:r>
              <a:rPr lang="zh-CN" sz="1600" b="1" dirty="0">
                <a:solidFill>
                  <a:srgbClr val="404040"/>
                </a:solidFill>
                <a:latin typeface="微软雅黑" panose="020B0503020204020204" charset="-122"/>
                <a:ea typeface="微软雅黑" panose="020B0503020204020204" charset="-122"/>
                <a:sym typeface="+mn-ea"/>
              </a:rPr>
              <a:t>用户将转账银行流水号登记上链</a:t>
            </a:r>
            <a:endParaRPr lang="zh-CN" sz="1600" b="1" dirty="0">
              <a:solidFill>
                <a:srgbClr val="404040"/>
              </a:solidFill>
              <a:latin typeface="微软雅黑" panose="020B0503020204020204" charset="-122"/>
              <a:ea typeface="微软雅黑" panose="020B0503020204020204" charset="-122"/>
              <a:sym typeface="+mn-ea"/>
            </a:endParaRPr>
          </a:p>
        </p:txBody>
      </p:sp>
      <p:grpSp>
        <p:nvGrpSpPr>
          <p:cNvPr id="6" name="Group 5"/>
          <p:cNvGrpSpPr/>
          <p:nvPr/>
        </p:nvGrpSpPr>
        <p:grpSpPr>
          <a:xfrm>
            <a:off x="2403475" y="1465580"/>
            <a:ext cx="3217863" cy="893763"/>
            <a:chOff x="2084871" y="1710992"/>
            <a:chExt cx="3217888" cy="893361"/>
          </a:xfrm>
        </p:grpSpPr>
        <p:cxnSp>
          <p:nvCxnSpPr>
            <p:cNvPr id="41" name="Straight Connector 40"/>
            <p:cNvCxnSpPr/>
            <p:nvPr/>
          </p:nvCxnSpPr>
          <p:spPr>
            <a:xfrm>
              <a:off x="5056694" y="1714166"/>
              <a:ext cx="246065" cy="425259"/>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130094" name="Group 58"/>
            <p:cNvGrpSpPr/>
            <p:nvPr/>
          </p:nvGrpSpPr>
          <p:grpSpPr>
            <a:xfrm>
              <a:off x="2084871" y="1710992"/>
              <a:ext cx="2965570" cy="893361"/>
              <a:chOff x="1887282" y="3764726"/>
              <a:chExt cx="2965570" cy="893361"/>
            </a:xfrm>
          </p:grpSpPr>
          <p:grpSp>
            <p:nvGrpSpPr>
              <p:cNvPr id="130095" name="Group 59"/>
              <p:cNvGrpSpPr/>
              <p:nvPr/>
            </p:nvGrpSpPr>
            <p:grpSpPr>
              <a:xfrm>
                <a:off x="1887282" y="3764726"/>
                <a:ext cx="1257768" cy="893361"/>
                <a:chOff x="3672114" y="2842334"/>
                <a:chExt cx="1257768" cy="893361"/>
              </a:xfrm>
            </p:grpSpPr>
            <p:cxnSp>
              <p:nvCxnSpPr>
                <p:cNvPr id="62" name="Straight Connector 61"/>
                <p:cNvCxnSpPr/>
                <p:nvPr/>
              </p:nvCxnSpPr>
              <p:spPr>
                <a:xfrm flipH="1">
                  <a:off x="4411895" y="2842334"/>
                  <a:ext cx="517529" cy="893361"/>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flipH="1">
                  <a:off x="3672114" y="3729348"/>
                  <a:ext cx="739781" cy="0"/>
                </a:xfrm>
                <a:prstGeom prst="line">
                  <a:avLst/>
                </a:prstGeom>
                <a:ln w="12700">
                  <a:solidFill>
                    <a:schemeClr val="accent2"/>
                  </a:solidFill>
                  <a:tailEnd type="oval" w="lg" len="lg"/>
                </a:ln>
              </p:spPr>
              <p:style>
                <a:lnRef idx="1">
                  <a:schemeClr val="accent1"/>
                </a:lnRef>
                <a:fillRef idx="0">
                  <a:schemeClr val="accent1"/>
                </a:fillRef>
                <a:effectRef idx="0">
                  <a:schemeClr val="accent1"/>
                </a:effectRef>
                <a:fontRef idx="minor">
                  <a:schemeClr val="tx1"/>
                </a:fontRef>
              </p:style>
            </p:cxnSp>
          </p:grpSp>
          <p:cxnSp>
            <p:nvCxnSpPr>
              <p:cNvPr id="61" name="Straight Connector 60"/>
              <p:cNvCxnSpPr/>
              <p:nvPr/>
            </p:nvCxnSpPr>
            <p:spPr>
              <a:xfrm>
                <a:off x="3149355" y="3774247"/>
                <a:ext cx="1703400" cy="0"/>
              </a:xfrm>
              <a:prstGeom prst="line">
                <a:avLst/>
              </a:prstGeom>
              <a:ln w="12700">
                <a:solidFill>
                  <a:schemeClr val="accent2"/>
                </a:solidFill>
                <a:tailEnd type="none" w="lg" len="lg"/>
              </a:ln>
            </p:spPr>
            <p:style>
              <a:lnRef idx="1">
                <a:schemeClr val="accent1"/>
              </a:lnRef>
              <a:fillRef idx="0">
                <a:schemeClr val="accent1"/>
              </a:fillRef>
              <a:effectRef idx="0">
                <a:schemeClr val="accent1"/>
              </a:effectRef>
              <a:fontRef idx="minor">
                <a:schemeClr val="tx1"/>
              </a:fontRef>
            </p:style>
          </p:cxnSp>
        </p:grpSp>
      </p:grpSp>
      <p:sp>
        <p:nvSpPr>
          <p:cNvPr id="39" name="Freeform 6"/>
          <p:cNvSpPr>
            <a:spLocks noEditPoints="1"/>
          </p:cNvSpPr>
          <p:nvPr/>
        </p:nvSpPr>
        <p:spPr>
          <a:xfrm>
            <a:off x="4777740" y="3069590"/>
            <a:ext cx="539750" cy="539750"/>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pathLst>
              <a:path w="368" h="368">
                <a:moveTo>
                  <a:pt x="89" y="122"/>
                </a:moveTo>
                <a:cubicBezTo>
                  <a:pt x="93" y="122"/>
                  <a:pt x="97" y="123"/>
                  <a:pt x="101" y="124"/>
                </a:cubicBezTo>
                <a:cubicBezTo>
                  <a:pt x="115" y="108"/>
                  <a:pt x="130" y="94"/>
                  <a:pt x="146" y="82"/>
                </a:cubicBezTo>
                <a:cubicBezTo>
                  <a:pt x="146" y="79"/>
                  <a:pt x="145" y="76"/>
                  <a:pt x="145" y="73"/>
                </a:cubicBezTo>
                <a:cubicBezTo>
                  <a:pt x="145" y="68"/>
                  <a:pt x="146" y="64"/>
                  <a:pt x="147" y="60"/>
                </a:cubicBezTo>
                <a:cubicBezTo>
                  <a:pt x="129" y="47"/>
                  <a:pt x="109" y="36"/>
                  <a:pt x="87" y="27"/>
                </a:cubicBezTo>
                <a:cubicBezTo>
                  <a:pt x="67" y="40"/>
                  <a:pt x="50" y="56"/>
                  <a:pt x="36" y="75"/>
                </a:cubicBezTo>
                <a:cubicBezTo>
                  <a:pt x="46" y="93"/>
                  <a:pt x="58" y="110"/>
                  <a:pt x="72" y="126"/>
                </a:cubicBezTo>
                <a:cubicBezTo>
                  <a:pt x="77" y="124"/>
                  <a:pt x="83" y="122"/>
                  <a:pt x="89" y="122"/>
                </a:cubicBezTo>
                <a:close/>
                <a:moveTo>
                  <a:pt x="50" y="161"/>
                </a:moveTo>
                <a:cubicBezTo>
                  <a:pt x="50" y="156"/>
                  <a:pt x="51" y="151"/>
                  <a:pt x="53" y="146"/>
                </a:cubicBezTo>
                <a:cubicBezTo>
                  <a:pt x="41" y="132"/>
                  <a:pt x="29" y="117"/>
                  <a:pt x="19" y="101"/>
                </a:cubicBezTo>
                <a:cubicBezTo>
                  <a:pt x="7" y="126"/>
                  <a:pt x="0" y="154"/>
                  <a:pt x="0" y="184"/>
                </a:cubicBezTo>
                <a:cubicBezTo>
                  <a:pt x="0" y="218"/>
                  <a:pt x="9" y="250"/>
                  <a:pt x="26" y="278"/>
                </a:cubicBezTo>
                <a:cubicBezTo>
                  <a:pt x="32" y="245"/>
                  <a:pt x="43" y="214"/>
                  <a:pt x="58" y="185"/>
                </a:cubicBezTo>
                <a:cubicBezTo>
                  <a:pt x="53" y="178"/>
                  <a:pt x="50" y="170"/>
                  <a:pt x="50" y="161"/>
                </a:cubicBezTo>
                <a:close/>
                <a:moveTo>
                  <a:pt x="184" y="34"/>
                </a:moveTo>
                <a:cubicBezTo>
                  <a:pt x="195" y="34"/>
                  <a:pt x="204" y="38"/>
                  <a:pt x="211" y="44"/>
                </a:cubicBezTo>
                <a:cubicBezTo>
                  <a:pt x="232" y="35"/>
                  <a:pt x="253" y="29"/>
                  <a:pt x="275" y="24"/>
                </a:cubicBezTo>
                <a:cubicBezTo>
                  <a:pt x="248" y="9"/>
                  <a:pt x="217" y="0"/>
                  <a:pt x="184" y="0"/>
                </a:cubicBezTo>
                <a:cubicBezTo>
                  <a:pt x="161" y="0"/>
                  <a:pt x="139" y="4"/>
                  <a:pt x="119" y="12"/>
                </a:cubicBezTo>
                <a:cubicBezTo>
                  <a:pt x="135" y="20"/>
                  <a:pt x="150" y="29"/>
                  <a:pt x="165" y="39"/>
                </a:cubicBezTo>
                <a:cubicBezTo>
                  <a:pt x="170" y="36"/>
                  <a:pt x="177" y="34"/>
                  <a:pt x="184" y="34"/>
                </a:cubicBezTo>
                <a:close/>
                <a:moveTo>
                  <a:pt x="243" y="218"/>
                </a:moveTo>
                <a:cubicBezTo>
                  <a:pt x="245" y="213"/>
                  <a:pt x="249" y="208"/>
                  <a:pt x="253" y="205"/>
                </a:cubicBezTo>
                <a:cubicBezTo>
                  <a:pt x="242" y="169"/>
                  <a:pt x="223" y="137"/>
                  <a:pt x="200" y="109"/>
                </a:cubicBezTo>
                <a:cubicBezTo>
                  <a:pt x="195" y="111"/>
                  <a:pt x="190" y="112"/>
                  <a:pt x="184" y="112"/>
                </a:cubicBezTo>
                <a:cubicBezTo>
                  <a:pt x="176" y="112"/>
                  <a:pt x="168" y="109"/>
                  <a:pt x="162" y="105"/>
                </a:cubicBezTo>
                <a:cubicBezTo>
                  <a:pt x="148" y="115"/>
                  <a:pt x="134" y="128"/>
                  <a:pt x="122" y="141"/>
                </a:cubicBezTo>
                <a:cubicBezTo>
                  <a:pt x="126" y="147"/>
                  <a:pt x="128" y="154"/>
                  <a:pt x="128" y="161"/>
                </a:cubicBezTo>
                <a:cubicBezTo>
                  <a:pt x="128" y="165"/>
                  <a:pt x="128" y="169"/>
                  <a:pt x="127" y="173"/>
                </a:cubicBezTo>
                <a:cubicBezTo>
                  <a:pt x="161" y="196"/>
                  <a:pt x="200" y="212"/>
                  <a:pt x="243" y="218"/>
                </a:cubicBezTo>
                <a:close/>
                <a:moveTo>
                  <a:pt x="294" y="271"/>
                </a:moveTo>
                <a:cubicBezTo>
                  <a:pt x="294" y="278"/>
                  <a:pt x="295" y="286"/>
                  <a:pt x="295" y="293"/>
                </a:cubicBezTo>
                <a:cubicBezTo>
                  <a:pt x="295" y="307"/>
                  <a:pt x="294" y="320"/>
                  <a:pt x="292" y="333"/>
                </a:cubicBezTo>
                <a:cubicBezTo>
                  <a:pt x="323" y="310"/>
                  <a:pt x="347" y="277"/>
                  <a:pt x="359" y="240"/>
                </a:cubicBezTo>
                <a:cubicBezTo>
                  <a:pt x="345" y="243"/>
                  <a:pt x="330" y="246"/>
                  <a:pt x="315" y="247"/>
                </a:cubicBezTo>
                <a:cubicBezTo>
                  <a:pt x="312" y="258"/>
                  <a:pt x="304" y="266"/>
                  <a:pt x="294" y="271"/>
                </a:cubicBezTo>
                <a:close/>
                <a:moveTo>
                  <a:pt x="234" y="244"/>
                </a:moveTo>
                <a:cubicBezTo>
                  <a:pt x="188" y="237"/>
                  <a:pt x="146" y="220"/>
                  <a:pt x="110" y="195"/>
                </a:cubicBezTo>
                <a:cubicBezTo>
                  <a:pt x="104" y="198"/>
                  <a:pt x="97" y="200"/>
                  <a:pt x="89" y="200"/>
                </a:cubicBezTo>
                <a:cubicBezTo>
                  <a:pt x="86" y="200"/>
                  <a:pt x="84" y="200"/>
                  <a:pt x="81" y="200"/>
                </a:cubicBezTo>
                <a:cubicBezTo>
                  <a:pt x="64" y="233"/>
                  <a:pt x="52" y="270"/>
                  <a:pt x="49" y="309"/>
                </a:cubicBezTo>
                <a:cubicBezTo>
                  <a:pt x="67" y="328"/>
                  <a:pt x="88" y="343"/>
                  <a:pt x="112" y="353"/>
                </a:cubicBezTo>
                <a:cubicBezTo>
                  <a:pt x="142" y="308"/>
                  <a:pt x="184" y="270"/>
                  <a:pt x="234" y="244"/>
                </a:cubicBezTo>
                <a:close/>
                <a:moveTo>
                  <a:pt x="307" y="48"/>
                </a:moveTo>
                <a:cubicBezTo>
                  <a:pt x="278" y="50"/>
                  <a:pt x="250" y="58"/>
                  <a:pt x="223" y="69"/>
                </a:cubicBezTo>
                <a:cubicBezTo>
                  <a:pt x="224" y="70"/>
                  <a:pt x="224" y="71"/>
                  <a:pt x="224" y="73"/>
                </a:cubicBezTo>
                <a:cubicBezTo>
                  <a:pt x="224" y="79"/>
                  <a:pt x="222" y="85"/>
                  <a:pt x="220" y="90"/>
                </a:cubicBezTo>
                <a:cubicBezTo>
                  <a:pt x="246" y="121"/>
                  <a:pt x="266" y="157"/>
                  <a:pt x="279" y="196"/>
                </a:cubicBezTo>
                <a:cubicBezTo>
                  <a:pt x="295" y="196"/>
                  <a:pt x="309" y="206"/>
                  <a:pt x="314" y="220"/>
                </a:cubicBezTo>
                <a:cubicBezTo>
                  <a:pt x="332" y="218"/>
                  <a:pt x="349" y="215"/>
                  <a:pt x="366" y="210"/>
                </a:cubicBezTo>
                <a:cubicBezTo>
                  <a:pt x="367" y="201"/>
                  <a:pt x="368" y="193"/>
                  <a:pt x="368" y="184"/>
                </a:cubicBezTo>
                <a:cubicBezTo>
                  <a:pt x="368" y="130"/>
                  <a:pt x="344" y="81"/>
                  <a:pt x="307" y="48"/>
                </a:cubicBezTo>
                <a:close/>
                <a:moveTo>
                  <a:pt x="254" y="265"/>
                </a:moveTo>
                <a:cubicBezTo>
                  <a:pt x="207" y="287"/>
                  <a:pt x="167" y="321"/>
                  <a:pt x="139" y="362"/>
                </a:cubicBezTo>
                <a:cubicBezTo>
                  <a:pt x="153" y="366"/>
                  <a:pt x="168" y="368"/>
                  <a:pt x="184" y="368"/>
                </a:cubicBezTo>
                <a:cubicBezTo>
                  <a:pt x="212" y="368"/>
                  <a:pt x="238" y="362"/>
                  <a:pt x="261" y="351"/>
                </a:cubicBezTo>
                <a:cubicBezTo>
                  <a:pt x="265" y="332"/>
                  <a:pt x="267" y="313"/>
                  <a:pt x="267" y="293"/>
                </a:cubicBezTo>
                <a:cubicBezTo>
                  <a:pt x="267" y="286"/>
                  <a:pt x="267" y="279"/>
                  <a:pt x="266" y="272"/>
                </a:cubicBezTo>
                <a:cubicBezTo>
                  <a:pt x="262" y="271"/>
                  <a:pt x="257" y="268"/>
                  <a:pt x="254" y="265"/>
                </a:cubicBezTo>
                <a:close/>
              </a:path>
            </a:pathLst>
          </a:custGeom>
          <a:solidFill>
            <a:schemeClr val="bg1"/>
          </a:solidFill>
          <a:ln w="9525">
            <a:noFill/>
          </a:ln>
        </p:spPr>
        <p:txBody>
          <a:bodyPr/>
          <a:p>
            <a:endParaRPr lang="zh-CN" altLang="en-US"/>
          </a:p>
        </p:txBody>
      </p:sp>
      <p:sp>
        <p:nvSpPr>
          <p:cNvPr id="3" name="Freeform 34"/>
          <p:cNvSpPr/>
          <p:nvPr/>
        </p:nvSpPr>
        <p:spPr>
          <a:xfrm>
            <a:off x="3751580" y="2422843"/>
            <a:ext cx="982663" cy="379413"/>
          </a:xfrm>
          <a:custGeom>
            <a:avLst/>
            <a:gdLst>
              <a:gd name="connsiteX0" fmla="*/ 0 w 1730742"/>
              <a:gd name="connsiteY0" fmla="*/ 0 h 834084"/>
              <a:gd name="connsiteX1" fmla="*/ 1730742 w 1730742"/>
              <a:gd name="connsiteY1" fmla="*/ 0 h 834084"/>
              <a:gd name="connsiteX2" fmla="*/ 1730742 w 1730742"/>
              <a:gd name="connsiteY2" fmla="*/ 834084 h 834084"/>
              <a:gd name="connsiteX3" fmla="*/ 0 w 1730742"/>
              <a:gd name="connsiteY3" fmla="*/ 834084 h 834084"/>
              <a:gd name="connsiteX4" fmla="*/ 0 w 1730742"/>
              <a:gd name="connsiteY4" fmla="*/ 0 h 8340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0742" h="834084">
                <a:moveTo>
                  <a:pt x="0" y="0"/>
                </a:moveTo>
                <a:lnTo>
                  <a:pt x="1730742" y="0"/>
                </a:lnTo>
                <a:lnTo>
                  <a:pt x="1730742" y="834084"/>
                </a:lnTo>
                <a:lnTo>
                  <a:pt x="0" y="834084"/>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lIns="45719" tIns="-1" rIns="0" bIns="0" spcCol="1270" anchor="ctr"/>
          <a:p>
            <a:pPr marL="0" marR="0" lvl="0" indent="0" algn="ctr" defTabSz="800100" rtl="0" eaLnBrk="1" fontAlgn="auto" latinLnBrk="0" hangingPunct="1">
              <a:lnSpc>
                <a:spcPct val="90000"/>
              </a:lnSpc>
              <a:spcBef>
                <a:spcPct val="0"/>
              </a:spcBef>
              <a:spcAft>
                <a:spcPct val="35000"/>
              </a:spcAft>
              <a:buClrTx/>
              <a:buSzTx/>
              <a:buFontTx/>
              <a:buNone/>
              <a:defRPr/>
            </a:pPr>
            <a:r>
              <a:rPr kumimoji="0" lang="zh-CN" altLang="id-ID" sz="1400" b="1" i="0" u="none" strike="noStrike" kern="1200" cap="none" spc="0" normalizeH="0" baseline="0" noProof="0" dirty="0">
                <a:ln>
                  <a:noFill/>
                </a:ln>
                <a:solidFill>
                  <a:schemeClr val="bg1">
                    <a:lumMod val="95000"/>
                  </a:schemeClr>
                </a:solidFill>
                <a:effectLst/>
                <a:uLnTx/>
                <a:uFillTx/>
                <a:latin typeface="微软雅黑" panose="020B0503020204020204" charset="-122"/>
                <a:ea typeface="微软雅黑" panose="020B0503020204020204" charset="-122"/>
                <a:cs typeface="+mn-cs"/>
              </a:rPr>
              <a:t>资金流</a:t>
            </a:r>
            <a:endParaRPr kumimoji="0" lang="zh-CN" altLang="id-ID" sz="1400" b="1" i="0" u="none" strike="noStrike" kern="1200" cap="none" spc="0" normalizeH="0" baseline="0" noProof="0" dirty="0">
              <a:ln>
                <a:noFill/>
              </a:ln>
              <a:solidFill>
                <a:schemeClr val="bg1">
                  <a:lumMod val="95000"/>
                </a:schemeClr>
              </a:solidFill>
              <a:effectLst/>
              <a:uLnTx/>
              <a:uFillTx/>
              <a:latin typeface="微软雅黑" panose="020B0503020204020204" charset="-122"/>
              <a:ea typeface="微软雅黑" panose="020B0503020204020204" charset="-122"/>
              <a:cs typeface="+mn-cs"/>
            </a:endParaRPr>
          </a:p>
        </p:txBody>
      </p:sp>
      <p:sp>
        <p:nvSpPr>
          <p:cNvPr id="4" name="原创设计师QQ598969553             _1"/>
          <p:cNvSpPr/>
          <p:nvPr/>
        </p:nvSpPr>
        <p:spPr bwMode="auto">
          <a:xfrm>
            <a:off x="0" y="1270"/>
            <a:ext cx="429783" cy="858064"/>
          </a:xfrm>
          <a:custGeom>
            <a:avLst/>
            <a:gdLst>
              <a:gd name="T0" fmla="*/ 0 w 286"/>
              <a:gd name="T1" fmla="*/ 0 h 571"/>
              <a:gd name="T2" fmla="*/ 286 w 286"/>
              <a:gd name="T3" fmla="*/ 287 h 571"/>
              <a:gd name="T4" fmla="*/ 0 w 286"/>
              <a:gd name="T5" fmla="*/ 571 h 571"/>
              <a:gd name="T6" fmla="*/ 0 w 286"/>
              <a:gd name="T7" fmla="*/ 0 h 571"/>
            </a:gdLst>
            <a:ahLst/>
            <a:cxnLst>
              <a:cxn ang="0">
                <a:pos x="T0" y="T1"/>
              </a:cxn>
              <a:cxn ang="0">
                <a:pos x="T2" y="T3"/>
              </a:cxn>
              <a:cxn ang="0">
                <a:pos x="T4" y="T5"/>
              </a:cxn>
              <a:cxn ang="0">
                <a:pos x="T6" y="T7"/>
              </a:cxn>
            </a:cxnLst>
            <a:rect l="0" t="0" r="r" b="b"/>
            <a:pathLst>
              <a:path w="286" h="571">
                <a:moveTo>
                  <a:pt x="0" y="0"/>
                </a:moveTo>
                <a:lnTo>
                  <a:pt x="286" y="287"/>
                </a:lnTo>
                <a:lnTo>
                  <a:pt x="0" y="571"/>
                </a:lnTo>
                <a:lnTo>
                  <a:pt x="0" y="0"/>
                </a:lnTo>
                <a:close/>
              </a:path>
            </a:pathLst>
          </a:custGeom>
          <a:solidFill>
            <a:schemeClr val="tx1">
              <a:lumMod val="75000"/>
              <a:lumOff val="25000"/>
            </a:schemeClr>
          </a:solidFill>
          <a:ln w="6350" cap="flat">
            <a:noFill/>
            <a:prstDash val="solid"/>
            <a:miter lim="800000"/>
          </a:ln>
        </p:spPr>
        <p:txBody>
          <a:bodyPr vert="horz" wrap="square" lIns="121920" tIns="60960" rIns="121920" bIns="60960" numCol="1" anchor="t" anchorCtr="0" compatLnSpc="1"/>
          <a:p>
            <a:endParaRPr lang="zh-CN" altLang="en-US" sz="2400"/>
          </a:p>
        </p:txBody>
      </p:sp>
      <p:sp>
        <p:nvSpPr>
          <p:cNvPr id="5" name="原创设计师QQ598969553             _2"/>
          <p:cNvSpPr/>
          <p:nvPr/>
        </p:nvSpPr>
        <p:spPr bwMode="auto">
          <a:xfrm>
            <a:off x="133179" y="301499"/>
            <a:ext cx="288151" cy="577340"/>
          </a:xfrm>
          <a:custGeom>
            <a:avLst/>
            <a:gdLst>
              <a:gd name="T0" fmla="*/ 0 w 278"/>
              <a:gd name="T1" fmla="*/ 0 h 557"/>
              <a:gd name="T2" fmla="*/ 278 w 278"/>
              <a:gd name="T3" fmla="*/ 278 h 557"/>
              <a:gd name="T4" fmla="*/ 0 w 278"/>
              <a:gd name="T5" fmla="*/ 557 h 557"/>
              <a:gd name="T6" fmla="*/ 0 w 278"/>
              <a:gd name="T7" fmla="*/ 0 h 557"/>
            </a:gdLst>
            <a:ahLst/>
            <a:cxnLst>
              <a:cxn ang="0">
                <a:pos x="T0" y="T1"/>
              </a:cxn>
              <a:cxn ang="0">
                <a:pos x="T2" y="T3"/>
              </a:cxn>
              <a:cxn ang="0">
                <a:pos x="T4" y="T5"/>
              </a:cxn>
              <a:cxn ang="0">
                <a:pos x="T6" y="T7"/>
              </a:cxn>
            </a:cxnLst>
            <a:rect l="0" t="0" r="r" b="b"/>
            <a:pathLst>
              <a:path w="278" h="557">
                <a:moveTo>
                  <a:pt x="0" y="0"/>
                </a:moveTo>
                <a:lnTo>
                  <a:pt x="278" y="278"/>
                </a:lnTo>
                <a:lnTo>
                  <a:pt x="0" y="557"/>
                </a:lnTo>
                <a:lnTo>
                  <a:pt x="0" y="0"/>
                </a:lnTo>
                <a:close/>
              </a:path>
            </a:pathLst>
          </a:custGeom>
          <a:solidFill>
            <a:schemeClr val="accent1"/>
          </a:solidFill>
          <a:ln>
            <a:noFill/>
          </a:ln>
        </p:spPr>
        <p:txBody>
          <a:bodyPr vert="horz" wrap="square" lIns="121920" tIns="60960" rIns="121920" bIns="60960" numCol="1" anchor="t" anchorCtr="0" compatLnSpc="1"/>
          <a:p>
            <a:endParaRPr lang="zh-CN" altLang="en-US" sz="2400"/>
          </a:p>
        </p:txBody>
      </p:sp>
      <p:sp>
        <p:nvSpPr>
          <p:cNvPr id="7" name="原创设计师QQ598969553             _3"/>
          <p:cNvSpPr>
            <a:spLocks noChangeArrowheads="1"/>
          </p:cNvSpPr>
          <p:nvPr/>
        </p:nvSpPr>
        <p:spPr bwMode="auto">
          <a:xfrm>
            <a:off x="618067" y="260859"/>
            <a:ext cx="2032000" cy="410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p>
            <a:pPr algn="l" fontAlgn="base">
              <a:spcBef>
                <a:spcPct val="0"/>
              </a:spcBef>
              <a:spcAft>
                <a:spcPct val="0"/>
              </a:spcAft>
            </a:pPr>
            <a:r>
              <a:rPr lang="zh-CN" altLang="en-US" sz="2665" b="1" dirty="0">
                <a:solidFill>
                  <a:schemeClr val="accent1"/>
                </a:solidFill>
                <a:latin typeface="Impact" panose="020B0806030902050204" pitchFamily="34" charset="0"/>
                <a:ea typeface="微软雅黑" panose="020B0503020204020204" charset="-122"/>
                <a:cs typeface="宋体" panose="02010600030101010101" pitchFamily="2" charset="-122"/>
              </a:rPr>
              <a:t>实时对账</a:t>
            </a:r>
            <a:r>
              <a:rPr lang="zh-CN" altLang="en-US" sz="2660" b="1" dirty="0">
                <a:solidFill>
                  <a:schemeClr val="accent2"/>
                </a:solidFill>
                <a:latin typeface="Impact" panose="020B0806030902050204" pitchFamily="34" charset="0"/>
                <a:ea typeface="微软雅黑" panose="020B0503020204020204" charset="-122"/>
                <a:cs typeface="宋体" panose="02010600030101010101" pitchFamily="2" charset="-122"/>
                <a:sym typeface="+mn-ea"/>
              </a:rPr>
              <a:t>系统</a:t>
            </a:r>
            <a:endParaRPr lang="en-US" altLang="zh-CN" sz="2665" b="1" dirty="0">
              <a:solidFill>
                <a:schemeClr val="accent2"/>
              </a:solidFill>
              <a:latin typeface="Impact" panose="020B0806030902050204" pitchFamily="34" charset="0"/>
              <a:ea typeface="微软雅黑" panose="020B0503020204020204" charset="-122"/>
              <a:cs typeface="宋体" panose="02010600030101010101" pitchFamily="2" charset="-122"/>
            </a:endParaRPr>
          </a:p>
        </p:txBody>
      </p:sp>
      <p:sp>
        <p:nvSpPr>
          <p:cNvPr id="8" name="原创设计师QQ598969553             _4"/>
          <p:cNvSpPr>
            <a:spLocks noChangeArrowheads="1"/>
          </p:cNvSpPr>
          <p:nvPr/>
        </p:nvSpPr>
        <p:spPr bwMode="auto">
          <a:xfrm>
            <a:off x="623392" y="721863"/>
            <a:ext cx="2400808" cy="163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p>
            <a:pPr fontAlgn="base">
              <a:spcBef>
                <a:spcPct val="0"/>
              </a:spcBef>
              <a:spcAft>
                <a:spcPct val="0"/>
              </a:spcAft>
              <a:buFont typeface="Arial" panose="020B0604020202020204" pitchFamily="34" charset="0"/>
              <a:buNone/>
            </a:pPr>
            <a:r>
              <a:rPr lang="en-US" sz="1065" b="1" dirty="0">
                <a:solidFill>
                  <a:srgbClr val="53585E"/>
                </a:solidFill>
                <a:latin typeface="Arial" panose="020B0604020202020204" pitchFamily="34" charset="0"/>
                <a:cs typeface="Arial" panose="020B0604020202020204" pitchFamily="34" charset="0"/>
              </a:rPr>
              <a:t>Real-time Reconciliation System</a:t>
            </a:r>
            <a:endParaRPr lang="en-US" sz="1065" b="1" dirty="0">
              <a:solidFill>
                <a:srgbClr val="53585E"/>
              </a:solidFill>
              <a:latin typeface="Arial" panose="020B0604020202020204" pitchFamily="34" charset="0"/>
              <a:cs typeface="Arial" panose="020B0604020202020204" pitchFamily="34" charset="0"/>
            </a:endParaRPr>
          </a:p>
        </p:txBody>
      </p:sp>
      <p:sp>
        <p:nvSpPr>
          <p:cNvPr id="9" name="原创设计师QQ598969553             _34"/>
          <p:cNvSpPr>
            <a:spLocks noEditPoints="1"/>
          </p:cNvSpPr>
          <p:nvPr/>
        </p:nvSpPr>
        <p:spPr bwMode="auto">
          <a:xfrm>
            <a:off x="4078605" y="2038350"/>
            <a:ext cx="347345" cy="348615"/>
          </a:xfrm>
          <a:custGeom>
            <a:avLst/>
            <a:gdLst>
              <a:gd name="T0" fmla="*/ 595 w 697"/>
              <a:gd name="T1" fmla="*/ 102 h 698"/>
              <a:gd name="T2" fmla="*/ 102 w 697"/>
              <a:gd name="T3" fmla="*/ 102 h 698"/>
              <a:gd name="T4" fmla="*/ 0 w 697"/>
              <a:gd name="T5" fmla="*/ 349 h 698"/>
              <a:gd name="T6" fmla="*/ 102 w 697"/>
              <a:gd name="T7" fmla="*/ 595 h 698"/>
              <a:gd name="T8" fmla="*/ 595 w 697"/>
              <a:gd name="T9" fmla="*/ 595 h 698"/>
              <a:gd name="T10" fmla="*/ 697 w 697"/>
              <a:gd name="T11" fmla="*/ 349 h 698"/>
              <a:gd name="T12" fmla="*/ 557 w 697"/>
              <a:gd name="T13" fmla="*/ 557 h 698"/>
              <a:gd name="T14" fmla="*/ 557 w 697"/>
              <a:gd name="T15" fmla="*/ 558 h 698"/>
              <a:gd name="T16" fmla="*/ 140 w 697"/>
              <a:gd name="T17" fmla="*/ 558 h 698"/>
              <a:gd name="T18" fmla="*/ 54 w 697"/>
              <a:gd name="T19" fmla="*/ 349 h 698"/>
              <a:gd name="T20" fmla="*/ 140 w 697"/>
              <a:gd name="T21" fmla="*/ 140 h 698"/>
              <a:gd name="T22" fmla="*/ 557 w 697"/>
              <a:gd name="T23" fmla="*/ 140 h 698"/>
              <a:gd name="T24" fmla="*/ 644 w 697"/>
              <a:gd name="T25" fmla="*/ 349 h 698"/>
              <a:gd name="T26" fmla="*/ 392 w 697"/>
              <a:gd name="T27" fmla="*/ 224 h 698"/>
              <a:gd name="T28" fmla="*/ 417 w 697"/>
              <a:gd name="T29" fmla="*/ 248 h 698"/>
              <a:gd name="T30" fmla="*/ 449 w 697"/>
              <a:gd name="T31" fmla="*/ 248 h 698"/>
              <a:gd name="T32" fmla="*/ 365 w 697"/>
              <a:gd name="T33" fmla="*/ 192 h 698"/>
              <a:gd name="T34" fmla="*/ 348 w 697"/>
              <a:gd name="T35" fmla="*/ 149 h 698"/>
              <a:gd name="T36" fmla="*/ 332 w 697"/>
              <a:gd name="T37" fmla="*/ 192 h 698"/>
              <a:gd name="T38" fmla="*/ 248 w 697"/>
              <a:gd name="T39" fmla="*/ 248 h 698"/>
              <a:gd name="T40" fmla="*/ 265 w 697"/>
              <a:gd name="T41" fmla="*/ 346 h 698"/>
              <a:gd name="T42" fmla="*/ 332 w 697"/>
              <a:gd name="T43" fmla="*/ 362 h 698"/>
              <a:gd name="T44" fmla="*/ 305 w 697"/>
              <a:gd name="T45" fmla="*/ 473 h 698"/>
              <a:gd name="T46" fmla="*/ 287 w 697"/>
              <a:gd name="T47" fmla="*/ 466 h 698"/>
              <a:gd name="T48" fmla="*/ 264 w 697"/>
              <a:gd name="T49" fmla="*/ 433 h 698"/>
              <a:gd name="T50" fmla="*/ 265 w 697"/>
              <a:gd name="T51" fmla="*/ 489 h 698"/>
              <a:gd name="T52" fmla="*/ 305 w 697"/>
              <a:gd name="T53" fmla="*/ 506 h 698"/>
              <a:gd name="T54" fmla="*/ 332 w 697"/>
              <a:gd name="T55" fmla="*/ 532 h 698"/>
              <a:gd name="T56" fmla="*/ 365 w 697"/>
              <a:gd name="T57" fmla="*/ 532 h 698"/>
              <a:gd name="T58" fmla="*/ 392 w 697"/>
              <a:gd name="T59" fmla="*/ 506 h 698"/>
              <a:gd name="T60" fmla="*/ 449 w 697"/>
              <a:gd name="T61" fmla="*/ 387 h 698"/>
              <a:gd name="T62" fmla="*/ 392 w 697"/>
              <a:gd name="T63" fmla="*/ 330 h 698"/>
              <a:gd name="T64" fmla="*/ 365 w 697"/>
              <a:gd name="T65" fmla="*/ 224 h 698"/>
              <a:gd name="T66" fmla="*/ 332 w 697"/>
              <a:gd name="T67" fmla="*/ 330 h 698"/>
              <a:gd name="T68" fmla="*/ 304 w 697"/>
              <a:gd name="T69" fmla="*/ 330 h 698"/>
              <a:gd name="T70" fmla="*/ 281 w 697"/>
              <a:gd name="T71" fmla="*/ 306 h 698"/>
              <a:gd name="T72" fmla="*/ 305 w 697"/>
              <a:gd name="T73" fmla="*/ 224 h 698"/>
              <a:gd name="T74" fmla="*/ 332 w 697"/>
              <a:gd name="T75" fmla="*/ 330 h 698"/>
              <a:gd name="T76" fmla="*/ 392 w 697"/>
              <a:gd name="T77" fmla="*/ 362 h 698"/>
              <a:gd name="T78" fmla="*/ 417 w 697"/>
              <a:gd name="T79" fmla="*/ 387 h 698"/>
              <a:gd name="T80" fmla="*/ 392 w 697"/>
              <a:gd name="T81" fmla="*/ 473 h 698"/>
              <a:gd name="T82" fmla="*/ 365 w 697"/>
              <a:gd name="T83" fmla="*/ 362 h 6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97" h="698">
                <a:moveTo>
                  <a:pt x="595" y="102"/>
                </a:moveTo>
                <a:cubicBezTo>
                  <a:pt x="595" y="102"/>
                  <a:pt x="595" y="102"/>
                  <a:pt x="595" y="102"/>
                </a:cubicBezTo>
                <a:cubicBezTo>
                  <a:pt x="532" y="39"/>
                  <a:pt x="445" y="0"/>
                  <a:pt x="348" y="0"/>
                </a:cubicBezTo>
                <a:cubicBezTo>
                  <a:pt x="252" y="0"/>
                  <a:pt x="165" y="39"/>
                  <a:pt x="102" y="102"/>
                </a:cubicBezTo>
                <a:cubicBezTo>
                  <a:pt x="102" y="102"/>
                  <a:pt x="102" y="102"/>
                  <a:pt x="102" y="102"/>
                </a:cubicBezTo>
                <a:cubicBezTo>
                  <a:pt x="39" y="165"/>
                  <a:pt x="0" y="252"/>
                  <a:pt x="0" y="349"/>
                </a:cubicBezTo>
                <a:cubicBezTo>
                  <a:pt x="0" y="445"/>
                  <a:pt x="39" y="532"/>
                  <a:pt x="102" y="595"/>
                </a:cubicBezTo>
                <a:cubicBezTo>
                  <a:pt x="102" y="595"/>
                  <a:pt x="102" y="595"/>
                  <a:pt x="102" y="595"/>
                </a:cubicBezTo>
                <a:cubicBezTo>
                  <a:pt x="165" y="659"/>
                  <a:pt x="252" y="698"/>
                  <a:pt x="348" y="698"/>
                </a:cubicBezTo>
                <a:cubicBezTo>
                  <a:pt x="445" y="698"/>
                  <a:pt x="532" y="659"/>
                  <a:pt x="595" y="595"/>
                </a:cubicBezTo>
                <a:cubicBezTo>
                  <a:pt x="595" y="595"/>
                  <a:pt x="595" y="595"/>
                  <a:pt x="595" y="595"/>
                </a:cubicBezTo>
                <a:cubicBezTo>
                  <a:pt x="658" y="532"/>
                  <a:pt x="697" y="445"/>
                  <a:pt x="697" y="349"/>
                </a:cubicBezTo>
                <a:cubicBezTo>
                  <a:pt x="697" y="252"/>
                  <a:pt x="659" y="165"/>
                  <a:pt x="595" y="102"/>
                </a:cubicBezTo>
                <a:close/>
                <a:moveTo>
                  <a:pt x="557" y="557"/>
                </a:moveTo>
                <a:cubicBezTo>
                  <a:pt x="557" y="557"/>
                  <a:pt x="557" y="557"/>
                  <a:pt x="557" y="557"/>
                </a:cubicBezTo>
                <a:cubicBezTo>
                  <a:pt x="557" y="558"/>
                  <a:pt x="557" y="558"/>
                  <a:pt x="557" y="558"/>
                </a:cubicBezTo>
                <a:cubicBezTo>
                  <a:pt x="504" y="611"/>
                  <a:pt x="430" y="644"/>
                  <a:pt x="348" y="644"/>
                </a:cubicBezTo>
                <a:cubicBezTo>
                  <a:pt x="267" y="644"/>
                  <a:pt x="193" y="611"/>
                  <a:pt x="140" y="558"/>
                </a:cubicBezTo>
                <a:cubicBezTo>
                  <a:pt x="140" y="557"/>
                  <a:pt x="140" y="557"/>
                  <a:pt x="140" y="557"/>
                </a:cubicBezTo>
                <a:cubicBezTo>
                  <a:pt x="86" y="504"/>
                  <a:pt x="54" y="430"/>
                  <a:pt x="54" y="349"/>
                </a:cubicBezTo>
                <a:cubicBezTo>
                  <a:pt x="54" y="267"/>
                  <a:pt x="86" y="193"/>
                  <a:pt x="140" y="140"/>
                </a:cubicBezTo>
                <a:cubicBezTo>
                  <a:pt x="140" y="140"/>
                  <a:pt x="140" y="140"/>
                  <a:pt x="140" y="140"/>
                </a:cubicBezTo>
                <a:cubicBezTo>
                  <a:pt x="193" y="86"/>
                  <a:pt x="267" y="53"/>
                  <a:pt x="348" y="53"/>
                </a:cubicBezTo>
                <a:cubicBezTo>
                  <a:pt x="430" y="53"/>
                  <a:pt x="504" y="86"/>
                  <a:pt x="557" y="140"/>
                </a:cubicBezTo>
                <a:cubicBezTo>
                  <a:pt x="557" y="140"/>
                  <a:pt x="557" y="140"/>
                  <a:pt x="557" y="140"/>
                </a:cubicBezTo>
                <a:cubicBezTo>
                  <a:pt x="611" y="193"/>
                  <a:pt x="644" y="267"/>
                  <a:pt x="644" y="349"/>
                </a:cubicBezTo>
                <a:cubicBezTo>
                  <a:pt x="644" y="430"/>
                  <a:pt x="611" y="504"/>
                  <a:pt x="557" y="557"/>
                </a:cubicBezTo>
                <a:close/>
                <a:moveTo>
                  <a:pt x="392" y="224"/>
                </a:moveTo>
                <a:cubicBezTo>
                  <a:pt x="392" y="224"/>
                  <a:pt x="392" y="224"/>
                  <a:pt x="392" y="224"/>
                </a:cubicBezTo>
                <a:cubicBezTo>
                  <a:pt x="406" y="224"/>
                  <a:pt x="417" y="235"/>
                  <a:pt x="417" y="248"/>
                </a:cubicBezTo>
                <a:cubicBezTo>
                  <a:pt x="417" y="258"/>
                  <a:pt x="424" y="265"/>
                  <a:pt x="433" y="265"/>
                </a:cubicBezTo>
                <a:cubicBezTo>
                  <a:pt x="442" y="265"/>
                  <a:pt x="449" y="258"/>
                  <a:pt x="449" y="248"/>
                </a:cubicBezTo>
                <a:cubicBezTo>
                  <a:pt x="449" y="218"/>
                  <a:pt x="424" y="192"/>
                  <a:pt x="392" y="192"/>
                </a:cubicBezTo>
                <a:cubicBezTo>
                  <a:pt x="365" y="192"/>
                  <a:pt x="365" y="192"/>
                  <a:pt x="365" y="192"/>
                </a:cubicBezTo>
                <a:cubicBezTo>
                  <a:pt x="365" y="165"/>
                  <a:pt x="365" y="165"/>
                  <a:pt x="365" y="165"/>
                </a:cubicBezTo>
                <a:cubicBezTo>
                  <a:pt x="365" y="156"/>
                  <a:pt x="357" y="149"/>
                  <a:pt x="348" y="149"/>
                </a:cubicBezTo>
                <a:cubicBezTo>
                  <a:pt x="340" y="149"/>
                  <a:pt x="332" y="156"/>
                  <a:pt x="332" y="165"/>
                </a:cubicBezTo>
                <a:cubicBezTo>
                  <a:pt x="332" y="192"/>
                  <a:pt x="332" y="192"/>
                  <a:pt x="332" y="192"/>
                </a:cubicBezTo>
                <a:cubicBezTo>
                  <a:pt x="305" y="192"/>
                  <a:pt x="305" y="192"/>
                  <a:pt x="305" y="192"/>
                </a:cubicBezTo>
                <a:cubicBezTo>
                  <a:pt x="274" y="192"/>
                  <a:pt x="248" y="218"/>
                  <a:pt x="248" y="248"/>
                </a:cubicBezTo>
                <a:cubicBezTo>
                  <a:pt x="248" y="306"/>
                  <a:pt x="248" y="306"/>
                  <a:pt x="248" y="306"/>
                </a:cubicBezTo>
                <a:cubicBezTo>
                  <a:pt x="248" y="322"/>
                  <a:pt x="255" y="336"/>
                  <a:pt x="265" y="346"/>
                </a:cubicBezTo>
                <a:cubicBezTo>
                  <a:pt x="275" y="356"/>
                  <a:pt x="289" y="362"/>
                  <a:pt x="304" y="362"/>
                </a:cubicBezTo>
                <a:cubicBezTo>
                  <a:pt x="332" y="362"/>
                  <a:pt x="332" y="362"/>
                  <a:pt x="332" y="362"/>
                </a:cubicBezTo>
                <a:cubicBezTo>
                  <a:pt x="332" y="473"/>
                  <a:pt x="332" y="473"/>
                  <a:pt x="332" y="473"/>
                </a:cubicBezTo>
                <a:cubicBezTo>
                  <a:pt x="305" y="473"/>
                  <a:pt x="305" y="473"/>
                  <a:pt x="305" y="473"/>
                </a:cubicBezTo>
                <a:cubicBezTo>
                  <a:pt x="298" y="473"/>
                  <a:pt x="292" y="471"/>
                  <a:pt x="287" y="466"/>
                </a:cubicBezTo>
                <a:cubicBezTo>
                  <a:pt x="287" y="466"/>
                  <a:pt x="287" y="466"/>
                  <a:pt x="287" y="466"/>
                </a:cubicBezTo>
                <a:cubicBezTo>
                  <a:pt x="283" y="462"/>
                  <a:pt x="281" y="455"/>
                  <a:pt x="281" y="449"/>
                </a:cubicBezTo>
                <a:cubicBezTo>
                  <a:pt x="281" y="440"/>
                  <a:pt x="273" y="433"/>
                  <a:pt x="264" y="433"/>
                </a:cubicBezTo>
                <a:cubicBezTo>
                  <a:pt x="255" y="433"/>
                  <a:pt x="248" y="440"/>
                  <a:pt x="248" y="449"/>
                </a:cubicBezTo>
                <a:cubicBezTo>
                  <a:pt x="248" y="464"/>
                  <a:pt x="255" y="479"/>
                  <a:pt x="265" y="489"/>
                </a:cubicBezTo>
                <a:cubicBezTo>
                  <a:pt x="265" y="489"/>
                  <a:pt x="265" y="489"/>
                  <a:pt x="265" y="489"/>
                </a:cubicBezTo>
                <a:cubicBezTo>
                  <a:pt x="275" y="499"/>
                  <a:pt x="289" y="506"/>
                  <a:pt x="305" y="506"/>
                </a:cubicBezTo>
                <a:cubicBezTo>
                  <a:pt x="332" y="506"/>
                  <a:pt x="332" y="506"/>
                  <a:pt x="332" y="506"/>
                </a:cubicBezTo>
                <a:cubicBezTo>
                  <a:pt x="332" y="532"/>
                  <a:pt x="332" y="532"/>
                  <a:pt x="332" y="532"/>
                </a:cubicBezTo>
                <a:cubicBezTo>
                  <a:pt x="332" y="541"/>
                  <a:pt x="340" y="548"/>
                  <a:pt x="348" y="548"/>
                </a:cubicBezTo>
                <a:cubicBezTo>
                  <a:pt x="357" y="548"/>
                  <a:pt x="365" y="541"/>
                  <a:pt x="365" y="532"/>
                </a:cubicBezTo>
                <a:cubicBezTo>
                  <a:pt x="365" y="506"/>
                  <a:pt x="365" y="506"/>
                  <a:pt x="365" y="506"/>
                </a:cubicBezTo>
                <a:cubicBezTo>
                  <a:pt x="392" y="506"/>
                  <a:pt x="392" y="506"/>
                  <a:pt x="392" y="506"/>
                </a:cubicBezTo>
                <a:cubicBezTo>
                  <a:pt x="424" y="506"/>
                  <a:pt x="449" y="480"/>
                  <a:pt x="449" y="449"/>
                </a:cubicBezTo>
                <a:cubicBezTo>
                  <a:pt x="449" y="387"/>
                  <a:pt x="449" y="387"/>
                  <a:pt x="449" y="387"/>
                </a:cubicBezTo>
                <a:cubicBezTo>
                  <a:pt x="449" y="371"/>
                  <a:pt x="443" y="357"/>
                  <a:pt x="432" y="347"/>
                </a:cubicBezTo>
                <a:cubicBezTo>
                  <a:pt x="422" y="336"/>
                  <a:pt x="408" y="330"/>
                  <a:pt x="392" y="330"/>
                </a:cubicBezTo>
                <a:cubicBezTo>
                  <a:pt x="365" y="330"/>
                  <a:pt x="365" y="330"/>
                  <a:pt x="365" y="330"/>
                </a:cubicBezTo>
                <a:cubicBezTo>
                  <a:pt x="365" y="224"/>
                  <a:pt x="365" y="224"/>
                  <a:pt x="365" y="224"/>
                </a:cubicBezTo>
                <a:cubicBezTo>
                  <a:pt x="392" y="224"/>
                  <a:pt x="392" y="224"/>
                  <a:pt x="392" y="224"/>
                </a:cubicBezTo>
                <a:close/>
                <a:moveTo>
                  <a:pt x="332" y="330"/>
                </a:moveTo>
                <a:cubicBezTo>
                  <a:pt x="332" y="330"/>
                  <a:pt x="332" y="330"/>
                  <a:pt x="332" y="330"/>
                </a:cubicBezTo>
                <a:cubicBezTo>
                  <a:pt x="304" y="330"/>
                  <a:pt x="304" y="330"/>
                  <a:pt x="304" y="330"/>
                </a:cubicBezTo>
                <a:cubicBezTo>
                  <a:pt x="298" y="330"/>
                  <a:pt x="292" y="327"/>
                  <a:pt x="287" y="323"/>
                </a:cubicBezTo>
                <a:cubicBezTo>
                  <a:pt x="283" y="318"/>
                  <a:pt x="281" y="312"/>
                  <a:pt x="281" y="306"/>
                </a:cubicBezTo>
                <a:cubicBezTo>
                  <a:pt x="281" y="248"/>
                  <a:pt x="281" y="248"/>
                  <a:pt x="281" y="248"/>
                </a:cubicBezTo>
                <a:cubicBezTo>
                  <a:pt x="281" y="235"/>
                  <a:pt x="291" y="224"/>
                  <a:pt x="305" y="224"/>
                </a:cubicBezTo>
                <a:cubicBezTo>
                  <a:pt x="332" y="224"/>
                  <a:pt x="332" y="224"/>
                  <a:pt x="332" y="224"/>
                </a:cubicBezTo>
                <a:cubicBezTo>
                  <a:pt x="332" y="330"/>
                  <a:pt x="332" y="330"/>
                  <a:pt x="332" y="330"/>
                </a:cubicBezTo>
                <a:close/>
                <a:moveTo>
                  <a:pt x="392" y="362"/>
                </a:moveTo>
                <a:cubicBezTo>
                  <a:pt x="392" y="362"/>
                  <a:pt x="392" y="362"/>
                  <a:pt x="392" y="362"/>
                </a:cubicBezTo>
                <a:cubicBezTo>
                  <a:pt x="399" y="362"/>
                  <a:pt x="405" y="365"/>
                  <a:pt x="410" y="369"/>
                </a:cubicBezTo>
                <a:cubicBezTo>
                  <a:pt x="414" y="374"/>
                  <a:pt x="417" y="380"/>
                  <a:pt x="417" y="387"/>
                </a:cubicBezTo>
                <a:cubicBezTo>
                  <a:pt x="417" y="449"/>
                  <a:pt x="417" y="449"/>
                  <a:pt x="417" y="449"/>
                </a:cubicBezTo>
                <a:cubicBezTo>
                  <a:pt x="417" y="462"/>
                  <a:pt x="406" y="473"/>
                  <a:pt x="392" y="473"/>
                </a:cubicBezTo>
                <a:cubicBezTo>
                  <a:pt x="365" y="473"/>
                  <a:pt x="365" y="473"/>
                  <a:pt x="365" y="473"/>
                </a:cubicBezTo>
                <a:cubicBezTo>
                  <a:pt x="365" y="362"/>
                  <a:pt x="365" y="362"/>
                  <a:pt x="365" y="362"/>
                </a:cubicBezTo>
                <a:cubicBezTo>
                  <a:pt x="392" y="362"/>
                  <a:pt x="392" y="362"/>
                  <a:pt x="392" y="362"/>
                </a:cubicBezTo>
                <a:close/>
              </a:path>
            </a:pathLst>
          </a:custGeom>
          <a:solidFill>
            <a:schemeClr val="bg1"/>
          </a:solidFill>
          <a:ln>
            <a:noFill/>
          </a:ln>
        </p:spPr>
        <p:txBody>
          <a:bodyPr vert="horz" wrap="square" lIns="91440" tIns="45720" rIns="91440" bIns="45720" numCol="1" anchor="t" anchorCtr="0" compatLnSpc="1"/>
          <a:p>
            <a:endParaRPr lang="zh-CN" altLang="en-US"/>
          </a:p>
        </p:txBody>
      </p:sp>
      <p:sp>
        <p:nvSpPr>
          <p:cNvPr id="10" name="原创设计师QQ598969553             _2"/>
          <p:cNvSpPr>
            <a:spLocks noEditPoints="1"/>
          </p:cNvSpPr>
          <p:nvPr/>
        </p:nvSpPr>
        <p:spPr bwMode="auto">
          <a:xfrm>
            <a:off x="5735955" y="2080260"/>
            <a:ext cx="337185" cy="264160"/>
          </a:xfrm>
          <a:custGeom>
            <a:avLst/>
            <a:gdLst>
              <a:gd name="T0" fmla="*/ 27 w 698"/>
              <a:gd name="T1" fmla="*/ 0 h 545"/>
              <a:gd name="T2" fmla="*/ 28 w 698"/>
              <a:gd name="T3" fmla="*/ 0 h 545"/>
              <a:gd name="T4" fmla="*/ 672 w 698"/>
              <a:gd name="T5" fmla="*/ 0 h 545"/>
              <a:gd name="T6" fmla="*/ 698 w 698"/>
              <a:gd name="T7" fmla="*/ 27 h 545"/>
              <a:gd name="T8" fmla="*/ 698 w 698"/>
              <a:gd name="T9" fmla="*/ 28 h 545"/>
              <a:gd name="T10" fmla="*/ 698 w 698"/>
              <a:gd name="T11" fmla="*/ 518 h 545"/>
              <a:gd name="T12" fmla="*/ 672 w 698"/>
              <a:gd name="T13" fmla="*/ 545 h 545"/>
              <a:gd name="T14" fmla="*/ 671 w 698"/>
              <a:gd name="T15" fmla="*/ 545 h 545"/>
              <a:gd name="T16" fmla="*/ 27 w 698"/>
              <a:gd name="T17" fmla="*/ 545 h 545"/>
              <a:gd name="T18" fmla="*/ 0 w 698"/>
              <a:gd name="T19" fmla="*/ 518 h 545"/>
              <a:gd name="T20" fmla="*/ 0 w 698"/>
              <a:gd name="T21" fmla="*/ 518 h 545"/>
              <a:gd name="T22" fmla="*/ 0 w 698"/>
              <a:gd name="T23" fmla="*/ 27 h 545"/>
              <a:gd name="T24" fmla="*/ 27 w 698"/>
              <a:gd name="T25" fmla="*/ 0 h 545"/>
              <a:gd name="T26" fmla="*/ 644 w 698"/>
              <a:gd name="T27" fmla="*/ 77 h 545"/>
              <a:gd name="T28" fmla="*/ 644 w 698"/>
              <a:gd name="T29" fmla="*/ 77 h 545"/>
              <a:gd name="T30" fmla="*/ 361 w 698"/>
              <a:gd name="T31" fmla="*/ 361 h 545"/>
              <a:gd name="T32" fmla="*/ 338 w 698"/>
              <a:gd name="T33" fmla="*/ 361 h 545"/>
              <a:gd name="T34" fmla="*/ 54 w 698"/>
              <a:gd name="T35" fmla="*/ 77 h 545"/>
              <a:gd name="T36" fmla="*/ 54 w 698"/>
              <a:gd name="T37" fmla="*/ 491 h 545"/>
              <a:gd name="T38" fmla="*/ 644 w 698"/>
              <a:gd name="T39" fmla="*/ 491 h 545"/>
              <a:gd name="T40" fmla="*/ 644 w 698"/>
              <a:gd name="T41" fmla="*/ 77 h 545"/>
              <a:gd name="T42" fmla="*/ 622 w 698"/>
              <a:gd name="T43" fmla="*/ 54 h 545"/>
              <a:gd name="T44" fmla="*/ 622 w 698"/>
              <a:gd name="T45" fmla="*/ 54 h 545"/>
              <a:gd name="T46" fmla="*/ 76 w 698"/>
              <a:gd name="T47" fmla="*/ 54 h 545"/>
              <a:gd name="T48" fmla="*/ 349 w 698"/>
              <a:gd name="T49" fmla="*/ 327 h 545"/>
              <a:gd name="T50" fmla="*/ 622 w 698"/>
              <a:gd name="T51" fmla="*/ 54 h 5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98" h="545">
                <a:moveTo>
                  <a:pt x="27" y="0"/>
                </a:moveTo>
                <a:cubicBezTo>
                  <a:pt x="28" y="0"/>
                  <a:pt x="28" y="0"/>
                  <a:pt x="28" y="0"/>
                </a:cubicBezTo>
                <a:cubicBezTo>
                  <a:pt x="672" y="0"/>
                  <a:pt x="672" y="0"/>
                  <a:pt x="672" y="0"/>
                </a:cubicBezTo>
                <a:cubicBezTo>
                  <a:pt x="686" y="0"/>
                  <a:pt x="698" y="13"/>
                  <a:pt x="698" y="27"/>
                </a:cubicBezTo>
                <a:cubicBezTo>
                  <a:pt x="698" y="28"/>
                  <a:pt x="698" y="28"/>
                  <a:pt x="698" y="28"/>
                </a:cubicBezTo>
                <a:cubicBezTo>
                  <a:pt x="698" y="518"/>
                  <a:pt x="698" y="518"/>
                  <a:pt x="698" y="518"/>
                </a:cubicBezTo>
                <a:cubicBezTo>
                  <a:pt x="698" y="533"/>
                  <a:pt x="686" y="545"/>
                  <a:pt x="672" y="545"/>
                </a:cubicBezTo>
                <a:cubicBezTo>
                  <a:pt x="671" y="545"/>
                  <a:pt x="671" y="545"/>
                  <a:pt x="671" y="545"/>
                </a:cubicBezTo>
                <a:cubicBezTo>
                  <a:pt x="27" y="545"/>
                  <a:pt x="27" y="545"/>
                  <a:pt x="27" y="545"/>
                </a:cubicBezTo>
                <a:cubicBezTo>
                  <a:pt x="12" y="545"/>
                  <a:pt x="0" y="533"/>
                  <a:pt x="0" y="518"/>
                </a:cubicBezTo>
                <a:cubicBezTo>
                  <a:pt x="0" y="518"/>
                  <a:pt x="0" y="518"/>
                  <a:pt x="0" y="518"/>
                </a:cubicBezTo>
                <a:cubicBezTo>
                  <a:pt x="0" y="27"/>
                  <a:pt x="0" y="27"/>
                  <a:pt x="0" y="27"/>
                </a:cubicBezTo>
                <a:cubicBezTo>
                  <a:pt x="0" y="13"/>
                  <a:pt x="12" y="0"/>
                  <a:pt x="27" y="0"/>
                </a:cubicBezTo>
                <a:close/>
                <a:moveTo>
                  <a:pt x="644" y="77"/>
                </a:moveTo>
                <a:cubicBezTo>
                  <a:pt x="644" y="77"/>
                  <a:pt x="644" y="77"/>
                  <a:pt x="644" y="77"/>
                </a:cubicBezTo>
                <a:cubicBezTo>
                  <a:pt x="361" y="361"/>
                  <a:pt x="361" y="361"/>
                  <a:pt x="361" y="361"/>
                </a:cubicBezTo>
                <a:cubicBezTo>
                  <a:pt x="354" y="367"/>
                  <a:pt x="344" y="367"/>
                  <a:pt x="338" y="361"/>
                </a:cubicBezTo>
                <a:cubicBezTo>
                  <a:pt x="54" y="77"/>
                  <a:pt x="54" y="77"/>
                  <a:pt x="54" y="77"/>
                </a:cubicBezTo>
                <a:cubicBezTo>
                  <a:pt x="54" y="491"/>
                  <a:pt x="54" y="491"/>
                  <a:pt x="54" y="491"/>
                </a:cubicBezTo>
                <a:cubicBezTo>
                  <a:pt x="644" y="491"/>
                  <a:pt x="644" y="491"/>
                  <a:pt x="644" y="491"/>
                </a:cubicBezTo>
                <a:cubicBezTo>
                  <a:pt x="644" y="77"/>
                  <a:pt x="644" y="77"/>
                  <a:pt x="644" y="77"/>
                </a:cubicBezTo>
                <a:close/>
                <a:moveTo>
                  <a:pt x="622" y="54"/>
                </a:moveTo>
                <a:cubicBezTo>
                  <a:pt x="622" y="54"/>
                  <a:pt x="622" y="54"/>
                  <a:pt x="622" y="54"/>
                </a:cubicBezTo>
                <a:cubicBezTo>
                  <a:pt x="76" y="54"/>
                  <a:pt x="76" y="54"/>
                  <a:pt x="76" y="54"/>
                </a:cubicBezTo>
                <a:cubicBezTo>
                  <a:pt x="349" y="327"/>
                  <a:pt x="349" y="327"/>
                  <a:pt x="349" y="327"/>
                </a:cubicBezTo>
                <a:cubicBezTo>
                  <a:pt x="622" y="54"/>
                  <a:pt x="622" y="54"/>
                  <a:pt x="622" y="54"/>
                </a:cubicBezTo>
                <a:close/>
              </a:path>
            </a:pathLst>
          </a:custGeom>
          <a:solidFill>
            <a:schemeClr val="bg1"/>
          </a:solidFill>
          <a:ln>
            <a:noFill/>
          </a:ln>
        </p:spPr>
        <p:txBody>
          <a:bodyPr vert="horz" wrap="square" lIns="91440" tIns="45720" rIns="91440" bIns="45720" numCol="1" anchor="t" anchorCtr="0" compatLnSpc="1"/>
          <a:p>
            <a:endParaRPr lang="zh-CN" altLang="en-US"/>
          </a:p>
        </p:txBody>
      </p:sp>
      <p:sp>
        <p:nvSpPr>
          <p:cNvPr id="237" name="原创设计师QQ598969553             _10"/>
          <p:cNvSpPr>
            <a:spLocks noChangeArrowheads="1"/>
          </p:cNvSpPr>
          <p:nvPr/>
        </p:nvSpPr>
        <p:spPr bwMode="auto">
          <a:xfrm>
            <a:off x="7479665" y="1532890"/>
            <a:ext cx="3309620" cy="924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p>
            <a:pPr>
              <a:lnSpc>
                <a:spcPct val="120000"/>
              </a:lnSpc>
              <a:spcBef>
                <a:spcPts val="300"/>
              </a:spcBef>
            </a:pPr>
            <a:r>
              <a:rPr lang="zh-CN" altLang="id-ID" sz="2000" b="1" dirty="0">
                <a:solidFill>
                  <a:schemeClr val="accent2"/>
                </a:solidFill>
                <a:latin typeface="微软雅黑" panose="020B0503020204020204" charset="-122"/>
                <a:ea typeface="微软雅黑" panose="020B0503020204020204" charset="-122"/>
                <a:sym typeface="+mn-ea"/>
              </a:rPr>
              <a:t>上链信息真实</a:t>
            </a:r>
            <a:endParaRPr lang="zh-CN" altLang="en-US" sz="2000" b="1" dirty="0">
              <a:solidFill>
                <a:srgbClr val="767171"/>
              </a:solidFill>
              <a:latin typeface="微软雅黑" panose="020B0503020204020204" charset="-122"/>
              <a:ea typeface="微软雅黑" panose="020B0503020204020204" charset="-122"/>
              <a:sym typeface="Bebas Neue" pitchFamily="34" charset="0"/>
            </a:endParaRPr>
          </a:p>
          <a:p>
            <a:pPr>
              <a:lnSpc>
                <a:spcPct val="120000"/>
              </a:lnSpc>
              <a:spcBef>
                <a:spcPts val="300"/>
              </a:spcBef>
            </a:pPr>
            <a:r>
              <a:rPr lang="en-US" altLang="zh-CN" sz="1400" dirty="0">
                <a:solidFill>
                  <a:srgbClr val="595959"/>
                </a:solidFill>
                <a:latin typeface="微软雅黑" panose="020B0503020204020204" charset="-122"/>
                <a:ea typeface="微软雅黑" panose="020B0503020204020204" charset="-122"/>
                <a:sym typeface="+mn-ea"/>
              </a:rPr>
              <a:t>银行，作为一类做信用吃饭的公司，其信息的真实性得以保障</a:t>
            </a:r>
            <a:endParaRPr lang="en-US" altLang="zh-CN" sz="1400" dirty="0">
              <a:solidFill>
                <a:srgbClr val="595959"/>
              </a:solidFill>
              <a:latin typeface="微软雅黑" panose="020B0503020204020204" charset="-122"/>
              <a:ea typeface="微软雅黑" panose="020B0503020204020204" charset="-122"/>
            </a:endParaRPr>
          </a:p>
        </p:txBody>
      </p:sp>
      <p:sp>
        <p:nvSpPr>
          <p:cNvPr id="50" name="原创设计师QQ598969553             _10"/>
          <p:cNvSpPr>
            <a:spLocks noChangeArrowheads="1"/>
          </p:cNvSpPr>
          <p:nvPr/>
        </p:nvSpPr>
        <p:spPr bwMode="auto">
          <a:xfrm>
            <a:off x="7479665" y="4422775"/>
            <a:ext cx="3309620" cy="666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p>
            <a:pPr>
              <a:lnSpc>
                <a:spcPct val="120000"/>
              </a:lnSpc>
              <a:spcBef>
                <a:spcPts val="300"/>
              </a:spcBef>
            </a:pPr>
            <a:r>
              <a:rPr lang="zh-CN" altLang="id-ID" sz="2000" b="1" dirty="0">
                <a:solidFill>
                  <a:schemeClr val="accent2"/>
                </a:solidFill>
                <a:latin typeface="微软雅黑" panose="020B0503020204020204" charset="-122"/>
                <a:ea typeface="微软雅黑" panose="020B0503020204020204" charset="-122"/>
                <a:sym typeface="+mn-ea"/>
              </a:rPr>
              <a:t>协同作业高效</a:t>
            </a:r>
            <a:endParaRPr lang="zh-CN" altLang="en-US" sz="2000" b="1" dirty="0">
              <a:solidFill>
                <a:srgbClr val="767171"/>
              </a:solidFill>
              <a:latin typeface="微软雅黑" panose="020B0503020204020204" charset="-122"/>
              <a:ea typeface="微软雅黑" panose="020B0503020204020204" charset="-122"/>
              <a:sym typeface="Bebas Neue" pitchFamily="34" charset="0"/>
            </a:endParaRPr>
          </a:p>
          <a:p>
            <a:pPr>
              <a:lnSpc>
                <a:spcPct val="120000"/>
              </a:lnSpc>
              <a:spcBef>
                <a:spcPts val="300"/>
              </a:spcBef>
            </a:pPr>
            <a:r>
              <a:rPr lang="en-US" altLang="zh-CN" sz="1400" dirty="0">
                <a:solidFill>
                  <a:srgbClr val="595959"/>
                </a:solidFill>
                <a:latin typeface="微软雅黑" panose="020B0503020204020204" charset="-122"/>
                <a:ea typeface="微软雅黑" panose="020B0503020204020204" charset="-122"/>
                <a:sym typeface="+mn-ea"/>
              </a:rPr>
              <a:t>合作方无需开发新系统</a:t>
            </a:r>
            <a:endParaRPr lang="en-US" altLang="zh-CN" sz="1400" dirty="0">
              <a:solidFill>
                <a:srgbClr val="595959"/>
              </a:solidFill>
              <a:latin typeface="微软雅黑" panose="020B0503020204020204" charset="-122"/>
              <a:ea typeface="微软雅黑" panose="020B0503020204020204" charset="-122"/>
            </a:endParaRPr>
          </a:p>
        </p:txBody>
      </p:sp>
      <p:sp>
        <p:nvSpPr>
          <p:cNvPr id="53" name="原创设计师QQ598969553             _10"/>
          <p:cNvSpPr>
            <a:spLocks noChangeArrowheads="1"/>
          </p:cNvSpPr>
          <p:nvPr/>
        </p:nvSpPr>
        <p:spPr bwMode="auto">
          <a:xfrm>
            <a:off x="7479665" y="2847340"/>
            <a:ext cx="3309620" cy="11830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p>
            <a:pPr>
              <a:lnSpc>
                <a:spcPct val="120000"/>
              </a:lnSpc>
              <a:spcBef>
                <a:spcPts val="300"/>
              </a:spcBef>
            </a:pPr>
            <a:r>
              <a:rPr lang="zh-CN" altLang="id-ID" sz="2000" b="1" dirty="0">
                <a:solidFill>
                  <a:schemeClr val="accent2"/>
                </a:solidFill>
                <a:latin typeface="微软雅黑" panose="020B0503020204020204" charset="-122"/>
                <a:ea typeface="微软雅黑" panose="020B0503020204020204" charset="-122"/>
                <a:sym typeface="+mn-ea"/>
              </a:rPr>
              <a:t>提供数据放心</a:t>
            </a:r>
            <a:endParaRPr lang="zh-CN" altLang="en-US" sz="2000" b="1" dirty="0">
              <a:solidFill>
                <a:srgbClr val="767171"/>
              </a:solidFill>
              <a:latin typeface="微软雅黑" panose="020B0503020204020204" charset="-122"/>
              <a:ea typeface="微软雅黑" panose="020B0503020204020204" charset="-122"/>
              <a:sym typeface="Bebas Neue" pitchFamily="34" charset="0"/>
            </a:endParaRPr>
          </a:p>
          <a:p>
            <a:pPr>
              <a:lnSpc>
                <a:spcPct val="120000"/>
              </a:lnSpc>
              <a:spcBef>
                <a:spcPts val="300"/>
              </a:spcBef>
            </a:pPr>
            <a:r>
              <a:rPr lang="en-US" altLang="zh-CN" sz="1400" dirty="0">
                <a:solidFill>
                  <a:srgbClr val="595959"/>
                </a:solidFill>
                <a:latin typeface="微软雅黑" panose="020B0503020204020204" charset="-122"/>
                <a:ea typeface="微软雅黑" panose="020B0503020204020204" charset="-122"/>
                <a:sym typeface="+mn-ea"/>
              </a:rPr>
              <a:t>数据如何分发，如何处理都写在智能合约里，好比法律合同，清楚透明，消除银行的顾虑</a:t>
            </a:r>
            <a:endParaRPr lang="en-US" altLang="zh-CN" sz="1400" dirty="0">
              <a:solidFill>
                <a:srgbClr val="595959"/>
              </a:solidFill>
              <a:latin typeface="微软雅黑" panose="020B0503020204020204" charset="-122"/>
              <a:ea typeface="微软雅黑" panose="020B0503020204020204" charset="-122"/>
            </a:endParaRPr>
          </a:p>
        </p:txBody>
      </p:sp>
    </p:spTree>
  </p:cSld>
  <p:clrMapOvr>
    <a:masterClrMapping/>
  </p:clrMapOvr>
  <p:transition spd="slow">
    <p:push di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原创设计师QQ598969553             _1"/>
          <p:cNvSpPr/>
          <p:nvPr/>
        </p:nvSpPr>
        <p:spPr bwMode="auto">
          <a:xfrm>
            <a:off x="0" y="1270"/>
            <a:ext cx="429783" cy="858064"/>
          </a:xfrm>
          <a:custGeom>
            <a:avLst/>
            <a:gdLst>
              <a:gd name="T0" fmla="*/ 0 w 286"/>
              <a:gd name="T1" fmla="*/ 0 h 571"/>
              <a:gd name="T2" fmla="*/ 286 w 286"/>
              <a:gd name="T3" fmla="*/ 287 h 571"/>
              <a:gd name="T4" fmla="*/ 0 w 286"/>
              <a:gd name="T5" fmla="*/ 571 h 571"/>
              <a:gd name="T6" fmla="*/ 0 w 286"/>
              <a:gd name="T7" fmla="*/ 0 h 571"/>
            </a:gdLst>
            <a:ahLst/>
            <a:cxnLst>
              <a:cxn ang="0">
                <a:pos x="T0" y="T1"/>
              </a:cxn>
              <a:cxn ang="0">
                <a:pos x="T2" y="T3"/>
              </a:cxn>
              <a:cxn ang="0">
                <a:pos x="T4" y="T5"/>
              </a:cxn>
              <a:cxn ang="0">
                <a:pos x="T6" y="T7"/>
              </a:cxn>
            </a:cxnLst>
            <a:rect l="0" t="0" r="r" b="b"/>
            <a:pathLst>
              <a:path w="286" h="571">
                <a:moveTo>
                  <a:pt x="0" y="0"/>
                </a:moveTo>
                <a:lnTo>
                  <a:pt x="286" y="287"/>
                </a:lnTo>
                <a:lnTo>
                  <a:pt x="0" y="571"/>
                </a:lnTo>
                <a:lnTo>
                  <a:pt x="0" y="0"/>
                </a:lnTo>
                <a:close/>
              </a:path>
            </a:pathLst>
          </a:custGeom>
          <a:solidFill>
            <a:schemeClr val="tx1">
              <a:lumMod val="75000"/>
              <a:lumOff val="25000"/>
            </a:schemeClr>
          </a:solidFill>
          <a:ln w="6350" cap="flat">
            <a:noFill/>
            <a:prstDash val="solid"/>
            <a:miter lim="800000"/>
          </a:ln>
        </p:spPr>
        <p:txBody>
          <a:bodyPr vert="horz" wrap="square" lIns="121920" tIns="60960" rIns="121920" bIns="60960" numCol="1" anchor="t" anchorCtr="0" compatLnSpc="1"/>
          <a:lstStyle/>
          <a:p>
            <a:endParaRPr lang="zh-CN" altLang="en-US" sz="2400"/>
          </a:p>
        </p:txBody>
      </p:sp>
      <p:sp>
        <p:nvSpPr>
          <p:cNvPr id="13" name="原创设计师QQ598969553             _2"/>
          <p:cNvSpPr/>
          <p:nvPr/>
        </p:nvSpPr>
        <p:spPr bwMode="auto">
          <a:xfrm>
            <a:off x="133179" y="301499"/>
            <a:ext cx="288151" cy="577340"/>
          </a:xfrm>
          <a:custGeom>
            <a:avLst/>
            <a:gdLst>
              <a:gd name="T0" fmla="*/ 0 w 278"/>
              <a:gd name="T1" fmla="*/ 0 h 557"/>
              <a:gd name="T2" fmla="*/ 278 w 278"/>
              <a:gd name="T3" fmla="*/ 278 h 557"/>
              <a:gd name="T4" fmla="*/ 0 w 278"/>
              <a:gd name="T5" fmla="*/ 557 h 557"/>
              <a:gd name="T6" fmla="*/ 0 w 278"/>
              <a:gd name="T7" fmla="*/ 0 h 557"/>
            </a:gdLst>
            <a:ahLst/>
            <a:cxnLst>
              <a:cxn ang="0">
                <a:pos x="T0" y="T1"/>
              </a:cxn>
              <a:cxn ang="0">
                <a:pos x="T2" y="T3"/>
              </a:cxn>
              <a:cxn ang="0">
                <a:pos x="T4" y="T5"/>
              </a:cxn>
              <a:cxn ang="0">
                <a:pos x="T6" y="T7"/>
              </a:cxn>
            </a:cxnLst>
            <a:rect l="0" t="0" r="r" b="b"/>
            <a:pathLst>
              <a:path w="278" h="557">
                <a:moveTo>
                  <a:pt x="0" y="0"/>
                </a:moveTo>
                <a:lnTo>
                  <a:pt x="278" y="278"/>
                </a:lnTo>
                <a:lnTo>
                  <a:pt x="0" y="557"/>
                </a:lnTo>
                <a:lnTo>
                  <a:pt x="0" y="0"/>
                </a:lnTo>
                <a:close/>
              </a:path>
            </a:pathLst>
          </a:custGeom>
          <a:solidFill>
            <a:schemeClr val="accent1"/>
          </a:solidFill>
          <a:ln>
            <a:noFill/>
          </a:ln>
        </p:spPr>
        <p:txBody>
          <a:bodyPr vert="horz" wrap="square" lIns="121920" tIns="60960" rIns="121920" bIns="60960" numCol="1" anchor="t" anchorCtr="0" compatLnSpc="1"/>
          <a:lstStyle/>
          <a:p>
            <a:endParaRPr lang="zh-CN" altLang="en-US" sz="2400"/>
          </a:p>
        </p:txBody>
      </p:sp>
      <p:sp>
        <p:nvSpPr>
          <p:cNvPr id="14" name="原创设计师QQ598969553             _3"/>
          <p:cNvSpPr>
            <a:spLocks noChangeArrowheads="1"/>
          </p:cNvSpPr>
          <p:nvPr/>
        </p:nvSpPr>
        <p:spPr bwMode="auto">
          <a:xfrm>
            <a:off x="618067" y="260859"/>
            <a:ext cx="1353820" cy="410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fontAlgn="base">
              <a:spcBef>
                <a:spcPct val="0"/>
              </a:spcBef>
              <a:spcAft>
                <a:spcPct val="0"/>
              </a:spcAft>
            </a:pPr>
            <a:r>
              <a:rPr lang="zh-CN" altLang="en-US" sz="2665" b="1" dirty="0">
                <a:solidFill>
                  <a:schemeClr val="accent1"/>
                </a:solidFill>
                <a:latin typeface="Impact" panose="020B0806030902050204" pitchFamily="34" charset="0"/>
                <a:ea typeface="微软雅黑" panose="020B0503020204020204" charset="-122"/>
                <a:cs typeface="宋体" panose="02010600030101010101" pitchFamily="2" charset="-122"/>
              </a:rPr>
              <a:t>系统</a:t>
            </a:r>
            <a:r>
              <a:rPr lang="zh-CN" altLang="en-US" sz="2660" b="1" dirty="0">
                <a:solidFill>
                  <a:schemeClr val="accent2"/>
                </a:solidFill>
                <a:latin typeface="Impact" panose="020B0806030902050204" pitchFamily="34" charset="0"/>
                <a:ea typeface="微软雅黑" panose="020B0503020204020204" charset="-122"/>
                <a:cs typeface="宋体" panose="02010600030101010101" pitchFamily="2" charset="-122"/>
                <a:sym typeface="+mn-ea"/>
              </a:rPr>
              <a:t>展示</a:t>
            </a:r>
            <a:endParaRPr lang="zh-CN" altLang="en-US" sz="2665" b="1" dirty="0">
              <a:solidFill>
                <a:schemeClr val="accent1"/>
              </a:solidFill>
              <a:latin typeface="Impact" panose="020B0806030902050204" pitchFamily="34" charset="0"/>
              <a:ea typeface="微软雅黑" panose="020B0503020204020204" charset="-122"/>
              <a:cs typeface="宋体" panose="02010600030101010101" pitchFamily="2" charset="-122"/>
            </a:endParaRPr>
          </a:p>
        </p:txBody>
      </p:sp>
      <p:sp>
        <p:nvSpPr>
          <p:cNvPr id="15" name="原创设计师QQ598969553             _4"/>
          <p:cNvSpPr>
            <a:spLocks noChangeArrowheads="1"/>
          </p:cNvSpPr>
          <p:nvPr/>
        </p:nvSpPr>
        <p:spPr bwMode="auto">
          <a:xfrm>
            <a:off x="623392" y="721863"/>
            <a:ext cx="2400808" cy="163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fontAlgn="base">
              <a:spcBef>
                <a:spcPct val="0"/>
              </a:spcBef>
              <a:spcAft>
                <a:spcPct val="0"/>
              </a:spcAft>
              <a:buFont typeface="Arial" panose="020B0604020202020204" pitchFamily="34" charset="0"/>
              <a:buNone/>
            </a:pPr>
            <a:r>
              <a:rPr lang="en-US" sz="1065" b="1" dirty="0">
                <a:solidFill>
                  <a:srgbClr val="53585E"/>
                </a:solidFill>
                <a:latin typeface="Arial" panose="020B0604020202020204" pitchFamily="34" charset="0"/>
                <a:cs typeface="Arial" panose="020B0604020202020204" pitchFamily="34" charset="0"/>
              </a:rPr>
              <a:t>The Pain Points</a:t>
            </a:r>
            <a:endParaRPr lang="zh-CN" altLang="en-US" sz="1065" b="1" dirty="0">
              <a:solidFill>
                <a:srgbClr val="53585E"/>
              </a:solidFill>
              <a:latin typeface="Arial" panose="020B0604020202020204" pitchFamily="34" charset="0"/>
              <a:cs typeface="Arial" panose="020B0604020202020204" pitchFamily="34" charset="0"/>
            </a:endParaRPr>
          </a:p>
        </p:txBody>
      </p:sp>
      <p:cxnSp>
        <p:nvCxnSpPr>
          <p:cNvPr id="401" name="Straight Connector 400"/>
          <p:cNvCxnSpPr/>
          <p:nvPr/>
        </p:nvCxnSpPr>
        <p:spPr>
          <a:xfrm>
            <a:off x="328295" y="6458585"/>
            <a:ext cx="12192000" cy="0"/>
          </a:xfrm>
          <a:prstGeom prst="line">
            <a:avLst/>
          </a:prstGeom>
          <a:ln w="12700">
            <a:solidFill>
              <a:schemeClr val="bg1">
                <a:lumMod val="65000"/>
              </a:schemeClr>
            </a:solidFill>
            <a:prstDash val="sysDot"/>
            <a:headEnd type="none" w="med" len="med"/>
            <a:tailEnd type="none"/>
          </a:ln>
        </p:spPr>
        <p:style>
          <a:lnRef idx="1">
            <a:schemeClr val="accent1"/>
          </a:lnRef>
          <a:fillRef idx="0">
            <a:schemeClr val="accent1"/>
          </a:fillRef>
          <a:effectRef idx="0">
            <a:schemeClr val="accent1"/>
          </a:effectRef>
          <a:fontRef idx="minor">
            <a:schemeClr val="tx1"/>
          </a:fontRef>
        </p:style>
      </p:cxnSp>
      <p:sp>
        <p:nvSpPr>
          <p:cNvPr id="29" name="Flowchart: Off-page Connector 28"/>
          <p:cNvSpPr/>
          <p:nvPr/>
        </p:nvSpPr>
        <p:spPr>
          <a:xfrm>
            <a:off x="11598275" y="6246813"/>
            <a:ext cx="377825" cy="422275"/>
          </a:xfrm>
          <a:prstGeom prst="flowChartOffpage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FFFFFF"/>
              </a:solidFill>
              <a:effectLst/>
              <a:uLnTx/>
              <a:uFillTx/>
              <a:latin typeface="+mn-lt"/>
              <a:ea typeface="+mn-ea"/>
              <a:cs typeface="+mn-cs"/>
            </a:endParaRPr>
          </a:p>
        </p:txBody>
      </p:sp>
      <p:sp>
        <p:nvSpPr>
          <p:cNvPr id="2" name="Subtitle 2"/>
          <p:cNvSpPr txBox="1"/>
          <p:nvPr/>
        </p:nvSpPr>
        <p:spPr>
          <a:xfrm>
            <a:off x="11507788" y="6289675"/>
            <a:ext cx="538162" cy="314325"/>
          </a:xfrm>
          <a:prstGeom prst="rect">
            <a:avLst/>
          </a:prstGeom>
          <a:noFill/>
          <a:ln w="9525">
            <a:noFill/>
          </a:ln>
        </p:spPr>
        <p:txBody>
          <a:bodyPr anchor="t">
            <a:spAutoFit/>
          </a:bodyPr>
          <a:p>
            <a:pPr algn="ctr">
              <a:lnSpc>
                <a:spcPct val="90000"/>
              </a:lnSpc>
              <a:spcBef>
                <a:spcPts val="1000"/>
              </a:spcBef>
              <a:buFont typeface="Arial" panose="020B0604020202020204" pitchFamily="34" charset="0"/>
              <a:buNone/>
            </a:pPr>
            <a:fld id="{9A0DB2DC-4C9A-4742-B13C-FB6460FD3503}" type="slidenum">
              <a:rPr lang="id-ID" altLang="zh-CN" sz="1600" dirty="0">
                <a:solidFill>
                  <a:srgbClr val="F2F2F2"/>
                </a:solidFill>
                <a:latin typeface="Calibri Light" panose="020F0302020204030204" pitchFamily="34" charset="0"/>
                <a:ea typeface="宋体" panose="02010600030101010101" pitchFamily="2" charset="-122"/>
              </a:rPr>
            </a:fld>
            <a:endParaRPr lang="id-ID" altLang="zh-CN" sz="1600" dirty="0">
              <a:solidFill>
                <a:srgbClr val="F2F2F2"/>
              </a:solidFill>
              <a:latin typeface="Calibri Light" panose="020F0302020204030204" pitchFamily="34" charset="0"/>
              <a:ea typeface="宋体" panose="02010600030101010101" pitchFamily="2" charset="-122"/>
            </a:endParaRPr>
          </a:p>
        </p:txBody>
      </p:sp>
      <p:grpSp>
        <p:nvGrpSpPr>
          <p:cNvPr id="402" name="Group 401"/>
          <p:cNvGrpSpPr/>
          <p:nvPr/>
        </p:nvGrpSpPr>
        <p:grpSpPr>
          <a:xfrm>
            <a:off x="5567363" y="6581775"/>
            <a:ext cx="1154112" cy="142875"/>
            <a:chOff x="7536566" y="6291405"/>
            <a:chExt cx="1154910" cy="144000"/>
          </a:xfrm>
        </p:grpSpPr>
        <p:sp>
          <p:nvSpPr>
            <p:cNvPr id="403" name="Oval 402"/>
            <p:cNvSpPr>
              <a:spLocks noChangeAspect="1"/>
            </p:cNvSpPr>
            <p:nvPr/>
          </p:nvSpPr>
          <p:spPr>
            <a:xfrm>
              <a:off x="7536566" y="6291405"/>
              <a:ext cx="144562" cy="144000"/>
            </a:xfrm>
            <a:prstGeom prst="ellipse">
              <a:avLst/>
            </a:prstGeom>
            <a:solidFill>
              <a:srgbClr val="0070C0"/>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4" name="Oval 403"/>
            <p:cNvSpPr>
              <a:spLocks noChangeAspect="1"/>
            </p:cNvSpPr>
            <p:nvPr/>
          </p:nvSpPr>
          <p:spPr>
            <a:xfrm>
              <a:off x="7704957" y="6291405"/>
              <a:ext cx="144562" cy="144000"/>
            </a:xfrm>
            <a:prstGeom prst="ellipse">
              <a:avLst/>
            </a:prstGeom>
            <a:solidFill>
              <a:schemeClr val="accent4">
                <a:alpha val="9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5" name="Oval 404"/>
            <p:cNvSpPr>
              <a:spLocks noChangeAspect="1"/>
            </p:cNvSpPr>
            <p:nvPr/>
          </p:nvSpPr>
          <p:spPr>
            <a:xfrm>
              <a:off x="7863817" y="6291405"/>
              <a:ext cx="144562" cy="144000"/>
            </a:xfrm>
            <a:prstGeom prst="ellipse">
              <a:avLst/>
            </a:prstGeom>
            <a:solidFill>
              <a:schemeClr val="accent2">
                <a:lumMod val="75000"/>
                <a:alpha val="9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6" name="Oval 405"/>
            <p:cNvSpPr>
              <a:spLocks noChangeAspect="1"/>
            </p:cNvSpPr>
            <p:nvPr/>
          </p:nvSpPr>
          <p:spPr>
            <a:xfrm>
              <a:off x="8041740" y="6291405"/>
              <a:ext cx="144562" cy="144000"/>
            </a:xfrm>
            <a:prstGeom prst="ellipse">
              <a:avLst/>
            </a:prstGeom>
            <a:solidFill>
              <a:srgbClr val="C00000">
                <a:alpha val="90000"/>
              </a:srgb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7" name="Oval 406"/>
            <p:cNvSpPr>
              <a:spLocks noChangeAspect="1"/>
            </p:cNvSpPr>
            <p:nvPr/>
          </p:nvSpPr>
          <p:spPr>
            <a:xfrm>
              <a:off x="8210131" y="6291405"/>
              <a:ext cx="144562" cy="144000"/>
            </a:xfrm>
            <a:prstGeom prst="ellipse">
              <a:avLst/>
            </a:prstGeom>
            <a:solidFill>
              <a:srgbClr val="FF0000">
                <a:alpha val="90000"/>
              </a:srgb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8" name="Oval 407"/>
            <p:cNvSpPr>
              <a:spLocks noChangeAspect="1"/>
            </p:cNvSpPr>
            <p:nvPr/>
          </p:nvSpPr>
          <p:spPr>
            <a:xfrm>
              <a:off x="8378523" y="6291405"/>
              <a:ext cx="144562" cy="144000"/>
            </a:xfrm>
            <a:prstGeom prst="ellipse">
              <a:avLst/>
            </a:prstGeom>
            <a:solidFill>
              <a:schemeClr val="accent6">
                <a:alpha val="9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9" name="Oval 408"/>
            <p:cNvSpPr>
              <a:spLocks noChangeAspect="1"/>
            </p:cNvSpPr>
            <p:nvPr/>
          </p:nvSpPr>
          <p:spPr>
            <a:xfrm>
              <a:off x="8546914" y="6291405"/>
              <a:ext cx="144562" cy="144000"/>
            </a:xfrm>
            <a:prstGeom prst="ellipse">
              <a:avLst/>
            </a:prstGeom>
            <a:solidFill>
              <a:srgbClr val="7030A0">
                <a:alpha val="90000"/>
              </a:srgb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grpSp>
      <p:pic>
        <p:nvPicPr>
          <p:cNvPr id="6" name="图片 6" descr="首页"/>
          <p:cNvPicPr>
            <a:picLocks noChangeAspect="1"/>
          </p:cNvPicPr>
          <p:nvPr/>
        </p:nvPicPr>
        <p:blipFill>
          <a:blip r:embed="rId1"/>
          <a:stretch>
            <a:fillRect/>
          </a:stretch>
        </p:blipFill>
        <p:spPr>
          <a:xfrm>
            <a:off x="494030" y="874395"/>
            <a:ext cx="11203305" cy="5383530"/>
          </a:xfrm>
          <a:prstGeom prst="rect">
            <a:avLst/>
          </a:prstGeom>
        </p:spPr>
      </p:pic>
    </p:spTree>
  </p:cSld>
  <p:clrMapOvr>
    <a:masterClrMapping/>
  </p:clrMapOvr>
  <p:transition spd="slow">
    <p:push di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原创设计师QQ598969553             _1"/>
          <p:cNvSpPr/>
          <p:nvPr/>
        </p:nvSpPr>
        <p:spPr bwMode="auto">
          <a:xfrm>
            <a:off x="0" y="1270"/>
            <a:ext cx="429783" cy="858064"/>
          </a:xfrm>
          <a:custGeom>
            <a:avLst/>
            <a:gdLst>
              <a:gd name="T0" fmla="*/ 0 w 286"/>
              <a:gd name="T1" fmla="*/ 0 h 571"/>
              <a:gd name="T2" fmla="*/ 286 w 286"/>
              <a:gd name="T3" fmla="*/ 287 h 571"/>
              <a:gd name="T4" fmla="*/ 0 w 286"/>
              <a:gd name="T5" fmla="*/ 571 h 571"/>
              <a:gd name="T6" fmla="*/ 0 w 286"/>
              <a:gd name="T7" fmla="*/ 0 h 571"/>
            </a:gdLst>
            <a:ahLst/>
            <a:cxnLst>
              <a:cxn ang="0">
                <a:pos x="T0" y="T1"/>
              </a:cxn>
              <a:cxn ang="0">
                <a:pos x="T2" y="T3"/>
              </a:cxn>
              <a:cxn ang="0">
                <a:pos x="T4" y="T5"/>
              </a:cxn>
              <a:cxn ang="0">
                <a:pos x="T6" y="T7"/>
              </a:cxn>
            </a:cxnLst>
            <a:rect l="0" t="0" r="r" b="b"/>
            <a:pathLst>
              <a:path w="286" h="571">
                <a:moveTo>
                  <a:pt x="0" y="0"/>
                </a:moveTo>
                <a:lnTo>
                  <a:pt x="286" y="287"/>
                </a:lnTo>
                <a:lnTo>
                  <a:pt x="0" y="571"/>
                </a:lnTo>
                <a:lnTo>
                  <a:pt x="0" y="0"/>
                </a:lnTo>
                <a:close/>
              </a:path>
            </a:pathLst>
          </a:custGeom>
          <a:solidFill>
            <a:schemeClr val="tx1">
              <a:lumMod val="75000"/>
              <a:lumOff val="25000"/>
            </a:schemeClr>
          </a:solidFill>
          <a:ln w="6350" cap="flat">
            <a:noFill/>
            <a:prstDash val="solid"/>
            <a:miter lim="800000"/>
          </a:ln>
        </p:spPr>
        <p:txBody>
          <a:bodyPr vert="horz" wrap="square" lIns="121920" tIns="60960" rIns="121920" bIns="60960" numCol="1" anchor="t" anchorCtr="0" compatLnSpc="1"/>
          <a:lstStyle/>
          <a:p>
            <a:endParaRPr lang="zh-CN" altLang="en-US" sz="2400"/>
          </a:p>
        </p:txBody>
      </p:sp>
      <p:sp>
        <p:nvSpPr>
          <p:cNvPr id="13" name="原创设计师QQ598969553             _2"/>
          <p:cNvSpPr/>
          <p:nvPr/>
        </p:nvSpPr>
        <p:spPr bwMode="auto">
          <a:xfrm>
            <a:off x="133179" y="301499"/>
            <a:ext cx="288151" cy="577340"/>
          </a:xfrm>
          <a:custGeom>
            <a:avLst/>
            <a:gdLst>
              <a:gd name="T0" fmla="*/ 0 w 278"/>
              <a:gd name="T1" fmla="*/ 0 h 557"/>
              <a:gd name="T2" fmla="*/ 278 w 278"/>
              <a:gd name="T3" fmla="*/ 278 h 557"/>
              <a:gd name="T4" fmla="*/ 0 w 278"/>
              <a:gd name="T5" fmla="*/ 557 h 557"/>
              <a:gd name="T6" fmla="*/ 0 w 278"/>
              <a:gd name="T7" fmla="*/ 0 h 557"/>
            </a:gdLst>
            <a:ahLst/>
            <a:cxnLst>
              <a:cxn ang="0">
                <a:pos x="T0" y="T1"/>
              </a:cxn>
              <a:cxn ang="0">
                <a:pos x="T2" y="T3"/>
              </a:cxn>
              <a:cxn ang="0">
                <a:pos x="T4" y="T5"/>
              </a:cxn>
              <a:cxn ang="0">
                <a:pos x="T6" y="T7"/>
              </a:cxn>
            </a:cxnLst>
            <a:rect l="0" t="0" r="r" b="b"/>
            <a:pathLst>
              <a:path w="278" h="557">
                <a:moveTo>
                  <a:pt x="0" y="0"/>
                </a:moveTo>
                <a:lnTo>
                  <a:pt x="278" y="278"/>
                </a:lnTo>
                <a:lnTo>
                  <a:pt x="0" y="557"/>
                </a:lnTo>
                <a:lnTo>
                  <a:pt x="0" y="0"/>
                </a:lnTo>
                <a:close/>
              </a:path>
            </a:pathLst>
          </a:custGeom>
          <a:solidFill>
            <a:schemeClr val="accent1"/>
          </a:solidFill>
          <a:ln>
            <a:noFill/>
          </a:ln>
        </p:spPr>
        <p:txBody>
          <a:bodyPr vert="horz" wrap="square" lIns="121920" tIns="60960" rIns="121920" bIns="60960" numCol="1" anchor="t" anchorCtr="0" compatLnSpc="1"/>
          <a:lstStyle/>
          <a:p>
            <a:endParaRPr lang="zh-CN" altLang="en-US" sz="2400"/>
          </a:p>
        </p:txBody>
      </p:sp>
      <p:sp>
        <p:nvSpPr>
          <p:cNvPr id="14" name="原创设计师QQ598969553             _3"/>
          <p:cNvSpPr>
            <a:spLocks noChangeArrowheads="1"/>
          </p:cNvSpPr>
          <p:nvPr/>
        </p:nvSpPr>
        <p:spPr bwMode="auto">
          <a:xfrm>
            <a:off x="618067" y="260859"/>
            <a:ext cx="1353820" cy="410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fontAlgn="base">
              <a:spcBef>
                <a:spcPct val="0"/>
              </a:spcBef>
              <a:spcAft>
                <a:spcPct val="0"/>
              </a:spcAft>
            </a:pPr>
            <a:r>
              <a:rPr lang="zh-CN" altLang="en-US" sz="2665" b="1" dirty="0">
                <a:solidFill>
                  <a:schemeClr val="accent1"/>
                </a:solidFill>
                <a:latin typeface="Impact" panose="020B0806030902050204" pitchFamily="34" charset="0"/>
                <a:ea typeface="微软雅黑" panose="020B0503020204020204" charset="-122"/>
                <a:cs typeface="宋体" panose="02010600030101010101" pitchFamily="2" charset="-122"/>
              </a:rPr>
              <a:t>系统</a:t>
            </a:r>
            <a:r>
              <a:rPr lang="zh-CN" altLang="en-US" sz="2660" b="1" dirty="0">
                <a:solidFill>
                  <a:schemeClr val="accent2"/>
                </a:solidFill>
                <a:latin typeface="Impact" panose="020B0806030902050204" pitchFamily="34" charset="0"/>
                <a:ea typeface="微软雅黑" panose="020B0503020204020204" charset="-122"/>
                <a:cs typeface="宋体" panose="02010600030101010101" pitchFamily="2" charset="-122"/>
                <a:sym typeface="+mn-ea"/>
              </a:rPr>
              <a:t>展示</a:t>
            </a:r>
            <a:endParaRPr lang="zh-CN" altLang="en-US" sz="2665" b="1" dirty="0">
              <a:solidFill>
                <a:schemeClr val="accent1"/>
              </a:solidFill>
              <a:latin typeface="Impact" panose="020B0806030902050204" pitchFamily="34" charset="0"/>
              <a:ea typeface="微软雅黑" panose="020B0503020204020204" charset="-122"/>
              <a:cs typeface="宋体" panose="02010600030101010101" pitchFamily="2" charset="-122"/>
            </a:endParaRPr>
          </a:p>
        </p:txBody>
      </p:sp>
      <p:sp>
        <p:nvSpPr>
          <p:cNvPr id="15" name="原创设计师QQ598969553             _4"/>
          <p:cNvSpPr>
            <a:spLocks noChangeArrowheads="1"/>
          </p:cNvSpPr>
          <p:nvPr/>
        </p:nvSpPr>
        <p:spPr bwMode="auto">
          <a:xfrm>
            <a:off x="623392" y="721863"/>
            <a:ext cx="2400808" cy="162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fontAlgn="base">
              <a:spcBef>
                <a:spcPct val="0"/>
              </a:spcBef>
              <a:spcAft>
                <a:spcPct val="0"/>
              </a:spcAft>
              <a:buFont typeface="Arial" panose="020B0604020202020204" pitchFamily="34" charset="0"/>
              <a:buNone/>
            </a:pPr>
            <a:r>
              <a:rPr lang="en-US" sz="1060" b="1" dirty="0">
                <a:solidFill>
                  <a:srgbClr val="53585E"/>
                </a:solidFill>
                <a:latin typeface="Arial" panose="020B0604020202020204" pitchFamily="34" charset="0"/>
                <a:cs typeface="Arial" panose="020B0604020202020204" pitchFamily="34" charset="0"/>
                <a:sym typeface="+mn-ea"/>
              </a:rPr>
              <a:t>System Show</a:t>
            </a:r>
            <a:endParaRPr lang="zh-CN" altLang="en-US" sz="1065" b="1" dirty="0">
              <a:solidFill>
                <a:srgbClr val="53585E"/>
              </a:solidFill>
              <a:latin typeface="Arial" panose="020B0604020202020204" pitchFamily="34" charset="0"/>
              <a:cs typeface="Arial" panose="020B0604020202020204" pitchFamily="34" charset="0"/>
            </a:endParaRPr>
          </a:p>
        </p:txBody>
      </p:sp>
      <p:cxnSp>
        <p:nvCxnSpPr>
          <p:cNvPr id="401" name="Straight Connector 400"/>
          <p:cNvCxnSpPr/>
          <p:nvPr/>
        </p:nvCxnSpPr>
        <p:spPr>
          <a:xfrm>
            <a:off x="0" y="6458585"/>
            <a:ext cx="12192000" cy="0"/>
          </a:xfrm>
          <a:prstGeom prst="line">
            <a:avLst/>
          </a:prstGeom>
          <a:ln w="12700">
            <a:solidFill>
              <a:schemeClr val="bg1">
                <a:lumMod val="65000"/>
              </a:schemeClr>
            </a:solidFill>
            <a:prstDash val="sysDot"/>
            <a:headEnd type="none" w="med" len="med"/>
            <a:tailEnd type="none"/>
          </a:ln>
        </p:spPr>
        <p:style>
          <a:lnRef idx="1">
            <a:schemeClr val="accent1"/>
          </a:lnRef>
          <a:fillRef idx="0">
            <a:schemeClr val="accent1"/>
          </a:fillRef>
          <a:effectRef idx="0">
            <a:schemeClr val="accent1"/>
          </a:effectRef>
          <a:fontRef idx="minor">
            <a:schemeClr val="tx1"/>
          </a:fontRef>
        </p:style>
      </p:cxnSp>
      <p:sp>
        <p:nvSpPr>
          <p:cNvPr id="29" name="Flowchart: Off-page Connector 28"/>
          <p:cNvSpPr/>
          <p:nvPr/>
        </p:nvSpPr>
        <p:spPr>
          <a:xfrm>
            <a:off x="11598275" y="6246813"/>
            <a:ext cx="377825" cy="422275"/>
          </a:xfrm>
          <a:prstGeom prst="flowChartOffpage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FFFFFF"/>
              </a:solidFill>
              <a:effectLst/>
              <a:uLnTx/>
              <a:uFillTx/>
              <a:latin typeface="+mn-lt"/>
              <a:ea typeface="+mn-ea"/>
              <a:cs typeface="+mn-cs"/>
            </a:endParaRPr>
          </a:p>
        </p:txBody>
      </p:sp>
      <p:sp>
        <p:nvSpPr>
          <p:cNvPr id="2" name="Subtitle 2"/>
          <p:cNvSpPr txBox="1"/>
          <p:nvPr/>
        </p:nvSpPr>
        <p:spPr>
          <a:xfrm>
            <a:off x="11507788" y="6289675"/>
            <a:ext cx="538162" cy="314325"/>
          </a:xfrm>
          <a:prstGeom prst="rect">
            <a:avLst/>
          </a:prstGeom>
          <a:noFill/>
          <a:ln w="9525">
            <a:noFill/>
          </a:ln>
        </p:spPr>
        <p:txBody>
          <a:bodyPr anchor="t">
            <a:spAutoFit/>
          </a:bodyPr>
          <a:p>
            <a:pPr algn="ctr">
              <a:lnSpc>
                <a:spcPct val="90000"/>
              </a:lnSpc>
              <a:spcBef>
                <a:spcPts val="1000"/>
              </a:spcBef>
              <a:buFont typeface="Arial" panose="020B0604020202020204" pitchFamily="34" charset="0"/>
              <a:buNone/>
            </a:pPr>
            <a:fld id="{9A0DB2DC-4C9A-4742-B13C-FB6460FD3503}" type="slidenum">
              <a:rPr lang="id-ID" altLang="zh-CN" sz="1600" dirty="0">
                <a:solidFill>
                  <a:srgbClr val="F2F2F2"/>
                </a:solidFill>
                <a:latin typeface="Calibri Light" panose="020F0302020204030204" pitchFamily="34" charset="0"/>
                <a:ea typeface="宋体" panose="02010600030101010101" pitchFamily="2" charset="-122"/>
              </a:rPr>
            </a:fld>
            <a:endParaRPr lang="id-ID" altLang="zh-CN" sz="1600" dirty="0">
              <a:solidFill>
                <a:srgbClr val="F2F2F2"/>
              </a:solidFill>
              <a:latin typeface="Calibri Light" panose="020F0302020204030204" pitchFamily="34" charset="0"/>
              <a:ea typeface="宋体" panose="02010600030101010101" pitchFamily="2" charset="-122"/>
            </a:endParaRPr>
          </a:p>
        </p:txBody>
      </p:sp>
      <p:grpSp>
        <p:nvGrpSpPr>
          <p:cNvPr id="402" name="Group 401"/>
          <p:cNvGrpSpPr/>
          <p:nvPr/>
        </p:nvGrpSpPr>
        <p:grpSpPr>
          <a:xfrm>
            <a:off x="5567363" y="6581775"/>
            <a:ext cx="1154112" cy="142875"/>
            <a:chOff x="7536566" y="6291405"/>
            <a:chExt cx="1154910" cy="144000"/>
          </a:xfrm>
        </p:grpSpPr>
        <p:sp>
          <p:nvSpPr>
            <p:cNvPr id="403" name="Oval 402"/>
            <p:cNvSpPr>
              <a:spLocks noChangeAspect="1"/>
            </p:cNvSpPr>
            <p:nvPr/>
          </p:nvSpPr>
          <p:spPr>
            <a:xfrm>
              <a:off x="7536566" y="6291405"/>
              <a:ext cx="144562" cy="144000"/>
            </a:xfrm>
            <a:prstGeom prst="ellipse">
              <a:avLst/>
            </a:prstGeom>
            <a:solidFill>
              <a:srgbClr val="0070C0"/>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4" name="Oval 403"/>
            <p:cNvSpPr>
              <a:spLocks noChangeAspect="1"/>
            </p:cNvSpPr>
            <p:nvPr/>
          </p:nvSpPr>
          <p:spPr>
            <a:xfrm>
              <a:off x="7704957" y="6291405"/>
              <a:ext cx="144562" cy="144000"/>
            </a:xfrm>
            <a:prstGeom prst="ellipse">
              <a:avLst/>
            </a:prstGeom>
            <a:solidFill>
              <a:schemeClr val="accent4">
                <a:alpha val="9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5" name="Oval 404"/>
            <p:cNvSpPr>
              <a:spLocks noChangeAspect="1"/>
            </p:cNvSpPr>
            <p:nvPr/>
          </p:nvSpPr>
          <p:spPr>
            <a:xfrm>
              <a:off x="7863817" y="6291405"/>
              <a:ext cx="144562" cy="144000"/>
            </a:xfrm>
            <a:prstGeom prst="ellipse">
              <a:avLst/>
            </a:prstGeom>
            <a:solidFill>
              <a:schemeClr val="accent2">
                <a:lumMod val="75000"/>
                <a:alpha val="9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6" name="Oval 405"/>
            <p:cNvSpPr>
              <a:spLocks noChangeAspect="1"/>
            </p:cNvSpPr>
            <p:nvPr/>
          </p:nvSpPr>
          <p:spPr>
            <a:xfrm>
              <a:off x="8041740" y="6291405"/>
              <a:ext cx="144562" cy="144000"/>
            </a:xfrm>
            <a:prstGeom prst="ellipse">
              <a:avLst/>
            </a:prstGeom>
            <a:solidFill>
              <a:srgbClr val="C00000">
                <a:alpha val="90000"/>
              </a:srgb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7" name="Oval 406"/>
            <p:cNvSpPr>
              <a:spLocks noChangeAspect="1"/>
            </p:cNvSpPr>
            <p:nvPr/>
          </p:nvSpPr>
          <p:spPr>
            <a:xfrm>
              <a:off x="8210131" y="6291405"/>
              <a:ext cx="144562" cy="144000"/>
            </a:xfrm>
            <a:prstGeom prst="ellipse">
              <a:avLst/>
            </a:prstGeom>
            <a:solidFill>
              <a:srgbClr val="FF0000">
                <a:alpha val="90000"/>
              </a:srgb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8" name="Oval 407"/>
            <p:cNvSpPr>
              <a:spLocks noChangeAspect="1"/>
            </p:cNvSpPr>
            <p:nvPr/>
          </p:nvSpPr>
          <p:spPr>
            <a:xfrm>
              <a:off x="8378523" y="6291405"/>
              <a:ext cx="144562" cy="144000"/>
            </a:xfrm>
            <a:prstGeom prst="ellipse">
              <a:avLst/>
            </a:prstGeom>
            <a:solidFill>
              <a:schemeClr val="accent6">
                <a:alpha val="9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9" name="Oval 408"/>
            <p:cNvSpPr>
              <a:spLocks noChangeAspect="1"/>
            </p:cNvSpPr>
            <p:nvPr/>
          </p:nvSpPr>
          <p:spPr>
            <a:xfrm>
              <a:off x="8546914" y="6291405"/>
              <a:ext cx="144562" cy="144000"/>
            </a:xfrm>
            <a:prstGeom prst="ellipse">
              <a:avLst/>
            </a:prstGeom>
            <a:solidFill>
              <a:srgbClr val="7030A0">
                <a:alpha val="90000"/>
              </a:srgb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grpSp>
      <p:sp>
        <p:nvSpPr>
          <p:cNvPr id="50" name="原创设计师QQ598969553             _10"/>
          <p:cNvSpPr>
            <a:spLocks noChangeArrowheads="1"/>
          </p:cNvSpPr>
          <p:nvPr/>
        </p:nvSpPr>
        <p:spPr bwMode="auto">
          <a:xfrm>
            <a:off x="1424305" y="5915660"/>
            <a:ext cx="3309620" cy="2578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p>
            <a:pPr algn="ctr">
              <a:lnSpc>
                <a:spcPct val="120000"/>
              </a:lnSpc>
              <a:spcBef>
                <a:spcPts val="300"/>
              </a:spcBef>
            </a:pPr>
            <a:r>
              <a:rPr lang="zh-CN" altLang="id-ID" sz="1400" dirty="0">
                <a:solidFill>
                  <a:schemeClr val="accent2"/>
                </a:solidFill>
                <a:latin typeface="华文隶书" panose="02010800040101010101" charset="-122"/>
                <a:ea typeface="华文隶书" panose="02010800040101010101" charset="-122"/>
                <a:sym typeface="+mn-ea"/>
              </a:rPr>
              <a:t>项目申请</a:t>
            </a:r>
            <a:endParaRPr lang="zh-CN" altLang="id-ID" sz="1400" dirty="0">
              <a:solidFill>
                <a:schemeClr val="accent2"/>
              </a:solidFill>
              <a:latin typeface="华文隶书" panose="02010800040101010101" charset="-122"/>
              <a:ea typeface="华文隶书" panose="02010800040101010101" charset="-122"/>
              <a:sym typeface="+mn-ea"/>
            </a:endParaRPr>
          </a:p>
        </p:txBody>
      </p:sp>
      <p:sp>
        <p:nvSpPr>
          <p:cNvPr id="4" name="原创设计师QQ598969553             _10"/>
          <p:cNvSpPr>
            <a:spLocks noChangeArrowheads="1"/>
          </p:cNvSpPr>
          <p:nvPr/>
        </p:nvSpPr>
        <p:spPr bwMode="auto">
          <a:xfrm>
            <a:off x="7400290" y="5817235"/>
            <a:ext cx="3309620" cy="2578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p>
            <a:pPr algn="ctr">
              <a:lnSpc>
                <a:spcPct val="120000"/>
              </a:lnSpc>
              <a:spcBef>
                <a:spcPts val="300"/>
              </a:spcBef>
            </a:pPr>
            <a:r>
              <a:rPr lang="zh-CN" altLang="id-ID" sz="1400" dirty="0">
                <a:solidFill>
                  <a:schemeClr val="accent2"/>
                </a:solidFill>
                <a:latin typeface="华文隶书" panose="02010800040101010101" charset="-122"/>
                <a:ea typeface="华文隶书" panose="02010800040101010101" charset="-122"/>
                <a:sym typeface="+mn-ea"/>
              </a:rPr>
              <a:t>项目列表</a:t>
            </a:r>
            <a:endParaRPr lang="zh-CN" altLang="id-ID" sz="1600" dirty="0">
              <a:solidFill>
                <a:schemeClr val="accent2"/>
              </a:solidFill>
              <a:latin typeface="微软雅黑" panose="020B0503020204020204" charset="-122"/>
              <a:ea typeface="微软雅黑" panose="020B0503020204020204" charset="-122"/>
              <a:sym typeface="+mn-ea"/>
            </a:endParaRPr>
          </a:p>
        </p:txBody>
      </p:sp>
      <p:cxnSp>
        <p:nvCxnSpPr>
          <p:cNvPr id="103" name="Straight Connector 102"/>
          <p:cNvCxnSpPr/>
          <p:nvPr/>
        </p:nvCxnSpPr>
        <p:spPr>
          <a:xfrm>
            <a:off x="6072505" y="1325245"/>
            <a:ext cx="0" cy="4485640"/>
          </a:xfrm>
          <a:prstGeom prst="line">
            <a:avLst/>
          </a:prstGeom>
          <a:ln w="12700">
            <a:solidFill>
              <a:schemeClr val="bg1">
                <a:lumMod val="75000"/>
              </a:schemeClr>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pic>
        <p:nvPicPr>
          <p:cNvPr id="3" name="图片 12" descr="项目申请"/>
          <p:cNvPicPr>
            <a:picLocks noChangeAspect="1"/>
          </p:cNvPicPr>
          <p:nvPr/>
        </p:nvPicPr>
        <p:blipFill>
          <a:blip r:embed="rId1"/>
          <a:stretch>
            <a:fillRect/>
          </a:stretch>
        </p:blipFill>
        <p:spPr>
          <a:xfrm>
            <a:off x="133350" y="1115695"/>
            <a:ext cx="5761355" cy="4695190"/>
          </a:xfrm>
          <a:prstGeom prst="rect">
            <a:avLst/>
          </a:prstGeom>
        </p:spPr>
      </p:pic>
      <p:pic>
        <p:nvPicPr>
          <p:cNvPr id="11" name="图片 11" descr="项目列表"/>
          <p:cNvPicPr>
            <a:picLocks noChangeAspect="1"/>
          </p:cNvPicPr>
          <p:nvPr/>
        </p:nvPicPr>
        <p:blipFill>
          <a:blip r:embed="rId2"/>
          <a:stretch>
            <a:fillRect/>
          </a:stretch>
        </p:blipFill>
        <p:spPr>
          <a:xfrm>
            <a:off x="6240780" y="1115695"/>
            <a:ext cx="5748020" cy="4701540"/>
          </a:xfrm>
          <a:prstGeom prst="rect">
            <a:avLst/>
          </a:prstGeom>
        </p:spPr>
      </p:pic>
    </p:spTree>
  </p:cSld>
  <p:clrMapOvr>
    <a:masterClrMapping/>
  </p:clrMapOvr>
  <p:transition spd="slow">
    <p:push dir="u"/>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原创设计师QQ598969553             _1"/>
          <p:cNvSpPr/>
          <p:nvPr/>
        </p:nvSpPr>
        <p:spPr bwMode="auto">
          <a:xfrm>
            <a:off x="0" y="1270"/>
            <a:ext cx="429783" cy="858064"/>
          </a:xfrm>
          <a:custGeom>
            <a:avLst/>
            <a:gdLst>
              <a:gd name="T0" fmla="*/ 0 w 286"/>
              <a:gd name="T1" fmla="*/ 0 h 571"/>
              <a:gd name="T2" fmla="*/ 286 w 286"/>
              <a:gd name="T3" fmla="*/ 287 h 571"/>
              <a:gd name="T4" fmla="*/ 0 w 286"/>
              <a:gd name="T5" fmla="*/ 571 h 571"/>
              <a:gd name="T6" fmla="*/ 0 w 286"/>
              <a:gd name="T7" fmla="*/ 0 h 571"/>
            </a:gdLst>
            <a:ahLst/>
            <a:cxnLst>
              <a:cxn ang="0">
                <a:pos x="T0" y="T1"/>
              </a:cxn>
              <a:cxn ang="0">
                <a:pos x="T2" y="T3"/>
              </a:cxn>
              <a:cxn ang="0">
                <a:pos x="T4" y="T5"/>
              </a:cxn>
              <a:cxn ang="0">
                <a:pos x="T6" y="T7"/>
              </a:cxn>
            </a:cxnLst>
            <a:rect l="0" t="0" r="r" b="b"/>
            <a:pathLst>
              <a:path w="286" h="571">
                <a:moveTo>
                  <a:pt x="0" y="0"/>
                </a:moveTo>
                <a:lnTo>
                  <a:pt x="286" y="287"/>
                </a:lnTo>
                <a:lnTo>
                  <a:pt x="0" y="571"/>
                </a:lnTo>
                <a:lnTo>
                  <a:pt x="0" y="0"/>
                </a:lnTo>
                <a:close/>
              </a:path>
            </a:pathLst>
          </a:custGeom>
          <a:solidFill>
            <a:schemeClr val="tx1">
              <a:lumMod val="75000"/>
              <a:lumOff val="25000"/>
            </a:schemeClr>
          </a:solidFill>
          <a:ln w="6350" cap="flat">
            <a:noFill/>
            <a:prstDash val="solid"/>
            <a:miter lim="800000"/>
          </a:ln>
        </p:spPr>
        <p:txBody>
          <a:bodyPr vert="horz" wrap="square" lIns="121920" tIns="60960" rIns="121920" bIns="60960" numCol="1" anchor="t" anchorCtr="0" compatLnSpc="1"/>
          <a:lstStyle/>
          <a:p>
            <a:endParaRPr lang="zh-CN" altLang="en-US" sz="2400"/>
          </a:p>
        </p:txBody>
      </p:sp>
      <p:sp>
        <p:nvSpPr>
          <p:cNvPr id="13" name="原创设计师QQ598969553             _2"/>
          <p:cNvSpPr/>
          <p:nvPr/>
        </p:nvSpPr>
        <p:spPr bwMode="auto">
          <a:xfrm>
            <a:off x="133179" y="301499"/>
            <a:ext cx="288151" cy="577340"/>
          </a:xfrm>
          <a:custGeom>
            <a:avLst/>
            <a:gdLst>
              <a:gd name="T0" fmla="*/ 0 w 278"/>
              <a:gd name="T1" fmla="*/ 0 h 557"/>
              <a:gd name="T2" fmla="*/ 278 w 278"/>
              <a:gd name="T3" fmla="*/ 278 h 557"/>
              <a:gd name="T4" fmla="*/ 0 w 278"/>
              <a:gd name="T5" fmla="*/ 557 h 557"/>
              <a:gd name="T6" fmla="*/ 0 w 278"/>
              <a:gd name="T7" fmla="*/ 0 h 557"/>
            </a:gdLst>
            <a:ahLst/>
            <a:cxnLst>
              <a:cxn ang="0">
                <a:pos x="T0" y="T1"/>
              </a:cxn>
              <a:cxn ang="0">
                <a:pos x="T2" y="T3"/>
              </a:cxn>
              <a:cxn ang="0">
                <a:pos x="T4" y="T5"/>
              </a:cxn>
              <a:cxn ang="0">
                <a:pos x="T6" y="T7"/>
              </a:cxn>
            </a:cxnLst>
            <a:rect l="0" t="0" r="r" b="b"/>
            <a:pathLst>
              <a:path w="278" h="557">
                <a:moveTo>
                  <a:pt x="0" y="0"/>
                </a:moveTo>
                <a:lnTo>
                  <a:pt x="278" y="278"/>
                </a:lnTo>
                <a:lnTo>
                  <a:pt x="0" y="557"/>
                </a:lnTo>
                <a:lnTo>
                  <a:pt x="0" y="0"/>
                </a:lnTo>
                <a:close/>
              </a:path>
            </a:pathLst>
          </a:custGeom>
          <a:solidFill>
            <a:schemeClr val="accent1"/>
          </a:solidFill>
          <a:ln>
            <a:noFill/>
          </a:ln>
        </p:spPr>
        <p:txBody>
          <a:bodyPr vert="horz" wrap="square" lIns="121920" tIns="60960" rIns="121920" bIns="60960" numCol="1" anchor="t" anchorCtr="0" compatLnSpc="1"/>
          <a:lstStyle/>
          <a:p>
            <a:endParaRPr lang="zh-CN" altLang="en-US" sz="2400"/>
          </a:p>
        </p:txBody>
      </p:sp>
      <p:sp>
        <p:nvSpPr>
          <p:cNvPr id="14" name="原创设计师QQ598969553             _3"/>
          <p:cNvSpPr>
            <a:spLocks noChangeArrowheads="1"/>
          </p:cNvSpPr>
          <p:nvPr/>
        </p:nvSpPr>
        <p:spPr bwMode="auto">
          <a:xfrm>
            <a:off x="618067" y="260859"/>
            <a:ext cx="1353820" cy="410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fontAlgn="base">
              <a:spcBef>
                <a:spcPct val="0"/>
              </a:spcBef>
              <a:spcAft>
                <a:spcPct val="0"/>
              </a:spcAft>
            </a:pPr>
            <a:r>
              <a:rPr lang="zh-CN" altLang="en-US" sz="2665" b="1" dirty="0">
                <a:solidFill>
                  <a:schemeClr val="accent1"/>
                </a:solidFill>
                <a:latin typeface="Impact" panose="020B0806030902050204" pitchFamily="34" charset="0"/>
                <a:ea typeface="微软雅黑" panose="020B0503020204020204" charset="-122"/>
                <a:cs typeface="宋体" panose="02010600030101010101" pitchFamily="2" charset="-122"/>
              </a:rPr>
              <a:t>系统</a:t>
            </a:r>
            <a:r>
              <a:rPr lang="zh-CN" altLang="en-US" sz="2660" b="1" dirty="0">
                <a:solidFill>
                  <a:schemeClr val="accent2"/>
                </a:solidFill>
                <a:latin typeface="Impact" panose="020B0806030902050204" pitchFamily="34" charset="0"/>
                <a:ea typeface="微软雅黑" panose="020B0503020204020204" charset="-122"/>
                <a:cs typeface="宋体" panose="02010600030101010101" pitchFamily="2" charset="-122"/>
                <a:sym typeface="+mn-ea"/>
              </a:rPr>
              <a:t>展示</a:t>
            </a:r>
            <a:endParaRPr lang="zh-CN" altLang="en-US" sz="2665" b="1" dirty="0">
              <a:solidFill>
                <a:schemeClr val="accent1"/>
              </a:solidFill>
              <a:latin typeface="Impact" panose="020B0806030902050204" pitchFamily="34" charset="0"/>
              <a:ea typeface="微软雅黑" panose="020B0503020204020204" charset="-122"/>
              <a:cs typeface="宋体" panose="02010600030101010101" pitchFamily="2" charset="-122"/>
            </a:endParaRPr>
          </a:p>
        </p:txBody>
      </p:sp>
      <p:sp>
        <p:nvSpPr>
          <p:cNvPr id="15" name="原创设计师QQ598969553             _4"/>
          <p:cNvSpPr>
            <a:spLocks noChangeArrowheads="1"/>
          </p:cNvSpPr>
          <p:nvPr/>
        </p:nvSpPr>
        <p:spPr bwMode="auto">
          <a:xfrm>
            <a:off x="623392" y="721863"/>
            <a:ext cx="2400808" cy="162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fontAlgn="base">
              <a:spcBef>
                <a:spcPct val="0"/>
              </a:spcBef>
              <a:spcAft>
                <a:spcPct val="0"/>
              </a:spcAft>
              <a:buFont typeface="Arial" panose="020B0604020202020204" pitchFamily="34" charset="0"/>
              <a:buNone/>
            </a:pPr>
            <a:r>
              <a:rPr lang="en-US" sz="1060" b="1" dirty="0">
                <a:solidFill>
                  <a:srgbClr val="53585E"/>
                </a:solidFill>
                <a:latin typeface="Arial" panose="020B0604020202020204" pitchFamily="34" charset="0"/>
                <a:cs typeface="Arial" panose="020B0604020202020204" pitchFamily="34" charset="0"/>
                <a:sym typeface="+mn-ea"/>
              </a:rPr>
              <a:t>System Show</a:t>
            </a:r>
            <a:endParaRPr lang="zh-CN" altLang="en-US" sz="1065" b="1" dirty="0">
              <a:solidFill>
                <a:srgbClr val="53585E"/>
              </a:solidFill>
              <a:latin typeface="Arial" panose="020B0604020202020204" pitchFamily="34" charset="0"/>
              <a:cs typeface="Arial" panose="020B0604020202020204" pitchFamily="34" charset="0"/>
            </a:endParaRPr>
          </a:p>
        </p:txBody>
      </p:sp>
      <p:cxnSp>
        <p:nvCxnSpPr>
          <p:cNvPr id="401" name="Straight Connector 400"/>
          <p:cNvCxnSpPr/>
          <p:nvPr/>
        </p:nvCxnSpPr>
        <p:spPr>
          <a:xfrm>
            <a:off x="0" y="6458585"/>
            <a:ext cx="12192000" cy="0"/>
          </a:xfrm>
          <a:prstGeom prst="line">
            <a:avLst/>
          </a:prstGeom>
          <a:ln w="12700">
            <a:solidFill>
              <a:schemeClr val="bg1">
                <a:lumMod val="65000"/>
              </a:schemeClr>
            </a:solidFill>
            <a:prstDash val="sysDot"/>
            <a:headEnd type="none" w="med" len="med"/>
            <a:tailEnd type="none"/>
          </a:ln>
        </p:spPr>
        <p:style>
          <a:lnRef idx="1">
            <a:schemeClr val="accent1"/>
          </a:lnRef>
          <a:fillRef idx="0">
            <a:schemeClr val="accent1"/>
          </a:fillRef>
          <a:effectRef idx="0">
            <a:schemeClr val="accent1"/>
          </a:effectRef>
          <a:fontRef idx="minor">
            <a:schemeClr val="tx1"/>
          </a:fontRef>
        </p:style>
      </p:cxnSp>
      <p:sp>
        <p:nvSpPr>
          <p:cNvPr id="29" name="Flowchart: Off-page Connector 28"/>
          <p:cNvSpPr/>
          <p:nvPr/>
        </p:nvSpPr>
        <p:spPr>
          <a:xfrm>
            <a:off x="11598275" y="6246813"/>
            <a:ext cx="377825" cy="422275"/>
          </a:xfrm>
          <a:prstGeom prst="flowChartOffpage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FFFFFF"/>
              </a:solidFill>
              <a:effectLst/>
              <a:uLnTx/>
              <a:uFillTx/>
              <a:latin typeface="+mn-lt"/>
              <a:ea typeface="+mn-ea"/>
              <a:cs typeface="+mn-cs"/>
            </a:endParaRPr>
          </a:p>
        </p:txBody>
      </p:sp>
      <p:sp>
        <p:nvSpPr>
          <p:cNvPr id="2" name="Subtitle 2"/>
          <p:cNvSpPr txBox="1"/>
          <p:nvPr/>
        </p:nvSpPr>
        <p:spPr>
          <a:xfrm>
            <a:off x="11507788" y="6289675"/>
            <a:ext cx="538162" cy="314325"/>
          </a:xfrm>
          <a:prstGeom prst="rect">
            <a:avLst/>
          </a:prstGeom>
          <a:noFill/>
          <a:ln w="9525">
            <a:noFill/>
          </a:ln>
        </p:spPr>
        <p:txBody>
          <a:bodyPr anchor="t">
            <a:spAutoFit/>
          </a:bodyPr>
          <a:p>
            <a:pPr algn="ctr">
              <a:lnSpc>
                <a:spcPct val="90000"/>
              </a:lnSpc>
              <a:spcBef>
                <a:spcPts val="1000"/>
              </a:spcBef>
              <a:buFont typeface="Arial" panose="020B0604020202020204" pitchFamily="34" charset="0"/>
              <a:buNone/>
            </a:pPr>
            <a:fld id="{9A0DB2DC-4C9A-4742-B13C-FB6460FD3503}" type="slidenum">
              <a:rPr lang="id-ID" altLang="zh-CN" sz="1600" dirty="0">
                <a:solidFill>
                  <a:srgbClr val="F2F2F2"/>
                </a:solidFill>
                <a:latin typeface="Calibri Light" panose="020F0302020204030204" pitchFamily="34" charset="0"/>
                <a:ea typeface="宋体" panose="02010600030101010101" pitchFamily="2" charset="-122"/>
              </a:rPr>
            </a:fld>
            <a:endParaRPr lang="id-ID" altLang="zh-CN" sz="1600" dirty="0">
              <a:solidFill>
                <a:srgbClr val="F2F2F2"/>
              </a:solidFill>
              <a:latin typeface="Calibri Light" panose="020F0302020204030204" pitchFamily="34" charset="0"/>
              <a:ea typeface="宋体" panose="02010600030101010101" pitchFamily="2" charset="-122"/>
            </a:endParaRPr>
          </a:p>
        </p:txBody>
      </p:sp>
      <p:grpSp>
        <p:nvGrpSpPr>
          <p:cNvPr id="402" name="Group 401"/>
          <p:cNvGrpSpPr/>
          <p:nvPr/>
        </p:nvGrpSpPr>
        <p:grpSpPr>
          <a:xfrm>
            <a:off x="5567363" y="6581775"/>
            <a:ext cx="1154112" cy="142875"/>
            <a:chOff x="7536566" y="6291405"/>
            <a:chExt cx="1154910" cy="144000"/>
          </a:xfrm>
        </p:grpSpPr>
        <p:sp>
          <p:nvSpPr>
            <p:cNvPr id="403" name="Oval 402"/>
            <p:cNvSpPr>
              <a:spLocks noChangeAspect="1"/>
            </p:cNvSpPr>
            <p:nvPr/>
          </p:nvSpPr>
          <p:spPr>
            <a:xfrm>
              <a:off x="7536566" y="6291405"/>
              <a:ext cx="144562" cy="144000"/>
            </a:xfrm>
            <a:prstGeom prst="ellipse">
              <a:avLst/>
            </a:prstGeom>
            <a:solidFill>
              <a:srgbClr val="0070C0"/>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4" name="Oval 403"/>
            <p:cNvSpPr>
              <a:spLocks noChangeAspect="1"/>
            </p:cNvSpPr>
            <p:nvPr/>
          </p:nvSpPr>
          <p:spPr>
            <a:xfrm>
              <a:off x="7704957" y="6291405"/>
              <a:ext cx="144562" cy="144000"/>
            </a:xfrm>
            <a:prstGeom prst="ellipse">
              <a:avLst/>
            </a:prstGeom>
            <a:solidFill>
              <a:schemeClr val="accent4">
                <a:alpha val="9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5" name="Oval 404"/>
            <p:cNvSpPr>
              <a:spLocks noChangeAspect="1"/>
            </p:cNvSpPr>
            <p:nvPr/>
          </p:nvSpPr>
          <p:spPr>
            <a:xfrm>
              <a:off x="7863817" y="6291405"/>
              <a:ext cx="144562" cy="144000"/>
            </a:xfrm>
            <a:prstGeom prst="ellipse">
              <a:avLst/>
            </a:prstGeom>
            <a:solidFill>
              <a:schemeClr val="accent2">
                <a:lumMod val="75000"/>
                <a:alpha val="9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6" name="Oval 405"/>
            <p:cNvSpPr>
              <a:spLocks noChangeAspect="1"/>
            </p:cNvSpPr>
            <p:nvPr/>
          </p:nvSpPr>
          <p:spPr>
            <a:xfrm>
              <a:off x="8041740" y="6291405"/>
              <a:ext cx="144562" cy="144000"/>
            </a:xfrm>
            <a:prstGeom prst="ellipse">
              <a:avLst/>
            </a:prstGeom>
            <a:solidFill>
              <a:srgbClr val="C00000">
                <a:alpha val="90000"/>
              </a:srgb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7" name="Oval 406"/>
            <p:cNvSpPr>
              <a:spLocks noChangeAspect="1"/>
            </p:cNvSpPr>
            <p:nvPr/>
          </p:nvSpPr>
          <p:spPr>
            <a:xfrm>
              <a:off x="8210131" y="6291405"/>
              <a:ext cx="144562" cy="144000"/>
            </a:xfrm>
            <a:prstGeom prst="ellipse">
              <a:avLst/>
            </a:prstGeom>
            <a:solidFill>
              <a:srgbClr val="FF0000">
                <a:alpha val="90000"/>
              </a:srgb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8" name="Oval 407"/>
            <p:cNvSpPr>
              <a:spLocks noChangeAspect="1"/>
            </p:cNvSpPr>
            <p:nvPr/>
          </p:nvSpPr>
          <p:spPr>
            <a:xfrm>
              <a:off x="8378523" y="6291405"/>
              <a:ext cx="144562" cy="144000"/>
            </a:xfrm>
            <a:prstGeom prst="ellipse">
              <a:avLst/>
            </a:prstGeom>
            <a:solidFill>
              <a:schemeClr val="accent6">
                <a:alpha val="9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9" name="Oval 408"/>
            <p:cNvSpPr>
              <a:spLocks noChangeAspect="1"/>
            </p:cNvSpPr>
            <p:nvPr/>
          </p:nvSpPr>
          <p:spPr>
            <a:xfrm>
              <a:off x="8546914" y="6291405"/>
              <a:ext cx="144562" cy="144000"/>
            </a:xfrm>
            <a:prstGeom prst="ellipse">
              <a:avLst/>
            </a:prstGeom>
            <a:solidFill>
              <a:srgbClr val="7030A0">
                <a:alpha val="90000"/>
              </a:srgb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grpSp>
      <p:sp>
        <p:nvSpPr>
          <p:cNvPr id="50" name="原创设计师QQ598969553             _10"/>
          <p:cNvSpPr>
            <a:spLocks noChangeArrowheads="1"/>
          </p:cNvSpPr>
          <p:nvPr/>
        </p:nvSpPr>
        <p:spPr bwMode="auto">
          <a:xfrm>
            <a:off x="1424305" y="5915660"/>
            <a:ext cx="3309620" cy="2578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p>
            <a:pPr algn="ctr">
              <a:lnSpc>
                <a:spcPct val="120000"/>
              </a:lnSpc>
              <a:spcBef>
                <a:spcPts val="300"/>
              </a:spcBef>
            </a:pPr>
            <a:r>
              <a:rPr lang="zh-CN" altLang="id-ID" sz="1400" dirty="0">
                <a:solidFill>
                  <a:schemeClr val="accent2"/>
                </a:solidFill>
                <a:latin typeface="华文隶书" panose="02010800040101010101" charset="-122"/>
                <a:ea typeface="华文隶书" panose="02010800040101010101" charset="-122"/>
                <a:sym typeface="+mn-ea"/>
              </a:rPr>
              <a:t>项目详情</a:t>
            </a:r>
            <a:endParaRPr lang="zh-CN" altLang="id-ID" sz="1600" dirty="0">
              <a:solidFill>
                <a:schemeClr val="accent2"/>
              </a:solidFill>
              <a:latin typeface="微软雅黑" panose="020B0503020204020204" charset="-122"/>
              <a:ea typeface="微软雅黑" panose="020B0503020204020204" charset="-122"/>
              <a:sym typeface="+mn-ea"/>
            </a:endParaRPr>
          </a:p>
        </p:txBody>
      </p:sp>
      <p:sp>
        <p:nvSpPr>
          <p:cNvPr id="4" name="原创设计师QQ598969553             _10"/>
          <p:cNvSpPr>
            <a:spLocks noChangeArrowheads="1"/>
          </p:cNvSpPr>
          <p:nvPr/>
        </p:nvSpPr>
        <p:spPr bwMode="auto">
          <a:xfrm>
            <a:off x="7400290" y="5817235"/>
            <a:ext cx="3309620" cy="2578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p>
            <a:pPr algn="ctr">
              <a:lnSpc>
                <a:spcPct val="120000"/>
              </a:lnSpc>
              <a:spcBef>
                <a:spcPts val="300"/>
              </a:spcBef>
            </a:pPr>
            <a:r>
              <a:rPr lang="zh-CN" altLang="id-ID" sz="1400" dirty="0">
                <a:solidFill>
                  <a:schemeClr val="accent2"/>
                </a:solidFill>
                <a:latin typeface="华文隶书" panose="02010800040101010101" charset="-122"/>
                <a:ea typeface="华文隶书" panose="02010800040101010101" charset="-122"/>
                <a:sym typeface="+mn-ea"/>
              </a:rPr>
              <a:t>项目审批</a:t>
            </a:r>
            <a:endParaRPr lang="zh-CN" altLang="id-ID" sz="1400" dirty="0">
              <a:solidFill>
                <a:schemeClr val="accent2"/>
              </a:solidFill>
              <a:latin typeface="华文隶书" panose="02010800040101010101" charset="-122"/>
              <a:ea typeface="华文隶书" panose="02010800040101010101" charset="-122"/>
              <a:sym typeface="+mn-ea"/>
            </a:endParaRPr>
          </a:p>
        </p:txBody>
      </p:sp>
      <p:cxnSp>
        <p:nvCxnSpPr>
          <p:cNvPr id="103" name="Straight Connector 102"/>
          <p:cNvCxnSpPr/>
          <p:nvPr/>
        </p:nvCxnSpPr>
        <p:spPr>
          <a:xfrm>
            <a:off x="6072505" y="1325245"/>
            <a:ext cx="0" cy="4485640"/>
          </a:xfrm>
          <a:prstGeom prst="line">
            <a:avLst/>
          </a:prstGeom>
          <a:ln w="12700">
            <a:solidFill>
              <a:schemeClr val="bg1">
                <a:lumMod val="75000"/>
              </a:schemeClr>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pic>
        <p:nvPicPr>
          <p:cNvPr id="16" name="图片 129"/>
          <p:cNvPicPr>
            <a:picLocks noChangeAspect="1"/>
          </p:cNvPicPr>
          <p:nvPr/>
        </p:nvPicPr>
        <p:blipFill>
          <a:blip r:embed="rId1"/>
          <a:stretch>
            <a:fillRect/>
          </a:stretch>
        </p:blipFill>
        <p:spPr>
          <a:xfrm>
            <a:off x="182245" y="1126490"/>
            <a:ext cx="5712460" cy="4684395"/>
          </a:xfrm>
          <a:prstGeom prst="rect">
            <a:avLst/>
          </a:prstGeom>
          <a:noFill/>
          <a:ln w="9525">
            <a:noFill/>
          </a:ln>
        </p:spPr>
      </p:pic>
      <p:pic>
        <p:nvPicPr>
          <p:cNvPr id="5" name="图片 13" descr="审批"/>
          <p:cNvPicPr>
            <a:picLocks noChangeAspect="1"/>
          </p:cNvPicPr>
          <p:nvPr/>
        </p:nvPicPr>
        <p:blipFill>
          <a:blip r:embed="rId2"/>
          <a:stretch>
            <a:fillRect/>
          </a:stretch>
        </p:blipFill>
        <p:spPr>
          <a:xfrm>
            <a:off x="6240780" y="1116965"/>
            <a:ext cx="5805805" cy="4700270"/>
          </a:xfrm>
          <a:prstGeom prst="rect">
            <a:avLst/>
          </a:prstGeom>
        </p:spPr>
      </p:pic>
    </p:spTree>
  </p:cSld>
  <p:clrMapOvr>
    <a:masterClrMapping/>
  </p:clrMapOvr>
  <p:transition spd="slow">
    <p:push dir="u"/>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原创设计师QQ598969553             _1"/>
          <p:cNvSpPr/>
          <p:nvPr/>
        </p:nvSpPr>
        <p:spPr bwMode="auto">
          <a:xfrm>
            <a:off x="0" y="1270"/>
            <a:ext cx="429783" cy="858064"/>
          </a:xfrm>
          <a:custGeom>
            <a:avLst/>
            <a:gdLst>
              <a:gd name="T0" fmla="*/ 0 w 286"/>
              <a:gd name="T1" fmla="*/ 0 h 571"/>
              <a:gd name="T2" fmla="*/ 286 w 286"/>
              <a:gd name="T3" fmla="*/ 287 h 571"/>
              <a:gd name="T4" fmla="*/ 0 w 286"/>
              <a:gd name="T5" fmla="*/ 571 h 571"/>
              <a:gd name="T6" fmla="*/ 0 w 286"/>
              <a:gd name="T7" fmla="*/ 0 h 571"/>
            </a:gdLst>
            <a:ahLst/>
            <a:cxnLst>
              <a:cxn ang="0">
                <a:pos x="T0" y="T1"/>
              </a:cxn>
              <a:cxn ang="0">
                <a:pos x="T2" y="T3"/>
              </a:cxn>
              <a:cxn ang="0">
                <a:pos x="T4" y="T5"/>
              </a:cxn>
              <a:cxn ang="0">
                <a:pos x="T6" y="T7"/>
              </a:cxn>
            </a:cxnLst>
            <a:rect l="0" t="0" r="r" b="b"/>
            <a:pathLst>
              <a:path w="286" h="571">
                <a:moveTo>
                  <a:pt x="0" y="0"/>
                </a:moveTo>
                <a:lnTo>
                  <a:pt x="286" y="287"/>
                </a:lnTo>
                <a:lnTo>
                  <a:pt x="0" y="571"/>
                </a:lnTo>
                <a:lnTo>
                  <a:pt x="0" y="0"/>
                </a:lnTo>
                <a:close/>
              </a:path>
            </a:pathLst>
          </a:custGeom>
          <a:solidFill>
            <a:schemeClr val="tx1">
              <a:lumMod val="75000"/>
              <a:lumOff val="25000"/>
            </a:schemeClr>
          </a:solidFill>
          <a:ln w="6350" cap="flat">
            <a:noFill/>
            <a:prstDash val="solid"/>
            <a:miter lim="800000"/>
          </a:ln>
        </p:spPr>
        <p:txBody>
          <a:bodyPr vert="horz" wrap="square" lIns="121920" tIns="60960" rIns="121920" bIns="60960" numCol="1" anchor="t" anchorCtr="0" compatLnSpc="1"/>
          <a:lstStyle/>
          <a:p>
            <a:endParaRPr lang="zh-CN" altLang="en-US" sz="2400"/>
          </a:p>
        </p:txBody>
      </p:sp>
      <p:sp>
        <p:nvSpPr>
          <p:cNvPr id="13" name="原创设计师QQ598969553             _2"/>
          <p:cNvSpPr/>
          <p:nvPr/>
        </p:nvSpPr>
        <p:spPr bwMode="auto">
          <a:xfrm>
            <a:off x="133179" y="301499"/>
            <a:ext cx="288151" cy="577340"/>
          </a:xfrm>
          <a:custGeom>
            <a:avLst/>
            <a:gdLst>
              <a:gd name="T0" fmla="*/ 0 w 278"/>
              <a:gd name="T1" fmla="*/ 0 h 557"/>
              <a:gd name="T2" fmla="*/ 278 w 278"/>
              <a:gd name="T3" fmla="*/ 278 h 557"/>
              <a:gd name="T4" fmla="*/ 0 w 278"/>
              <a:gd name="T5" fmla="*/ 557 h 557"/>
              <a:gd name="T6" fmla="*/ 0 w 278"/>
              <a:gd name="T7" fmla="*/ 0 h 557"/>
            </a:gdLst>
            <a:ahLst/>
            <a:cxnLst>
              <a:cxn ang="0">
                <a:pos x="T0" y="T1"/>
              </a:cxn>
              <a:cxn ang="0">
                <a:pos x="T2" y="T3"/>
              </a:cxn>
              <a:cxn ang="0">
                <a:pos x="T4" y="T5"/>
              </a:cxn>
              <a:cxn ang="0">
                <a:pos x="T6" y="T7"/>
              </a:cxn>
            </a:cxnLst>
            <a:rect l="0" t="0" r="r" b="b"/>
            <a:pathLst>
              <a:path w="278" h="557">
                <a:moveTo>
                  <a:pt x="0" y="0"/>
                </a:moveTo>
                <a:lnTo>
                  <a:pt x="278" y="278"/>
                </a:lnTo>
                <a:lnTo>
                  <a:pt x="0" y="557"/>
                </a:lnTo>
                <a:lnTo>
                  <a:pt x="0" y="0"/>
                </a:lnTo>
                <a:close/>
              </a:path>
            </a:pathLst>
          </a:custGeom>
          <a:solidFill>
            <a:schemeClr val="accent1"/>
          </a:solidFill>
          <a:ln>
            <a:noFill/>
          </a:ln>
        </p:spPr>
        <p:txBody>
          <a:bodyPr vert="horz" wrap="square" lIns="121920" tIns="60960" rIns="121920" bIns="60960" numCol="1" anchor="t" anchorCtr="0" compatLnSpc="1"/>
          <a:lstStyle/>
          <a:p>
            <a:endParaRPr lang="zh-CN" altLang="en-US" sz="2400"/>
          </a:p>
        </p:txBody>
      </p:sp>
      <p:sp>
        <p:nvSpPr>
          <p:cNvPr id="14" name="原创设计师QQ598969553             _3"/>
          <p:cNvSpPr>
            <a:spLocks noChangeArrowheads="1"/>
          </p:cNvSpPr>
          <p:nvPr/>
        </p:nvSpPr>
        <p:spPr bwMode="auto">
          <a:xfrm>
            <a:off x="618067" y="260859"/>
            <a:ext cx="1353820" cy="410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fontAlgn="base">
              <a:spcBef>
                <a:spcPct val="0"/>
              </a:spcBef>
              <a:spcAft>
                <a:spcPct val="0"/>
              </a:spcAft>
            </a:pPr>
            <a:r>
              <a:rPr lang="zh-CN" altLang="en-US" sz="2665" b="1" dirty="0">
                <a:solidFill>
                  <a:schemeClr val="accent1"/>
                </a:solidFill>
                <a:latin typeface="Impact" panose="020B0806030902050204" pitchFamily="34" charset="0"/>
                <a:ea typeface="微软雅黑" panose="020B0503020204020204" charset="-122"/>
                <a:cs typeface="宋体" panose="02010600030101010101" pitchFamily="2" charset="-122"/>
              </a:rPr>
              <a:t>系统</a:t>
            </a:r>
            <a:r>
              <a:rPr lang="zh-CN" altLang="en-US" sz="2660" b="1" dirty="0">
                <a:solidFill>
                  <a:schemeClr val="accent2"/>
                </a:solidFill>
                <a:latin typeface="Impact" panose="020B0806030902050204" pitchFamily="34" charset="0"/>
                <a:ea typeface="微软雅黑" panose="020B0503020204020204" charset="-122"/>
                <a:cs typeface="宋体" panose="02010600030101010101" pitchFamily="2" charset="-122"/>
                <a:sym typeface="+mn-ea"/>
              </a:rPr>
              <a:t>展示</a:t>
            </a:r>
            <a:endParaRPr lang="zh-CN" altLang="en-US" sz="2665" b="1" dirty="0">
              <a:solidFill>
                <a:schemeClr val="accent1"/>
              </a:solidFill>
              <a:latin typeface="Impact" panose="020B0806030902050204" pitchFamily="34" charset="0"/>
              <a:ea typeface="微软雅黑" panose="020B0503020204020204" charset="-122"/>
              <a:cs typeface="宋体" panose="02010600030101010101" pitchFamily="2" charset="-122"/>
            </a:endParaRPr>
          </a:p>
        </p:txBody>
      </p:sp>
      <p:sp>
        <p:nvSpPr>
          <p:cNvPr id="15" name="原创设计师QQ598969553             _4"/>
          <p:cNvSpPr>
            <a:spLocks noChangeArrowheads="1"/>
          </p:cNvSpPr>
          <p:nvPr/>
        </p:nvSpPr>
        <p:spPr bwMode="auto">
          <a:xfrm>
            <a:off x="623392" y="721863"/>
            <a:ext cx="2400808" cy="162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fontAlgn="base">
              <a:spcBef>
                <a:spcPct val="0"/>
              </a:spcBef>
              <a:spcAft>
                <a:spcPct val="0"/>
              </a:spcAft>
              <a:buFont typeface="Arial" panose="020B0604020202020204" pitchFamily="34" charset="0"/>
              <a:buNone/>
            </a:pPr>
            <a:r>
              <a:rPr lang="en-US" sz="1060" b="1" dirty="0">
                <a:solidFill>
                  <a:srgbClr val="53585E"/>
                </a:solidFill>
                <a:latin typeface="Arial" panose="020B0604020202020204" pitchFamily="34" charset="0"/>
                <a:cs typeface="Arial" panose="020B0604020202020204" pitchFamily="34" charset="0"/>
                <a:sym typeface="+mn-ea"/>
              </a:rPr>
              <a:t>System Show</a:t>
            </a:r>
            <a:endParaRPr lang="zh-CN" altLang="en-US" sz="1065" b="1" dirty="0">
              <a:solidFill>
                <a:srgbClr val="53585E"/>
              </a:solidFill>
              <a:latin typeface="Arial" panose="020B0604020202020204" pitchFamily="34" charset="0"/>
              <a:cs typeface="Arial" panose="020B0604020202020204" pitchFamily="34" charset="0"/>
            </a:endParaRPr>
          </a:p>
        </p:txBody>
      </p:sp>
      <p:cxnSp>
        <p:nvCxnSpPr>
          <p:cNvPr id="401" name="Straight Connector 400"/>
          <p:cNvCxnSpPr/>
          <p:nvPr/>
        </p:nvCxnSpPr>
        <p:spPr>
          <a:xfrm>
            <a:off x="0" y="6458585"/>
            <a:ext cx="12192000" cy="0"/>
          </a:xfrm>
          <a:prstGeom prst="line">
            <a:avLst/>
          </a:prstGeom>
          <a:ln w="12700">
            <a:solidFill>
              <a:schemeClr val="bg1">
                <a:lumMod val="65000"/>
              </a:schemeClr>
            </a:solidFill>
            <a:prstDash val="sysDot"/>
            <a:headEnd type="none" w="med" len="med"/>
            <a:tailEnd type="none"/>
          </a:ln>
        </p:spPr>
        <p:style>
          <a:lnRef idx="1">
            <a:schemeClr val="accent1"/>
          </a:lnRef>
          <a:fillRef idx="0">
            <a:schemeClr val="accent1"/>
          </a:fillRef>
          <a:effectRef idx="0">
            <a:schemeClr val="accent1"/>
          </a:effectRef>
          <a:fontRef idx="minor">
            <a:schemeClr val="tx1"/>
          </a:fontRef>
        </p:style>
      </p:cxnSp>
      <p:sp>
        <p:nvSpPr>
          <p:cNvPr id="29" name="Flowchart: Off-page Connector 28"/>
          <p:cNvSpPr/>
          <p:nvPr/>
        </p:nvSpPr>
        <p:spPr>
          <a:xfrm>
            <a:off x="11598275" y="6246813"/>
            <a:ext cx="377825" cy="422275"/>
          </a:xfrm>
          <a:prstGeom prst="flowChartOffpage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FFFFFF"/>
              </a:solidFill>
              <a:effectLst/>
              <a:uLnTx/>
              <a:uFillTx/>
              <a:latin typeface="+mn-lt"/>
              <a:ea typeface="+mn-ea"/>
              <a:cs typeface="+mn-cs"/>
            </a:endParaRPr>
          </a:p>
        </p:txBody>
      </p:sp>
      <p:sp>
        <p:nvSpPr>
          <p:cNvPr id="2" name="Subtitle 2"/>
          <p:cNvSpPr txBox="1"/>
          <p:nvPr/>
        </p:nvSpPr>
        <p:spPr>
          <a:xfrm>
            <a:off x="11507788" y="6289675"/>
            <a:ext cx="538162" cy="314325"/>
          </a:xfrm>
          <a:prstGeom prst="rect">
            <a:avLst/>
          </a:prstGeom>
          <a:noFill/>
          <a:ln w="9525">
            <a:noFill/>
          </a:ln>
        </p:spPr>
        <p:txBody>
          <a:bodyPr anchor="t">
            <a:spAutoFit/>
          </a:bodyPr>
          <a:p>
            <a:pPr algn="ctr">
              <a:lnSpc>
                <a:spcPct val="90000"/>
              </a:lnSpc>
              <a:spcBef>
                <a:spcPts val="1000"/>
              </a:spcBef>
              <a:buFont typeface="Arial" panose="020B0604020202020204" pitchFamily="34" charset="0"/>
              <a:buNone/>
            </a:pPr>
            <a:fld id="{9A0DB2DC-4C9A-4742-B13C-FB6460FD3503}" type="slidenum">
              <a:rPr lang="id-ID" altLang="zh-CN" sz="1600" dirty="0">
                <a:solidFill>
                  <a:srgbClr val="F2F2F2"/>
                </a:solidFill>
                <a:latin typeface="Calibri Light" panose="020F0302020204030204" pitchFamily="34" charset="0"/>
                <a:ea typeface="宋体" panose="02010600030101010101" pitchFamily="2" charset="-122"/>
              </a:rPr>
            </a:fld>
            <a:endParaRPr lang="id-ID" altLang="zh-CN" sz="1600" dirty="0">
              <a:solidFill>
                <a:srgbClr val="F2F2F2"/>
              </a:solidFill>
              <a:latin typeface="Calibri Light" panose="020F0302020204030204" pitchFamily="34" charset="0"/>
              <a:ea typeface="宋体" panose="02010600030101010101" pitchFamily="2" charset="-122"/>
            </a:endParaRPr>
          </a:p>
        </p:txBody>
      </p:sp>
      <p:grpSp>
        <p:nvGrpSpPr>
          <p:cNvPr id="402" name="Group 401"/>
          <p:cNvGrpSpPr/>
          <p:nvPr/>
        </p:nvGrpSpPr>
        <p:grpSpPr>
          <a:xfrm>
            <a:off x="5567363" y="6581775"/>
            <a:ext cx="1154112" cy="142875"/>
            <a:chOff x="7536566" y="6291405"/>
            <a:chExt cx="1154910" cy="144000"/>
          </a:xfrm>
        </p:grpSpPr>
        <p:sp>
          <p:nvSpPr>
            <p:cNvPr id="403" name="Oval 402"/>
            <p:cNvSpPr>
              <a:spLocks noChangeAspect="1"/>
            </p:cNvSpPr>
            <p:nvPr/>
          </p:nvSpPr>
          <p:spPr>
            <a:xfrm>
              <a:off x="7536566" y="6291405"/>
              <a:ext cx="144562" cy="144000"/>
            </a:xfrm>
            <a:prstGeom prst="ellipse">
              <a:avLst/>
            </a:prstGeom>
            <a:solidFill>
              <a:srgbClr val="0070C0"/>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4" name="Oval 403"/>
            <p:cNvSpPr>
              <a:spLocks noChangeAspect="1"/>
            </p:cNvSpPr>
            <p:nvPr/>
          </p:nvSpPr>
          <p:spPr>
            <a:xfrm>
              <a:off x="7704957" y="6291405"/>
              <a:ext cx="144562" cy="144000"/>
            </a:xfrm>
            <a:prstGeom prst="ellipse">
              <a:avLst/>
            </a:prstGeom>
            <a:solidFill>
              <a:schemeClr val="accent4">
                <a:alpha val="9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5" name="Oval 404"/>
            <p:cNvSpPr>
              <a:spLocks noChangeAspect="1"/>
            </p:cNvSpPr>
            <p:nvPr/>
          </p:nvSpPr>
          <p:spPr>
            <a:xfrm>
              <a:off x="7863817" y="6291405"/>
              <a:ext cx="144562" cy="144000"/>
            </a:xfrm>
            <a:prstGeom prst="ellipse">
              <a:avLst/>
            </a:prstGeom>
            <a:solidFill>
              <a:schemeClr val="accent2">
                <a:lumMod val="75000"/>
                <a:alpha val="9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6" name="Oval 405"/>
            <p:cNvSpPr>
              <a:spLocks noChangeAspect="1"/>
            </p:cNvSpPr>
            <p:nvPr/>
          </p:nvSpPr>
          <p:spPr>
            <a:xfrm>
              <a:off x="8041740" y="6291405"/>
              <a:ext cx="144562" cy="144000"/>
            </a:xfrm>
            <a:prstGeom prst="ellipse">
              <a:avLst/>
            </a:prstGeom>
            <a:solidFill>
              <a:srgbClr val="C00000">
                <a:alpha val="90000"/>
              </a:srgb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7" name="Oval 406"/>
            <p:cNvSpPr>
              <a:spLocks noChangeAspect="1"/>
            </p:cNvSpPr>
            <p:nvPr/>
          </p:nvSpPr>
          <p:spPr>
            <a:xfrm>
              <a:off x="8210131" y="6291405"/>
              <a:ext cx="144562" cy="144000"/>
            </a:xfrm>
            <a:prstGeom prst="ellipse">
              <a:avLst/>
            </a:prstGeom>
            <a:solidFill>
              <a:srgbClr val="FF0000">
                <a:alpha val="90000"/>
              </a:srgb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8" name="Oval 407"/>
            <p:cNvSpPr>
              <a:spLocks noChangeAspect="1"/>
            </p:cNvSpPr>
            <p:nvPr/>
          </p:nvSpPr>
          <p:spPr>
            <a:xfrm>
              <a:off x="8378523" y="6291405"/>
              <a:ext cx="144562" cy="144000"/>
            </a:xfrm>
            <a:prstGeom prst="ellipse">
              <a:avLst/>
            </a:prstGeom>
            <a:solidFill>
              <a:schemeClr val="accent6">
                <a:alpha val="9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9" name="Oval 408"/>
            <p:cNvSpPr>
              <a:spLocks noChangeAspect="1"/>
            </p:cNvSpPr>
            <p:nvPr/>
          </p:nvSpPr>
          <p:spPr>
            <a:xfrm>
              <a:off x="8546914" y="6291405"/>
              <a:ext cx="144562" cy="144000"/>
            </a:xfrm>
            <a:prstGeom prst="ellipse">
              <a:avLst/>
            </a:prstGeom>
            <a:solidFill>
              <a:srgbClr val="7030A0">
                <a:alpha val="90000"/>
              </a:srgb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grpSp>
      <p:sp>
        <p:nvSpPr>
          <p:cNvPr id="50" name="原创设计师QQ598969553             _10"/>
          <p:cNvSpPr>
            <a:spLocks noChangeArrowheads="1"/>
          </p:cNvSpPr>
          <p:nvPr/>
        </p:nvSpPr>
        <p:spPr bwMode="auto">
          <a:xfrm>
            <a:off x="1424305" y="5915660"/>
            <a:ext cx="3309620" cy="2578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p>
            <a:pPr algn="ctr">
              <a:lnSpc>
                <a:spcPct val="120000"/>
              </a:lnSpc>
              <a:spcBef>
                <a:spcPts val="300"/>
              </a:spcBef>
            </a:pPr>
            <a:r>
              <a:rPr lang="zh-CN" altLang="id-ID" sz="1400" dirty="0">
                <a:solidFill>
                  <a:schemeClr val="accent2"/>
                </a:solidFill>
                <a:latin typeface="华文隶书" panose="02010800040101010101" charset="-122"/>
                <a:ea typeface="华文隶书" panose="02010800040101010101" charset="-122"/>
                <a:sym typeface="+mn-ea"/>
              </a:rPr>
              <a:t>资金拨付</a:t>
            </a:r>
            <a:endParaRPr lang="zh-CN" altLang="id-ID" sz="1600" dirty="0">
              <a:solidFill>
                <a:schemeClr val="accent2"/>
              </a:solidFill>
              <a:latin typeface="微软雅黑" panose="020B0503020204020204" charset="-122"/>
              <a:ea typeface="微软雅黑" panose="020B0503020204020204" charset="-122"/>
              <a:sym typeface="+mn-ea"/>
            </a:endParaRPr>
          </a:p>
        </p:txBody>
      </p:sp>
      <p:sp>
        <p:nvSpPr>
          <p:cNvPr id="4" name="原创设计师QQ598969553             _10"/>
          <p:cNvSpPr>
            <a:spLocks noChangeArrowheads="1"/>
          </p:cNvSpPr>
          <p:nvPr/>
        </p:nvSpPr>
        <p:spPr bwMode="auto">
          <a:xfrm>
            <a:off x="7400290" y="5817235"/>
            <a:ext cx="3309620" cy="2578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p>
            <a:pPr algn="ctr">
              <a:lnSpc>
                <a:spcPct val="120000"/>
              </a:lnSpc>
              <a:spcBef>
                <a:spcPts val="300"/>
              </a:spcBef>
            </a:pPr>
            <a:r>
              <a:rPr lang="zh-CN" altLang="id-ID" sz="1400" dirty="0">
                <a:solidFill>
                  <a:schemeClr val="accent2"/>
                </a:solidFill>
                <a:latin typeface="华文隶书" panose="02010800040101010101" charset="-122"/>
                <a:ea typeface="华文隶书" panose="02010800040101010101" charset="-122"/>
                <a:sym typeface="+mn-ea"/>
              </a:rPr>
              <a:t>进度更新</a:t>
            </a:r>
            <a:endParaRPr lang="zh-CN" altLang="id-ID" sz="1600" dirty="0">
              <a:solidFill>
                <a:schemeClr val="accent2"/>
              </a:solidFill>
              <a:latin typeface="微软雅黑" panose="020B0503020204020204" charset="-122"/>
              <a:ea typeface="微软雅黑" panose="020B0503020204020204" charset="-122"/>
              <a:sym typeface="+mn-ea"/>
            </a:endParaRPr>
          </a:p>
        </p:txBody>
      </p:sp>
      <p:pic>
        <p:nvPicPr>
          <p:cNvPr id="3" name="图片 14" descr="拨款"/>
          <p:cNvPicPr>
            <a:picLocks noChangeAspect="1"/>
          </p:cNvPicPr>
          <p:nvPr/>
        </p:nvPicPr>
        <p:blipFill>
          <a:blip r:embed="rId1"/>
          <a:stretch>
            <a:fillRect/>
          </a:stretch>
        </p:blipFill>
        <p:spPr>
          <a:xfrm>
            <a:off x="148590" y="1134745"/>
            <a:ext cx="5731510" cy="4682490"/>
          </a:xfrm>
          <a:prstGeom prst="rect">
            <a:avLst/>
          </a:prstGeom>
        </p:spPr>
      </p:pic>
      <p:pic>
        <p:nvPicPr>
          <p:cNvPr id="6" name="图片 15" descr="进度更新"/>
          <p:cNvPicPr>
            <a:picLocks noChangeAspect="1"/>
          </p:cNvPicPr>
          <p:nvPr/>
        </p:nvPicPr>
        <p:blipFill>
          <a:blip r:embed="rId2"/>
          <a:stretch>
            <a:fillRect/>
          </a:stretch>
        </p:blipFill>
        <p:spPr>
          <a:xfrm>
            <a:off x="6240780" y="1126490"/>
            <a:ext cx="5805170" cy="4690745"/>
          </a:xfrm>
          <a:prstGeom prst="rect">
            <a:avLst/>
          </a:prstGeom>
        </p:spPr>
      </p:pic>
      <p:cxnSp>
        <p:nvCxnSpPr>
          <p:cNvPr id="103" name="Straight Connector 102"/>
          <p:cNvCxnSpPr/>
          <p:nvPr/>
        </p:nvCxnSpPr>
        <p:spPr>
          <a:xfrm>
            <a:off x="6072505" y="1325245"/>
            <a:ext cx="0" cy="4485640"/>
          </a:xfrm>
          <a:prstGeom prst="line">
            <a:avLst/>
          </a:prstGeom>
          <a:ln w="12700">
            <a:solidFill>
              <a:schemeClr val="bg1">
                <a:lumMod val="75000"/>
              </a:schemeClr>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push dir="u"/>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原创设计师QQ598969553             _1"/>
          <p:cNvGrpSpPr/>
          <p:nvPr/>
        </p:nvGrpSpPr>
        <p:grpSpPr bwMode="auto">
          <a:xfrm>
            <a:off x="-16933" y="-15663"/>
            <a:ext cx="12225867" cy="6874933"/>
            <a:chOff x="-12700" y="-12889"/>
            <a:chExt cx="9169400" cy="5156389"/>
          </a:xfrm>
        </p:grpSpPr>
        <p:pic>
          <p:nvPicPr>
            <p:cNvPr id="20" name="图片 1"/>
            <p:cNvPicPr>
              <a:picLocks noChangeAspect="1"/>
            </p:cNvPicPr>
            <p:nvPr/>
          </p:nvPicPr>
          <p:blipFill>
            <a:blip r:embed="rId1"/>
            <a:srcRect/>
            <a:stretch>
              <a:fillRect/>
            </a:stretch>
          </p:blipFill>
          <p:spPr bwMode="auto">
            <a:xfrm>
              <a:off x="-12700" y="0"/>
              <a:ext cx="9169400"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矩形 20"/>
            <p:cNvSpPr/>
            <p:nvPr/>
          </p:nvSpPr>
          <p:spPr>
            <a:xfrm>
              <a:off x="0" y="-12889"/>
              <a:ext cx="9156700" cy="5143689"/>
            </a:xfrm>
            <a:prstGeom prst="rect">
              <a:avLst/>
            </a:prstGeom>
            <a:solidFill>
              <a:schemeClr val="accent3">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endParaRPr>
            </a:p>
          </p:txBody>
        </p:sp>
      </p:grpSp>
      <p:sp>
        <p:nvSpPr>
          <p:cNvPr id="22" name="原创设计师QQ598969553             _2"/>
          <p:cNvSpPr txBox="1">
            <a:spLocks noChangeArrowheads="1"/>
          </p:cNvSpPr>
          <p:nvPr/>
        </p:nvSpPr>
        <p:spPr bwMode="auto">
          <a:xfrm>
            <a:off x="2781300" y="1260687"/>
            <a:ext cx="8510270" cy="29229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panose="020F0502020204030204" charset="0"/>
                <a:ea typeface="宋体" panose="02010600030101010101" pitchFamily="2" charset="-122"/>
              </a:defRPr>
            </a:lvl1pPr>
            <a:lvl2pPr marL="742950" indent="-285750">
              <a:defRPr sz="1300">
                <a:solidFill>
                  <a:schemeClr val="tx1"/>
                </a:solidFill>
                <a:latin typeface="Calibri" panose="020F0502020204030204" charset="0"/>
                <a:ea typeface="宋体" panose="02010600030101010101" pitchFamily="2" charset="-122"/>
              </a:defRPr>
            </a:lvl2pPr>
            <a:lvl3pPr marL="1143000" indent="-228600">
              <a:defRPr sz="1300">
                <a:solidFill>
                  <a:schemeClr val="tx1"/>
                </a:solidFill>
                <a:latin typeface="Calibri" panose="020F0502020204030204" charset="0"/>
                <a:ea typeface="宋体" panose="02010600030101010101" pitchFamily="2" charset="-122"/>
              </a:defRPr>
            </a:lvl3pPr>
            <a:lvl4pPr marL="1600200" indent="-228600">
              <a:defRPr sz="1300">
                <a:solidFill>
                  <a:schemeClr val="tx1"/>
                </a:solidFill>
                <a:latin typeface="Calibri" panose="020F0502020204030204" charset="0"/>
                <a:ea typeface="宋体" panose="02010600030101010101" pitchFamily="2" charset="-122"/>
              </a:defRPr>
            </a:lvl4pPr>
            <a:lvl5pPr marL="2057400" indent="-228600">
              <a:defRPr sz="1300">
                <a:solidFill>
                  <a:schemeClr val="tx1"/>
                </a:solidFill>
                <a:latin typeface="Calibri" panose="020F0502020204030204" charset="0"/>
                <a:ea typeface="宋体" panose="02010600030101010101" pitchFamily="2" charset="-122"/>
              </a:defRPr>
            </a:lvl5pPr>
            <a:lvl6pPr marL="2514600" indent="-228600" defTabSz="685800" eaLnBrk="0" fontAlgn="base" hangingPunct="0">
              <a:spcBef>
                <a:spcPct val="0"/>
              </a:spcBef>
              <a:spcAft>
                <a:spcPct val="0"/>
              </a:spcAft>
              <a:defRPr sz="1300">
                <a:solidFill>
                  <a:schemeClr val="tx1"/>
                </a:solidFill>
                <a:latin typeface="Calibri" panose="020F0502020204030204" charset="0"/>
                <a:ea typeface="宋体" panose="02010600030101010101" pitchFamily="2" charset="-122"/>
              </a:defRPr>
            </a:lvl6pPr>
            <a:lvl7pPr marL="2971800" indent="-228600" defTabSz="685800" eaLnBrk="0" fontAlgn="base" hangingPunct="0">
              <a:spcBef>
                <a:spcPct val="0"/>
              </a:spcBef>
              <a:spcAft>
                <a:spcPct val="0"/>
              </a:spcAft>
              <a:defRPr sz="1300">
                <a:solidFill>
                  <a:schemeClr val="tx1"/>
                </a:solidFill>
                <a:latin typeface="Calibri" panose="020F0502020204030204" charset="0"/>
                <a:ea typeface="宋体" panose="02010600030101010101" pitchFamily="2" charset="-122"/>
              </a:defRPr>
            </a:lvl7pPr>
            <a:lvl8pPr marL="3429000" indent="-228600" defTabSz="685800" eaLnBrk="0" fontAlgn="base" hangingPunct="0">
              <a:spcBef>
                <a:spcPct val="0"/>
              </a:spcBef>
              <a:spcAft>
                <a:spcPct val="0"/>
              </a:spcAft>
              <a:defRPr sz="1300">
                <a:solidFill>
                  <a:schemeClr val="tx1"/>
                </a:solidFill>
                <a:latin typeface="Calibri" panose="020F0502020204030204" charset="0"/>
                <a:ea typeface="宋体" panose="02010600030101010101" pitchFamily="2" charset="-122"/>
              </a:defRPr>
            </a:lvl8pPr>
            <a:lvl9pPr marL="3886200" indent="-228600" defTabSz="685800" eaLnBrk="0" fontAlgn="base" hangingPunct="0">
              <a:spcBef>
                <a:spcPct val="0"/>
              </a:spcBef>
              <a:spcAft>
                <a:spcPct val="0"/>
              </a:spcAft>
              <a:defRPr sz="1300">
                <a:solidFill>
                  <a:schemeClr val="tx1"/>
                </a:solidFill>
                <a:latin typeface="Calibri" panose="020F0502020204030204" charset="0"/>
                <a:ea typeface="宋体" panose="02010600030101010101" pitchFamily="2" charset="-122"/>
              </a:defRPr>
            </a:lvl9pPr>
          </a:lstStyle>
          <a:p>
            <a:pPr eaLnBrk="1" hangingPunct="1"/>
            <a:r>
              <a:rPr lang="en-US" altLang="zh-CN" sz="18400">
                <a:solidFill>
                  <a:schemeClr val="bg1"/>
                </a:solidFill>
                <a:latin typeface="Helvetica-Roman-SemiB" pitchFamily="2" charset="0"/>
                <a:ea typeface="SimSun-ExtB" panose="02010609060101010101" pitchFamily="49" charset="-122"/>
                <a:cs typeface="Arial" panose="020B0604020202020204" pitchFamily="34" charset="0"/>
              </a:rPr>
              <a:t>Thanks</a:t>
            </a:r>
            <a:endParaRPr lang="zh-CN" altLang="en-US" sz="18400">
              <a:solidFill>
                <a:schemeClr val="bg1"/>
              </a:solidFill>
              <a:latin typeface="Helvetica-Roman-SemiB" pitchFamily="2" charset="0"/>
              <a:ea typeface="SimSun-ExtB" panose="02010609060101010101" pitchFamily="49" charset="-122"/>
              <a:cs typeface="Arial" panose="020B0604020202020204" pitchFamily="34" charset="0"/>
            </a:endParaRPr>
          </a:p>
        </p:txBody>
      </p:sp>
      <p:grpSp>
        <p:nvGrpSpPr>
          <p:cNvPr id="25" name="原创设计师QQ598969553             _5"/>
          <p:cNvGrpSpPr/>
          <p:nvPr/>
        </p:nvGrpSpPr>
        <p:grpSpPr bwMode="auto">
          <a:xfrm>
            <a:off x="3206751" y="3804921"/>
            <a:ext cx="5848349" cy="59267"/>
            <a:chOff x="2404630" y="2852103"/>
            <a:chExt cx="4386695" cy="45720"/>
          </a:xfrm>
        </p:grpSpPr>
        <p:sp>
          <p:nvSpPr>
            <p:cNvPr id="26" name="任意多边形 3"/>
            <p:cNvSpPr/>
            <p:nvPr/>
          </p:nvSpPr>
          <p:spPr>
            <a:xfrm>
              <a:off x="2404630" y="2880360"/>
              <a:ext cx="1991591" cy="0"/>
            </a:xfrm>
            <a:custGeom>
              <a:avLst/>
              <a:gdLst>
                <a:gd name="connsiteX0" fmla="*/ 2190750 w 2190750"/>
                <a:gd name="connsiteY0" fmla="*/ 0 h 0"/>
                <a:gd name="connsiteX1" fmla="*/ 0 w 2190750"/>
                <a:gd name="connsiteY1" fmla="*/ 0 h 0"/>
              </a:gdLst>
              <a:ahLst/>
              <a:cxnLst>
                <a:cxn ang="0">
                  <a:pos x="connsiteX0" y="connsiteY0"/>
                </a:cxn>
                <a:cxn ang="0">
                  <a:pos x="connsiteX1" y="connsiteY1"/>
                </a:cxn>
              </a:cxnLst>
              <a:rect l="l" t="t" r="r" b="b"/>
              <a:pathLst>
                <a:path w="2190750">
                  <a:moveTo>
                    <a:pt x="2190750" y="0"/>
                  </a:moveTo>
                  <a:lnTo>
                    <a:pt x="0" y="0"/>
                  </a:lnTo>
                </a:path>
              </a:pathLst>
            </a:custGeom>
            <a:noFill/>
            <a:ln w="19050">
              <a:gradFill flip="none" rotWithShape="1">
                <a:gsLst>
                  <a:gs pos="0">
                    <a:schemeClr val="accent1">
                      <a:lumMod val="5000"/>
                      <a:lumOff val="95000"/>
                      <a:alpha val="0"/>
                    </a:schemeClr>
                  </a:gs>
                  <a:gs pos="100000">
                    <a:schemeClr val="bg1"/>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27" name="任意多边形 17"/>
            <p:cNvSpPr/>
            <p:nvPr/>
          </p:nvSpPr>
          <p:spPr>
            <a:xfrm flipH="1">
              <a:off x="4600575" y="2880360"/>
              <a:ext cx="2190750" cy="0"/>
            </a:xfrm>
            <a:custGeom>
              <a:avLst/>
              <a:gdLst>
                <a:gd name="connsiteX0" fmla="*/ 2190750 w 2190750"/>
                <a:gd name="connsiteY0" fmla="*/ 0 h 0"/>
                <a:gd name="connsiteX1" fmla="*/ 0 w 2190750"/>
                <a:gd name="connsiteY1" fmla="*/ 0 h 0"/>
              </a:gdLst>
              <a:ahLst/>
              <a:cxnLst>
                <a:cxn ang="0">
                  <a:pos x="connsiteX0" y="connsiteY0"/>
                </a:cxn>
                <a:cxn ang="0">
                  <a:pos x="connsiteX1" y="connsiteY1"/>
                </a:cxn>
              </a:cxnLst>
              <a:rect l="l" t="t" r="r" b="b"/>
              <a:pathLst>
                <a:path w="2190750">
                  <a:moveTo>
                    <a:pt x="2190750" y="0"/>
                  </a:moveTo>
                  <a:lnTo>
                    <a:pt x="0" y="0"/>
                  </a:lnTo>
                </a:path>
              </a:pathLst>
            </a:custGeom>
            <a:noFill/>
            <a:ln w="19050">
              <a:gradFill flip="none" rotWithShape="1">
                <a:gsLst>
                  <a:gs pos="0">
                    <a:schemeClr val="accent1">
                      <a:lumMod val="5000"/>
                      <a:lumOff val="95000"/>
                      <a:alpha val="0"/>
                    </a:schemeClr>
                  </a:gs>
                  <a:gs pos="100000">
                    <a:schemeClr val="bg1"/>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28" name="椭圆 27"/>
            <p:cNvSpPr/>
            <p:nvPr/>
          </p:nvSpPr>
          <p:spPr>
            <a:xfrm>
              <a:off x="4479697" y="2852103"/>
              <a:ext cx="46043" cy="4572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grpSp>
      <p:pic>
        <p:nvPicPr>
          <p:cNvPr id="12" name="Picture 64"/>
          <p:cNvPicPr>
            <a:picLocks noGrp="1" noSelect="1" noRot="1" noChangeAspect="1" noMove="1" noResize="1" noChangeShapeType="1"/>
          </p:cNvPicPr>
          <p:nvPr/>
        </p:nvPicPr>
        <p:blipFill>
          <a:blip r:embed="rId2" cstate="screen"/>
          <a:srcRect/>
          <a:stretch>
            <a:fillRect/>
          </a:stretch>
        </p:blipFill>
        <p:spPr bwMode="auto">
          <a:xfrm>
            <a:off x="4777317" y="23608454"/>
            <a:ext cx="2637367" cy="6815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advClick="0" advTm="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withEffect">
                                  <p:stCondLst>
                                    <p:cond delay="500"/>
                                  </p:stCondLst>
                                  <p:childTnLst>
                                    <p:set>
                                      <p:cBhvr>
                                        <p:cTn id="6" dur="1" fill="hold">
                                          <p:stCondLst>
                                            <p:cond delay="0"/>
                                          </p:stCondLst>
                                        </p:cTn>
                                        <p:tgtEl>
                                          <p:spTgt spid="22"/>
                                        </p:tgtEl>
                                        <p:attrNameLst>
                                          <p:attrName>style.visibility</p:attrName>
                                        </p:attrNameLst>
                                      </p:cBhvr>
                                      <p:to>
                                        <p:strVal val="visible"/>
                                      </p:to>
                                    </p:set>
                                    <p:anim calcmode="lin" valueType="num">
                                      <p:cBhvr>
                                        <p:cTn id="7" dur="1000" fill="hold"/>
                                        <p:tgtEl>
                                          <p:spTgt spid="22"/>
                                        </p:tgtEl>
                                        <p:attrNameLst>
                                          <p:attrName>ppt_w</p:attrName>
                                        </p:attrNameLst>
                                      </p:cBhvr>
                                      <p:tavLst>
                                        <p:tav tm="0">
                                          <p:val>
                                            <p:strVal val="#ppt_w+.3"/>
                                          </p:val>
                                        </p:tav>
                                        <p:tav tm="100000">
                                          <p:val>
                                            <p:strVal val="#ppt_w"/>
                                          </p:val>
                                        </p:tav>
                                      </p:tavLst>
                                    </p:anim>
                                    <p:anim calcmode="lin" valueType="num">
                                      <p:cBhvr>
                                        <p:cTn id="8" dur="1000" fill="hold"/>
                                        <p:tgtEl>
                                          <p:spTgt spid="22"/>
                                        </p:tgtEl>
                                        <p:attrNameLst>
                                          <p:attrName>ppt_h</p:attrName>
                                        </p:attrNameLst>
                                      </p:cBhvr>
                                      <p:tavLst>
                                        <p:tav tm="0">
                                          <p:val>
                                            <p:strVal val="#ppt_h"/>
                                          </p:val>
                                        </p:tav>
                                        <p:tav tm="100000">
                                          <p:val>
                                            <p:strVal val="#ppt_h"/>
                                          </p:val>
                                        </p:tav>
                                      </p:tavLst>
                                    </p:anim>
                                    <p:animEffect transition="in" filter="fade">
                                      <p:cBhvr>
                                        <p:cTn id="9" dur="1000"/>
                                        <p:tgtEl>
                                          <p:spTgt spid="22"/>
                                        </p:tgtEl>
                                      </p:cBhvr>
                                    </p:animEffect>
                                  </p:childTnLst>
                                </p:cTn>
                              </p:par>
                              <p:par>
                                <p:cTn id="10" presetID="16" presetClass="entr" presetSubtype="21" fill="hold" nodeType="withEffect">
                                  <p:stCondLst>
                                    <p:cond delay="1100"/>
                                  </p:stCondLst>
                                  <p:childTnLst>
                                    <p:set>
                                      <p:cBhvr>
                                        <p:cTn id="11" dur="1" fill="hold">
                                          <p:stCondLst>
                                            <p:cond delay="0"/>
                                          </p:stCondLst>
                                        </p:cTn>
                                        <p:tgtEl>
                                          <p:spTgt spid="25"/>
                                        </p:tgtEl>
                                        <p:attrNameLst>
                                          <p:attrName>style.visibility</p:attrName>
                                        </p:attrNameLst>
                                      </p:cBhvr>
                                      <p:to>
                                        <p:strVal val="visible"/>
                                      </p:to>
                                    </p:set>
                                    <p:animEffect transition="in" filter="barn(inVertical)">
                                      <p:cBhvr>
                                        <p:cTn id="12"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原创设计师QQ598969553             _15"/>
          <p:cNvSpPr>
            <a:spLocks noChangeArrowheads="1"/>
          </p:cNvSpPr>
          <p:nvPr/>
        </p:nvSpPr>
        <p:spPr bwMode="auto">
          <a:xfrm>
            <a:off x="7146290" y="3855085"/>
            <a:ext cx="675005" cy="681990"/>
          </a:xfrm>
          <a:prstGeom prst="ellipse">
            <a:avLst/>
          </a:prstGeom>
          <a:solidFill>
            <a:schemeClr val="accent2"/>
          </a:solidFill>
          <a:ln>
            <a:noFill/>
          </a:ln>
        </p:spPr>
        <p:txBody>
          <a:bodyPr vert="horz" wrap="square" lIns="91440" tIns="45720" rIns="91440" bIns="45720" numCol="1" anchor="t" anchorCtr="0" compatLnSpc="1"/>
          <a:p>
            <a:endParaRPr lang="zh-CN" altLang="en-US"/>
          </a:p>
        </p:txBody>
      </p:sp>
      <p:sp>
        <p:nvSpPr>
          <p:cNvPr id="4" name="原创设计师QQ598969553             _10"/>
          <p:cNvSpPr>
            <a:spLocks noChangeArrowheads="1"/>
          </p:cNvSpPr>
          <p:nvPr/>
        </p:nvSpPr>
        <p:spPr bwMode="auto">
          <a:xfrm>
            <a:off x="1186815" y="3855085"/>
            <a:ext cx="675005" cy="675005"/>
          </a:xfrm>
          <a:prstGeom prst="ellipse">
            <a:avLst/>
          </a:prstGeom>
          <a:solidFill>
            <a:schemeClr val="accent1"/>
          </a:solidFill>
          <a:ln>
            <a:noFill/>
          </a:ln>
        </p:spPr>
        <p:txBody>
          <a:bodyPr vert="horz" wrap="square" lIns="91440" tIns="45720" rIns="91440" bIns="45720" numCol="1" anchor="t" anchorCtr="0" compatLnSpc="1"/>
          <a:p>
            <a:endParaRPr lang="zh-CN" altLang="en-US"/>
          </a:p>
        </p:txBody>
      </p:sp>
      <p:sp>
        <p:nvSpPr>
          <p:cNvPr id="20" name="原创设计师QQ598969553             _15"/>
          <p:cNvSpPr>
            <a:spLocks noChangeArrowheads="1"/>
          </p:cNvSpPr>
          <p:nvPr/>
        </p:nvSpPr>
        <p:spPr bwMode="auto">
          <a:xfrm>
            <a:off x="7146290" y="1671320"/>
            <a:ext cx="675005" cy="681990"/>
          </a:xfrm>
          <a:prstGeom prst="ellipse">
            <a:avLst/>
          </a:prstGeom>
          <a:solidFill>
            <a:schemeClr val="accent2"/>
          </a:solidFill>
          <a:ln>
            <a:noFill/>
          </a:ln>
        </p:spPr>
        <p:txBody>
          <a:bodyPr vert="horz" wrap="square" lIns="91440" tIns="45720" rIns="91440" bIns="45720" numCol="1" anchor="t" anchorCtr="0" compatLnSpc="1"/>
          <a:p>
            <a:endParaRPr lang="zh-CN" altLang="en-US"/>
          </a:p>
        </p:txBody>
      </p:sp>
      <p:sp>
        <p:nvSpPr>
          <p:cNvPr id="11" name="原创设计师QQ598969553             _10"/>
          <p:cNvSpPr>
            <a:spLocks noChangeArrowheads="1"/>
          </p:cNvSpPr>
          <p:nvPr/>
        </p:nvSpPr>
        <p:spPr bwMode="auto">
          <a:xfrm>
            <a:off x="1186815" y="1671320"/>
            <a:ext cx="675005" cy="675005"/>
          </a:xfrm>
          <a:prstGeom prst="ellipse">
            <a:avLst/>
          </a:prstGeom>
          <a:solidFill>
            <a:schemeClr val="accent1"/>
          </a:solidFill>
          <a:ln>
            <a:noFill/>
          </a:ln>
        </p:spPr>
        <p:txBody>
          <a:bodyPr vert="horz" wrap="square" lIns="91440" tIns="45720" rIns="91440" bIns="45720" numCol="1" anchor="t" anchorCtr="0" compatLnSpc="1"/>
          <a:p>
            <a:endParaRPr lang="zh-CN" altLang="en-US"/>
          </a:p>
        </p:txBody>
      </p:sp>
      <p:sp>
        <p:nvSpPr>
          <p:cNvPr id="12" name="原创设计师QQ598969553             _1"/>
          <p:cNvSpPr/>
          <p:nvPr/>
        </p:nvSpPr>
        <p:spPr bwMode="auto">
          <a:xfrm>
            <a:off x="0" y="1270"/>
            <a:ext cx="429783" cy="858064"/>
          </a:xfrm>
          <a:custGeom>
            <a:avLst/>
            <a:gdLst>
              <a:gd name="T0" fmla="*/ 0 w 286"/>
              <a:gd name="T1" fmla="*/ 0 h 571"/>
              <a:gd name="T2" fmla="*/ 286 w 286"/>
              <a:gd name="T3" fmla="*/ 287 h 571"/>
              <a:gd name="T4" fmla="*/ 0 w 286"/>
              <a:gd name="T5" fmla="*/ 571 h 571"/>
              <a:gd name="T6" fmla="*/ 0 w 286"/>
              <a:gd name="T7" fmla="*/ 0 h 571"/>
            </a:gdLst>
            <a:ahLst/>
            <a:cxnLst>
              <a:cxn ang="0">
                <a:pos x="T0" y="T1"/>
              </a:cxn>
              <a:cxn ang="0">
                <a:pos x="T2" y="T3"/>
              </a:cxn>
              <a:cxn ang="0">
                <a:pos x="T4" y="T5"/>
              </a:cxn>
              <a:cxn ang="0">
                <a:pos x="T6" y="T7"/>
              </a:cxn>
            </a:cxnLst>
            <a:rect l="0" t="0" r="r" b="b"/>
            <a:pathLst>
              <a:path w="286" h="571">
                <a:moveTo>
                  <a:pt x="0" y="0"/>
                </a:moveTo>
                <a:lnTo>
                  <a:pt x="286" y="287"/>
                </a:lnTo>
                <a:lnTo>
                  <a:pt x="0" y="571"/>
                </a:lnTo>
                <a:lnTo>
                  <a:pt x="0" y="0"/>
                </a:lnTo>
                <a:close/>
              </a:path>
            </a:pathLst>
          </a:custGeom>
          <a:solidFill>
            <a:schemeClr val="tx1">
              <a:lumMod val="75000"/>
              <a:lumOff val="25000"/>
            </a:schemeClr>
          </a:solidFill>
          <a:ln w="6350" cap="flat">
            <a:noFill/>
            <a:prstDash val="solid"/>
            <a:miter lim="800000"/>
          </a:ln>
        </p:spPr>
        <p:txBody>
          <a:bodyPr vert="horz" wrap="square" lIns="121920" tIns="60960" rIns="121920" bIns="60960" numCol="1" anchor="t" anchorCtr="0" compatLnSpc="1"/>
          <a:lstStyle/>
          <a:p>
            <a:endParaRPr lang="zh-CN" altLang="en-US" sz="2400"/>
          </a:p>
        </p:txBody>
      </p:sp>
      <p:sp>
        <p:nvSpPr>
          <p:cNvPr id="13" name="原创设计师QQ598969553             _2"/>
          <p:cNvSpPr/>
          <p:nvPr/>
        </p:nvSpPr>
        <p:spPr bwMode="auto">
          <a:xfrm>
            <a:off x="133179" y="301499"/>
            <a:ext cx="288151" cy="577340"/>
          </a:xfrm>
          <a:custGeom>
            <a:avLst/>
            <a:gdLst>
              <a:gd name="T0" fmla="*/ 0 w 278"/>
              <a:gd name="T1" fmla="*/ 0 h 557"/>
              <a:gd name="T2" fmla="*/ 278 w 278"/>
              <a:gd name="T3" fmla="*/ 278 h 557"/>
              <a:gd name="T4" fmla="*/ 0 w 278"/>
              <a:gd name="T5" fmla="*/ 557 h 557"/>
              <a:gd name="T6" fmla="*/ 0 w 278"/>
              <a:gd name="T7" fmla="*/ 0 h 557"/>
            </a:gdLst>
            <a:ahLst/>
            <a:cxnLst>
              <a:cxn ang="0">
                <a:pos x="T0" y="T1"/>
              </a:cxn>
              <a:cxn ang="0">
                <a:pos x="T2" y="T3"/>
              </a:cxn>
              <a:cxn ang="0">
                <a:pos x="T4" y="T5"/>
              </a:cxn>
              <a:cxn ang="0">
                <a:pos x="T6" y="T7"/>
              </a:cxn>
            </a:cxnLst>
            <a:rect l="0" t="0" r="r" b="b"/>
            <a:pathLst>
              <a:path w="278" h="557">
                <a:moveTo>
                  <a:pt x="0" y="0"/>
                </a:moveTo>
                <a:lnTo>
                  <a:pt x="278" y="278"/>
                </a:lnTo>
                <a:lnTo>
                  <a:pt x="0" y="557"/>
                </a:lnTo>
                <a:lnTo>
                  <a:pt x="0" y="0"/>
                </a:lnTo>
                <a:close/>
              </a:path>
            </a:pathLst>
          </a:custGeom>
          <a:solidFill>
            <a:schemeClr val="accent1"/>
          </a:solidFill>
          <a:ln>
            <a:noFill/>
          </a:ln>
        </p:spPr>
        <p:txBody>
          <a:bodyPr vert="horz" wrap="square" lIns="121920" tIns="60960" rIns="121920" bIns="60960" numCol="1" anchor="t" anchorCtr="0" compatLnSpc="1"/>
          <a:lstStyle/>
          <a:p>
            <a:endParaRPr lang="zh-CN" altLang="en-US" sz="2400"/>
          </a:p>
        </p:txBody>
      </p:sp>
      <p:sp>
        <p:nvSpPr>
          <p:cNvPr id="14" name="原创设计师QQ598969553             _3"/>
          <p:cNvSpPr>
            <a:spLocks noChangeArrowheads="1"/>
          </p:cNvSpPr>
          <p:nvPr/>
        </p:nvSpPr>
        <p:spPr bwMode="auto">
          <a:xfrm>
            <a:off x="618067" y="260859"/>
            <a:ext cx="678180" cy="410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spcBef>
                <a:spcPct val="0"/>
              </a:spcBef>
              <a:spcAft>
                <a:spcPct val="0"/>
              </a:spcAft>
            </a:pPr>
            <a:r>
              <a:rPr lang="zh-CN" altLang="en-US" sz="2665" b="1" dirty="0">
                <a:solidFill>
                  <a:schemeClr val="accent1"/>
                </a:solidFill>
                <a:latin typeface="Impact" panose="020B0806030902050204" pitchFamily="34" charset="0"/>
                <a:ea typeface="微软雅黑" panose="020B0503020204020204" charset="-122"/>
                <a:cs typeface="宋体" panose="02010600030101010101" pitchFamily="2" charset="-122"/>
              </a:rPr>
              <a:t>目录</a:t>
            </a:r>
            <a:endParaRPr lang="en-US" altLang="zh-CN" sz="2665" b="1" dirty="0">
              <a:solidFill>
                <a:schemeClr val="accent2"/>
              </a:solidFill>
              <a:latin typeface="Impact" panose="020B0806030902050204" pitchFamily="34" charset="0"/>
              <a:ea typeface="微软雅黑" panose="020B0503020204020204" charset="-122"/>
              <a:cs typeface="宋体" panose="02010600030101010101" pitchFamily="2" charset="-122"/>
            </a:endParaRPr>
          </a:p>
        </p:txBody>
      </p:sp>
      <p:sp>
        <p:nvSpPr>
          <p:cNvPr id="15" name="原创设计师QQ598969553             _4"/>
          <p:cNvSpPr>
            <a:spLocks noChangeArrowheads="1"/>
          </p:cNvSpPr>
          <p:nvPr/>
        </p:nvSpPr>
        <p:spPr bwMode="auto">
          <a:xfrm>
            <a:off x="623392" y="721863"/>
            <a:ext cx="2400808" cy="163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fontAlgn="base">
              <a:spcBef>
                <a:spcPct val="0"/>
              </a:spcBef>
              <a:spcAft>
                <a:spcPct val="0"/>
              </a:spcAft>
              <a:buFont typeface="Arial" panose="020B0604020202020204" pitchFamily="34" charset="0"/>
              <a:buNone/>
            </a:pPr>
            <a:r>
              <a:rPr lang="en-US" sz="1065" b="1" dirty="0">
                <a:solidFill>
                  <a:srgbClr val="53585E"/>
                </a:solidFill>
                <a:latin typeface="Arial" panose="020B0604020202020204" pitchFamily="34" charset="0"/>
                <a:cs typeface="Arial" panose="020B0604020202020204" pitchFamily="34" charset="0"/>
              </a:rPr>
              <a:t>Contents</a:t>
            </a:r>
            <a:endParaRPr lang="en-US" sz="1065" b="1" dirty="0">
              <a:solidFill>
                <a:srgbClr val="53585E"/>
              </a:solidFill>
              <a:latin typeface="Arial" panose="020B0604020202020204" pitchFamily="34" charset="0"/>
              <a:cs typeface="Arial" panose="020B0604020202020204" pitchFamily="34" charset="0"/>
            </a:endParaRPr>
          </a:p>
        </p:txBody>
      </p:sp>
      <p:sp>
        <p:nvSpPr>
          <p:cNvPr id="51" name="原创设计师QQ598969553             _16"/>
          <p:cNvSpPr>
            <a:spLocks noEditPoints="1"/>
          </p:cNvSpPr>
          <p:nvPr/>
        </p:nvSpPr>
        <p:spPr bwMode="auto">
          <a:xfrm>
            <a:off x="1241425" y="1710055"/>
            <a:ext cx="565785" cy="596900"/>
          </a:xfrm>
          <a:custGeom>
            <a:avLst/>
            <a:gdLst>
              <a:gd name="T0" fmla="*/ 108 w 123"/>
              <a:gd name="T1" fmla="*/ 62 h 130"/>
              <a:gd name="T2" fmla="*/ 84 w 123"/>
              <a:gd name="T3" fmla="*/ 26 h 130"/>
              <a:gd name="T4" fmla="*/ 41 w 123"/>
              <a:gd name="T5" fmla="*/ 23 h 130"/>
              <a:gd name="T6" fmla="*/ 37 w 123"/>
              <a:gd name="T7" fmla="*/ 26 h 130"/>
              <a:gd name="T8" fmla="*/ 17 w 123"/>
              <a:gd name="T9" fmla="*/ 65 h 130"/>
              <a:gd name="T10" fmla="*/ 37 w 123"/>
              <a:gd name="T11" fmla="*/ 103 h 130"/>
              <a:gd name="T12" fmla="*/ 41 w 123"/>
              <a:gd name="T13" fmla="*/ 106 h 130"/>
              <a:gd name="T14" fmla="*/ 84 w 123"/>
              <a:gd name="T15" fmla="*/ 103 h 130"/>
              <a:gd name="T16" fmla="*/ 108 w 123"/>
              <a:gd name="T17" fmla="*/ 67 h 130"/>
              <a:gd name="T18" fmla="*/ 88 w 123"/>
              <a:gd name="T19" fmla="*/ 32 h 130"/>
              <a:gd name="T20" fmla="*/ 103 w 123"/>
              <a:gd name="T21" fmla="*/ 59 h 130"/>
              <a:gd name="T22" fmla="*/ 90 w 123"/>
              <a:gd name="T23" fmla="*/ 49 h 130"/>
              <a:gd name="T24" fmla="*/ 88 w 123"/>
              <a:gd name="T25" fmla="*/ 32 h 130"/>
              <a:gd name="T26" fmla="*/ 99 w 123"/>
              <a:gd name="T27" fmla="*/ 65 h 130"/>
              <a:gd name="T28" fmla="*/ 90 w 123"/>
              <a:gd name="T29" fmla="*/ 56 h 130"/>
              <a:gd name="T30" fmla="*/ 83 w 123"/>
              <a:gd name="T31" fmla="*/ 44 h 130"/>
              <a:gd name="T32" fmla="*/ 69 w 123"/>
              <a:gd name="T33" fmla="*/ 36 h 130"/>
              <a:gd name="T34" fmla="*/ 83 w 123"/>
              <a:gd name="T35" fmla="*/ 44 h 130"/>
              <a:gd name="T36" fmla="*/ 46 w 123"/>
              <a:gd name="T37" fmla="*/ 26 h 130"/>
              <a:gd name="T38" fmla="*/ 78 w 123"/>
              <a:gd name="T39" fmla="*/ 27 h 130"/>
              <a:gd name="T40" fmla="*/ 45 w 123"/>
              <a:gd name="T41" fmla="*/ 27 h 130"/>
              <a:gd name="T42" fmla="*/ 43 w 123"/>
              <a:gd name="T43" fmla="*/ 33 h 130"/>
              <a:gd name="T44" fmla="*/ 55 w 123"/>
              <a:gd name="T45" fmla="*/ 36 h 130"/>
              <a:gd name="T46" fmla="*/ 43 w 123"/>
              <a:gd name="T47" fmla="*/ 33 h 130"/>
              <a:gd name="T48" fmla="*/ 36 w 123"/>
              <a:gd name="T49" fmla="*/ 98 h 130"/>
              <a:gd name="T50" fmla="*/ 21 w 123"/>
              <a:gd name="T51" fmla="*/ 69 h 130"/>
              <a:gd name="T52" fmla="*/ 38 w 123"/>
              <a:gd name="T53" fmla="*/ 98 h 130"/>
              <a:gd name="T54" fmla="*/ 25 w 123"/>
              <a:gd name="T55" fmla="*/ 65 h 130"/>
              <a:gd name="T56" fmla="*/ 33 w 123"/>
              <a:gd name="T57" fmla="*/ 56 h 130"/>
              <a:gd name="T58" fmla="*/ 25 w 123"/>
              <a:gd name="T59" fmla="*/ 65 h 130"/>
              <a:gd name="T60" fmla="*/ 34 w 123"/>
              <a:gd name="T61" fmla="*/ 49 h 130"/>
              <a:gd name="T62" fmla="*/ 20 w 123"/>
              <a:gd name="T63" fmla="*/ 59 h 130"/>
              <a:gd name="T64" fmla="*/ 38 w 123"/>
              <a:gd name="T65" fmla="*/ 32 h 130"/>
              <a:gd name="T66" fmla="*/ 41 w 123"/>
              <a:gd name="T67" fmla="*/ 85 h 130"/>
              <a:gd name="T68" fmla="*/ 55 w 123"/>
              <a:gd name="T69" fmla="*/ 93 h 130"/>
              <a:gd name="T70" fmla="*/ 41 w 123"/>
              <a:gd name="T71" fmla="*/ 85 h 130"/>
              <a:gd name="T72" fmla="*/ 78 w 123"/>
              <a:gd name="T73" fmla="*/ 104 h 130"/>
              <a:gd name="T74" fmla="*/ 45 w 123"/>
              <a:gd name="T75" fmla="*/ 102 h 130"/>
              <a:gd name="T76" fmla="*/ 78 w 123"/>
              <a:gd name="T77" fmla="*/ 102 h 130"/>
              <a:gd name="T78" fmla="*/ 80 w 123"/>
              <a:gd name="T79" fmla="*/ 97 h 130"/>
              <a:gd name="T80" fmla="*/ 69 w 123"/>
              <a:gd name="T81" fmla="*/ 93 h 130"/>
              <a:gd name="T82" fmla="*/ 80 w 123"/>
              <a:gd name="T83" fmla="*/ 97 h 130"/>
              <a:gd name="T84" fmla="*/ 84 w 123"/>
              <a:gd name="T85" fmla="*/ 78 h 130"/>
              <a:gd name="T86" fmla="*/ 39 w 123"/>
              <a:gd name="T87" fmla="*/ 78 h 130"/>
              <a:gd name="T88" fmla="*/ 62 w 123"/>
              <a:gd name="T89" fmla="*/ 39 h 130"/>
              <a:gd name="T90" fmla="*/ 84 w 123"/>
              <a:gd name="T91" fmla="*/ 78 h 130"/>
              <a:gd name="T92" fmla="*/ 88 w 123"/>
              <a:gd name="T93" fmla="*/ 98 h 130"/>
              <a:gd name="T94" fmla="*/ 90 w 123"/>
              <a:gd name="T95" fmla="*/ 81 h 130"/>
              <a:gd name="T96" fmla="*/ 103 w 123"/>
              <a:gd name="T97" fmla="*/ 70 h 130"/>
              <a:gd name="T98" fmla="*/ 62 w 123"/>
              <a:gd name="T99" fmla="*/ 47 h 130"/>
              <a:gd name="T100" fmla="*/ 44 w 123"/>
              <a:gd name="T101" fmla="*/ 65 h 130"/>
              <a:gd name="T102" fmla="*/ 79 w 123"/>
              <a:gd name="T103" fmla="*/ 65 h 130"/>
              <a:gd name="T104" fmla="*/ 62 w 123"/>
              <a:gd name="T105" fmla="*/ 73 h 130"/>
              <a:gd name="T106" fmla="*/ 54 w 123"/>
              <a:gd name="T107" fmla="*/ 65 h 130"/>
              <a:gd name="T108" fmla="*/ 70 w 123"/>
              <a:gd name="T109" fmla="*/ 65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23" h="130">
                <a:moveTo>
                  <a:pt x="106" y="65"/>
                </a:moveTo>
                <a:cubicBezTo>
                  <a:pt x="107" y="64"/>
                  <a:pt x="107" y="63"/>
                  <a:pt x="108" y="62"/>
                </a:cubicBezTo>
                <a:cubicBezTo>
                  <a:pt x="123" y="41"/>
                  <a:pt x="113" y="23"/>
                  <a:pt x="87" y="26"/>
                </a:cubicBezTo>
                <a:cubicBezTo>
                  <a:pt x="86" y="26"/>
                  <a:pt x="85" y="26"/>
                  <a:pt x="84" y="26"/>
                </a:cubicBezTo>
                <a:cubicBezTo>
                  <a:pt x="84" y="25"/>
                  <a:pt x="83" y="24"/>
                  <a:pt x="83" y="23"/>
                </a:cubicBezTo>
                <a:cubicBezTo>
                  <a:pt x="72" y="0"/>
                  <a:pt x="52" y="0"/>
                  <a:pt x="41" y="23"/>
                </a:cubicBezTo>
                <a:cubicBezTo>
                  <a:pt x="40" y="24"/>
                  <a:pt x="40" y="25"/>
                  <a:pt x="40" y="26"/>
                </a:cubicBezTo>
                <a:cubicBezTo>
                  <a:pt x="39" y="26"/>
                  <a:pt x="37" y="26"/>
                  <a:pt x="37" y="26"/>
                </a:cubicBezTo>
                <a:cubicBezTo>
                  <a:pt x="10" y="23"/>
                  <a:pt x="0" y="40"/>
                  <a:pt x="16" y="62"/>
                </a:cubicBezTo>
                <a:cubicBezTo>
                  <a:pt x="16" y="63"/>
                  <a:pt x="17" y="64"/>
                  <a:pt x="17" y="65"/>
                </a:cubicBezTo>
                <a:cubicBezTo>
                  <a:pt x="17" y="66"/>
                  <a:pt x="16" y="66"/>
                  <a:pt x="16" y="67"/>
                </a:cubicBezTo>
                <a:cubicBezTo>
                  <a:pt x="1" y="88"/>
                  <a:pt x="11" y="106"/>
                  <a:pt x="37" y="103"/>
                </a:cubicBezTo>
                <a:cubicBezTo>
                  <a:pt x="37" y="103"/>
                  <a:pt x="39" y="103"/>
                  <a:pt x="40" y="103"/>
                </a:cubicBezTo>
                <a:cubicBezTo>
                  <a:pt x="40" y="104"/>
                  <a:pt x="40" y="105"/>
                  <a:pt x="41" y="106"/>
                </a:cubicBezTo>
                <a:cubicBezTo>
                  <a:pt x="52" y="130"/>
                  <a:pt x="72" y="130"/>
                  <a:pt x="83" y="106"/>
                </a:cubicBezTo>
                <a:cubicBezTo>
                  <a:pt x="83" y="105"/>
                  <a:pt x="84" y="104"/>
                  <a:pt x="84" y="103"/>
                </a:cubicBezTo>
                <a:cubicBezTo>
                  <a:pt x="85" y="103"/>
                  <a:pt x="86" y="103"/>
                  <a:pt x="87" y="103"/>
                </a:cubicBezTo>
                <a:cubicBezTo>
                  <a:pt x="113" y="106"/>
                  <a:pt x="123" y="88"/>
                  <a:pt x="108" y="67"/>
                </a:cubicBezTo>
                <a:cubicBezTo>
                  <a:pt x="107" y="66"/>
                  <a:pt x="107" y="66"/>
                  <a:pt x="106" y="65"/>
                </a:cubicBezTo>
                <a:close/>
                <a:moveTo>
                  <a:pt x="88" y="32"/>
                </a:moveTo>
                <a:cubicBezTo>
                  <a:pt x="88" y="32"/>
                  <a:pt x="88" y="32"/>
                  <a:pt x="88" y="32"/>
                </a:cubicBezTo>
                <a:cubicBezTo>
                  <a:pt x="109" y="29"/>
                  <a:pt x="116" y="41"/>
                  <a:pt x="103" y="59"/>
                </a:cubicBezTo>
                <a:cubicBezTo>
                  <a:pt x="102" y="60"/>
                  <a:pt x="102" y="60"/>
                  <a:pt x="102" y="60"/>
                </a:cubicBezTo>
                <a:cubicBezTo>
                  <a:pt x="99" y="56"/>
                  <a:pt x="95" y="52"/>
                  <a:pt x="90" y="49"/>
                </a:cubicBezTo>
                <a:cubicBezTo>
                  <a:pt x="89" y="43"/>
                  <a:pt x="88" y="37"/>
                  <a:pt x="86" y="32"/>
                </a:cubicBezTo>
                <a:cubicBezTo>
                  <a:pt x="88" y="32"/>
                  <a:pt x="88" y="32"/>
                  <a:pt x="88" y="32"/>
                </a:cubicBezTo>
                <a:close/>
                <a:moveTo>
                  <a:pt x="99" y="65"/>
                </a:moveTo>
                <a:cubicBezTo>
                  <a:pt x="99" y="65"/>
                  <a:pt x="99" y="65"/>
                  <a:pt x="99" y="65"/>
                </a:cubicBezTo>
                <a:cubicBezTo>
                  <a:pt x="96" y="67"/>
                  <a:pt x="93" y="70"/>
                  <a:pt x="90" y="73"/>
                </a:cubicBezTo>
                <a:cubicBezTo>
                  <a:pt x="91" y="67"/>
                  <a:pt x="91" y="62"/>
                  <a:pt x="90" y="56"/>
                </a:cubicBezTo>
                <a:cubicBezTo>
                  <a:pt x="93" y="59"/>
                  <a:pt x="96" y="62"/>
                  <a:pt x="99" y="65"/>
                </a:cubicBezTo>
                <a:close/>
                <a:moveTo>
                  <a:pt x="83" y="44"/>
                </a:moveTo>
                <a:cubicBezTo>
                  <a:pt x="83" y="44"/>
                  <a:pt x="83" y="44"/>
                  <a:pt x="83" y="44"/>
                </a:cubicBezTo>
                <a:cubicBezTo>
                  <a:pt x="79" y="41"/>
                  <a:pt x="74" y="38"/>
                  <a:pt x="69" y="36"/>
                </a:cubicBezTo>
                <a:cubicBezTo>
                  <a:pt x="73" y="35"/>
                  <a:pt x="77" y="33"/>
                  <a:pt x="80" y="33"/>
                </a:cubicBezTo>
                <a:cubicBezTo>
                  <a:pt x="81" y="36"/>
                  <a:pt x="82" y="40"/>
                  <a:pt x="83" y="44"/>
                </a:cubicBezTo>
                <a:close/>
                <a:moveTo>
                  <a:pt x="46" y="26"/>
                </a:moveTo>
                <a:cubicBezTo>
                  <a:pt x="46" y="26"/>
                  <a:pt x="46" y="26"/>
                  <a:pt x="46" y="26"/>
                </a:cubicBezTo>
                <a:cubicBezTo>
                  <a:pt x="55" y="7"/>
                  <a:pt x="69" y="7"/>
                  <a:pt x="78" y="26"/>
                </a:cubicBezTo>
                <a:cubicBezTo>
                  <a:pt x="78" y="26"/>
                  <a:pt x="78" y="27"/>
                  <a:pt x="78" y="27"/>
                </a:cubicBezTo>
                <a:cubicBezTo>
                  <a:pt x="73" y="28"/>
                  <a:pt x="68" y="30"/>
                  <a:pt x="62" y="33"/>
                </a:cubicBezTo>
                <a:cubicBezTo>
                  <a:pt x="56" y="30"/>
                  <a:pt x="51" y="28"/>
                  <a:pt x="45" y="27"/>
                </a:cubicBezTo>
                <a:cubicBezTo>
                  <a:pt x="46" y="26"/>
                  <a:pt x="46" y="26"/>
                  <a:pt x="46" y="26"/>
                </a:cubicBezTo>
                <a:close/>
                <a:moveTo>
                  <a:pt x="43" y="33"/>
                </a:moveTo>
                <a:cubicBezTo>
                  <a:pt x="43" y="33"/>
                  <a:pt x="43" y="33"/>
                  <a:pt x="43" y="33"/>
                </a:cubicBezTo>
                <a:cubicBezTo>
                  <a:pt x="47" y="33"/>
                  <a:pt x="51" y="35"/>
                  <a:pt x="55" y="36"/>
                </a:cubicBezTo>
                <a:cubicBezTo>
                  <a:pt x="50" y="38"/>
                  <a:pt x="45" y="41"/>
                  <a:pt x="41" y="44"/>
                </a:cubicBezTo>
                <a:cubicBezTo>
                  <a:pt x="41" y="40"/>
                  <a:pt x="42" y="36"/>
                  <a:pt x="43" y="33"/>
                </a:cubicBezTo>
                <a:close/>
                <a:moveTo>
                  <a:pt x="36" y="98"/>
                </a:moveTo>
                <a:cubicBezTo>
                  <a:pt x="36" y="98"/>
                  <a:pt x="36" y="98"/>
                  <a:pt x="36" y="98"/>
                </a:cubicBezTo>
                <a:cubicBezTo>
                  <a:pt x="15" y="100"/>
                  <a:pt x="8" y="88"/>
                  <a:pt x="20" y="70"/>
                </a:cubicBezTo>
                <a:cubicBezTo>
                  <a:pt x="20" y="70"/>
                  <a:pt x="21" y="70"/>
                  <a:pt x="21" y="69"/>
                </a:cubicBezTo>
                <a:cubicBezTo>
                  <a:pt x="25" y="73"/>
                  <a:pt x="29" y="77"/>
                  <a:pt x="34" y="81"/>
                </a:cubicBezTo>
                <a:cubicBezTo>
                  <a:pt x="35" y="87"/>
                  <a:pt x="36" y="92"/>
                  <a:pt x="38" y="98"/>
                </a:cubicBezTo>
                <a:cubicBezTo>
                  <a:pt x="36" y="98"/>
                  <a:pt x="36" y="98"/>
                  <a:pt x="36" y="98"/>
                </a:cubicBezTo>
                <a:close/>
                <a:moveTo>
                  <a:pt x="25" y="65"/>
                </a:moveTo>
                <a:cubicBezTo>
                  <a:pt x="25" y="65"/>
                  <a:pt x="25" y="65"/>
                  <a:pt x="25" y="65"/>
                </a:cubicBezTo>
                <a:cubicBezTo>
                  <a:pt x="27" y="62"/>
                  <a:pt x="30" y="59"/>
                  <a:pt x="33" y="56"/>
                </a:cubicBezTo>
                <a:cubicBezTo>
                  <a:pt x="33" y="62"/>
                  <a:pt x="33" y="67"/>
                  <a:pt x="33" y="73"/>
                </a:cubicBezTo>
                <a:cubicBezTo>
                  <a:pt x="30" y="70"/>
                  <a:pt x="27" y="67"/>
                  <a:pt x="25" y="65"/>
                </a:cubicBezTo>
                <a:close/>
                <a:moveTo>
                  <a:pt x="34" y="49"/>
                </a:moveTo>
                <a:cubicBezTo>
                  <a:pt x="34" y="49"/>
                  <a:pt x="34" y="49"/>
                  <a:pt x="34" y="49"/>
                </a:cubicBezTo>
                <a:cubicBezTo>
                  <a:pt x="29" y="52"/>
                  <a:pt x="25" y="56"/>
                  <a:pt x="21" y="60"/>
                </a:cubicBezTo>
                <a:cubicBezTo>
                  <a:pt x="20" y="59"/>
                  <a:pt x="20" y="59"/>
                  <a:pt x="20" y="59"/>
                </a:cubicBezTo>
                <a:cubicBezTo>
                  <a:pt x="8" y="41"/>
                  <a:pt x="15" y="29"/>
                  <a:pt x="36" y="32"/>
                </a:cubicBezTo>
                <a:cubicBezTo>
                  <a:pt x="38" y="32"/>
                  <a:pt x="38" y="32"/>
                  <a:pt x="38" y="32"/>
                </a:cubicBezTo>
                <a:cubicBezTo>
                  <a:pt x="36" y="37"/>
                  <a:pt x="35" y="43"/>
                  <a:pt x="34" y="49"/>
                </a:cubicBezTo>
                <a:close/>
                <a:moveTo>
                  <a:pt x="41" y="85"/>
                </a:moveTo>
                <a:cubicBezTo>
                  <a:pt x="41" y="85"/>
                  <a:pt x="41" y="85"/>
                  <a:pt x="41" y="85"/>
                </a:cubicBezTo>
                <a:cubicBezTo>
                  <a:pt x="45" y="88"/>
                  <a:pt x="50" y="91"/>
                  <a:pt x="55" y="93"/>
                </a:cubicBezTo>
                <a:cubicBezTo>
                  <a:pt x="51" y="95"/>
                  <a:pt x="47" y="96"/>
                  <a:pt x="43" y="97"/>
                </a:cubicBezTo>
                <a:cubicBezTo>
                  <a:pt x="42" y="93"/>
                  <a:pt x="41" y="89"/>
                  <a:pt x="41" y="85"/>
                </a:cubicBezTo>
                <a:close/>
                <a:moveTo>
                  <a:pt x="78" y="104"/>
                </a:moveTo>
                <a:cubicBezTo>
                  <a:pt x="78" y="104"/>
                  <a:pt x="78" y="104"/>
                  <a:pt x="78" y="104"/>
                </a:cubicBezTo>
                <a:cubicBezTo>
                  <a:pt x="69" y="123"/>
                  <a:pt x="55" y="123"/>
                  <a:pt x="46" y="104"/>
                </a:cubicBezTo>
                <a:cubicBezTo>
                  <a:pt x="45" y="102"/>
                  <a:pt x="45" y="102"/>
                  <a:pt x="45" y="102"/>
                </a:cubicBezTo>
                <a:cubicBezTo>
                  <a:pt x="51" y="101"/>
                  <a:pt x="56" y="99"/>
                  <a:pt x="62" y="97"/>
                </a:cubicBezTo>
                <a:cubicBezTo>
                  <a:pt x="68" y="99"/>
                  <a:pt x="73" y="101"/>
                  <a:pt x="78" y="102"/>
                </a:cubicBezTo>
                <a:cubicBezTo>
                  <a:pt x="78" y="103"/>
                  <a:pt x="78" y="103"/>
                  <a:pt x="78" y="104"/>
                </a:cubicBezTo>
                <a:close/>
                <a:moveTo>
                  <a:pt x="80" y="97"/>
                </a:moveTo>
                <a:cubicBezTo>
                  <a:pt x="80" y="97"/>
                  <a:pt x="80" y="97"/>
                  <a:pt x="80" y="97"/>
                </a:cubicBezTo>
                <a:cubicBezTo>
                  <a:pt x="77" y="96"/>
                  <a:pt x="73" y="95"/>
                  <a:pt x="69" y="93"/>
                </a:cubicBezTo>
                <a:cubicBezTo>
                  <a:pt x="74" y="91"/>
                  <a:pt x="79" y="88"/>
                  <a:pt x="83" y="85"/>
                </a:cubicBezTo>
                <a:cubicBezTo>
                  <a:pt x="82" y="89"/>
                  <a:pt x="81" y="93"/>
                  <a:pt x="80" y="97"/>
                </a:cubicBezTo>
                <a:close/>
                <a:moveTo>
                  <a:pt x="84" y="78"/>
                </a:moveTo>
                <a:cubicBezTo>
                  <a:pt x="84" y="78"/>
                  <a:pt x="84" y="78"/>
                  <a:pt x="84" y="78"/>
                </a:cubicBezTo>
                <a:cubicBezTo>
                  <a:pt x="77" y="83"/>
                  <a:pt x="70" y="87"/>
                  <a:pt x="62" y="91"/>
                </a:cubicBezTo>
                <a:cubicBezTo>
                  <a:pt x="54" y="87"/>
                  <a:pt x="46" y="83"/>
                  <a:pt x="39" y="78"/>
                </a:cubicBezTo>
                <a:cubicBezTo>
                  <a:pt x="38" y="69"/>
                  <a:pt x="38" y="60"/>
                  <a:pt x="39" y="52"/>
                </a:cubicBezTo>
                <a:cubicBezTo>
                  <a:pt x="46" y="47"/>
                  <a:pt x="54" y="42"/>
                  <a:pt x="62" y="39"/>
                </a:cubicBezTo>
                <a:cubicBezTo>
                  <a:pt x="70" y="42"/>
                  <a:pt x="77" y="47"/>
                  <a:pt x="84" y="52"/>
                </a:cubicBezTo>
                <a:cubicBezTo>
                  <a:pt x="85" y="60"/>
                  <a:pt x="85" y="69"/>
                  <a:pt x="84" y="78"/>
                </a:cubicBezTo>
                <a:close/>
                <a:moveTo>
                  <a:pt x="88" y="98"/>
                </a:moveTo>
                <a:cubicBezTo>
                  <a:pt x="88" y="98"/>
                  <a:pt x="88" y="98"/>
                  <a:pt x="88" y="98"/>
                </a:cubicBezTo>
                <a:cubicBezTo>
                  <a:pt x="86" y="98"/>
                  <a:pt x="86" y="98"/>
                  <a:pt x="86" y="98"/>
                </a:cubicBezTo>
                <a:cubicBezTo>
                  <a:pt x="88" y="92"/>
                  <a:pt x="89" y="87"/>
                  <a:pt x="90" y="81"/>
                </a:cubicBezTo>
                <a:cubicBezTo>
                  <a:pt x="95" y="77"/>
                  <a:pt x="99" y="73"/>
                  <a:pt x="102" y="69"/>
                </a:cubicBezTo>
                <a:cubicBezTo>
                  <a:pt x="103" y="70"/>
                  <a:pt x="103" y="70"/>
                  <a:pt x="103" y="70"/>
                </a:cubicBezTo>
                <a:cubicBezTo>
                  <a:pt x="116" y="88"/>
                  <a:pt x="109" y="100"/>
                  <a:pt x="88" y="98"/>
                </a:cubicBezTo>
                <a:close/>
                <a:moveTo>
                  <a:pt x="62" y="47"/>
                </a:moveTo>
                <a:cubicBezTo>
                  <a:pt x="62" y="47"/>
                  <a:pt x="62" y="47"/>
                  <a:pt x="62" y="47"/>
                </a:cubicBezTo>
                <a:cubicBezTo>
                  <a:pt x="52" y="47"/>
                  <a:pt x="44" y="55"/>
                  <a:pt x="44" y="65"/>
                </a:cubicBezTo>
                <a:cubicBezTo>
                  <a:pt x="44" y="74"/>
                  <a:pt x="52" y="82"/>
                  <a:pt x="62" y="82"/>
                </a:cubicBezTo>
                <a:cubicBezTo>
                  <a:pt x="71" y="82"/>
                  <a:pt x="79" y="74"/>
                  <a:pt x="79" y="65"/>
                </a:cubicBezTo>
                <a:cubicBezTo>
                  <a:pt x="79" y="55"/>
                  <a:pt x="71" y="47"/>
                  <a:pt x="62" y="47"/>
                </a:cubicBezTo>
                <a:close/>
                <a:moveTo>
                  <a:pt x="62" y="73"/>
                </a:moveTo>
                <a:cubicBezTo>
                  <a:pt x="62" y="73"/>
                  <a:pt x="62" y="73"/>
                  <a:pt x="62" y="73"/>
                </a:cubicBezTo>
                <a:cubicBezTo>
                  <a:pt x="57" y="73"/>
                  <a:pt x="54" y="69"/>
                  <a:pt x="54" y="65"/>
                </a:cubicBezTo>
                <a:cubicBezTo>
                  <a:pt x="54" y="60"/>
                  <a:pt x="57" y="57"/>
                  <a:pt x="62" y="57"/>
                </a:cubicBezTo>
                <a:cubicBezTo>
                  <a:pt x="66" y="57"/>
                  <a:pt x="70" y="60"/>
                  <a:pt x="70" y="65"/>
                </a:cubicBezTo>
                <a:cubicBezTo>
                  <a:pt x="70" y="69"/>
                  <a:pt x="66" y="73"/>
                  <a:pt x="62" y="73"/>
                </a:cubicBezTo>
                <a:close/>
              </a:path>
            </a:pathLst>
          </a:custGeom>
          <a:solidFill>
            <a:schemeClr val="bg1"/>
          </a:solidFill>
          <a:ln>
            <a:noFill/>
          </a:ln>
        </p:spPr>
        <p:txBody>
          <a:bodyPr vert="horz" wrap="square" lIns="121920" tIns="60960" rIns="121920" bIns="60960" numCol="1" anchor="t" anchorCtr="0" compatLnSpc="1"/>
          <a:lstStyle/>
          <a:p>
            <a:endParaRPr lang="zh-CN" altLang="en-US" sz="2400"/>
          </a:p>
        </p:txBody>
      </p:sp>
      <p:sp>
        <p:nvSpPr>
          <p:cNvPr id="53" name="原创设计师QQ598969553             _18"/>
          <p:cNvSpPr>
            <a:spLocks noChangeArrowheads="1"/>
          </p:cNvSpPr>
          <p:nvPr/>
        </p:nvSpPr>
        <p:spPr bwMode="auto">
          <a:xfrm>
            <a:off x="7923285" y="1691828"/>
            <a:ext cx="2988733" cy="11455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just">
              <a:lnSpc>
                <a:spcPct val="120000"/>
              </a:lnSpc>
              <a:spcBef>
                <a:spcPts val="300"/>
              </a:spcBef>
            </a:pPr>
            <a:r>
              <a:rPr lang="en-US" altLang="zh-CN" sz="2400" b="1" dirty="0">
                <a:solidFill>
                  <a:schemeClr val="tx1">
                    <a:lumMod val="75000"/>
                    <a:lumOff val="25000"/>
                  </a:schemeClr>
                </a:solidFill>
                <a:latin typeface="微软雅黑" panose="020B0503020204020204" charset="-122"/>
                <a:ea typeface="微软雅黑" panose="020B0503020204020204" charset="-122"/>
              </a:rPr>
              <a:t>3.</a:t>
            </a:r>
            <a:r>
              <a:rPr lang="zh-CN" altLang="en-US" sz="2400" b="1" dirty="0">
                <a:solidFill>
                  <a:schemeClr val="tx1">
                    <a:lumMod val="75000"/>
                    <a:lumOff val="25000"/>
                  </a:schemeClr>
                </a:solidFill>
                <a:latin typeface="微软雅黑" panose="020B0503020204020204" charset="-122"/>
                <a:ea typeface="微软雅黑" panose="020B0503020204020204" charset="-122"/>
              </a:rPr>
              <a:t>数字汇票体系</a:t>
            </a:r>
            <a:endParaRPr lang="en-US" altLang="zh-CN" sz="2400" b="1" dirty="0">
              <a:solidFill>
                <a:schemeClr val="tx1">
                  <a:lumMod val="75000"/>
                  <a:lumOff val="25000"/>
                </a:schemeClr>
              </a:solidFill>
              <a:latin typeface="微软雅黑" panose="020B0503020204020204" charset="-122"/>
              <a:ea typeface="微软雅黑" panose="020B0503020204020204" charset="-122"/>
            </a:endParaRPr>
          </a:p>
          <a:p>
            <a:pPr algn="just">
              <a:lnSpc>
                <a:spcPct val="120000"/>
              </a:lnSpc>
              <a:spcBef>
                <a:spcPts val="300"/>
              </a:spcBef>
            </a:pPr>
            <a:r>
              <a:rPr lang="en-US" altLang="zh-CN" dirty="0">
                <a:solidFill>
                  <a:schemeClr val="bg1">
                    <a:lumMod val="50000"/>
                  </a:schemeClr>
                </a:solidFill>
                <a:latin typeface="微软雅黑" panose="020B0503020204020204" charset="-122"/>
                <a:ea typeface="微软雅黑" panose="020B0503020204020204" charset="-122"/>
              </a:rPr>
              <a:t>——</a:t>
            </a:r>
            <a:r>
              <a:rPr lang="zh-CN" altLang="en-US" dirty="0">
                <a:solidFill>
                  <a:schemeClr val="bg1">
                    <a:lumMod val="50000"/>
                  </a:schemeClr>
                </a:solidFill>
                <a:latin typeface="微软雅黑" panose="020B0503020204020204" charset="-122"/>
                <a:ea typeface="微软雅黑" panose="020B0503020204020204" charset="-122"/>
              </a:rPr>
              <a:t>保障扶贫资金的权威性和信用可达性</a:t>
            </a:r>
            <a:r>
              <a:rPr lang="en-US" altLang="zh-CN" sz="1065" dirty="0">
                <a:solidFill>
                  <a:schemeClr val="bg1">
                    <a:lumMod val="50000"/>
                  </a:schemeClr>
                </a:solidFill>
                <a:latin typeface="微软雅黑" panose="020B0503020204020204" charset="-122"/>
                <a:ea typeface="微软雅黑" panose="020B0503020204020204" charset="-122"/>
              </a:rPr>
              <a:t> </a:t>
            </a:r>
            <a:endParaRPr lang="en-US" altLang="zh-CN" sz="1065" dirty="0">
              <a:solidFill>
                <a:schemeClr val="bg1">
                  <a:lumMod val="50000"/>
                </a:schemeClr>
              </a:solidFill>
              <a:latin typeface="微软雅黑" panose="020B0503020204020204" charset="-122"/>
              <a:ea typeface="微软雅黑" panose="020B0503020204020204" charset="-122"/>
            </a:endParaRPr>
          </a:p>
        </p:txBody>
      </p:sp>
      <p:sp>
        <p:nvSpPr>
          <p:cNvPr id="54" name="原创设计师QQ598969553             _19"/>
          <p:cNvSpPr>
            <a:spLocks noChangeArrowheads="1"/>
          </p:cNvSpPr>
          <p:nvPr/>
        </p:nvSpPr>
        <p:spPr bwMode="auto">
          <a:xfrm>
            <a:off x="7923285" y="3923222"/>
            <a:ext cx="2988733" cy="11455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just">
              <a:lnSpc>
                <a:spcPct val="120000"/>
              </a:lnSpc>
              <a:spcBef>
                <a:spcPts val="300"/>
              </a:spcBef>
            </a:pPr>
            <a:r>
              <a:rPr lang="en-US" altLang="zh-CN" sz="2400" b="1" dirty="0">
                <a:solidFill>
                  <a:schemeClr val="tx1">
                    <a:lumMod val="75000"/>
                    <a:lumOff val="25000"/>
                  </a:schemeClr>
                </a:solidFill>
                <a:latin typeface="微软雅黑" panose="020B0503020204020204" charset="-122"/>
                <a:ea typeface="微软雅黑" panose="020B0503020204020204" charset="-122"/>
              </a:rPr>
              <a:t>4.</a:t>
            </a:r>
            <a:r>
              <a:rPr lang="zh-CN" altLang="en-US" sz="2400" b="1" dirty="0">
                <a:solidFill>
                  <a:schemeClr val="tx1">
                    <a:lumMod val="75000"/>
                    <a:lumOff val="25000"/>
                  </a:schemeClr>
                </a:solidFill>
                <a:latin typeface="微软雅黑" panose="020B0503020204020204" charset="-122"/>
                <a:ea typeface="微软雅黑" panose="020B0503020204020204" charset="-122"/>
              </a:rPr>
              <a:t>实时对账系统</a:t>
            </a:r>
            <a:endParaRPr lang="zh-CN" altLang="en-US" sz="2400" b="1" dirty="0">
              <a:solidFill>
                <a:schemeClr val="tx1">
                  <a:lumMod val="75000"/>
                  <a:lumOff val="25000"/>
                </a:schemeClr>
              </a:solidFill>
              <a:latin typeface="微软雅黑" panose="020B0503020204020204" charset="-122"/>
              <a:ea typeface="微软雅黑" panose="020B0503020204020204" charset="-122"/>
            </a:endParaRPr>
          </a:p>
          <a:p>
            <a:pPr algn="just">
              <a:lnSpc>
                <a:spcPct val="120000"/>
              </a:lnSpc>
              <a:spcBef>
                <a:spcPts val="300"/>
              </a:spcBef>
            </a:pPr>
            <a:r>
              <a:rPr lang="en-US" altLang="zh-CN" dirty="0">
                <a:solidFill>
                  <a:schemeClr val="bg1">
                    <a:lumMod val="50000"/>
                  </a:schemeClr>
                </a:solidFill>
                <a:latin typeface="微软雅黑" panose="020B0503020204020204" charset="-122"/>
                <a:ea typeface="微软雅黑" panose="020B0503020204020204" charset="-122"/>
              </a:rPr>
              <a:t>——</a:t>
            </a:r>
            <a:r>
              <a:rPr lang="zh-CN" altLang="en-US" dirty="0">
                <a:solidFill>
                  <a:schemeClr val="bg1">
                    <a:lumMod val="50000"/>
                  </a:schemeClr>
                </a:solidFill>
                <a:latin typeface="微软雅黑" panose="020B0503020204020204" charset="-122"/>
                <a:ea typeface="微软雅黑" panose="020B0503020204020204" charset="-122"/>
              </a:rPr>
              <a:t>实时流水对账，及时发现对账差异</a:t>
            </a:r>
            <a:r>
              <a:rPr lang="en-US" altLang="zh-CN" dirty="0">
                <a:solidFill>
                  <a:schemeClr val="bg1">
                    <a:lumMod val="50000"/>
                  </a:schemeClr>
                </a:solidFill>
                <a:latin typeface="微软雅黑" panose="020B0503020204020204" charset="-122"/>
                <a:ea typeface="微软雅黑" panose="020B0503020204020204" charset="-122"/>
              </a:rPr>
              <a:t>.</a:t>
            </a:r>
            <a:endParaRPr lang="en-US" altLang="zh-CN" dirty="0">
              <a:solidFill>
                <a:schemeClr val="bg1">
                  <a:lumMod val="50000"/>
                </a:schemeClr>
              </a:solidFill>
              <a:latin typeface="微软雅黑" panose="020B0503020204020204" charset="-122"/>
              <a:ea typeface="微软雅黑" panose="020B0503020204020204" charset="-122"/>
            </a:endParaRPr>
          </a:p>
        </p:txBody>
      </p:sp>
      <p:sp>
        <p:nvSpPr>
          <p:cNvPr id="56" name="原创设计师QQ598969553             _21"/>
          <p:cNvSpPr>
            <a:spLocks noChangeArrowheads="1"/>
          </p:cNvSpPr>
          <p:nvPr/>
        </p:nvSpPr>
        <p:spPr bwMode="auto">
          <a:xfrm>
            <a:off x="1990691" y="1691828"/>
            <a:ext cx="2988733" cy="11455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just">
              <a:lnSpc>
                <a:spcPct val="120000"/>
              </a:lnSpc>
              <a:spcBef>
                <a:spcPts val="300"/>
              </a:spcBef>
            </a:pPr>
            <a:r>
              <a:rPr lang="zh-CN" altLang="id-ID" sz="2400" b="1" dirty="0">
                <a:solidFill>
                  <a:srgbClr val="404040"/>
                </a:solidFill>
                <a:latin typeface="微软雅黑" panose="020B0503020204020204" charset="-122"/>
                <a:ea typeface="微软雅黑" panose="020B0503020204020204" charset="-122"/>
              </a:rPr>
              <a:t>1.共识机制</a:t>
            </a:r>
            <a:endParaRPr lang="zh-CN" altLang="en-US" sz="2400" b="1" dirty="0">
              <a:solidFill>
                <a:schemeClr val="tx1">
                  <a:lumMod val="75000"/>
                  <a:lumOff val="25000"/>
                </a:schemeClr>
              </a:solidFill>
              <a:latin typeface="微软雅黑" panose="020B0503020204020204" charset="-122"/>
              <a:ea typeface="微软雅黑" panose="020B0503020204020204" charset="-122"/>
            </a:endParaRPr>
          </a:p>
          <a:p>
            <a:pPr algn="just">
              <a:lnSpc>
                <a:spcPct val="120000"/>
              </a:lnSpc>
              <a:spcBef>
                <a:spcPts val="300"/>
              </a:spcBef>
            </a:pPr>
            <a:r>
              <a:rPr lang="en-US" altLang="zh-CN" dirty="0">
                <a:solidFill>
                  <a:schemeClr val="tx1">
                    <a:lumMod val="50000"/>
                    <a:lumOff val="50000"/>
                  </a:schemeClr>
                </a:solidFill>
                <a:latin typeface="微软雅黑" panose="020B0503020204020204" charset="-122"/>
                <a:ea typeface="微软雅黑" panose="020B0503020204020204" charset="-122"/>
              </a:rPr>
              <a:t>——</a:t>
            </a:r>
            <a:r>
              <a:rPr lang="zh-CN" altLang="en-US" dirty="0">
                <a:solidFill>
                  <a:schemeClr val="tx1">
                    <a:lumMod val="50000"/>
                    <a:lumOff val="50000"/>
                  </a:schemeClr>
                </a:solidFill>
                <a:latin typeface="微软雅黑" panose="020B0503020204020204" charset="-122"/>
                <a:ea typeface="微软雅黑" panose="020B0503020204020204" charset="-122"/>
              </a:rPr>
              <a:t>基于信用评分的主节点切换协议的</a:t>
            </a:r>
            <a:r>
              <a:rPr lang="en-US" altLang="zh-CN" dirty="0">
                <a:solidFill>
                  <a:schemeClr val="tx1">
                    <a:lumMod val="50000"/>
                    <a:lumOff val="50000"/>
                  </a:schemeClr>
                </a:solidFill>
                <a:latin typeface="微软雅黑" panose="020B0503020204020204" charset="-122"/>
                <a:ea typeface="微软雅黑" panose="020B0503020204020204" charset="-122"/>
              </a:rPr>
              <a:t>CBFT</a:t>
            </a:r>
            <a:r>
              <a:rPr lang="zh-CN" altLang="en-US" dirty="0">
                <a:solidFill>
                  <a:schemeClr val="tx1">
                    <a:lumMod val="50000"/>
                    <a:lumOff val="50000"/>
                  </a:schemeClr>
                </a:solidFill>
                <a:latin typeface="微软雅黑" panose="020B0503020204020204" charset="-122"/>
                <a:ea typeface="微软雅黑" panose="020B0503020204020204" charset="-122"/>
              </a:rPr>
              <a:t>共识算法</a:t>
            </a:r>
            <a:r>
              <a:rPr lang="en-US" altLang="zh-CN" sz="1065" dirty="0">
                <a:solidFill>
                  <a:schemeClr val="bg1">
                    <a:lumMod val="50000"/>
                  </a:schemeClr>
                </a:solidFill>
                <a:latin typeface="微软雅黑" panose="020B0503020204020204" charset="-122"/>
                <a:ea typeface="微软雅黑" panose="020B0503020204020204" charset="-122"/>
              </a:rPr>
              <a:t> </a:t>
            </a:r>
            <a:endParaRPr lang="en-US" altLang="zh-CN" sz="1065" dirty="0">
              <a:solidFill>
                <a:schemeClr val="bg1">
                  <a:lumMod val="50000"/>
                </a:schemeClr>
              </a:solidFill>
              <a:latin typeface="微软雅黑" panose="020B0503020204020204" charset="-122"/>
              <a:ea typeface="微软雅黑" panose="020B0503020204020204" charset="-122"/>
            </a:endParaRPr>
          </a:p>
        </p:txBody>
      </p:sp>
      <p:sp>
        <p:nvSpPr>
          <p:cNvPr id="57" name="原创设计师QQ598969553             _22"/>
          <p:cNvSpPr>
            <a:spLocks noChangeArrowheads="1"/>
          </p:cNvSpPr>
          <p:nvPr/>
        </p:nvSpPr>
        <p:spPr bwMode="auto">
          <a:xfrm>
            <a:off x="1990691" y="3923222"/>
            <a:ext cx="2988733" cy="11455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just">
              <a:lnSpc>
                <a:spcPct val="120000"/>
              </a:lnSpc>
              <a:spcBef>
                <a:spcPts val="300"/>
              </a:spcBef>
            </a:pPr>
            <a:r>
              <a:rPr lang="zh-CN" altLang="id-ID" sz="2400" b="1" dirty="0">
                <a:solidFill>
                  <a:srgbClr val="404040"/>
                </a:solidFill>
                <a:latin typeface="微软雅黑" panose="020B0503020204020204" charset="-122"/>
                <a:ea typeface="微软雅黑" panose="020B0503020204020204" charset="-122"/>
              </a:rPr>
              <a:t>2.多链架构</a:t>
            </a:r>
            <a:endParaRPr lang="zh-CN" altLang="en-US" sz="2400" b="1" dirty="0">
              <a:solidFill>
                <a:schemeClr val="tx1">
                  <a:lumMod val="75000"/>
                  <a:lumOff val="25000"/>
                </a:schemeClr>
              </a:solidFill>
              <a:latin typeface="微软雅黑" panose="020B0503020204020204" charset="-122"/>
              <a:ea typeface="微软雅黑" panose="020B0503020204020204" charset="-122"/>
            </a:endParaRPr>
          </a:p>
          <a:p>
            <a:pPr algn="just">
              <a:lnSpc>
                <a:spcPct val="120000"/>
              </a:lnSpc>
              <a:spcBef>
                <a:spcPts val="300"/>
              </a:spcBef>
            </a:pPr>
            <a:r>
              <a:rPr lang="en-US" altLang="zh-CN" dirty="0">
                <a:solidFill>
                  <a:schemeClr val="bg1">
                    <a:lumMod val="50000"/>
                  </a:schemeClr>
                </a:solidFill>
                <a:latin typeface="微软雅黑" panose="020B0503020204020204" charset="-122"/>
                <a:ea typeface="微软雅黑" panose="020B0503020204020204" charset="-122"/>
              </a:rPr>
              <a:t>——</a:t>
            </a:r>
            <a:r>
              <a:rPr lang="zh-CN" altLang="en-US" dirty="0">
                <a:solidFill>
                  <a:schemeClr val="bg1">
                    <a:lumMod val="50000"/>
                  </a:schemeClr>
                </a:solidFill>
                <a:latin typeface="微软雅黑" panose="020B0503020204020204" charset="-122"/>
                <a:ea typeface="微软雅黑" panose="020B0503020204020204" charset="-122"/>
              </a:rPr>
              <a:t>多链架构，提高区块链的系统吞吐量</a:t>
            </a:r>
            <a:endParaRPr lang="zh-CN" altLang="en-US" dirty="0">
              <a:solidFill>
                <a:schemeClr val="bg1">
                  <a:lumMod val="50000"/>
                </a:schemeClr>
              </a:solidFill>
              <a:latin typeface="微软雅黑" panose="020B0503020204020204" charset="-122"/>
              <a:ea typeface="微软雅黑" panose="020B0503020204020204" charset="-122"/>
            </a:endParaRPr>
          </a:p>
        </p:txBody>
      </p:sp>
      <p:cxnSp>
        <p:nvCxnSpPr>
          <p:cNvPr id="401" name="Straight Connector 400"/>
          <p:cNvCxnSpPr/>
          <p:nvPr/>
        </p:nvCxnSpPr>
        <p:spPr>
          <a:xfrm>
            <a:off x="328295" y="6458585"/>
            <a:ext cx="12192000" cy="0"/>
          </a:xfrm>
          <a:prstGeom prst="line">
            <a:avLst/>
          </a:prstGeom>
          <a:ln w="12700">
            <a:solidFill>
              <a:schemeClr val="bg1">
                <a:lumMod val="65000"/>
              </a:schemeClr>
            </a:solidFill>
            <a:prstDash val="sysDot"/>
            <a:headEnd type="none" w="med" len="med"/>
            <a:tailEnd type="none"/>
          </a:ln>
        </p:spPr>
        <p:style>
          <a:lnRef idx="1">
            <a:schemeClr val="accent1"/>
          </a:lnRef>
          <a:fillRef idx="0">
            <a:schemeClr val="accent1"/>
          </a:fillRef>
          <a:effectRef idx="0">
            <a:schemeClr val="accent1"/>
          </a:effectRef>
          <a:fontRef idx="minor">
            <a:schemeClr val="tx1"/>
          </a:fontRef>
        </p:style>
      </p:cxnSp>
      <p:sp>
        <p:nvSpPr>
          <p:cNvPr id="29" name="Flowchart: Off-page Connector 28"/>
          <p:cNvSpPr/>
          <p:nvPr/>
        </p:nvSpPr>
        <p:spPr>
          <a:xfrm>
            <a:off x="11598275" y="6246813"/>
            <a:ext cx="377825" cy="422275"/>
          </a:xfrm>
          <a:prstGeom prst="flowChartOffpage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FFFFFF"/>
              </a:solidFill>
              <a:effectLst/>
              <a:uLnTx/>
              <a:uFillTx/>
              <a:latin typeface="+mn-lt"/>
              <a:ea typeface="+mn-ea"/>
              <a:cs typeface="+mn-cs"/>
            </a:endParaRPr>
          </a:p>
        </p:txBody>
      </p:sp>
      <p:sp>
        <p:nvSpPr>
          <p:cNvPr id="2" name="Subtitle 2"/>
          <p:cNvSpPr txBox="1"/>
          <p:nvPr/>
        </p:nvSpPr>
        <p:spPr>
          <a:xfrm>
            <a:off x="11507788" y="6289675"/>
            <a:ext cx="538162" cy="314325"/>
          </a:xfrm>
          <a:prstGeom prst="rect">
            <a:avLst/>
          </a:prstGeom>
          <a:noFill/>
          <a:ln w="9525">
            <a:noFill/>
          </a:ln>
        </p:spPr>
        <p:txBody>
          <a:bodyPr anchor="t">
            <a:spAutoFit/>
          </a:bodyPr>
          <a:p>
            <a:pPr algn="ctr">
              <a:lnSpc>
                <a:spcPct val="90000"/>
              </a:lnSpc>
              <a:spcBef>
                <a:spcPts val="1000"/>
              </a:spcBef>
              <a:buFont typeface="Arial" panose="020B0604020202020204" pitchFamily="34" charset="0"/>
              <a:buNone/>
            </a:pPr>
            <a:fld id="{9A0DB2DC-4C9A-4742-B13C-FB6460FD3503}" type="slidenum">
              <a:rPr lang="id-ID" altLang="zh-CN" sz="1600" dirty="0">
                <a:solidFill>
                  <a:srgbClr val="F2F2F2"/>
                </a:solidFill>
                <a:latin typeface="Calibri Light" panose="020F0302020204030204" pitchFamily="34" charset="0"/>
                <a:ea typeface="宋体" panose="02010600030101010101" pitchFamily="2" charset="-122"/>
              </a:rPr>
            </a:fld>
            <a:endParaRPr lang="id-ID" altLang="zh-CN" sz="1600" dirty="0">
              <a:solidFill>
                <a:srgbClr val="F2F2F2"/>
              </a:solidFill>
              <a:latin typeface="Calibri Light" panose="020F0302020204030204" pitchFamily="34" charset="0"/>
              <a:ea typeface="宋体" panose="02010600030101010101" pitchFamily="2" charset="-122"/>
            </a:endParaRPr>
          </a:p>
        </p:txBody>
      </p:sp>
      <p:grpSp>
        <p:nvGrpSpPr>
          <p:cNvPr id="402" name="Group 401"/>
          <p:cNvGrpSpPr/>
          <p:nvPr/>
        </p:nvGrpSpPr>
        <p:grpSpPr>
          <a:xfrm>
            <a:off x="5567363" y="6581775"/>
            <a:ext cx="1154112" cy="142875"/>
            <a:chOff x="7536566" y="6291405"/>
            <a:chExt cx="1154910" cy="144000"/>
          </a:xfrm>
        </p:grpSpPr>
        <p:sp>
          <p:nvSpPr>
            <p:cNvPr id="403" name="Oval 402"/>
            <p:cNvSpPr>
              <a:spLocks noChangeAspect="1"/>
            </p:cNvSpPr>
            <p:nvPr/>
          </p:nvSpPr>
          <p:spPr>
            <a:xfrm>
              <a:off x="7536566" y="6291405"/>
              <a:ext cx="144562" cy="144000"/>
            </a:xfrm>
            <a:prstGeom prst="ellipse">
              <a:avLst/>
            </a:prstGeom>
            <a:solidFill>
              <a:srgbClr val="0070C0"/>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4" name="Oval 403"/>
            <p:cNvSpPr>
              <a:spLocks noChangeAspect="1"/>
            </p:cNvSpPr>
            <p:nvPr/>
          </p:nvSpPr>
          <p:spPr>
            <a:xfrm>
              <a:off x="7704957" y="6291405"/>
              <a:ext cx="144562" cy="144000"/>
            </a:xfrm>
            <a:prstGeom prst="ellipse">
              <a:avLst/>
            </a:prstGeom>
            <a:solidFill>
              <a:schemeClr val="accent4">
                <a:alpha val="9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5" name="Oval 404"/>
            <p:cNvSpPr>
              <a:spLocks noChangeAspect="1"/>
            </p:cNvSpPr>
            <p:nvPr/>
          </p:nvSpPr>
          <p:spPr>
            <a:xfrm>
              <a:off x="7863817" y="6291405"/>
              <a:ext cx="144562" cy="144000"/>
            </a:xfrm>
            <a:prstGeom prst="ellipse">
              <a:avLst/>
            </a:prstGeom>
            <a:solidFill>
              <a:schemeClr val="accent2">
                <a:lumMod val="75000"/>
                <a:alpha val="9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6" name="Oval 405"/>
            <p:cNvSpPr>
              <a:spLocks noChangeAspect="1"/>
            </p:cNvSpPr>
            <p:nvPr/>
          </p:nvSpPr>
          <p:spPr>
            <a:xfrm>
              <a:off x="8041740" y="6291405"/>
              <a:ext cx="144562" cy="144000"/>
            </a:xfrm>
            <a:prstGeom prst="ellipse">
              <a:avLst/>
            </a:prstGeom>
            <a:solidFill>
              <a:srgbClr val="C00000">
                <a:alpha val="90000"/>
              </a:srgb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7" name="Oval 406"/>
            <p:cNvSpPr>
              <a:spLocks noChangeAspect="1"/>
            </p:cNvSpPr>
            <p:nvPr/>
          </p:nvSpPr>
          <p:spPr>
            <a:xfrm>
              <a:off x="8210131" y="6291405"/>
              <a:ext cx="144562" cy="144000"/>
            </a:xfrm>
            <a:prstGeom prst="ellipse">
              <a:avLst/>
            </a:prstGeom>
            <a:solidFill>
              <a:srgbClr val="FF0000">
                <a:alpha val="90000"/>
              </a:srgb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8" name="Oval 407"/>
            <p:cNvSpPr>
              <a:spLocks noChangeAspect="1"/>
            </p:cNvSpPr>
            <p:nvPr/>
          </p:nvSpPr>
          <p:spPr>
            <a:xfrm>
              <a:off x="8378523" y="6291405"/>
              <a:ext cx="144562" cy="144000"/>
            </a:xfrm>
            <a:prstGeom prst="ellipse">
              <a:avLst/>
            </a:prstGeom>
            <a:solidFill>
              <a:schemeClr val="accent6">
                <a:alpha val="9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9" name="Oval 408"/>
            <p:cNvSpPr>
              <a:spLocks noChangeAspect="1"/>
            </p:cNvSpPr>
            <p:nvPr/>
          </p:nvSpPr>
          <p:spPr>
            <a:xfrm>
              <a:off x="8546914" y="6291405"/>
              <a:ext cx="144562" cy="144000"/>
            </a:xfrm>
            <a:prstGeom prst="ellipse">
              <a:avLst/>
            </a:prstGeom>
            <a:solidFill>
              <a:srgbClr val="7030A0">
                <a:alpha val="90000"/>
              </a:srgb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grpSp>
      <p:sp>
        <p:nvSpPr>
          <p:cNvPr id="61" name="原创设计师QQ598969553             _60"/>
          <p:cNvSpPr>
            <a:spLocks noEditPoints="1"/>
          </p:cNvSpPr>
          <p:nvPr/>
        </p:nvSpPr>
        <p:spPr bwMode="auto">
          <a:xfrm>
            <a:off x="1259840" y="3976370"/>
            <a:ext cx="528955" cy="432435"/>
          </a:xfrm>
          <a:custGeom>
            <a:avLst/>
            <a:gdLst>
              <a:gd name="T0" fmla="*/ 0 w 632"/>
              <a:gd name="T1" fmla="*/ 410 h 516"/>
              <a:gd name="T2" fmla="*/ 62 w 632"/>
              <a:gd name="T3" fmla="*/ 383 h 516"/>
              <a:gd name="T4" fmla="*/ 220 w 632"/>
              <a:gd name="T5" fmla="*/ 279 h 516"/>
              <a:gd name="T6" fmla="*/ 253 w 632"/>
              <a:gd name="T7" fmla="*/ 323 h 516"/>
              <a:gd name="T8" fmla="*/ 62 w 632"/>
              <a:gd name="T9" fmla="*/ 437 h 516"/>
              <a:gd name="T10" fmla="*/ 626 w 632"/>
              <a:gd name="T11" fmla="*/ 116 h 516"/>
              <a:gd name="T12" fmla="*/ 582 w 632"/>
              <a:gd name="T13" fmla="*/ 160 h 516"/>
              <a:gd name="T14" fmla="*/ 515 w 632"/>
              <a:gd name="T15" fmla="*/ 205 h 516"/>
              <a:gd name="T16" fmla="*/ 510 w 632"/>
              <a:gd name="T17" fmla="*/ 132 h 516"/>
              <a:gd name="T18" fmla="*/ 444 w 632"/>
              <a:gd name="T19" fmla="*/ 132 h 516"/>
              <a:gd name="T20" fmla="*/ 313 w 632"/>
              <a:gd name="T21" fmla="*/ 225 h 516"/>
              <a:gd name="T22" fmla="*/ 444 w 632"/>
              <a:gd name="T23" fmla="*/ 78 h 516"/>
              <a:gd name="T24" fmla="*/ 510 w 632"/>
              <a:gd name="T25" fmla="*/ 78 h 516"/>
              <a:gd name="T26" fmla="*/ 526 w 632"/>
              <a:gd name="T27" fmla="*/ 0 h 516"/>
              <a:gd name="T28" fmla="*/ 582 w 632"/>
              <a:gd name="T29" fmla="*/ 49 h 516"/>
              <a:gd name="T30" fmla="*/ 626 w 632"/>
              <a:gd name="T31" fmla="*/ 116 h 516"/>
              <a:gd name="T32" fmla="*/ 592 w 632"/>
              <a:gd name="T33" fmla="*/ 105 h 516"/>
              <a:gd name="T34" fmla="*/ 542 w 632"/>
              <a:gd name="T35" fmla="*/ 55 h 516"/>
              <a:gd name="T36" fmla="*/ 592 w 632"/>
              <a:gd name="T37" fmla="*/ 105 h 516"/>
              <a:gd name="T38" fmla="*/ 626 w 632"/>
              <a:gd name="T39" fmla="*/ 422 h 516"/>
              <a:gd name="T40" fmla="*/ 537 w 632"/>
              <a:gd name="T41" fmla="*/ 510 h 516"/>
              <a:gd name="T42" fmla="*/ 510 w 632"/>
              <a:gd name="T43" fmla="*/ 497 h 516"/>
              <a:gd name="T44" fmla="*/ 479 w 632"/>
              <a:gd name="T45" fmla="*/ 437 h 516"/>
              <a:gd name="T46" fmla="*/ 249 w 632"/>
              <a:gd name="T47" fmla="*/ 274 h 516"/>
              <a:gd name="T48" fmla="*/ 62 w 632"/>
              <a:gd name="T49" fmla="*/ 132 h 516"/>
              <a:gd name="T50" fmla="*/ 0 w 632"/>
              <a:gd name="T51" fmla="*/ 105 h 516"/>
              <a:gd name="T52" fmla="*/ 62 w 632"/>
              <a:gd name="T53" fmla="*/ 78 h 516"/>
              <a:gd name="T54" fmla="*/ 292 w 632"/>
              <a:gd name="T55" fmla="*/ 241 h 516"/>
              <a:gd name="T56" fmla="*/ 479 w 632"/>
              <a:gd name="T57" fmla="*/ 383 h 516"/>
              <a:gd name="T58" fmla="*/ 510 w 632"/>
              <a:gd name="T59" fmla="*/ 322 h 516"/>
              <a:gd name="T60" fmla="*/ 537 w 632"/>
              <a:gd name="T61" fmla="*/ 310 h 516"/>
              <a:gd name="T62" fmla="*/ 626 w 632"/>
              <a:gd name="T63" fmla="*/ 399 h 516"/>
              <a:gd name="T64" fmla="*/ 626 w 632"/>
              <a:gd name="T65" fmla="*/ 422 h 516"/>
              <a:gd name="T66" fmla="*/ 592 w 632"/>
              <a:gd name="T67" fmla="*/ 410 h 516"/>
              <a:gd name="T68" fmla="*/ 542 w 632"/>
              <a:gd name="T69" fmla="*/ 360 h 516"/>
              <a:gd name="T70" fmla="*/ 592 w 632"/>
              <a:gd name="T71" fmla="*/ 410 h 5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32" h="516">
                <a:moveTo>
                  <a:pt x="27" y="437"/>
                </a:moveTo>
                <a:cubicBezTo>
                  <a:pt x="13" y="437"/>
                  <a:pt x="0" y="425"/>
                  <a:pt x="0" y="410"/>
                </a:cubicBezTo>
                <a:cubicBezTo>
                  <a:pt x="0" y="395"/>
                  <a:pt x="13" y="383"/>
                  <a:pt x="27" y="383"/>
                </a:cubicBezTo>
                <a:cubicBezTo>
                  <a:pt x="62" y="383"/>
                  <a:pt x="62" y="383"/>
                  <a:pt x="62" y="383"/>
                </a:cubicBezTo>
                <a:cubicBezTo>
                  <a:pt x="97" y="383"/>
                  <a:pt x="97" y="383"/>
                  <a:pt x="97" y="383"/>
                </a:cubicBezTo>
                <a:cubicBezTo>
                  <a:pt x="133" y="383"/>
                  <a:pt x="176" y="336"/>
                  <a:pt x="220" y="279"/>
                </a:cubicBezTo>
                <a:cubicBezTo>
                  <a:pt x="228" y="290"/>
                  <a:pt x="228" y="290"/>
                  <a:pt x="228" y="290"/>
                </a:cubicBezTo>
                <a:cubicBezTo>
                  <a:pt x="236" y="301"/>
                  <a:pt x="245" y="312"/>
                  <a:pt x="253" y="323"/>
                </a:cubicBezTo>
                <a:cubicBezTo>
                  <a:pt x="204" y="385"/>
                  <a:pt x="153" y="437"/>
                  <a:pt x="97" y="437"/>
                </a:cubicBezTo>
                <a:cubicBezTo>
                  <a:pt x="62" y="437"/>
                  <a:pt x="62" y="437"/>
                  <a:pt x="62" y="437"/>
                </a:cubicBezTo>
                <a:cubicBezTo>
                  <a:pt x="27" y="437"/>
                  <a:pt x="27" y="437"/>
                  <a:pt x="27" y="437"/>
                </a:cubicBezTo>
                <a:close/>
                <a:moveTo>
                  <a:pt x="626" y="116"/>
                </a:moveTo>
                <a:cubicBezTo>
                  <a:pt x="626" y="116"/>
                  <a:pt x="626" y="116"/>
                  <a:pt x="626" y="116"/>
                </a:cubicBezTo>
                <a:cubicBezTo>
                  <a:pt x="582" y="160"/>
                  <a:pt x="582" y="160"/>
                  <a:pt x="582" y="160"/>
                </a:cubicBezTo>
                <a:cubicBezTo>
                  <a:pt x="537" y="205"/>
                  <a:pt x="537" y="205"/>
                  <a:pt x="537" y="205"/>
                </a:cubicBezTo>
                <a:cubicBezTo>
                  <a:pt x="531" y="211"/>
                  <a:pt x="521" y="211"/>
                  <a:pt x="515" y="205"/>
                </a:cubicBezTo>
                <a:cubicBezTo>
                  <a:pt x="511" y="201"/>
                  <a:pt x="510" y="197"/>
                  <a:pt x="510" y="192"/>
                </a:cubicBezTo>
                <a:cubicBezTo>
                  <a:pt x="510" y="132"/>
                  <a:pt x="510" y="132"/>
                  <a:pt x="510" y="132"/>
                </a:cubicBezTo>
                <a:cubicBezTo>
                  <a:pt x="479" y="132"/>
                  <a:pt x="479" y="132"/>
                  <a:pt x="479" y="132"/>
                </a:cubicBezTo>
                <a:cubicBezTo>
                  <a:pt x="444" y="132"/>
                  <a:pt x="444" y="132"/>
                  <a:pt x="444" y="132"/>
                </a:cubicBezTo>
                <a:cubicBezTo>
                  <a:pt x="408" y="132"/>
                  <a:pt x="365" y="180"/>
                  <a:pt x="321" y="235"/>
                </a:cubicBezTo>
                <a:cubicBezTo>
                  <a:pt x="313" y="225"/>
                  <a:pt x="313" y="225"/>
                  <a:pt x="313" y="225"/>
                </a:cubicBezTo>
                <a:cubicBezTo>
                  <a:pt x="304" y="214"/>
                  <a:pt x="296" y="203"/>
                  <a:pt x="287" y="192"/>
                </a:cubicBezTo>
                <a:cubicBezTo>
                  <a:pt x="337" y="130"/>
                  <a:pt x="388" y="78"/>
                  <a:pt x="444" y="78"/>
                </a:cubicBezTo>
                <a:cubicBezTo>
                  <a:pt x="479" y="78"/>
                  <a:pt x="479" y="78"/>
                  <a:pt x="479" y="78"/>
                </a:cubicBezTo>
                <a:cubicBezTo>
                  <a:pt x="510" y="78"/>
                  <a:pt x="510" y="78"/>
                  <a:pt x="510" y="78"/>
                </a:cubicBezTo>
                <a:cubicBezTo>
                  <a:pt x="510" y="16"/>
                  <a:pt x="510" y="16"/>
                  <a:pt x="510" y="16"/>
                </a:cubicBezTo>
                <a:cubicBezTo>
                  <a:pt x="510" y="7"/>
                  <a:pt x="517" y="0"/>
                  <a:pt x="526" y="0"/>
                </a:cubicBezTo>
                <a:cubicBezTo>
                  <a:pt x="530" y="0"/>
                  <a:pt x="534" y="2"/>
                  <a:pt x="537" y="5"/>
                </a:cubicBezTo>
                <a:cubicBezTo>
                  <a:pt x="582" y="49"/>
                  <a:pt x="582" y="49"/>
                  <a:pt x="582" y="49"/>
                </a:cubicBezTo>
                <a:cubicBezTo>
                  <a:pt x="626" y="93"/>
                  <a:pt x="626" y="93"/>
                  <a:pt x="626" y="93"/>
                </a:cubicBezTo>
                <a:cubicBezTo>
                  <a:pt x="632" y="100"/>
                  <a:pt x="632" y="110"/>
                  <a:pt x="626" y="116"/>
                </a:cubicBezTo>
                <a:cubicBezTo>
                  <a:pt x="626" y="116"/>
                  <a:pt x="626" y="116"/>
                  <a:pt x="626" y="116"/>
                </a:cubicBezTo>
                <a:close/>
                <a:moveTo>
                  <a:pt x="592" y="105"/>
                </a:moveTo>
                <a:cubicBezTo>
                  <a:pt x="592" y="105"/>
                  <a:pt x="592" y="105"/>
                  <a:pt x="592" y="105"/>
                </a:cubicBezTo>
                <a:cubicBezTo>
                  <a:pt x="575" y="88"/>
                  <a:pt x="559" y="72"/>
                  <a:pt x="542" y="55"/>
                </a:cubicBezTo>
                <a:cubicBezTo>
                  <a:pt x="542" y="154"/>
                  <a:pt x="542" y="154"/>
                  <a:pt x="542" y="154"/>
                </a:cubicBezTo>
                <a:cubicBezTo>
                  <a:pt x="559" y="138"/>
                  <a:pt x="575" y="121"/>
                  <a:pt x="592" y="105"/>
                </a:cubicBezTo>
                <a:close/>
                <a:moveTo>
                  <a:pt x="626" y="422"/>
                </a:moveTo>
                <a:cubicBezTo>
                  <a:pt x="626" y="422"/>
                  <a:pt x="626" y="422"/>
                  <a:pt x="626" y="422"/>
                </a:cubicBezTo>
                <a:cubicBezTo>
                  <a:pt x="582" y="466"/>
                  <a:pt x="582" y="466"/>
                  <a:pt x="582" y="466"/>
                </a:cubicBezTo>
                <a:cubicBezTo>
                  <a:pt x="537" y="510"/>
                  <a:pt x="537" y="510"/>
                  <a:pt x="537" y="510"/>
                </a:cubicBezTo>
                <a:cubicBezTo>
                  <a:pt x="531" y="516"/>
                  <a:pt x="521" y="516"/>
                  <a:pt x="515" y="510"/>
                </a:cubicBezTo>
                <a:cubicBezTo>
                  <a:pt x="511" y="507"/>
                  <a:pt x="510" y="502"/>
                  <a:pt x="510" y="497"/>
                </a:cubicBezTo>
                <a:cubicBezTo>
                  <a:pt x="510" y="437"/>
                  <a:pt x="510" y="437"/>
                  <a:pt x="510" y="437"/>
                </a:cubicBezTo>
                <a:cubicBezTo>
                  <a:pt x="479" y="437"/>
                  <a:pt x="479" y="437"/>
                  <a:pt x="479" y="437"/>
                </a:cubicBezTo>
                <a:cubicBezTo>
                  <a:pt x="444" y="437"/>
                  <a:pt x="444" y="437"/>
                  <a:pt x="444" y="437"/>
                </a:cubicBezTo>
                <a:cubicBezTo>
                  <a:pt x="373" y="437"/>
                  <a:pt x="311" y="355"/>
                  <a:pt x="249" y="274"/>
                </a:cubicBezTo>
                <a:cubicBezTo>
                  <a:pt x="195" y="203"/>
                  <a:pt x="141" y="132"/>
                  <a:pt x="97" y="132"/>
                </a:cubicBezTo>
                <a:cubicBezTo>
                  <a:pt x="62" y="132"/>
                  <a:pt x="62" y="132"/>
                  <a:pt x="62" y="132"/>
                </a:cubicBezTo>
                <a:cubicBezTo>
                  <a:pt x="27" y="132"/>
                  <a:pt x="27" y="132"/>
                  <a:pt x="27" y="132"/>
                </a:cubicBezTo>
                <a:cubicBezTo>
                  <a:pt x="13" y="132"/>
                  <a:pt x="0" y="120"/>
                  <a:pt x="0" y="105"/>
                </a:cubicBezTo>
                <a:cubicBezTo>
                  <a:pt x="0" y="90"/>
                  <a:pt x="13" y="78"/>
                  <a:pt x="27" y="78"/>
                </a:cubicBezTo>
                <a:cubicBezTo>
                  <a:pt x="62" y="78"/>
                  <a:pt x="62" y="78"/>
                  <a:pt x="62" y="78"/>
                </a:cubicBezTo>
                <a:cubicBezTo>
                  <a:pt x="97" y="78"/>
                  <a:pt x="97" y="78"/>
                  <a:pt x="97" y="78"/>
                </a:cubicBezTo>
                <a:cubicBezTo>
                  <a:pt x="168" y="78"/>
                  <a:pt x="230" y="160"/>
                  <a:pt x="292" y="241"/>
                </a:cubicBezTo>
                <a:cubicBezTo>
                  <a:pt x="346" y="312"/>
                  <a:pt x="399" y="383"/>
                  <a:pt x="444" y="383"/>
                </a:cubicBezTo>
                <a:cubicBezTo>
                  <a:pt x="479" y="383"/>
                  <a:pt x="479" y="383"/>
                  <a:pt x="479" y="383"/>
                </a:cubicBezTo>
                <a:cubicBezTo>
                  <a:pt x="510" y="383"/>
                  <a:pt x="510" y="383"/>
                  <a:pt x="510" y="383"/>
                </a:cubicBezTo>
                <a:cubicBezTo>
                  <a:pt x="510" y="322"/>
                  <a:pt x="510" y="322"/>
                  <a:pt x="510" y="322"/>
                </a:cubicBezTo>
                <a:cubicBezTo>
                  <a:pt x="510" y="313"/>
                  <a:pt x="517" y="305"/>
                  <a:pt x="526" y="305"/>
                </a:cubicBezTo>
                <a:cubicBezTo>
                  <a:pt x="530" y="305"/>
                  <a:pt x="534" y="307"/>
                  <a:pt x="537" y="310"/>
                </a:cubicBezTo>
                <a:cubicBezTo>
                  <a:pt x="582" y="354"/>
                  <a:pt x="582" y="354"/>
                  <a:pt x="582" y="354"/>
                </a:cubicBezTo>
                <a:cubicBezTo>
                  <a:pt x="626" y="399"/>
                  <a:pt x="626" y="399"/>
                  <a:pt x="626" y="399"/>
                </a:cubicBezTo>
                <a:cubicBezTo>
                  <a:pt x="632" y="405"/>
                  <a:pt x="632" y="415"/>
                  <a:pt x="626" y="422"/>
                </a:cubicBezTo>
                <a:cubicBezTo>
                  <a:pt x="626" y="422"/>
                  <a:pt x="626" y="422"/>
                  <a:pt x="626" y="422"/>
                </a:cubicBezTo>
                <a:close/>
                <a:moveTo>
                  <a:pt x="592" y="410"/>
                </a:moveTo>
                <a:cubicBezTo>
                  <a:pt x="592" y="410"/>
                  <a:pt x="592" y="410"/>
                  <a:pt x="592" y="410"/>
                </a:cubicBezTo>
                <a:cubicBezTo>
                  <a:pt x="559" y="377"/>
                  <a:pt x="559" y="377"/>
                  <a:pt x="559" y="377"/>
                </a:cubicBezTo>
                <a:cubicBezTo>
                  <a:pt x="542" y="360"/>
                  <a:pt x="542" y="360"/>
                  <a:pt x="542" y="360"/>
                </a:cubicBezTo>
                <a:cubicBezTo>
                  <a:pt x="542" y="460"/>
                  <a:pt x="542" y="460"/>
                  <a:pt x="542" y="460"/>
                </a:cubicBezTo>
                <a:cubicBezTo>
                  <a:pt x="559" y="443"/>
                  <a:pt x="575" y="427"/>
                  <a:pt x="592" y="410"/>
                </a:cubicBezTo>
                <a:close/>
              </a:path>
            </a:pathLst>
          </a:custGeom>
          <a:solidFill>
            <a:schemeClr val="bg1"/>
          </a:solidFill>
          <a:ln>
            <a:noFill/>
          </a:ln>
        </p:spPr>
        <p:txBody>
          <a:bodyPr vert="horz" wrap="square" lIns="91440" tIns="45720" rIns="91440" bIns="45720" numCol="1" anchor="t" anchorCtr="0" compatLnSpc="1"/>
          <a:p>
            <a:endParaRPr lang="zh-CN" altLang="en-US"/>
          </a:p>
        </p:txBody>
      </p:sp>
      <p:sp>
        <p:nvSpPr>
          <p:cNvPr id="3" name="原创设计师QQ598969553             _33"/>
          <p:cNvSpPr>
            <a:spLocks noEditPoints="1"/>
          </p:cNvSpPr>
          <p:nvPr/>
        </p:nvSpPr>
        <p:spPr bwMode="auto">
          <a:xfrm>
            <a:off x="7206615" y="1691005"/>
            <a:ext cx="554355" cy="634365"/>
          </a:xfrm>
          <a:custGeom>
            <a:avLst/>
            <a:gdLst>
              <a:gd name="T0" fmla="*/ 390 w 611"/>
              <a:gd name="T1" fmla="*/ 0 h 698"/>
              <a:gd name="T2" fmla="*/ 603 w 611"/>
              <a:gd name="T3" fmla="*/ 202 h 698"/>
              <a:gd name="T4" fmla="*/ 611 w 611"/>
              <a:gd name="T5" fmla="*/ 222 h 698"/>
              <a:gd name="T6" fmla="*/ 590 w 611"/>
              <a:gd name="T7" fmla="*/ 677 h 698"/>
              <a:gd name="T8" fmla="*/ 589 w 611"/>
              <a:gd name="T9" fmla="*/ 677 h 698"/>
              <a:gd name="T10" fmla="*/ 72 w 611"/>
              <a:gd name="T11" fmla="*/ 698 h 698"/>
              <a:gd name="T12" fmla="*/ 21 w 611"/>
              <a:gd name="T13" fmla="*/ 677 h 698"/>
              <a:gd name="T14" fmla="*/ 0 w 611"/>
              <a:gd name="T15" fmla="*/ 72 h 698"/>
              <a:gd name="T16" fmla="*/ 72 w 611"/>
              <a:gd name="T17" fmla="*/ 0 h 698"/>
              <a:gd name="T18" fmla="*/ 149 w 611"/>
              <a:gd name="T19" fmla="*/ 534 h 698"/>
              <a:gd name="T20" fmla="*/ 435 w 611"/>
              <a:gd name="T21" fmla="*/ 518 h 698"/>
              <a:gd name="T22" fmla="*/ 149 w 611"/>
              <a:gd name="T23" fmla="*/ 502 h 698"/>
              <a:gd name="T24" fmla="*/ 149 w 611"/>
              <a:gd name="T25" fmla="*/ 534 h 698"/>
              <a:gd name="T26" fmla="*/ 149 w 611"/>
              <a:gd name="T27" fmla="*/ 421 h 698"/>
              <a:gd name="T28" fmla="*/ 348 w 611"/>
              <a:gd name="T29" fmla="*/ 405 h 698"/>
              <a:gd name="T30" fmla="*/ 149 w 611"/>
              <a:gd name="T31" fmla="*/ 388 h 698"/>
              <a:gd name="T32" fmla="*/ 149 w 611"/>
              <a:gd name="T33" fmla="*/ 421 h 698"/>
              <a:gd name="T34" fmla="*/ 149 w 611"/>
              <a:gd name="T35" fmla="*/ 307 h 698"/>
              <a:gd name="T36" fmla="*/ 478 w 611"/>
              <a:gd name="T37" fmla="*/ 291 h 698"/>
              <a:gd name="T38" fmla="*/ 149 w 611"/>
              <a:gd name="T39" fmla="*/ 275 h 698"/>
              <a:gd name="T40" fmla="*/ 149 w 611"/>
              <a:gd name="T41" fmla="*/ 307 h 698"/>
              <a:gd name="T42" fmla="*/ 374 w 611"/>
              <a:gd name="T43" fmla="*/ 53 h 698"/>
              <a:gd name="T44" fmla="*/ 59 w 611"/>
              <a:gd name="T45" fmla="*/ 59 h 698"/>
              <a:gd name="T46" fmla="*/ 54 w 611"/>
              <a:gd name="T47" fmla="*/ 626 h 698"/>
              <a:gd name="T48" fmla="*/ 59 w 611"/>
              <a:gd name="T49" fmla="*/ 639 h 698"/>
              <a:gd name="T50" fmla="*/ 539 w 611"/>
              <a:gd name="T51" fmla="*/ 644 h 698"/>
              <a:gd name="T52" fmla="*/ 552 w 611"/>
              <a:gd name="T53" fmla="*/ 639 h 698"/>
              <a:gd name="T54" fmla="*/ 557 w 611"/>
              <a:gd name="T55" fmla="*/ 237 h 698"/>
              <a:gd name="T56" fmla="*/ 392 w 611"/>
              <a:gd name="T57" fmla="*/ 219 h 698"/>
              <a:gd name="T58" fmla="*/ 374 w 611"/>
              <a:gd name="T59" fmla="*/ 176 h 698"/>
              <a:gd name="T60" fmla="*/ 530 w 611"/>
              <a:gd name="T61" fmla="*/ 205 h 698"/>
              <a:gd name="T62" fmla="*/ 406 w 611"/>
              <a:gd name="T63" fmla="*/ 81 h 698"/>
              <a:gd name="T64" fmla="*/ 414 w 611"/>
              <a:gd name="T65" fmla="*/ 196 h 698"/>
              <a:gd name="T66" fmla="*/ 435 w 611"/>
              <a:gd name="T67" fmla="*/ 205 h 6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11" h="698">
                <a:moveTo>
                  <a:pt x="72" y="0"/>
                </a:moveTo>
                <a:cubicBezTo>
                  <a:pt x="390" y="0"/>
                  <a:pt x="390" y="0"/>
                  <a:pt x="390" y="0"/>
                </a:cubicBezTo>
                <a:cubicBezTo>
                  <a:pt x="397" y="0"/>
                  <a:pt x="404" y="3"/>
                  <a:pt x="409" y="8"/>
                </a:cubicBezTo>
                <a:cubicBezTo>
                  <a:pt x="603" y="202"/>
                  <a:pt x="603" y="202"/>
                  <a:pt x="603" y="202"/>
                </a:cubicBezTo>
                <a:cubicBezTo>
                  <a:pt x="608" y="207"/>
                  <a:pt x="611" y="214"/>
                  <a:pt x="611" y="221"/>
                </a:cubicBezTo>
                <a:cubicBezTo>
                  <a:pt x="611" y="222"/>
                  <a:pt x="611" y="222"/>
                  <a:pt x="611" y="222"/>
                </a:cubicBezTo>
                <a:cubicBezTo>
                  <a:pt x="611" y="626"/>
                  <a:pt x="611" y="626"/>
                  <a:pt x="611" y="626"/>
                </a:cubicBezTo>
                <a:cubicBezTo>
                  <a:pt x="611" y="646"/>
                  <a:pt x="603" y="663"/>
                  <a:pt x="590" y="677"/>
                </a:cubicBezTo>
                <a:cubicBezTo>
                  <a:pt x="590" y="677"/>
                  <a:pt x="590" y="677"/>
                  <a:pt x="590" y="677"/>
                </a:cubicBezTo>
                <a:cubicBezTo>
                  <a:pt x="589" y="677"/>
                  <a:pt x="589" y="677"/>
                  <a:pt x="589" y="677"/>
                </a:cubicBezTo>
                <a:cubicBezTo>
                  <a:pt x="576" y="690"/>
                  <a:pt x="558" y="698"/>
                  <a:pt x="539" y="698"/>
                </a:cubicBezTo>
                <a:cubicBezTo>
                  <a:pt x="72" y="698"/>
                  <a:pt x="72" y="698"/>
                  <a:pt x="72" y="698"/>
                </a:cubicBezTo>
                <a:cubicBezTo>
                  <a:pt x="52" y="698"/>
                  <a:pt x="35" y="690"/>
                  <a:pt x="21" y="677"/>
                </a:cubicBezTo>
                <a:cubicBezTo>
                  <a:pt x="21" y="677"/>
                  <a:pt x="21" y="677"/>
                  <a:pt x="21" y="677"/>
                </a:cubicBezTo>
                <a:cubicBezTo>
                  <a:pt x="8" y="663"/>
                  <a:pt x="0" y="646"/>
                  <a:pt x="0" y="626"/>
                </a:cubicBezTo>
                <a:cubicBezTo>
                  <a:pt x="0" y="72"/>
                  <a:pt x="0" y="72"/>
                  <a:pt x="0" y="72"/>
                </a:cubicBezTo>
                <a:cubicBezTo>
                  <a:pt x="0" y="52"/>
                  <a:pt x="8" y="34"/>
                  <a:pt x="21" y="21"/>
                </a:cubicBezTo>
                <a:cubicBezTo>
                  <a:pt x="34" y="8"/>
                  <a:pt x="52" y="0"/>
                  <a:pt x="72" y="0"/>
                </a:cubicBezTo>
                <a:close/>
                <a:moveTo>
                  <a:pt x="149" y="534"/>
                </a:moveTo>
                <a:cubicBezTo>
                  <a:pt x="149" y="534"/>
                  <a:pt x="149" y="534"/>
                  <a:pt x="149" y="534"/>
                </a:cubicBezTo>
                <a:cubicBezTo>
                  <a:pt x="419" y="534"/>
                  <a:pt x="419" y="534"/>
                  <a:pt x="419" y="534"/>
                </a:cubicBezTo>
                <a:cubicBezTo>
                  <a:pt x="428" y="534"/>
                  <a:pt x="435" y="527"/>
                  <a:pt x="435" y="518"/>
                </a:cubicBezTo>
                <a:cubicBezTo>
                  <a:pt x="435" y="509"/>
                  <a:pt x="428" y="502"/>
                  <a:pt x="419" y="502"/>
                </a:cubicBezTo>
                <a:cubicBezTo>
                  <a:pt x="149" y="502"/>
                  <a:pt x="149" y="502"/>
                  <a:pt x="149" y="502"/>
                </a:cubicBezTo>
                <a:cubicBezTo>
                  <a:pt x="140" y="502"/>
                  <a:pt x="133" y="509"/>
                  <a:pt x="133" y="518"/>
                </a:cubicBezTo>
                <a:cubicBezTo>
                  <a:pt x="133" y="527"/>
                  <a:pt x="140" y="534"/>
                  <a:pt x="149" y="534"/>
                </a:cubicBezTo>
                <a:close/>
                <a:moveTo>
                  <a:pt x="149" y="421"/>
                </a:moveTo>
                <a:cubicBezTo>
                  <a:pt x="149" y="421"/>
                  <a:pt x="149" y="421"/>
                  <a:pt x="149" y="421"/>
                </a:cubicBezTo>
                <a:cubicBezTo>
                  <a:pt x="333" y="421"/>
                  <a:pt x="333" y="421"/>
                  <a:pt x="333" y="421"/>
                </a:cubicBezTo>
                <a:cubicBezTo>
                  <a:pt x="342" y="421"/>
                  <a:pt x="348" y="413"/>
                  <a:pt x="348" y="405"/>
                </a:cubicBezTo>
                <a:cubicBezTo>
                  <a:pt x="348" y="396"/>
                  <a:pt x="342" y="388"/>
                  <a:pt x="333" y="388"/>
                </a:cubicBezTo>
                <a:cubicBezTo>
                  <a:pt x="149" y="388"/>
                  <a:pt x="149" y="388"/>
                  <a:pt x="149" y="388"/>
                </a:cubicBezTo>
                <a:cubicBezTo>
                  <a:pt x="140" y="388"/>
                  <a:pt x="133" y="396"/>
                  <a:pt x="133" y="405"/>
                </a:cubicBezTo>
                <a:cubicBezTo>
                  <a:pt x="133" y="413"/>
                  <a:pt x="140" y="421"/>
                  <a:pt x="149" y="421"/>
                </a:cubicBezTo>
                <a:close/>
                <a:moveTo>
                  <a:pt x="149" y="307"/>
                </a:moveTo>
                <a:cubicBezTo>
                  <a:pt x="149" y="307"/>
                  <a:pt x="149" y="307"/>
                  <a:pt x="149" y="307"/>
                </a:cubicBezTo>
                <a:cubicBezTo>
                  <a:pt x="461" y="307"/>
                  <a:pt x="461" y="307"/>
                  <a:pt x="461" y="307"/>
                </a:cubicBezTo>
                <a:cubicBezTo>
                  <a:pt x="470" y="307"/>
                  <a:pt x="478" y="300"/>
                  <a:pt x="478" y="291"/>
                </a:cubicBezTo>
                <a:cubicBezTo>
                  <a:pt x="478" y="282"/>
                  <a:pt x="470" y="275"/>
                  <a:pt x="461" y="275"/>
                </a:cubicBezTo>
                <a:cubicBezTo>
                  <a:pt x="149" y="275"/>
                  <a:pt x="149" y="275"/>
                  <a:pt x="149" y="275"/>
                </a:cubicBezTo>
                <a:cubicBezTo>
                  <a:pt x="140" y="275"/>
                  <a:pt x="133" y="282"/>
                  <a:pt x="133" y="291"/>
                </a:cubicBezTo>
                <a:cubicBezTo>
                  <a:pt x="133" y="300"/>
                  <a:pt x="140" y="307"/>
                  <a:pt x="149" y="307"/>
                </a:cubicBezTo>
                <a:close/>
                <a:moveTo>
                  <a:pt x="374" y="53"/>
                </a:moveTo>
                <a:cubicBezTo>
                  <a:pt x="374" y="53"/>
                  <a:pt x="374" y="53"/>
                  <a:pt x="374" y="53"/>
                </a:cubicBezTo>
                <a:cubicBezTo>
                  <a:pt x="72" y="53"/>
                  <a:pt x="72" y="53"/>
                  <a:pt x="72" y="53"/>
                </a:cubicBezTo>
                <a:cubicBezTo>
                  <a:pt x="67" y="53"/>
                  <a:pt x="62" y="55"/>
                  <a:pt x="59" y="59"/>
                </a:cubicBezTo>
                <a:cubicBezTo>
                  <a:pt x="56" y="62"/>
                  <a:pt x="54" y="67"/>
                  <a:pt x="54" y="72"/>
                </a:cubicBezTo>
                <a:cubicBezTo>
                  <a:pt x="54" y="626"/>
                  <a:pt x="54" y="626"/>
                  <a:pt x="54" y="626"/>
                </a:cubicBezTo>
                <a:cubicBezTo>
                  <a:pt x="54" y="631"/>
                  <a:pt x="56" y="635"/>
                  <a:pt x="59" y="639"/>
                </a:cubicBezTo>
                <a:cubicBezTo>
                  <a:pt x="59" y="639"/>
                  <a:pt x="59" y="639"/>
                  <a:pt x="59" y="639"/>
                </a:cubicBezTo>
                <a:cubicBezTo>
                  <a:pt x="62" y="642"/>
                  <a:pt x="67" y="644"/>
                  <a:pt x="72" y="644"/>
                </a:cubicBezTo>
                <a:cubicBezTo>
                  <a:pt x="539" y="644"/>
                  <a:pt x="539" y="644"/>
                  <a:pt x="539" y="644"/>
                </a:cubicBezTo>
                <a:cubicBezTo>
                  <a:pt x="544" y="644"/>
                  <a:pt x="549" y="642"/>
                  <a:pt x="552" y="639"/>
                </a:cubicBezTo>
                <a:cubicBezTo>
                  <a:pt x="552" y="639"/>
                  <a:pt x="552" y="639"/>
                  <a:pt x="552" y="639"/>
                </a:cubicBezTo>
                <a:cubicBezTo>
                  <a:pt x="555" y="635"/>
                  <a:pt x="557" y="631"/>
                  <a:pt x="557" y="626"/>
                </a:cubicBezTo>
                <a:cubicBezTo>
                  <a:pt x="557" y="237"/>
                  <a:pt x="557" y="237"/>
                  <a:pt x="557" y="237"/>
                </a:cubicBezTo>
                <a:cubicBezTo>
                  <a:pt x="435" y="237"/>
                  <a:pt x="435" y="237"/>
                  <a:pt x="435" y="237"/>
                </a:cubicBezTo>
                <a:cubicBezTo>
                  <a:pt x="418" y="237"/>
                  <a:pt x="403" y="230"/>
                  <a:pt x="392" y="219"/>
                </a:cubicBezTo>
                <a:cubicBezTo>
                  <a:pt x="391" y="218"/>
                  <a:pt x="391" y="218"/>
                  <a:pt x="391" y="218"/>
                </a:cubicBezTo>
                <a:cubicBezTo>
                  <a:pt x="380" y="207"/>
                  <a:pt x="374" y="192"/>
                  <a:pt x="374" y="176"/>
                </a:cubicBezTo>
                <a:cubicBezTo>
                  <a:pt x="374" y="53"/>
                  <a:pt x="374" y="53"/>
                  <a:pt x="374" y="53"/>
                </a:cubicBezTo>
                <a:close/>
                <a:moveTo>
                  <a:pt x="530" y="205"/>
                </a:moveTo>
                <a:cubicBezTo>
                  <a:pt x="530" y="205"/>
                  <a:pt x="530" y="205"/>
                  <a:pt x="530" y="205"/>
                </a:cubicBezTo>
                <a:cubicBezTo>
                  <a:pt x="406" y="81"/>
                  <a:pt x="406" y="81"/>
                  <a:pt x="406" y="81"/>
                </a:cubicBezTo>
                <a:cubicBezTo>
                  <a:pt x="406" y="176"/>
                  <a:pt x="406" y="176"/>
                  <a:pt x="406" y="176"/>
                </a:cubicBezTo>
                <a:cubicBezTo>
                  <a:pt x="406" y="183"/>
                  <a:pt x="409" y="190"/>
                  <a:pt x="414" y="196"/>
                </a:cubicBezTo>
                <a:cubicBezTo>
                  <a:pt x="414" y="196"/>
                  <a:pt x="414" y="196"/>
                  <a:pt x="414" y="196"/>
                </a:cubicBezTo>
                <a:cubicBezTo>
                  <a:pt x="420" y="201"/>
                  <a:pt x="427" y="205"/>
                  <a:pt x="435" y="205"/>
                </a:cubicBezTo>
                <a:cubicBezTo>
                  <a:pt x="530" y="205"/>
                  <a:pt x="530" y="205"/>
                  <a:pt x="530" y="205"/>
                </a:cubicBezTo>
                <a:close/>
              </a:path>
            </a:pathLst>
          </a:custGeom>
          <a:solidFill>
            <a:schemeClr val="bg1"/>
          </a:solidFill>
          <a:ln>
            <a:noFill/>
          </a:ln>
        </p:spPr>
        <p:txBody>
          <a:bodyPr vert="horz" wrap="square" lIns="91440" tIns="45720" rIns="91440" bIns="45720" numCol="1" anchor="t" anchorCtr="0" compatLnSpc="1"/>
          <a:p>
            <a:endParaRPr lang="zh-CN" altLang="en-US"/>
          </a:p>
        </p:txBody>
      </p:sp>
      <p:sp>
        <p:nvSpPr>
          <p:cNvPr id="26" name="原创设计师QQ598969553             _25"/>
          <p:cNvSpPr>
            <a:spLocks noEditPoints="1"/>
          </p:cNvSpPr>
          <p:nvPr/>
        </p:nvSpPr>
        <p:spPr bwMode="auto">
          <a:xfrm>
            <a:off x="7206615" y="3922395"/>
            <a:ext cx="554355" cy="539750"/>
          </a:xfrm>
          <a:custGeom>
            <a:avLst/>
            <a:gdLst>
              <a:gd name="T0" fmla="*/ 100 w 679"/>
              <a:gd name="T1" fmla="*/ 635 h 661"/>
              <a:gd name="T2" fmla="*/ 189 w 679"/>
              <a:gd name="T3" fmla="*/ 608 h 661"/>
              <a:gd name="T4" fmla="*/ 196 w 679"/>
              <a:gd name="T5" fmla="*/ 560 h 661"/>
              <a:gd name="T6" fmla="*/ 217 w 679"/>
              <a:gd name="T7" fmla="*/ 550 h 661"/>
              <a:gd name="T8" fmla="*/ 312 w 679"/>
              <a:gd name="T9" fmla="*/ 111 h 661"/>
              <a:gd name="T10" fmla="*/ 286 w 679"/>
              <a:gd name="T11" fmla="*/ 119 h 661"/>
              <a:gd name="T12" fmla="*/ 244 w 679"/>
              <a:gd name="T13" fmla="*/ 148 h 661"/>
              <a:gd name="T14" fmla="*/ 158 w 679"/>
              <a:gd name="T15" fmla="*/ 194 h 661"/>
              <a:gd name="T16" fmla="*/ 214 w 679"/>
              <a:gd name="T17" fmla="*/ 407 h 661"/>
              <a:gd name="T18" fmla="*/ 225 w 679"/>
              <a:gd name="T19" fmla="*/ 451 h 661"/>
              <a:gd name="T20" fmla="*/ 178 w 679"/>
              <a:gd name="T21" fmla="*/ 482 h 661"/>
              <a:gd name="T22" fmla="*/ 69 w 679"/>
              <a:gd name="T23" fmla="*/ 482 h 661"/>
              <a:gd name="T24" fmla="*/ 22 w 679"/>
              <a:gd name="T25" fmla="*/ 451 h 661"/>
              <a:gd name="T26" fmla="*/ 32 w 679"/>
              <a:gd name="T27" fmla="*/ 407 h 661"/>
              <a:gd name="T28" fmla="*/ 92 w 679"/>
              <a:gd name="T29" fmla="*/ 194 h 661"/>
              <a:gd name="T30" fmla="*/ 31 w 679"/>
              <a:gd name="T31" fmla="*/ 169 h 661"/>
              <a:gd name="T32" fmla="*/ 6 w 679"/>
              <a:gd name="T33" fmla="*/ 125 h 661"/>
              <a:gd name="T34" fmla="*/ 49 w 679"/>
              <a:gd name="T35" fmla="*/ 142 h 661"/>
              <a:gd name="T36" fmla="*/ 97 w 679"/>
              <a:gd name="T37" fmla="*/ 162 h 661"/>
              <a:gd name="T38" fmla="*/ 152 w 679"/>
              <a:gd name="T39" fmla="*/ 162 h 661"/>
              <a:gd name="T40" fmla="*/ 221 w 679"/>
              <a:gd name="T41" fmla="*/ 125 h 661"/>
              <a:gd name="T42" fmla="*/ 246 w 679"/>
              <a:gd name="T43" fmla="*/ 105 h 661"/>
              <a:gd name="T44" fmla="*/ 306 w 679"/>
              <a:gd name="T45" fmla="*/ 80 h 661"/>
              <a:gd name="T46" fmla="*/ 312 w 679"/>
              <a:gd name="T47" fmla="*/ 27 h 661"/>
              <a:gd name="T48" fmla="*/ 366 w 679"/>
              <a:gd name="T49" fmla="*/ 27 h 661"/>
              <a:gd name="T50" fmla="*/ 373 w 679"/>
              <a:gd name="T51" fmla="*/ 80 h 661"/>
              <a:gd name="T52" fmla="*/ 433 w 679"/>
              <a:gd name="T53" fmla="*/ 105 h 661"/>
              <a:gd name="T54" fmla="*/ 478 w 679"/>
              <a:gd name="T55" fmla="*/ 142 h 661"/>
              <a:gd name="T56" fmla="*/ 527 w 679"/>
              <a:gd name="T57" fmla="*/ 162 h 661"/>
              <a:gd name="T58" fmla="*/ 581 w 679"/>
              <a:gd name="T59" fmla="*/ 162 h 661"/>
              <a:gd name="T60" fmla="*/ 650 w 679"/>
              <a:gd name="T61" fmla="*/ 125 h 661"/>
              <a:gd name="T62" fmla="*/ 673 w 679"/>
              <a:gd name="T63" fmla="*/ 148 h 661"/>
              <a:gd name="T64" fmla="*/ 587 w 679"/>
              <a:gd name="T65" fmla="*/ 194 h 661"/>
              <a:gd name="T66" fmla="*/ 646 w 679"/>
              <a:gd name="T67" fmla="*/ 407 h 661"/>
              <a:gd name="T68" fmla="*/ 657 w 679"/>
              <a:gd name="T69" fmla="*/ 451 h 661"/>
              <a:gd name="T70" fmla="*/ 555 w 679"/>
              <a:gd name="T71" fmla="*/ 493 h 661"/>
              <a:gd name="T72" fmla="*/ 500 w 679"/>
              <a:gd name="T73" fmla="*/ 482 h 661"/>
              <a:gd name="T74" fmla="*/ 454 w 679"/>
              <a:gd name="T75" fmla="*/ 413 h 661"/>
              <a:gd name="T76" fmla="*/ 534 w 679"/>
              <a:gd name="T77" fmla="*/ 196 h 661"/>
              <a:gd name="T78" fmla="*/ 489 w 679"/>
              <a:gd name="T79" fmla="*/ 184 h 661"/>
              <a:gd name="T80" fmla="*/ 436 w 679"/>
              <a:gd name="T81" fmla="*/ 148 h 661"/>
              <a:gd name="T82" fmla="*/ 392 w 679"/>
              <a:gd name="T83" fmla="*/ 119 h 661"/>
              <a:gd name="T84" fmla="*/ 366 w 679"/>
              <a:gd name="T85" fmla="*/ 111 h 661"/>
              <a:gd name="T86" fmla="*/ 462 w 679"/>
              <a:gd name="T87" fmla="*/ 550 h 661"/>
              <a:gd name="T88" fmla="*/ 490 w 679"/>
              <a:gd name="T89" fmla="*/ 578 h 661"/>
              <a:gd name="T90" fmla="*/ 553 w 679"/>
              <a:gd name="T91" fmla="*/ 608 h 661"/>
              <a:gd name="T92" fmla="*/ 553 w 679"/>
              <a:gd name="T93" fmla="*/ 661 h 661"/>
              <a:gd name="T94" fmla="*/ 616 w 679"/>
              <a:gd name="T95" fmla="*/ 416 h 661"/>
              <a:gd name="T96" fmla="*/ 555 w 679"/>
              <a:gd name="T97" fmla="*/ 233 h 661"/>
              <a:gd name="T98" fmla="*/ 520 w 679"/>
              <a:gd name="T99" fmla="*/ 432 h 661"/>
              <a:gd name="T100" fmla="*/ 555 w 679"/>
              <a:gd name="T101" fmla="*/ 439 h 661"/>
              <a:gd name="T102" fmla="*/ 590 w 679"/>
              <a:gd name="T103" fmla="*/ 433 h 661"/>
              <a:gd name="T104" fmla="*/ 183 w 679"/>
              <a:gd name="T105" fmla="*/ 416 h 661"/>
              <a:gd name="T106" fmla="*/ 124 w 679"/>
              <a:gd name="T107" fmla="*/ 233 h 661"/>
              <a:gd name="T108" fmla="*/ 88 w 679"/>
              <a:gd name="T109" fmla="*/ 432 h 661"/>
              <a:gd name="T110" fmla="*/ 124 w 679"/>
              <a:gd name="T111" fmla="*/ 439 h 661"/>
              <a:gd name="T112" fmla="*/ 157 w 679"/>
              <a:gd name="T113" fmla="*/ 433 h 661"/>
              <a:gd name="T114" fmla="*/ 221 w 679"/>
              <a:gd name="T115" fmla="*/ 608 h 661"/>
              <a:gd name="T116" fmla="*/ 458 w 679"/>
              <a:gd name="T117" fmla="*/ 608 h 661"/>
              <a:gd name="T118" fmla="*/ 221 w 679"/>
              <a:gd name="T119" fmla="*/ 582 h 6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79" h="661">
                <a:moveTo>
                  <a:pt x="126" y="661"/>
                </a:moveTo>
                <a:cubicBezTo>
                  <a:pt x="112" y="661"/>
                  <a:pt x="100" y="649"/>
                  <a:pt x="100" y="635"/>
                </a:cubicBezTo>
                <a:cubicBezTo>
                  <a:pt x="100" y="620"/>
                  <a:pt x="112" y="608"/>
                  <a:pt x="126" y="608"/>
                </a:cubicBezTo>
                <a:cubicBezTo>
                  <a:pt x="189" y="608"/>
                  <a:pt x="189" y="608"/>
                  <a:pt x="189" y="608"/>
                </a:cubicBezTo>
                <a:cubicBezTo>
                  <a:pt x="189" y="578"/>
                  <a:pt x="189" y="578"/>
                  <a:pt x="189" y="578"/>
                </a:cubicBezTo>
                <a:cubicBezTo>
                  <a:pt x="189" y="571"/>
                  <a:pt x="191" y="565"/>
                  <a:pt x="196" y="560"/>
                </a:cubicBezTo>
                <a:cubicBezTo>
                  <a:pt x="197" y="558"/>
                  <a:pt x="197" y="558"/>
                  <a:pt x="197" y="558"/>
                </a:cubicBezTo>
                <a:cubicBezTo>
                  <a:pt x="202" y="553"/>
                  <a:pt x="209" y="550"/>
                  <a:pt x="217" y="550"/>
                </a:cubicBezTo>
                <a:cubicBezTo>
                  <a:pt x="312" y="550"/>
                  <a:pt x="312" y="550"/>
                  <a:pt x="312" y="550"/>
                </a:cubicBezTo>
                <a:cubicBezTo>
                  <a:pt x="312" y="111"/>
                  <a:pt x="312" y="111"/>
                  <a:pt x="312" y="111"/>
                </a:cubicBezTo>
                <a:cubicBezTo>
                  <a:pt x="312" y="111"/>
                  <a:pt x="312" y="111"/>
                  <a:pt x="312" y="111"/>
                </a:cubicBezTo>
                <a:cubicBezTo>
                  <a:pt x="303" y="113"/>
                  <a:pt x="295" y="115"/>
                  <a:pt x="286" y="119"/>
                </a:cubicBezTo>
                <a:cubicBezTo>
                  <a:pt x="279" y="122"/>
                  <a:pt x="271" y="126"/>
                  <a:pt x="264" y="131"/>
                </a:cubicBezTo>
                <a:cubicBezTo>
                  <a:pt x="257" y="136"/>
                  <a:pt x="249" y="142"/>
                  <a:pt x="244" y="148"/>
                </a:cubicBezTo>
                <a:cubicBezTo>
                  <a:pt x="228" y="163"/>
                  <a:pt x="210" y="175"/>
                  <a:pt x="190" y="184"/>
                </a:cubicBezTo>
                <a:cubicBezTo>
                  <a:pt x="180" y="188"/>
                  <a:pt x="169" y="191"/>
                  <a:pt x="158" y="194"/>
                </a:cubicBezTo>
                <a:cubicBezTo>
                  <a:pt x="154" y="195"/>
                  <a:pt x="149" y="195"/>
                  <a:pt x="145" y="196"/>
                </a:cubicBezTo>
                <a:cubicBezTo>
                  <a:pt x="214" y="407"/>
                  <a:pt x="214" y="407"/>
                  <a:pt x="214" y="407"/>
                </a:cubicBezTo>
                <a:cubicBezTo>
                  <a:pt x="218" y="408"/>
                  <a:pt x="221" y="410"/>
                  <a:pt x="225" y="413"/>
                </a:cubicBezTo>
                <a:cubicBezTo>
                  <a:pt x="235" y="424"/>
                  <a:pt x="235" y="441"/>
                  <a:pt x="225" y="451"/>
                </a:cubicBezTo>
                <a:cubicBezTo>
                  <a:pt x="212" y="464"/>
                  <a:pt x="196" y="475"/>
                  <a:pt x="178" y="482"/>
                </a:cubicBezTo>
                <a:cubicBezTo>
                  <a:pt x="178" y="482"/>
                  <a:pt x="178" y="482"/>
                  <a:pt x="178" y="482"/>
                </a:cubicBezTo>
                <a:cubicBezTo>
                  <a:pt x="161" y="489"/>
                  <a:pt x="143" y="493"/>
                  <a:pt x="124" y="493"/>
                </a:cubicBezTo>
                <a:cubicBezTo>
                  <a:pt x="104" y="493"/>
                  <a:pt x="85" y="489"/>
                  <a:pt x="69" y="482"/>
                </a:cubicBezTo>
                <a:cubicBezTo>
                  <a:pt x="67" y="482"/>
                  <a:pt x="67" y="482"/>
                  <a:pt x="67" y="482"/>
                </a:cubicBezTo>
                <a:cubicBezTo>
                  <a:pt x="50" y="474"/>
                  <a:pt x="35" y="464"/>
                  <a:pt x="22" y="451"/>
                </a:cubicBezTo>
                <a:cubicBezTo>
                  <a:pt x="12" y="441"/>
                  <a:pt x="12" y="424"/>
                  <a:pt x="22" y="413"/>
                </a:cubicBezTo>
                <a:cubicBezTo>
                  <a:pt x="25" y="410"/>
                  <a:pt x="29" y="408"/>
                  <a:pt x="32" y="407"/>
                </a:cubicBezTo>
                <a:cubicBezTo>
                  <a:pt x="102" y="196"/>
                  <a:pt x="102" y="196"/>
                  <a:pt x="102" y="196"/>
                </a:cubicBezTo>
                <a:cubicBezTo>
                  <a:pt x="98" y="195"/>
                  <a:pt x="95" y="195"/>
                  <a:pt x="92" y="194"/>
                </a:cubicBezTo>
                <a:cubicBezTo>
                  <a:pt x="80" y="191"/>
                  <a:pt x="69" y="188"/>
                  <a:pt x="60" y="184"/>
                </a:cubicBezTo>
                <a:cubicBezTo>
                  <a:pt x="49" y="180"/>
                  <a:pt x="40" y="175"/>
                  <a:pt x="31" y="169"/>
                </a:cubicBezTo>
                <a:cubicBezTo>
                  <a:pt x="22" y="163"/>
                  <a:pt x="13" y="156"/>
                  <a:pt x="6" y="148"/>
                </a:cubicBezTo>
                <a:cubicBezTo>
                  <a:pt x="0" y="142"/>
                  <a:pt x="0" y="131"/>
                  <a:pt x="6" y="125"/>
                </a:cubicBezTo>
                <a:cubicBezTo>
                  <a:pt x="12" y="119"/>
                  <a:pt x="23" y="119"/>
                  <a:pt x="29" y="125"/>
                </a:cubicBezTo>
                <a:cubicBezTo>
                  <a:pt x="35" y="131"/>
                  <a:pt x="42" y="137"/>
                  <a:pt x="49" y="142"/>
                </a:cubicBezTo>
                <a:cubicBezTo>
                  <a:pt x="56" y="147"/>
                  <a:pt x="64" y="151"/>
                  <a:pt x="72" y="155"/>
                </a:cubicBezTo>
                <a:cubicBezTo>
                  <a:pt x="80" y="158"/>
                  <a:pt x="88" y="160"/>
                  <a:pt x="97" y="162"/>
                </a:cubicBezTo>
                <a:cubicBezTo>
                  <a:pt x="106" y="164"/>
                  <a:pt x="115" y="165"/>
                  <a:pt x="125" y="165"/>
                </a:cubicBezTo>
                <a:cubicBezTo>
                  <a:pt x="134" y="165"/>
                  <a:pt x="143" y="164"/>
                  <a:pt x="152" y="162"/>
                </a:cubicBezTo>
                <a:cubicBezTo>
                  <a:pt x="161" y="160"/>
                  <a:pt x="169" y="158"/>
                  <a:pt x="178" y="155"/>
                </a:cubicBezTo>
                <a:cubicBezTo>
                  <a:pt x="194" y="148"/>
                  <a:pt x="208" y="138"/>
                  <a:pt x="221" y="125"/>
                </a:cubicBezTo>
                <a:cubicBezTo>
                  <a:pt x="221" y="125"/>
                  <a:pt x="221" y="125"/>
                  <a:pt x="221" y="125"/>
                </a:cubicBezTo>
                <a:cubicBezTo>
                  <a:pt x="229" y="117"/>
                  <a:pt x="237" y="111"/>
                  <a:pt x="246" y="105"/>
                </a:cubicBezTo>
                <a:cubicBezTo>
                  <a:pt x="254" y="99"/>
                  <a:pt x="264" y="94"/>
                  <a:pt x="274" y="90"/>
                </a:cubicBezTo>
                <a:cubicBezTo>
                  <a:pt x="284" y="85"/>
                  <a:pt x="295" y="82"/>
                  <a:pt x="306" y="80"/>
                </a:cubicBezTo>
                <a:cubicBezTo>
                  <a:pt x="312" y="78"/>
                  <a:pt x="312" y="78"/>
                  <a:pt x="312" y="78"/>
                </a:cubicBezTo>
                <a:cubicBezTo>
                  <a:pt x="312" y="27"/>
                  <a:pt x="312" y="27"/>
                  <a:pt x="312" y="27"/>
                </a:cubicBezTo>
                <a:cubicBezTo>
                  <a:pt x="312" y="12"/>
                  <a:pt x="325" y="0"/>
                  <a:pt x="340" y="0"/>
                </a:cubicBezTo>
                <a:cubicBezTo>
                  <a:pt x="354" y="0"/>
                  <a:pt x="366" y="12"/>
                  <a:pt x="366" y="27"/>
                </a:cubicBezTo>
                <a:cubicBezTo>
                  <a:pt x="366" y="78"/>
                  <a:pt x="366" y="78"/>
                  <a:pt x="366" y="78"/>
                </a:cubicBezTo>
                <a:cubicBezTo>
                  <a:pt x="373" y="80"/>
                  <a:pt x="373" y="80"/>
                  <a:pt x="373" y="80"/>
                </a:cubicBezTo>
                <a:cubicBezTo>
                  <a:pt x="384" y="82"/>
                  <a:pt x="395" y="85"/>
                  <a:pt x="405" y="90"/>
                </a:cubicBezTo>
                <a:cubicBezTo>
                  <a:pt x="415" y="94"/>
                  <a:pt x="425" y="99"/>
                  <a:pt x="433" y="105"/>
                </a:cubicBezTo>
                <a:cubicBezTo>
                  <a:pt x="442" y="111"/>
                  <a:pt x="451" y="118"/>
                  <a:pt x="458" y="125"/>
                </a:cubicBezTo>
                <a:cubicBezTo>
                  <a:pt x="464" y="131"/>
                  <a:pt x="471" y="137"/>
                  <a:pt x="478" y="142"/>
                </a:cubicBezTo>
                <a:cubicBezTo>
                  <a:pt x="486" y="147"/>
                  <a:pt x="494" y="151"/>
                  <a:pt x="501" y="155"/>
                </a:cubicBezTo>
                <a:cubicBezTo>
                  <a:pt x="510" y="158"/>
                  <a:pt x="518" y="160"/>
                  <a:pt x="527" y="162"/>
                </a:cubicBezTo>
                <a:cubicBezTo>
                  <a:pt x="536" y="164"/>
                  <a:pt x="545" y="165"/>
                  <a:pt x="554" y="165"/>
                </a:cubicBezTo>
                <a:cubicBezTo>
                  <a:pt x="564" y="165"/>
                  <a:pt x="573" y="164"/>
                  <a:pt x="581" y="162"/>
                </a:cubicBezTo>
                <a:cubicBezTo>
                  <a:pt x="590" y="160"/>
                  <a:pt x="599" y="158"/>
                  <a:pt x="607" y="155"/>
                </a:cubicBezTo>
                <a:cubicBezTo>
                  <a:pt x="623" y="148"/>
                  <a:pt x="638" y="138"/>
                  <a:pt x="650" y="125"/>
                </a:cubicBezTo>
                <a:cubicBezTo>
                  <a:pt x="656" y="119"/>
                  <a:pt x="667" y="119"/>
                  <a:pt x="673" y="125"/>
                </a:cubicBezTo>
                <a:cubicBezTo>
                  <a:pt x="679" y="131"/>
                  <a:pt x="679" y="142"/>
                  <a:pt x="673" y="148"/>
                </a:cubicBezTo>
                <a:cubicBezTo>
                  <a:pt x="658" y="163"/>
                  <a:pt x="640" y="175"/>
                  <a:pt x="619" y="184"/>
                </a:cubicBezTo>
                <a:cubicBezTo>
                  <a:pt x="609" y="188"/>
                  <a:pt x="599" y="191"/>
                  <a:pt x="587" y="194"/>
                </a:cubicBezTo>
                <a:cubicBezTo>
                  <a:pt x="584" y="195"/>
                  <a:pt x="581" y="195"/>
                  <a:pt x="577" y="196"/>
                </a:cubicBezTo>
                <a:cubicBezTo>
                  <a:pt x="646" y="407"/>
                  <a:pt x="646" y="407"/>
                  <a:pt x="646" y="407"/>
                </a:cubicBezTo>
                <a:cubicBezTo>
                  <a:pt x="650" y="408"/>
                  <a:pt x="654" y="410"/>
                  <a:pt x="657" y="413"/>
                </a:cubicBezTo>
                <a:cubicBezTo>
                  <a:pt x="667" y="424"/>
                  <a:pt x="667" y="441"/>
                  <a:pt x="657" y="451"/>
                </a:cubicBezTo>
                <a:cubicBezTo>
                  <a:pt x="644" y="464"/>
                  <a:pt x="628" y="475"/>
                  <a:pt x="610" y="482"/>
                </a:cubicBezTo>
                <a:cubicBezTo>
                  <a:pt x="593" y="489"/>
                  <a:pt x="575" y="493"/>
                  <a:pt x="555" y="493"/>
                </a:cubicBezTo>
                <a:cubicBezTo>
                  <a:pt x="536" y="493"/>
                  <a:pt x="518" y="489"/>
                  <a:pt x="501" y="482"/>
                </a:cubicBezTo>
                <a:cubicBezTo>
                  <a:pt x="500" y="482"/>
                  <a:pt x="500" y="482"/>
                  <a:pt x="500" y="482"/>
                </a:cubicBezTo>
                <a:cubicBezTo>
                  <a:pt x="482" y="474"/>
                  <a:pt x="467" y="464"/>
                  <a:pt x="454" y="451"/>
                </a:cubicBezTo>
                <a:cubicBezTo>
                  <a:pt x="444" y="441"/>
                  <a:pt x="444" y="424"/>
                  <a:pt x="454" y="413"/>
                </a:cubicBezTo>
                <a:cubicBezTo>
                  <a:pt x="457" y="410"/>
                  <a:pt x="461" y="408"/>
                  <a:pt x="465" y="407"/>
                </a:cubicBezTo>
                <a:cubicBezTo>
                  <a:pt x="534" y="196"/>
                  <a:pt x="534" y="196"/>
                  <a:pt x="534" y="196"/>
                </a:cubicBezTo>
                <a:cubicBezTo>
                  <a:pt x="529" y="195"/>
                  <a:pt x="525" y="195"/>
                  <a:pt x="521" y="194"/>
                </a:cubicBezTo>
                <a:cubicBezTo>
                  <a:pt x="510" y="191"/>
                  <a:pt x="499" y="188"/>
                  <a:pt x="489" y="184"/>
                </a:cubicBezTo>
                <a:cubicBezTo>
                  <a:pt x="479" y="180"/>
                  <a:pt x="469" y="175"/>
                  <a:pt x="460" y="169"/>
                </a:cubicBezTo>
                <a:cubicBezTo>
                  <a:pt x="452" y="163"/>
                  <a:pt x="443" y="156"/>
                  <a:pt x="436" y="148"/>
                </a:cubicBezTo>
                <a:cubicBezTo>
                  <a:pt x="429" y="142"/>
                  <a:pt x="422" y="136"/>
                  <a:pt x="415" y="131"/>
                </a:cubicBezTo>
                <a:cubicBezTo>
                  <a:pt x="408" y="126"/>
                  <a:pt x="400" y="122"/>
                  <a:pt x="392" y="119"/>
                </a:cubicBezTo>
                <a:cubicBezTo>
                  <a:pt x="384" y="115"/>
                  <a:pt x="375" y="113"/>
                  <a:pt x="366" y="111"/>
                </a:cubicBezTo>
                <a:cubicBezTo>
                  <a:pt x="366" y="111"/>
                  <a:pt x="366" y="111"/>
                  <a:pt x="366" y="111"/>
                </a:cubicBezTo>
                <a:cubicBezTo>
                  <a:pt x="366" y="550"/>
                  <a:pt x="366" y="550"/>
                  <a:pt x="366" y="550"/>
                </a:cubicBezTo>
                <a:cubicBezTo>
                  <a:pt x="462" y="550"/>
                  <a:pt x="462" y="550"/>
                  <a:pt x="462" y="550"/>
                </a:cubicBezTo>
                <a:cubicBezTo>
                  <a:pt x="469" y="550"/>
                  <a:pt x="477" y="553"/>
                  <a:pt x="482" y="558"/>
                </a:cubicBezTo>
                <a:cubicBezTo>
                  <a:pt x="487" y="563"/>
                  <a:pt x="490" y="571"/>
                  <a:pt x="490" y="578"/>
                </a:cubicBezTo>
                <a:cubicBezTo>
                  <a:pt x="490" y="608"/>
                  <a:pt x="490" y="608"/>
                  <a:pt x="490" y="608"/>
                </a:cubicBezTo>
                <a:cubicBezTo>
                  <a:pt x="553" y="608"/>
                  <a:pt x="553" y="608"/>
                  <a:pt x="553" y="608"/>
                </a:cubicBezTo>
                <a:cubicBezTo>
                  <a:pt x="567" y="608"/>
                  <a:pt x="579" y="620"/>
                  <a:pt x="579" y="635"/>
                </a:cubicBezTo>
                <a:cubicBezTo>
                  <a:pt x="579" y="649"/>
                  <a:pt x="567" y="661"/>
                  <a:pt x="553" y="661"/>
                </a:cubicBezTo>
                <a:cubicBezTo>
                  <a:pt x="126" y="661"/>
                  <a:pt x="126" y="661"/>
                  <a:pt x="126" y="661"/>
                </a:cubicBezTo>
                <a:close/>
                <a:moveTo>
                  <a:pt x="616" y="416"/>
                </a:moveTo>
                <a:cubicBezTo>
                  <a:pt x="616" y="416"/>
                  <a:pt x="616" y="416"/>
                  <a:pt x="616" y="416"/>
                </a:cubicBezTo>
                <a:cubicBezTo>
                  <a:pt x="555" y="233"/>
                  <a:pt x="555" y="233"/>
                  <a:pt x="555" y="233"/>
                </a:cubicBezTo>
                <a:cubicBezTo>
                  <a:pt x="495" y="416"/>
                  <a:pt x="495" y="416"/>
                  <a:pt x="495" y="416"/>
                </a:cubicBezTo>
                <a:cubicBezTo>
                  <a:pt x="503" y="423"/>
                  <a:pt x="511" y="428"/>
                  <a:pt x="520" y="432"/>
                </a:cubicBezTo>
                <a:cubicBezTo>
                  <a:pt x="521" y="433"/>
                  <a:pt x="521" y="433"/>
                  <a:pt x="521" y="433"/>
                </a:cubicBezTo>
                <a:cubicBezTo>
                  <a:pt x="532" y="437"/>
                  <a:pt x="543" y="439"/>
                  <a:pt x="555" y="439"/>
                </a:cubicBezTo>
                <a:cubicBezTo>
                  <a:pt x="568" y="439"/>
                  <a:pt x="579" y="437"/>
                  <a:pt x="590" y="433"/>
                </a:cubicBezTo>
                <a:cubicBezTo>
                  <a:pt x="590" y="433"/>
                  <a:pt x="590" y="433"/>
                  <a:pt x="590" y="433"/>
                </a:cubicBezTo>
                <a:cubicBezTo>
                  <a:pt x="599" y="429"/>
                  <a:pt x="608" y="423"/>
                  <a:pt x="616" y="416"/>
                </a:cubicBezTo>
                <a:close/>
                <a:moveTo>
                  <a:pt x="183" y="416"/>
                </a:moveTo>
                <a:cubicBezTo>
                  <a:pt x="183" y="416"/>
                  <a:pt x="183" y="416"/>
                  <a:pt x="183" y="416"/>
                </a:cubicBezTo>
                <a:cubicBezTo>
                  <a:pt x="124" y="233"/>
                  <a:pt x="124" y="233"/>
                  <a:pt x="124" y="233"/>
                </a:cubicBezTo>
                <a:cubicBezTo>
                  <a:pt x="63" y="416"/>
                  <a:pt x="63" y="416"/>
                  <a:pt x="63" y="416"/>
                </a:cubicBezTo>
                <a:cubicBezTo>
                  <a:pt x="71" y="423"/>
                  <a:pt x="79" y="428"/>
                  <a:pt x="88" y="432"/>
                </a:cubicBezTo>
                <a:cubicBezTo>
                  <a:pt x="89" y="433"/>
                  <a:pt x="89" y="433"/>
                  <a:pt x="89" y="433"/>
                </a:cubicBezTo>
                <a:cubicBezTo>
                  <a:pt x="100" y="437"/>
                  <a:pt x="111" y="439"/>
                  <a:pt x="124" y="439"/>
                </a:cubicBezTo>
                <a:cubicBezTo>
                  <a:pt x="135" y="439"/>
                  <a:pt x="147" y="437"/>
                  <a:pt x="157" y="433"/>
                </a:cubicBezTo>
                <a:cubicBezTo>
                  <a:pt x="157" y="433"/>
                  <a:pt x="157" y="433"/>
                  <a:pt x="157" y="433"/>
                </a:cubicBezTo>
                <a:cubicBezTo>
                  <a:pt x="167" y="429"/>
                  <a:pt x="176" y="423"/>
                  <a:pt x="183" y="416"/>
                </a:cubicBezTo>
                <a:close/>
                <a:moveTo>
                  <a:pt x="221" y="608"/>
                </a:moveTo>
                <a:cubicBezTo>
                  <a:pt x="221" y="608"/>
                  <a:pt x="221" y="608"/>
                  <a:pt x="221" y="608"/>
                </a:cubicBezTo>
                <a:cubicBezTo>
                  <a:pt x="458" y="608"/>
                  <a:pt x="458" y="608"/>
                  <a:pt x="458" y="608"/>
                </a:cubicBezTo>
                <a:cubicBezTo>
                  <a:pt x="458" y="582"/>
                  <a:pt x="458" y="582"/>
                  <a:pt x="458" y="582"/>
                </a:cubicBezTo>
                <a:cubicBezTo>
                  <a:pt x="348" y="582"/>
                  <a:pt x="335" y="582"/>
                  <a:pt x="221" y="582"/>
                </a:cubicBezTo>
                <a:cubicBezTo>
                  <a:pt x="221" y="608"/>
                  <a:pt x="221" y="608"/>
                  <a:pt x="221" y="608"/>
                </a:cubicBezTo>
                <a:close/>
              </a:path>
            </a:pathLst>
          </a:custGeom>
          <a:solidFill>
            <a:schemeClr val="bg1"/>
          </a:solidFill>
          <a:ln>
            <a:noFill/>
          </a:ln>
        </p:spPr>
        <p:txBody>
          <a:bodyPr vert="horz" wrap="square" lIns="91440" tIns="45720" rIns="91440" bIns="45720" numCol="1" anchor="t" anchorCtr="0" compatLnSpc="1"/>
          <a:p>
            <a:endParaRPr lang="zh-CN" altLang="en-US"/>
          </a:p>
        </p:txBody>
      </p:sp>
    </p:spTree>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原创设计师QQ598969553             _1"/>
          <p:cNvSpPr/>
          <p:nvPr/>
        </p:nvSpPr>
        <p:spPr bwMode="auto">
          <a:xfrm>
            <a:off x="0" y="1270"/>
            <a:ext cx="429783" cy="858064"/>
          </a:xfrm>
          <a:custGeom>
            <a:avLst/>
            <a:gdLst>
              <a:gd name="T0" fmla="*/ 0 w 286"/>
              <a:gd name="T1" fmla="*/ 0 h 571"/>
              <a:gd name="T2" fmla="*/ 286 w 286"/>
              <a:gd name="T3" fmla="*/ 287 h 571"/>
              <a:gd name="T4" fmla="*/ 0 w 286"/>
              <a:gd name="T5" fmla="*/ 571 h 571"/>
              <a:gd name="T6" fmla="*/ 0 w 286"/>
              <a:gd name="T7" fmla="*/ 0 h 571"/>
            </a:gdLst>
            <a:ahLst/>
            <a:cxnLst>
              <a:cxn ang="0">
                <a:pos x="T0" y="T1"/>
              </a:cxn>
              <a:cxn ang="0">
                <a:pos x="T2" y="T3"/>
              </a:cxn>
              <a:cxn ang="0">
                <a:pos x="T4" y="T5"/>
              </a:cxn>
              <a:cxn ang="0">
                <a:pos x="T6" y="T7"/>
              </a:cxn>
            </a:cxnLst>
            <a:rect l="0" t="0" r="r" b="b"/>
            <a:pathLst>
              <a:path w="286" h="571">
                <a:moveTo>
                  <a:pt x="0" y="0"/>
                </a:moveTo>
                <a:lnTo>
                  <a:pt x="286" y="287"/>
                </a:lnTo>
                <a:lnTo>
                  <a:pt x="0" y="571"/>
                </a:lnTo>
                <a:lnTo>
                  <a:pt x="0" y="0"/>
                </a:lnTo>
                <a:close/>
              </a:path>
            </a:pathLst>
          </a:custGeom>
          <a:solidFill>
            <a:schemeClr val="tx1">
              <a:lumMod val="75000"/>
              <a:lumOff val="25000"/>
            </a:schemeClr>
          </a:solidFill>
          <a:ln w="6350" cap="flat">
            <a:noFill/>
            <a:prstDash val="solid"/>
            <a:miter lim="800000"/>
          </a:ln>
        </p:spPr>
        <p:txBody>
          <a:bodyPr vert="horz" wrap="square" lIns="121920" tIns="60960" rIns="121920" bIns="60960" numCol="1" anchor="t" anchorCtr="0" compatLnSpc="1"/>
          <a:lstStyle/>
          <a:p>
            <a:endParaRPr lang="zh-CN" altLang="en-US" sz="2400"/>
          </a:p>
        </p:txBody>
      </p:sp>
      <p:sp>
        <p:nvSpPr>
          <p:cNvPr id="3" name="原创设计师QQ598969553             _2"/>
          <p:cNvSpPr/>
          <p:nvPr/>
        </p:nvSpPr>
        <p:spPr bwMode="auto">
          <a:xfrm>
            <a:off x="133179" y="301499"/>
            <a:ext cx="288151" cy="577340"/>
          </a:xfrm>
          <a:custGeom>
            <a:avLst/>
            <a:gdLst>
              <a:gd name="T0" fmla="*/ 0 w 278"/>
              <a:gd name="T1" fmla="*/ 0 h 557"/>
              <a:gd name="T2" fmla="*/ 278 w 278"/>
              <a:gd name="T3" fmla="*/ 278 h 557"/>
              <a:gd name="T4" fmla="*/ 0 w 278"/>
              <a:gd name="T5" fmla="*/ 557 h 557"/>
              <a:gd name="T6" fmla="*/ 0 w 278"/>
              <a:gd name="T7" fmla="*/ 0 h 557"/>
            </a:gdLst>
            <a:ahLst/>
            <a:cxnLst>
              <a:cxn ang="0">
                <a:pos x="T0" y="T1"/>
              </a:cxn>
              <a:cxn ang="0">
                <a:pos x="T2" y="T3"/>
              </a:cxn>
              <a:cxn ang="0">
                <a:pos x="T4" y="T5"/>
              </a:cxn>
              <a:cxn ang="0">
                <a:pos x="T6" y="T7"/>
              </a:cxn>
            </a:cxnLst>
            <a:rect l="0" t="0" r="r" b="b"/>
            <a:pathLst>
              <a:path w="278" h="557">
                <a:moveTo>
                  <a:pt x="0" y="0"/>
                </a:moveTo>
                <a:lnTo>
                  <a:pt x="278" y="278"/>
                </a:lnTo>
                <a:lnTo>
                  <a:pt x="0" y="557"/>
                </a:lnTo>
                <a:lnTo>
                  <a:pt x="0" y="0"/>
                </a:lnTo>
                <a:close/>
              </a:path>
            </a:pathLst>
          </a:custGeom>
          <a:solidFill>
            <a:schemeClr val="accent1"/>
          </a:solidFill>
          <a:ln>
            <a:noFill/>
          </a:ln>
        </p:spPr>
        <p:txBody>
          <a:bodyPr vert="horz" wrap="square" lIns="121920" tIns="60960" rIns="121920" bIns="60960" numCol="1" anchor="t" anchorCtr="0" compatLnSpc="1"/>
          <a:lstStyle/>
          <a:p>
            <a:endParaRPr lang="zh-CN" altLang="en-US" sz="2400"/>
          </a:p>
        </p:txBody>
      </p:sp>
      <p:sp>
        <p:nvSpPr>
          <p:cNvPr id="4" name="原创设计师QQ598969553             _3"/>
          <p:cNvSpPr>
            <a:spLocks noChangeArrowheads="1"/>
          </p:cNvSpPr>
          <p:nvPr/>
        </p:nvSpPr>
        <p:spPr bwMode="auto">
          <a:xfrm>
            <a:off x="618067" y="260859"/>
            <a:ext cx="1695450" cy="410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spcBef>
                <a:spcPct val="0"/>
              </a:spcBef>
              <a:spcAft>
                <a:spcPct val="0"/>
              </a:spcAft>
            </a:pPr>
            <a:r>
              <a:rPr lang="zh-CN" altLang="en-US" sz="2665" b="1" dirty="0">
                <a:solidFill>
                  <a:schemeClr val="accent1"/>
                </a:solidFill>
                <a:latin typeface="Impact" panose="020B0806030902050204" pitchFamily="34" charset="0"/>
                <a:ea typeface="微软雅黑" panose="020B0503020204020204" charset="-122"/>
                <a:cs typeface="宋体" panose="02010600030101010101" pitchFamily="2" charset="-122"/>
              </a:rPr>
              <a:t>区块链</a:t>
            </a:r>
            <a:r>
              <a:rPr lang="zh-CN" altLang="en-US" sz="2665" b="1" dirty="0">
                <a:solidFill>
                  <a:schemeClr val="accent2"/>
                </a:solidFill>
                <a:latin typeface="Impact" panose="020B0806030902050204" pitchFamily="34" charset="0"/>
                <a:ea typeface="微软雅黑" panose="020B0503020204020204" charset="-122"/>
                <a:cs typeface="宋体" panose="02010600030101010101" pitchFamily="2" charset="-122"/>
              </a:rPr>
              <a:t>简介</a:t>
            </a:r>
            <a:endParaRPr lang="en-US" altLang="zh-CN" sz="2665" b="1" dirty="0">
              <a:solidFill>
                <a:schemeClr val="accent2"/>
              </a:solidFill>
              <a:latin typeface="Impact" panose="020B0806030902050204" pitchFamily="34" charset="0"/>
              <a:ea typeface="微软雅黑" panose="020B0503020204020204" charset="-122"/>
              <a:cs typeface="宋体" panose="02010600030101010101" pitchFamily="2" charset="-122"/>
            </a:endParaRPr>
          </a:p>
        </p:txBody>
      </p:sp>
      <p:sp>
        <p:nvSpPr>
          <p:cNvPr id="5" name="原创设计师QQ598969553             _4"/>
          <p:cNvSpPr>
            <a:spLocks noChangeArrowheads="1"/>
          </p:cNvSpPr>
          <p:nvPr/>
        </p:nvSpPr>
        <p:spPr bwMode="auto">
          <a:xfrm>
            <a:off x="623392" y="721863"/>
            <a:ext cx="2400808" cy="163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fontAlgn="base">
              <a:spcBef>
                <a:spcPct val="0"/>
              </a:spcBef>
              <a:spcAft>
                <a:spcPct val="0"/>
              </a:spcAft>
              <a:buFont typeface="Arial" panose="020B0604020202020204" pitchFamily="34" charset="0"/>
              <a:buNone/>
            </a:pPr>
            <a:r>
              <a:rPr lang="en-US" altLang="zh-CN" sz="1065" b="1" dirty="0">
                <a:solidFill>
                  <a:srgbClr val="53585E"/>
                </a:solidFill>
                <a:latin typeface="Arial" panose="020B0604020202020204" pitchFamily="34" charset="0"/>
                <a:cs typeface="Arial" panose="020B0604020202020204" pitchFamily="34" charset="0"/>
              </a:rPr>
              <a:t>What is Blcokchain</a:t>
            </a:r>
            <a:endParaRPr lang="zh-CN" altLang="en-US" sz="1065" b="1" dirty="0">
              <a:solidFill>
                <a:srgbClr val="53585E"/>
              </a:solidFill>
              <a:latin typeface="Arial" panose="020B0604020202020204" pitchFamily="34" charset="0"/>
              <a:cs typeface="Arial" panose="020B0604020202020204" pitchFamily="34" charset="0"/>
            </a:endParaRPr>
          </a:p>
        </p:txBody>
      </p:sp>
      <p:sp>
        <p:nvSpPr>
          <p:cNvPr id="6" name="原创设计师QQ598969553             _5"/>
          <p:cNvSpPr/>
          <p:nvPr/>
        </p:nvSpPr>
        <p:spPr>
          <a:xfrm>
            <a:off x="5615947" y="1605009"/>
            <a:ext cx="960107" cy="960107"/>
          </a:xfrm>
          <a:prstGeom prst="diamond">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400" b="1" dirty="0"/>
              <a:t>1</a:t>
            </a:r>
            <a:endParaRPr lang="en-US" sz="2400" b="1" dirty="0"/>
          </a:p>
        </p:txBody>
      </p:sp>
      <p:cxnSp>
        <p:nvCxnSpPr>
          <p:cNvPr id="8" name="原创设计师QQ598969553             _6"/>
          <p:cNvCxnSpPr>
            <a:stCxn id="6" idx="2"/>
            <a:endCxn id="23" idx="0"/>
          </p:cNvCxnSpPr>
          <p:nvPr/>
        </p:nvCxnSpPr>
        <p:spPr>
          <a:xfrm>
            <a:off x="6096000" y="2565115"/>
            <a:ext cx="0" cy="2212607"/>
          </a:xfrm>
          <a:prstGeom prst="line">
            <a:avLst/>
          </a:prstGeom>
          <a:ln w="63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8" name="原创设计师QQ598969553             _7"/>
          <p:cNvCxnSpPr>
            <a:stCxn id="6" idx="1"/>
          </p:cNvCxnSpPr>
          <p:nvPr/>
        </p:nvCxnSpPr>
        <p:spPr>
          <a:xfrm flipH="1">
            <a:off x="5231904" y="2085062"/>
            <a:ext cx="384043" cy="0"/>
          </a:xfrm>
          <a:prstGeom prst="line">
            <a:avLst/>
          </a:prstGeom>
          <a:ln w="63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9" name="原创设计师QQ598969553             _8"/>
          <p:cNvSpPr/>
          <p:nvPr/>
        </p:nvSpPr>
        <p:spPr>
          <a:xfrm>
            <a:off x="1871531" y="1433867"/>
            <a:ext cx="3168352" cy="3456384"/>
          </a:xfrm>
          <a:prstGeom prst="rect">
            <a:avLst/>
          </a:prstGeom>
          <a:solidFill>
            <a:schemeClr val="bg1">
              <a:lumMod val="85000"/>
              <a:alpha val="20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noAutofit/>
          </a:bodyPr>
          <a:lstStyle/>
          <a:p>
            <a:pPr algn="ctr"/>
            <a:endParaRPr lang="zh-CN" altLang="en-US" sz="1600"/>
          </a:p>
        </p:txBody>
      </p:sp>
      <p:sp>
        <p:nvSpPr>
          <p:cNvPr id="11" name="原创设计师QQ598969553             _9"/>
          <p:cNvSpPr/>
          <p:nvPr/>
        </p:nvSpPr>
        <p:spPr>
          <a:xfrm>
            <a:off x="1964443" y="2978437"/>
            <a:ext cx="2979429" cy="1799285"/>
          </a:xfrm>
          <a:prstGeom prst="rect">
            <a:avLst/>
          </a:prstGeom>
          <a:blipFill rotWithShape="1">
            <a:blip r:embed="rId1" cstate="screen"/>
            <a:stretch>
              <a:fillRect/>
            </a:stretch>
          </a:blip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noAutofit/>
          </a:bodyPr>
          <a:lstStyle/>
          <a:p>
            <a:pPr algn="ctr"/>
            <a:endParaRPr lang="zh-CN" altLang="en-US" sz="1600"/>
          </a:p>
        </p:txBody>
      </p:sp>
      <p:cxnSp>
        <p:nvCxnSpPr>
          <p:cNvPr id="13" name="原创设计师QQ598969553             _10"/>
          <p:cNvCxnSpPr/>
          <p:nvPr/>
        </p:nvCxnSpPr>
        <p:spPr>
          <a:xfrm>
            <a:off x="1985963" y="2085062"/>
            <a:ext cx="2957909" cy="0"/>
          </a:xfrm>
          <a:prstGeom prst="line">
            <a:avLst/>
          </a:prstGeom>
          <a:ln w="63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4" name="原创设计师QQ598969553             _11"/>
          <p:cNvSpPr>
            <a:spLocks noChangeArrowheads="1"/>
          </p:cNvSpPr>
          <p:nvPr/>
        </p:nvSpPr>
        <p:spPr bwMode="auto">
          <a:xfrm>
            <a:off x="1986280" y="1593850"/>
            <a:ext cx="2957830"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just" fontAlgn="base">
              <a:lnSpc>
                <a:spcPct val="130000"/>
              </a:lnSpc>
              <a:spcBef>
                <a:spcPct val="0"/>
              </a:spcBef>
              <a:spcAft>
                <a:spcPct val="0"/>
              </a:spcAft>
            </a:pPr>
            <a:r>
              <a:rPr lang="zh-CN" altLang="id-ID" sz="2400" b="1" dirty="0">
                <a:solidFill>
                  <a:srgbClr val="404040"/>
                </a:solidFill>
                <a:latin typeface="微软雅黑" panose="020B0503020204020204" charset="-122"/>
                <a:ea typeface="微软雅黑" panose="020B0503020204020204" charset="-122"/>
              </a:rPr>
              <a:t>一句话区块链是什么</a:t>
            </a:r>
            <a:endParaRPr lang="zh-CN" altLang="en-US" sz="2000" b="1" dirty="0">
              <a:solidFill>
                <a:schemeClr val="tx1">
                  <a:lumMod val="75000"/>
                  <a:lumOff val="25000"/>
                </a:schemeClr>
              </a:solidFill>
              <a:latin typeface="微软雅黑" panose="020B0503020204020204" charset="-122"/>
              <a:ea typeface="微软雅黑" panose="020B0503020204020204" charset="-122"/>
              <a:cs typeface="Arial" panose="020B0604020202020204" pitchFamily="34" charset="0"/>
            </a:endParaRPr>
          </a:p>
        </p:txBody>
      </p:sp>
      <p:sp>
        <p:nvSpPr>
          <p:cNvPr id="15" name="原创设计师QQ598969553             _12"/>
          <p:cNvSpPr>
            <a:spLocks noChangeArrowheads="1"/>
          </p:cNvSpPr>
          <p:nvPr/>
        </p:nvSpPr>
        <p:spPr bwMode="auto">
          <a:xfrm>
            <a:off x="1985963" y="2183175"/>
            <a:ext cx="2957909"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fontAlgn="base">
              <a:lnSpc>
                <a:spcPct val="130000"/>
              </a:lnSpc>
              <a:spcBef>
                <a:spcPct val="0"/>
              </a:spcBef>
              <a:spcAft>
                <a:spcPct val="0"/>
              </a:spcAft>
            </a:pPr>
            <a:r>
              <a:rPr lang="en-US" altLang="zh-CN" sz="1400" dirty="0">
                <a:solidFill>
                  <a:srgbClr val="595959"/>
                </a:solidFill>
                <a:latin typeface="微软雅黑" panose="020B0503020204020204" charset="-122"/>
                <a:ea typeface="微软雅黑" panose="020B0503020204020204" charset="-122"/>
              </a:rPr>
              <a:t>区块链是一个分布式的数据库。</a:t>
            </a:r>
            <a:endParaRPr lang="zh-CN" altLang="id-ID" sz="1400" dirty="0">
              <a:solidFill>
                <a:schemeClr val="tx1">
                  <a:lumMod val="50000"/>
                  <a:lumOff val="50000"/>
                </a:schemeClr>
              </a:solidFill>
              <a:latin typeface="微软雅黑" panose="020B0503020204020204" charset="-122"/>
              <a:ea typeface="微软雅黑" panose="020B0503020204020204" charset="-122"/>
              <a:cs typeface="Arial" panose="020B0604020202020204" pitchFamily="34" charset="0"/>
            </a:endParaRPr>
          </a:p>
        </p:txBody>
      </p:sp>
      <p:sp>
        <p:nvSpPr>
          <p:cNvPr id="23" name="原创设计师QQ598969553             _13"/>
          <p:cNvSpPr/>
          <p:nvPr/>
        </p:nvSpPr>
        <p:spPr>
          <a:xfrm>
            <a:off x="5615947" y="4777722"/>
            <a:ext cx="960107" cy="960107"/>
          </a:xfrm>
          <a:prstGeom prst="diamond">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400" b="1" dirty="0"/>
              <a:t>2</a:t>
            </a:r>
            <a:endParaRPr lang="en-US" altLang="zh-CN" sz="2400" b="1" dirty="0"/>
          </a:p>
        </p:txBody>
      </p:sp>
      <p:cxnSp>
        <p:nvCxnSpPr>
          <p:cNvPr id="24" name="原创设计师QQ598969553             _14"/>
          <p:cNvCxnSpPr/>
          <p:nvPr/>
        </p:nvCxnSpPr>
        <p:spPr>
          <a:xfrm flipH="1">
            <a:off x="6576053" y="5257775"/>
            <a:ext cx="384043" cy="0"/>
          </a:xfrm>
          <a:prstGeom prst="line">
            <a:avLst/>
          </a:prstGeom>
          <a:ln w="63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5" name="原创设计师QQ598969553             _15"/>
          <p:cNvSpPr/>
          <p:nvPr/>
        </p:nvSpPr>
        <p:spPr>
          <a:xfrm>
            <a:off x="7144571" y="2669993"/>
            <a:ext cx="3168352" cy="3456384"/>
          </a:xfrm>
          <a:prstGeom prst="rect">
            <a:avLst/>
          </a:prstGeom>
          <a:solidFill>
            <a:schemeClr val="bg1">
              <a:lumMod val="85000"/>
              <a:alpha val="20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noAutofit/>
          </a:bodyPr>
          <a:lstStyle/>
          <a:p>
            <a:pPr algn="ctr"/>
            <a:endParaRPr lang="zh-CN" altLang="en-US" sz="1600"/>
          </a:p>
        </p:txBody>
      </p:sp>
      <p:sp>
        <p:nvSpPr>
          <p:cNvPr id="26" name="原创设计师QQ598969553             _16"/>
          <p:cNvSpPr/>
          <p:nvPr/>
        </p:nvSpPr>
        <p:spPr>
          <a:xfrm>
            <a:off x="7237483" y="2978246"/>
            <a:ext cx="2979429" cy="1799285"/>
          </a:xfrm>
          <a:prstGeom prst="rect">
            <a:avLst/>
          </a:prstGeom>
          <a:blipFill rotWithShape="1">
            <a:blip r:embed="rId2" cstate="screen"/>
            <a:stretch>
              <a:fillRect/>
            </a:stretch>
          </a:blip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noAutofit/>
          </a:bodyPr>
          <a:lstStyle/>
          <a:p>
            <a:pPr algn="ctr"/>
            <a:endParaRPr lang="zh-CN" altLang="en-US" sz="1600"/>
          </a:p>
        </p:txBody>
      </p:sp>
      <p:sp>
        <p:nvSpPr>
          <p:cNvPr id="29" name="原创设计师QQ598969553             _19"/>
          <p:cNvSpPr>
            <a:spLocks noChangeArrowheads="1"/>
          </p:cNvSpPr>
          <p:nvPr/>
        </p:nvSpPr>
        <p:spPr bwMode="auto">
          <a:xfrm>
            <a:off x="7259003" y="4934249"/>
            <a:ext cx="2957909"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fontAlgn="base">
              <a:lnSpc>
                <a:spcPct val="130000"/>
              </a:lnSpc>
              <a:spcBef>
                <a:spcPct val="0"/>
              </a:spcBef>
              <a:spcAft>
                <a:spcPct val="0"/>
              </a:spcAft>
            </a:pPr>
            <a:r>
              <a:rPr lang="en-US" altLang="zh-CN" sz="1400" dirty="0">
                <a:solidFill>
                  <a:srgbClr val="595959"/>
                </a:solidFill>
                <a:latin typeface="微软雅黑" panose="020B0503020204020204" charset="-122"/>
                <a:ea typeface="微软雅黑" panose="020B0503020204020204" charset="-122"/>
              </a:rPr>
              <a:t>数据以区块的形式存储，每个区块之间有相互耦合，牵一发而动全身，因此有了不可篡改的特性。</a:t>
            </a:r>
            <a:r>
              <a:rPr lang="en-US" altLang="zh-CN" sz="1335" dirty="0">
                <a:solidFill>
                  <a:schemeClr val="tx1">
                    <a:lumMod val="50000"/>
                    <a:lumOff val="50000"/>
                  </a:schemeClr>
                </a:solidFill>
                <a:cs typeface="Arial" panose="020B0604020202020204" pitchFamily="34" charset="0"/>
              </a:rPr>
              <a:t> </a:t>
            </a:r>
            <a:endParaRPr lang="en-US" altLang="zh-CN" sz="1335" dirty="0">
              <a:solidFill>
                <a:schemeClr val="tx1">
                  <a:lumMod val="50000"/>
                  <a:lumOff val="50000"/>
                </a:schemeClr>
              </a:solidFill>
              <a:cs typeface="Arial" panose="020B0604020202020204" pitchFamily="34" charset="0"/>
            </a:endParaRPr>
          </a:p>
        </p:txBody>
      </p:sp>
      <p:cxnSp>
        <p:nvCxnSpPr>
          <p:cNvPr id="32" name="原创设计师QQ598969553             _20"/>
          <p:cNvCxnSpPr>
            <a:stCxn id="23" idx="2"/>
          </p:cNvCxnSpPr>
          <p:nvPr/>
        </p:nvCxnSpPr>
        <p:spPr>
          <a:xfrm>
            <a:off x="6096000" y="5737829"/>
            <a:ext cx="0" cy="1119325"/>
          </a:xfrm>
          <a:prstGeom prst="line">
            <a:avLst/>
          </a:prstGeom>
          <a:ln w="63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up)">
                                      <p:cBhvr>
                                        <p:cTn id="7" dur="500"/>
                                        <p:tgtEl>
                                          <p:spTgt spid="8"/>
                                        </p:tgtEl>
                                      </p:cBhvr>
                                    </p:animEffect>
                                  </p:childTnLst>
                                </p:cTn>
                              </p:par>
                              <p:par>
                                <p:cTn id="8" presetID="53" presetClass="entr" presetSubtype="16" fill="hold" grpId="0" nodeType="withEffect">
                                  <p:stCondLst>
                                    <p:cond delay="0"/>
                                  </p:stCondLst>
                                  <p:childTnLst>
                                    <p:set>
                                      <p:cBhvr>
                                        <p:cTn id="9" dur="1" fill="hold">
                                          <p:stCondLst>
                                            <p:cond delay="0"/>
                                          </p:stCondLst>
                                        </p:cTn>
                                        <p:tgtEl>
                                          <p:spTgt spid="23"/>
                                        </p:tgtEl>
                                        <p:attrNameLst>
                                          <p:attrName>style.visibility</p:attrName>
                                        </p:attrNameLst>
                                      </p:cBhvr>
                                      <p:to>
                                        <p:strVal val="visible"/>
                                      </p:to>
                                    </p:set>
                                    <p:anim calcmode="lin" valueType="num">
                                      <p:cBhvr>
                                        <p:cTn id="10" dur="500" fill="hold"/>
                                        <p:tgtEl>
                                          <p:spTgt spid="23"/>
                                        </p:tgtEl>
                                        <p:attrNameLst>
                                          <p:attrName>ppt_w</p:attrName>
                                        </p:attrNameLst>
                                      </p:cBhvr>
                                      <p:tavLst>
                                        <p:tav tm="0">
                                          <p:val>
                                            <p:fltVal val="0"/>
                                          </p:val>
                                        </p:tav>
                                        <p:tav tm="100000">
                                          <p:val>
                                            <p:strVal val="#ppt_w"/>
                                          </p:val>
                                        </p:tav>
                                      </p:tavLst>
                                    </p:anim>
                                    <p:anim calcmode="lin" valueType="num">
                                      <p:cBhvr>
                                        <p:cTn id="11" dur="500" fill="hold"/>
                                        <p:tgtEl>
                                          <p:spTgt spid="23"/>
                                        </p:tgtEl>
                                        <p:attrNameLst>
                                          <p:attrName>ppt_h</p:attrName>
                                        </p:attrNameLst>
                                      </p:cBhvr>
                                      <p:tavLst>
                                        <p:tav tm="0">
                                          <p:val>
                                            <p:fltVal val="0"/>
                                          </p:val>
                                        </p:tav>
                                        <p:tav tm="100000">
                                          <p:val>
                                            <p:strVal val="#ppt_h"/>
                                          </p:val>
                                        </p:tav>
                                      </p:tavLst>
                                    </p:anim>
                                    <p:animEffect transition="in" filter="fade">
                                      <p:cBhvr>
                                        <p:cTn id="12" dur="500"/>
                                        <p:tgtEl>
                                          <p:spTgt spid="23"/>
                                        </p:tgtEl>
                                      </p:cBhvr>
                                    </p:animEffect>
                                  </p:childTnLst>
                                </p:cTn>
                              </p:par>
                              <p:par>
                                <p:cTn id="13" presetID="22" presetClass="entr" presetSubtype="8" fill="hold" nodeType="withEffect">
                                  <p:stCondLst>
                                    <p:cond delay="500"/>
                                  </p:stCondLst>
                                  <p:childTnLst>
                                    <p:set>
                                      <p:cBhvr>
                                        <p:cTn id="14" dur="1" fill="hold">
                                          <p:stCondLst>
                                            <p:cond delay="0"/>
                                          </p:stCondLst>
                                        </p:cTn>
                                        <p:tgtEl>
                                          <p:spTgt spid="24"/>
                                        </p:tgtEl>
                                        <p:attrNameLst>
                                          <p:attrName>style.visibility</p:attrName>
                                        </p:attrNameLst>
                                      </p:cBhvr>
                                      <p:to>
                                        <p:strVal val="visible"/>
                                      </p:to>
                                    </p:set>
                                    <p:animEffect transition="in" filter="wipe(left)">
                                      <p:cBhvr>
                                        <p:cTn id="15" dur="500"/>
                                        <p:tgtEl>
                                          <p:spTgt spid="24"/>
                                        </p:tgtEl>
                                      </p:cBhvr>
                                    </p:animEffect>
                                  </p:childTnLst>
                                </p:cTn>
                              </p:par>
                              <p:par>
                                <p:cTn id="16" presetID="2" presetClass="entr" presetSubtype="2" fill="hold" grpId="0" nodeType="withEffect">
                                  <p:stCondLst>
                                    <p:cond delay="1000"/>
                                  </p:stCondLst>
                                  <p:childTnLst>
                                    <p:set>
                                      <p:cBhvr>
                                        <p:cTn id="17" dur="1" fill="hold">
                                          <p:stCondLst>
                                            <p:cond delay="0"/>
                                          </p:stCondLst>
                                        </p:cTn>
                                        <p:tgtEl>
                                          <p:spTgt spid="25"/>
                                        </p:tgtEl>
                                        <p:attrNameLst>
                                          <p:attrName>style.visibility</p:attrName>
                                        </p:attrNameLst>
                                      </p:cBhvr>
                                      <p:to>
                                        <p:strVal val="visible"/>
                                      </p:to>
                                    </p:set>
                                    <p:anim calcmode="lin" valueType="num">
                                      <p:cBhvr additive="base">
                                        <p:cTn id="18" dur="500" fill="hold"/>
                                        <p:tgtEl>
                                          <p:spTgt spid="25"/>
                                        </p:tgtEl>
                                        <p:attrNameLst>
                                          <p:attrName>ppt_x</p:attrName>
                                        </p:attrNameLst>
                                      </p:cBhvr>
                                      <p:tavLst>
                                        <p:tav tm="0">
                                          <p:val>
                                            <p:strVal val="1+#ppt_w/2"/>
                                          </p:val>
                                        </p:tav>
                                        <p:tav tm="100000">
                                          <p:val>
                                            <p:strVal val="#ppt_x"/>
                                          </p:val>
                                        </p:tav>
                                      </p:tavLst>
                                    </p:anim>
                                    <p:anim calcmode="lin" valueType="num">
                                      <p:cBhvr additive="base">
                                        <p:cTn id="19" dur="500" fill="hold"/>
                                        <p:tgtEl>
                                          <p:spTgt spid="25"/>
                                        </p:tgtEl>
                                        <p:attrNameLst>
                                          <p:attrName>ppt_y</p:attrName>
                                        </p:attrNameLst>
                                      </p:cBhvr>
                                      <p:tavLst>
                                        <p:tav tm="0">
                                          <p:val>
                                            <p:strVal val="#ppt_y"/>
                                          </p:val>
                                        </p:tav>
                                        <p:tav tm="100000">
                                          <p:val>
                                            <p:strVal val="#ppt_y"/>
                                          </p:val>
                                        </p:tav>
                                      </p:tavLst>
                                    </p:anim>
                                  </p:childTnLst>
                                </p:cTn>
                              </p:par>
                              <p:par>
                                <p:cTn id="20" presetID="2" presetClass="entr" presetSubtype="2" fill="hold" grpId="0" nodeType="withEffect">
                                  <p:stCondLst>
                                    <p:cond delay="1000"/>
                                  </p:stCondLst>
                                  <p:childTnLst>
                                    <p:set>
                                      <p:cBhvr>
                                        <p:cTn id="21" dur="1" fill="hold">
                                          <p:stCondLst>
                                            <p:cond delay="0"/>
                                          </p:stCondLst>
                                        </p:cTn>
                                        <p:tgtEl>
                                          <p:spTgt spid="26"/>
                                        </p:tgtEl>
                                        <p:attrNameLst>
                                          <p:attrName>style.visibility</p:attrName>
                                        </p:attrNameLst>
                                      </p:cBhvr>
                                      <p:to>
                                        <p:strVal val="visible"/>
                                      </p:to>
                                    </p:set>
                                    <p:anim calcmode="lin" valueType="num">
                                      <p:cBhvr additive="base">
                                        <p:cTn id="22" dur="500" fill="hold"/>
                                        <p:tgtEl>
                                          <p:spTgt spid="26"/>
                                        </p:tgtEl>
                                        <p:attrNameLst>
                                          <p:attrName>ppt_x</p:attrName>
                                        </p:attrNameLst>
                                      </p:cBhvr>
                                      <p:tavLst>
                                        <p:tav tm="0">
                                          <p:val>
                                            <p:strVal val="1+#ppt_w/2"/>
                                          </p:val>
                                        </p:tav>
                                        <p:tav tm="100000">
                                          <p:val>
                                            <p:strVal val="#ppt_x"/>
                                          </p:val>
                                        </p:tav>
                                      </p:tavLst>
                                    </p:anim>
                                    <p:anim calcmode="lin" valueType="num">
                                      <p:cBhvr additive="base">
                                        <p:cTn id="23" dur="500" fill="hold"/>
                                        <p:tgtEl>
                                          <p:spTgt spid="26"/>
                                        </p:tgtEl>
                                        <p:attrNameLst>
                                          <p:attrName>ppt_y</p:attrName>
                                        </p:attrNameLst>
                                      </p:cBhvr>
                                      <p:tavLst>
                                        <p:tav tm="0">
                                          <p:val>
                                            <p:strVal val="#ppt_y"/>
                                          </p:val>
                                        </p:tav>
                                        <p:tav tm="100000">
                                          <p:val>
                                            <p:strVal val="#ppt_y"/>
                                          </p:val>
                                        </p:tav>
                                      </p:tavLst>
                                    </p:anim>
                                  </p:childTnLst>
                                </p:cTn>
                              </p:par>
                              <p:par>
                                <p:cTn id="24" presetID="2" presetClass="entr" presetSubtype="2" fill="hold" grpId="0" nodeType="withEffect">
                                  <p:stCondLst>
                                    <p:cond delay="1000"/>
                                  </p:stCondLst>
                                  <p:childTnLst>
                                    <p:set>
                                      <p:cBhvr>
                                        <p:cTn id="25" dur="1" fill="hold">
                                          <p:stCondLst>
                                            <p:cond delay="0"/>
                                          </p:stCondLst>
                                        </p:cTn>
                                        <p:tgtEl>
                                          <p:spTgt spid="29"/>
                                        </p:tgtEl>
                                        <p:attrNameLst>
                                          <p:attrName>style.visibility</p:attrName>
                                        </p:attrNameLst>
                                      </p:cBhvr>
                                      <p:to>
                                        <p:strVal val="visible"/>
                                      </p:to>
                                    </p:set>
                                    <p:anim calcmode="lin" valueType="num">
                                      <p:cBhvr additive="base">
                                        <p:cTn id="26" dur="500" fill="hold"/>
                                        <p:tgtEl>
                                          <p:spTgt spid="29"/>
                                        </p:tgtEl>
                                        <p:attrNameLst>
                                          <p:attrName>ppt_x</p:attrName>
                                        </p:attrNameLst>
                                      </p:cBhvr>
                                      <p:tavLst>
                                        <p:tav tm="0">
                                          <p:val>
                                            <p:strVal val="1+#ppt_w/2"/>
                                          </p:val>
                                        </p:tav>
                                        <p:tav tm="100000">
                                          <p:val>
                                            <p:strVal val="#ppt_x"/>
                                          </p:val>
                                        </p:tav>
                                      </p:tavLst>
                                    </p:anim>
                                    <p:anim calcmode="lin" valueType="num">
                                      <p:cBhvr additive="base">
                                        <p:cTn id="27" dur="500" fill="hold"/>
                                        <p:tgtEl>
                                          <p:spTgt spid="29"/>
                                        </p:tgtEl>
                                        <p:attrNameLst>
                                          <p:attrName>ppt_y</p:attrName>
                                        </p:attrNameLst>
                                      </p:cBhvr>
                                      <p:tavLst>
                                        <p:tav tm="0">
                                          <p:val>
                                            <p:strVal val="#ppt_y"/>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32"/>
                                        </p:tgtEl>
                                        <p:attrNameLst>
                                          <p:attrName>style.visibility</p:attrName>
                                        </p:attrNameLst>
                                      </p:cBhvr>
                                      <p:to>
                                        <p:strVal val="visible"/>
                                      </p:to>
                                    </p:set>
                                    <p:animEffect transition="in" filter="wipe(up)">
                                      <p:cBhvr>
                                        <p:cTn id="32"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bldLvl="0" animBg="1"/>
      <p:bldP spid="25" grpId="0" bldLvl="0" animBg="1"/>
      <p:bldP spid="26" grpId="0" bldLvl="0" animBg="1"/>
      <p:bldP spid="2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原创设计师QQ598969553             _1"/>
          <p:cNvSpPr/>
          <p:nvPr/>
        </p:nvSpPr>
        <p:spPr>
          <a:xfrm>
            <a:off x="5615947" y="1303169"/>
            <a:ext cx="960107" cy="960107"/>
          </a:xfrm>
          <a:prstGeom prst="diamond">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400" b="1" dirty="0"/>
              <a:t>3</a:t>
            </a:r>
            <a:endParaRPr lang="en-US" sz="2400" b="1" dirty="0"/>
          </a:p>
        </p:txBody>
      </p:sp>
      <p:cxnSp>
        <p:nvCxnSpPr>
          <p:cNvPr id="8" name="原创设计师QQ598969553             _2"/>
          <p:cNvCxnSpPr>
            <a:stCxn id="6" idx="2"/>
            <a:endCxn id="23" idx="0"/>
          </p:cNvCxnSpPr>
          <p:nvPr/>
        </p:nvCxnSpPr>
        <p:spPr>
          <a:xfrm>
            <a:off x="6096000" y="2263275"/>
            <a:ext cx="0" cy="1863680"/>
          </a:xfrm>
          <a:prstGeom prst="line">
            <a:avLst/>
          </a:prstGeom>
          <a:ln w="63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8" name="原创设计师QQ598969553             _3"/>
          <p:cNvCxnSpPr>
            <a:stCxn id="6" idx="1"/>
          </p:cNvCxnSpPr>
          <p:nvPr/>
        </p:nvCxnSpPr>
        <p:spPr>
          <a:xfrm flipH="1">
            <a:off x="5231904" y="1783222"/>
            <a:ext cx="384043" cy="0"/>
          </a:xfrm>
          <a:prstGeom prst="line">
            <a:avLst/>
          </a:prstGeom>
          <a:ln w="63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9" name="原创设计师QQ598969553             _4"/>
          <p:cNvSpPr/>
          <p:nvPr/>
        </p:nvSpPr>
        <p:spPr>
          <a:xfrm>
            <a:off x="1871531" y="1132027"/>
            <a:ext cx="3168352" cy="3456384"/>
          </a:xfrm>
          <a:prstGeom prst="rect">
            <a:avLst/>
          </a:prstGeom>
          <a:solidFill>
            <a:schemeClr val="bg1">
              <a:lumMod val="85000"/>
              <a:alpha val="20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noAutofit/>
          </a:bodyPr>
          <a:lstStyle/>
          <a:p>
            <a:pPr algn="ctr"/>
            <a:endParaRPr lang="zh-CN" altLang="en-US" sz="1600"/>
          </a:p>
        </p:txBody>
      </p:sp>
      <p:sp>
        <p:nvSpPr>
          <p:cNvPr id="11" name="原创设计师QQ598969553             _5"/>
          <p:cNvSpPr/>
          <p:nvPr/>
        </p:nvSpPr>
        <p:spPr>
          <a:xfrm>
            <a:off x="1975238" y="2294962"/>
            <a:ext cx="2979429" cy="1799285"/>
          </a:xfrm>
          <a:prstGeom prst="rect">
            <a:avLst/>
          </a:prstGeom>
          <a:blipFill dpi="0" rotWithShape="1">
            <a:blip r:embed="rId1" cstate="screen"/>
            <a:srcRect/>
            <a:stretch>
              <a:fillRect l="58" r="58"/>
            </a:stretch>
          </a:blip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noAutofit/>
          </a:bodyPr>
          <a:lstStyle/>
          <a:p>
            <a:pPr algn="ctr"/>
            <a:endParaRPr lang="zh-CN" altLang="en-US" sz="1600"/>
          </a:p>
        </p:txBody>
      </p:sp>
      <p:sp>
        <p:nvSpPr>
          <p:cNvPr id="15" name="原创设计师QQ598969553             _8"/>
          <p:cNvSpPr>
            <a:spLocks noChangeArrowheads="1"/>
          </p:cNvSpPr>
          <p:nvPr/>
        </p:nvSpPr>
        <p:spPr bwMode="auto">
          <a:xfrm>
            <a:off x="1985963" y="1380955"/>
            <a:ext cx="2957909"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fontAlgn="base">
              <a:lnSpc>
                <a:spcPct val="130000"/>
              </a:lnSpc>
              <a:spcBef>
                <a:spcPct val="0"/>
              </a:spcBef>
              <a:spcAft>
                <a:spcPct val="0"/>
              </a:spcAft>
            </a:pPr>
            <a:r>
              <a:rPr lang="en-US" altLang="zh-CN" sz="1400" dirty="0">
                <a:solidFill>
                  <a:srgbClr val="595959"/>
                </a:solidFill>
                <a:latin typeface="微软雅黑" panose="020B0503020204020204" charset="-122"/>
                <a:ea typeface="微软雅黑" panose="020B0503020204020204" charset="-122"/>
              </a:rPr>
              <a:t>在这个分布式的数据库中，每个节点存储的信息是一样的，因此具有透明性和去中心化的特点。</a:t>
            </a:r>
            <a:endParaRPr lang="en-US" altLang="zh-CN" sz="1400" dirty="0">
              <a:solidFill>
                <a:srgbClr val="595959"/>
              </a:solidFill>
              <a:latin typeface="微软雅黑" panose="020B0503020204020204" charset="-122"/>
              <a:ea typeface="微软雅黑" panose="020B0503020204020204" charset="-122"/>
            </a:endParaRPr>
          </a:p>
        </p:txBody>
      </p:sp>
      <p:sp>
        <p:nvSpPr>
          <p:cNvPr id="23" name="原创设计师QQ598969553             _9"/>
          <p:cNvSpPr/>
          <p:nvPr/>
        </p:nvSpPr>
        <p:spPr>
          <a:xfrm>
            <a:off x="5615947" y="4126955"/>
            <a:ext cx="960107" cy="960107"/>
          </a:xfrm>
          <a:prstGeom prst="diamond">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400" b="1" dirty="0"/>
              <a:t>4</a:t>
            </a:r>
            <a:endParaRPr lang="en-US" sz="2400" b="1" dirty="0"/>
          </a:p>
        </p:txBody>
      </p:sp>
      <p:cxnSp>
        <p:nvCxnSpPr>
          <p:cNvPr id="24" name="原创设计师QQ598969553             _10"/>
          <p:cNvCxnSpPr/>
          <p:nvPr/>
        </p:nvCxnSpPr>
        <p:spPr>
          <a:xfrm flipH="1">
            <a:off x="6576053" y="4607009"/>
            <a:ext cx="384043" cy="0"/>
          </a:xfrm>
          <a:prstGeom prst="line">
            <a:avLst/>
          </a:prstGeom>
          <a:ln w="63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5" name="原创设计师QQ598969553             _11"/>
          <p:cNvSpPr/>
          <p:nvPr/>
        </p:nvSpPr>
        <p:spPr>
          <a:xfrm>
            <a:off x="7144571" y="2019226"/>
            <a:ext cx="3168352" cy="3456384"/>
          </a:xfrm>
          <a:prstGeom prst="rect">
            <a:avLst/>
          </a:prstGeom>
          <a:solidFill>
            <a:schemeClr val="bg1">
              <a:lumMod val="85000"/>
              <a:alpha val="20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noAutofit/>
          </a:bodyPr>
          <a:lstStyle/>
          <a:p>
            <a:pPr algn="ctr"/>
            <a:endParaRPr lang="zh-CN" altLang="en-US" sz="1600"/>
          </a:p>
        </p:txBody>
      </p:sp>
      <p:sp>
        <p:nvSpPr>
          <p:cNvPr id="26" name="原创设计师QQ598969553             _12"/>
          <p:cNvSpPr/>
          <p:nvPr/>
        </p:nvSpPr>
        <p:spPr>
          <a:xfrm>
            <a:off x="7237483" y="2295729"/>
            <a:ext cx="2979429" cy="1799285"/>
          </a:xfrm>
          <a:prstGeom prst="rect">
            <a:avLst/>
          </a:prstGeom>
          <a:blipFill dpi="0" rotWithShape="1">
            <a:blip r:embed="rId2" cstate="screen"/>
            <a:srcRect/>
            <a:stretch>
              <a:fillRect/>
            </a:stretch>
          </a:blip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noAutofit/>
          </a:bodyPr>
          <a:lstStyle/>
          <a:p>
            <a:pPr algn="ctr"/>
            <a:endParaRPr lang="zh-CN" altLang="en-US" sz="1600"/>
          </a:p>
        </p:txBody>
      </p:sp>
      <p:sp>
        <p:nvSpPr>
          <p:cNvPr id="29" name="原创设计师QQ598969553             _15"/>
          <p:cNvSpPr>
            <a:spLocks noChangeArrowheads="1"/>
          </p:cNvSpPr>
          <p:nvPr/>
        </p:nvSpPr>
        <p:spPr bwMode="auto">
          <a:xfrm>
            <a:off x="7259003" y="4282847"/>
            <a:ext cx="2957909"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fontAlgn="base">
              <a:lnSpc>
                <a:spcPct val="130000"/>
              </a:lnSpc>
              <a:spcBef>
                <a:spcPct val="0"/>
              </a:spcBef>
              <a:spcAft>
                <a:spcPct val="0"/>
              </a:spcAft>
            </a:pPr>
            <a:r>
              <a:rPr lang="zh-CN" altLang="id-ID" sz="1400" dirty="0">
                <a:solidFill>
                  <a:schemeClr val="tx1">
                    <a:lumMod val="50000"/>
                    <a:lumOff val="50000"/>
                  </a:schemeClr>
                </a:solidFill>
                <a:latin typeface="微软雅黑" panose="020B0503020204020204" charset="-122"/>
                <a:ea typeface="微软雅黑" panose="020B0503020204020204" charset="-122"/>
              </a:rPr>
              <a:t>为了保障每个节点的信息是一致的，在一个去中心化的体系下，就有了共识机制，挖矿就是其中的一种。</a:t>
            </a:r>
            <a:endParaRPr lang="zh-CN" altLang="id-ID" sz="1400" dirty="0">
              <a:solidFill>
                <a:schemeClr val="tx1">
                  <a:lumMod val="50000"/>
                  <a:lumOff val="50000"/>
                </a:schemeClr>
              </a:solidFill>
              <a:latin typeface="微软雅黑" panose="020B0503020204020204" charset="-122"/>
              <a:ea typeface="微软雅黑" panose="020B0503020204020204" charset="-122"/>
              <a:cs typeface="Arial" panose="020B0604020202020204" pitchFamily="34" charset="0"/>
            </a:endParaRPr>
          </a:p>
        </p:txBody>
      </p:sp>
      <p:cxnSp>
        <p:nvCxnSpPr>
          <p:cNvPr id="32" name="原创设计师QQ598969553             _16"/>
          <p:cNvCxnSpPr>
            <a:stCxn id="23" idx="2"/>
          </p:cNvCxnSpPr>
          <p:nvPr/>
        </p:nvCxnSpPr>
        <p:spPr>
          <a:xfrm>
            <a:off x="6096000" y="5087062"/>
            <a:ext cx="0" cy="646405"/>
          </a:xfrm>
          <a:prstGeom prst="line">
            <a:avLst/>
          </a:prstGeom>
          <a:ln w="6350">
            <a:solidFill>
              <a:schemeClr val="tx1">
                <a:lumMod val="75000"/>
                <a:lumOff val="25000"/>
              </a:schemeClr>
            </a:solidFill>
            <a:tailEnd type="diamond" w="lg" len="lg"/>
          </a:ln>
        </p:spPr>
        <p:style>
          <a:lnRef idx="1">
            <a:schemeClr val="accent1"/>
          </a:lnRef>
          <a:fillRef idx="0">
            <a:schemeClr val="accent1"/>
          </a:fillRef>
          <a:effectRef idx="0">
            <a:schemeClr val="accent1"/>
          </a:effectRef>
          <a:fontRef idx="minor">
            <a:schemeClr val="tx1"/>
          </a:fontRef>
        </p:style>
      </p:cxnSp>
      <p:cxnSp>
        <p:nvCxnSpPr>
          <p:cNvPr id="22" name="原创设计师QQ598969553             _17"/>
          <p:cNvCxnSpPr>
            <a:endCxn id="6" idx="0"/>
          </p:cNvCxnSpPr>
          <p:nvPr/>
        </p:nvCxnSpPr>
        <p:spPr>
          <a:xfrm>
            <a:off x="6096000" y="1270"/>
            <a:ext cx="0" cy="1301899"/>
          </a:xfrm>
          <a:prstGeom prst="line">
            <a:avLst/>
          </a:prstGeom>
          <a:ln w="63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0" name="原创设计师QQ598969553             _18"/>
          <p:cNvSpPr>
            <a:spLocks noChangeArrowheads="1"/>
          </p:cNvSpPr>
          <p:nvPr/>
        </p:nvSpPr>
        <p:spPr bwMode="auto">
          <a:xfrm>
            <a:off x="5615947" y="6021499"/>
            <a:ext cx="960107" cy="267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fontAlgn="base">
              <a:lnSpc>
                <a:spcPct val="130000"/>
              </a:lnSpc>
              <a:spcBef>
                <a:spcPct val="0"/>
              </a:spcBef>
              <a:spcAft>
                <a:spcPct val="0"/>
              </a:spcAft>
            </a:pPr>
            <a:r>
              <a:rPr lang="en-US" altLang="zh-CN" sz="1335" b="1" dirty="0">
                <a:solidFill>
                  <a:schemeClr val="tx1">
                    <a:lumMod val="75000"/>
                    <a:lumOff val="25000"/>
                  </a:schemeClr>
                </a:solidFill>
                <a:cs typeface="Arial" panose="020B0604020202020204" pitchFamily="34" charset="0"/>
              </a:rPr>
              <a:t>PRESENT</a:t>
            </a:r>
            <a:endParaRPr lang="zh-CN" altLang="en-US" sz="1335" b="1" dirty="0">
              <a:solidFill>
                <a:schemeClr val="tx1">
                  <a:lumMod val="75000"/>
                  <a:lumOff val="25000"/>
                </a:schemeClr>
              </a:solidFill>
              <a:cs typeface="Arial" panose="020B0604020202020204" pitchFamily="34" charset="0"/>
            </a:endParaRPr>
          </a:p>
        </p:txBody>
      </p:sp>
      <p:cxnSp>
        <p:nvCxnSpPr>
          <p:cNvPr id="401" name="Straight Connector 400"/>
          <p:cNvCxnSpPr/>
          <p:nvPr/>
        </p:nvCxnSpPr>
        <p:spPr>
          <a:xfrm>
            <a:off x="328295" y="6458585"/>
            <a:ext cx="12192000" cy="0"/>
          </a:xfrm>
          <a:prstGeom prst="line">
            <a:avLst/>
          </a:prstGeom>
          <a:ln w="12700">
            <a:solidFill>
              <a:schemeClr val="bg1">
                <a:lumMod val="65000"/>
              </a:schemeClr>
            </a:solidFill>
            <a:prstDash val="sysDot"/>
            <a:headEnd type="none" w="med" len="med"/>
            <a:tailEnd type="none"/>
          </a:ln>
        </p:spPr>
        <p:style>
          <a:lnRef idx="1">
            <a:schemeClr val="accent1"/>
          </a:lnRef>
          <a:fillRef idx="0">
            <a:schemeClr val="accent1"/>
          </a:fillRef>
          <a:effectRef idx="0">
            <a:schemeClr val="accent1"/>
          </a:effectRef>
          <a:fontRef idx="minor">
            <a:schemeClr val="tx1"/>
          </a:fontRef>
        </p:style>
      </p:cxnSp>
      <p:sp>
        <p:nvSpPr>
          <p:cNvPr id="3" name="Flowchart: Off-page Connector 28"/>
          <p:cNvSpPr/>
          <p:nvPr/>
        </p:nvSpPr>
        <p:spPr>
          <a:xfrm>
            <a:off x="11598275" y="6246813"/>
            <a:ext cx="377825" cy="422275"/>
          </a:xfrm>
          <a:prstGeom prst="flowChartOffpage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FFFFFF"/>
              </a:solidFill>
              <a:effectLst/>
              <a:uLnTx/>
              <a:uFillTx/>
              <a:latin typeface="+mn-lt"/>
              <a:ea typeface="+mn-ea"/>
              <a:cs typeface="+mn-cs"/>
            </a:endParaRPr>
          </a:p>
        </p:txBody>
      </p:sp>
      <p:sp>
        <p:nvSpPr>
          <p:cNvPr id="40" name="Subtitle 2"/>
          <p:cNvSpPr txBox="1"/>
          <p:nvPr/>
        </p:nvSpPr>
        <p:spPr>
          <a:xfrm>
            <a:off x="11507788" y="6289675"/>
            <a:ext cx="538162" cy="314325"/>
          </a:xfrm>
          <a:prstGeom prst="rect">
            <a:avLst/>
          </a:prstGeom>
          <a:noFill/>
          <a:ln w="9525">
            <a:noFill/>
          </a:ln>
        </p:spPr>
        <p:txBody>
          <a:bodyPr anchor="t">
            <a:spAutoFit/>
          </a:bodyPr>
          <a:p>
            <a:pPr algn="ctr">
              <a:lnSpc>
                <a:spcPct val="90000"/>
              </a:lnSpc>
              <a:spcBef>
                <a:spcPts val="1000"/>
              </a:spcBef>
              <a:buFont typeface="Arial" panose="020B0604020202020204" pitchFamily="34" charset="0"/>
              <a:buNone/>
            </a:pPr>
            <a:fld id="{9A0DB2DC-4C9A-4742-B13C-FB6460FD3503}" type="slidenum">
              <a:rPr lang="id-ID" altLang="zh-CN" sz="1600" dirty="0">
                <a:solidFill>
                  <a:srgbClr val="F2F2F2"/>
                </a:solidFill>
                <a:latin typeface="Calibri Light" panose="020F0302020204030204" pitchFamily="34" charset="0"/>
                <a:ea typeface="宋体" panose="02010600030101010101" pitchFamily="2" charset="-122"/>
              </a:rPr>
            </a:fld>
            <a:endParaRPr lang="id-ID" altLang="zh-CN" sz="1600" dirty="0">
              <a:solidFill>
                <a:srgbClr val="F2F2F2"/>
              </a:solidFill>
              <a:latin typeface="Calibri Light" panose="020F0302020204030204" pitchFamily="34" charset="0"/>
              <a:ea typeface="宋体" panose="02010600030101010101" pitchFamily="2" charset="-122"/>
            </a:endParaRPr>
          </a:p>
        </p:txBody>
      </p:sp>
      <p:grpSp>
        <p:nvGrpSpPr>
          <p:cNvPr id="402" name="Group 401"/>
          <p:cNvGrpSpPr/>
          <p:nvPr/>
        </p:nvGrpSpPr>
        <p:grpSpPr>
          <a:xfrm>
            <a:off x="5567363" y="6581775"/>
            <a:ext cx="1154112" cy="142875"/>
            <a:chOff x="7536566" y="6291405"/>
            <a:chExt cx="1154910" cy="144000"/>
          </a:xfrm>
        </p:grpSpPr>
        <p:sp>
          <p:nvSpPr>
            <p:cNvPr id="403" name="Oval 402"/>
            <p:cNvSpPr>
              <a:spLocks noChangeAspect="1"/>
            </p:cNvSpPr>
            <p:nvPr/>
          </p:nvSpPr>
          <p:spPr>
            <a:xfrm>
              <a:off x="7536566" y="6291405"/>
              <a:ext cx="144562" cy="144000"/>
            </a:xfrm>
            <a:prstGeom prst="ellipse">
              <a:avLst/>
            </a:prstGeom>
            <a:solidFill>
              <a:srgbClr val="0070C0"/>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4" name="Oval 403"/>
            <p:cNvSpPr>
              <a:spLocks noChangeAspect="1"/>
            </p:cNvSpPr>
            <p:nvPr/>
          </p:nvSpPr>
          <p:spPr>
            <a:xfrm>
              <a:off x="7704957" y="6291405"/>
              <a:ext cx="144562" cy="144000"/>
            </a:xfrm>
            <a:prstGeom prst="ellipse">
              <a:avLst/>
            </a:prstGeom>
            <a:solidFill>
              <a:schemeClr val="accent4">
                <a:alpha val="9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5" name="Oval 404"/>
            <p:cNvSpPr>
              <a:spLocks noChangeAspect="1"/>
            </p:cNvSpPr>
            <p:nvPr/>
          </p:nvSpPr>
          <p:spPr>
            <a:xfrm>
              <a:off x="7863817" y="6291405"/>
              <a:ext cx="144562" cy="144000"/>
            </a:xfrm>
            <a:prstGeom prst="ellipse">
              <a:avLst/>
            </a:prstGeom>
            <a:solidFill>
              <a:schemeClr val="accent2">
                <a:lumMod val="75000"/>
                <a:alpha val="9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6" name="Oval 405"/>
            <p:cNvSpPr>
              <a:spLocks noChangeAspect="1"/>
            </p:cNvSpPr>
            <p:nvPr/>
          </p:nvSpPr>
          <p:spPr>
            <a:xfrm>
              <a:off x="8041740" y="6291405"/>
              <a:ext cx="144562" cy="144000"/>
            </a:xfrm>
            <a:prstGeom prst="ellipse">
              <a:avLst/>
            </a:prstGeom>
            <a:solidFill>
              <a:srgbClr val="C00000">
                <a:alpha val="90000"/>
              </a:srgb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7" name="Oval 406"/>
            <p:cNvSpPr>
              <a:spLocks noChangeAspect="1"/>
            </p:cNvSpPr>
            <p:nvPr/>
          </p:nvSpPr>
          <p:spPr>
            <a:xfrm>
              <a:off x="8210131" y="6291405"/>
              <a:ext cx="144562" cy="144000"/>
            </a:xfrm>
            <a:prstGeom prst="ellipse">
              <a:avLst/>
            </a:prstGeom>
            <a:solidFill>
              <a:srgbClr val="FF0000">
                <a:alpha val="90000"/>
              </a:srgb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8" name="Oval 407"/>
            <p:cNvSpPr>
              <a:spLocks noChangeAspect="1"/>
            </p:cNvSpPr>
            <p:nvPr/>
          </p:nvSpPr>
          <p:spPr>
            <a:xfrm>
              <a:off x="8378523" y="6291405"/>
              <a:ext cx="144562" cy="144000"/>
            </a:xfrm>
            <a:prstGeom prst="ellipse">
              <a:avLst/>
            </a:prstGeom>
            <a:solidFill>
              <a:schemeClr val="accent6">
                <a:alpha val="9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9" name="Oval 408"/>
            <p:cNvSpPr>
              <a:spLocks noChangeAspect="1"/>
            </p:cNvSpPr>
            <p:nvPr/>
          </p:nvSpPr>
          <p:spPr>
            <a:xfrm>
              <a:off x="8546914" y="6291405"/>
              <a:ext cx="144562" cy="144000"/>
            </a:xfrm>
            <a:prstGeom prst="ellipse">
              <a:avLst/>
            </a:prstGeom>
            <a:solidFill>
              <a:srgbClr val="7030A0">
                <a:alpha val="90000"/>
              </a:srgb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gr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up)">
                                      <p:cBhvr>
                                        <p:cTn id="7" dur="500"/>
                                        <p:tgtEl>
                                          <p:spTgt spid="22"/>
                                        </p:tgtEl>
                                      </p:cBhvr>
                                    </p:animEffect>
                                  </p:childTnLst>
                                </p:cTn>
                              </p:par>
                              <p:par>
                                <p:cTn id="8" presetID="53" presetClass="entr" presetSubtype="16" fill="hold" grpId="0" nodeType="withEffect">
                                  <p:stCondLst>
                                    <p:cond delay="500"/>
                                  </p:stCondLst>
                                  <p:childTnLst>
                                    <p:set>
                                      <p:cBhvr>
                                        <p:cTn id="9" dur="1" fill="hold">
                                          <p:stCondLst>
                                            <p:cond delay="0"/>
                                          </p:stCondLst>
                                        </p:cTn>
                                        <p:tgtEl>
                                          <p:spTgt spid="6"/>
                                        </p:tgtEl>
                                        <p:attrNameLst>
                                          <p:attrName>style.visibility</p:attrName>
                                        </p:attrNameLst>
                                      </p:cBhvr>
                                      <p:to>
                                        <p:strVal val="visible"/>
                                      </p:to>
                                    </p:set>
                                    <p:anim calcmode="lin" valueType="num">
                                      <p:cBhvr>
                                        <p:cTn id="10" dur="500" fill="hold"/>
                                        <p:tgtEl>
                                          <p:spTgt spid="6"/>
                                        </p:tgtEl>
                                        <p:attrNameLst>
                                          <p:attrName>ppt_w</p:attrName>
                                        </p:attrNameLst>
                                      </p:cBhvr>
                                      <p:tavLst>
                                        <p:tav tm="0">
                                          <p:val>
                                            <p:fltVal val="0"/>
                                          </p:val>
                                        </p:tav>
                                        <p:tav tm="100000">
                                          <p:val>
                                            <p:strVal val="#ppt_w"/>
                                          </p:val>
                                        </p:tav>
                                      </p:tavLst>
                                    </p:anim>
                                    <p:anim calcmode="lin" valueType="num">
                                      <p:cBhvr>
                                        <p:cTn id="11" dur="500" fill="hold"/>
                                        <p:tgtEl>
                                          <p:spTgt spid="6"/>
                                        </p:tgtEl>
                                        <p:attrNameLst>
                                          <p:attrName>ppt_h</p:attrName>
                                        </p:attrNameLst>
                                      </p:cBhvr>
                                      <p:tavLst>
                                        <p:tav tm="0">
                                          <p:val>
                                            <p:fltVal val="0"/>
                                          </p:val>
                                        </p:tav>
                                        <p:tav tm="100000">
                                          <p:val>
                                            <p:strVal val="#ppt_h"/>
                                          </p:val>
                                        </p:tav>
                                      </p:tavLst>
                                    </p:anim>
                                    <p:animEffect transition="in" filter="fade">
                                      <p:cBhvr>
                                        <p:cTn id="12" dur="500"/>
                                        <p:tgtEl>
                                          <p:spTgt spid="6"/>
                                        </p:tgtEl>
                                      </p:cBhvr>
                                    </p:animEffect>
                                  </p:childTnLst>
                                </p:cTn>
                              </p:par>
                              <p:par>
                                <p:cTn id="13" presetID="22" presetClass="entr" presetSubtype="2" fill="hold" nodeType="withEffect">
                                  <p:stCondLst>
                                    <p:cond delay="1000"/>
                                  </p:stCondLst>
                                  <p:childTnLst>
                                    <p:set>
                                      <p:cBhvr>
                                        <p:cTn id="14" dur="1" fill="hold">
                                          <p:stCondLst>
                                            <p:cond delay="0"/>
                                          </p:stCondLst>
                                        </p:cTn>
                                        <p:tgtEl>
                                          <p:spTgt spid="18"/>
                                        </p:tgtEl>
                                        <p:attrNameLst>
                                          <p:attrName>style.visibility</p:attrName>
                                        </p:attrNameLst>
                                      </p:cBhvr>
                                      <p:to>
                                        <p:strVal val="visible"/>
                                      </p:to>
                                    </p:set>
                                    <p:animEffect transition="in" filter="wipe(right)">
                                      <p:cBhvr>
                                        <p:cTn id="15" dur="500"/>
                                        <p:tgtEl>
                                          <p:spTgt spid="18"/>
                                        </p:tgtEl>
                                      </p:cBhvr>
                                    </p:animEffect>
                                  </p:childTnLst>
                                </p:cTn>
                              </p:par>
                              <p:par>
                                <p:cTn id="16" presetID="2" presetClass="entr" presetSubtype="8" fill="hold" grpId="0" nodeType="withEffect">
                                  <p:stCondLst>
                                    <p:cond delay="1500"/>
                                  </p:stCondLst>
                                  <p:childTnLst>
                                    <p:set>
                                      <p:cBhvr>
                                        <p:cTn id="17" dur="1" fill="hold">
                                          <p:stCondLst>
                                            <p:cond delay="0"/>
                                          </p:stCondLst>
                                        </p:cTn>
                                        <p:tgtEl>
                                          <p:spTgt spid="9"/>
                                        </p:tgtEl>
                                        <p:attrNameLst>
                                          <p:attrName>style.visibility</p:attrName>
                                        </p:attrNameLst>
                                      </p:cBhvr>
                                      <p:to>
                                        <p:strVal val="visible"/>
                                      </p:to>
                                    </p:set>
                                    <p:anim calcmode="lin" valueType="num">
                                      <p:cBhvr additive="base">
                                        <p:cTn id="18" dur="500" fill="hold"/>
                                        <p:tgtEl>
                                          <p:spTgt spid="9"/>
                                        </p:tgtEl>
                                        <p:attrNameLst>
                                          <p:attrName>ppt_x</p:attrName>
                                        </p:attrNameLst>
                                      </p:cBhvr>
                                      <p:tavLst>
                                        <p:tav tm="0">
                                          <p:val>
                                            <p:strVal val="0-#ppt_w/2"/>
                                          </p:val>
                                        </p:tav>
                                        <p:tav tm="100000">
                                          <p:val>
                                            <p:strVal val="#ppt_x"/>
                                          </p:val>
                                        </p:tav>
                                      </p:tavLst>
                                    </p:anim>
                                    <p:anim calcmode="lin" valueType="num">
                                      <p:cBhvr additive="base">
                                        <p:cTn id="19" dur="500" fill="hold"/>
                                        <p:tgtEl>
                                          <p:spTgt spid="9"/>
                                        </p:tgtEl>
                                        <p:attrNameLst>
                                          <p:attrName>ppt_y</p:attrName>
                                        </p:attrNameLst>
                                      </p:cBhvr>
                                      <p:tavLst>
                                        <p:tav tm="0">
                                          <p:val>
                                            <p:strVal val="#ppt_y"/>
                                          </p:val>
                                        </p:tav>
                                        <p:tav tm="100000">
                                          <p:val>
                                            <p:strVal val="#ppt_y"/>
                                          </p:val>
                                        </p:tav>
                                      </p:tavLst>
                                    </p:anim>
                                  </p:childTnLst>
                                </p:cTn>
                              </p:par>
                              <p:par>
                                <p:cTn id="20" presetID="2" presetClass="entr" presetSubtype="8" fill="hold" grpId="0" nodeType="withEffect">
                                  <p:stCondLst>
                                    <p:cond delay="1500"/>
                                  </p:stCondLst>
                                  <p:childTnLst>
                                    <p:set>
                                      <p:cBhvr>
                                        <p:cTn id="21" dur="1" fill="hold">
                                          <p:stCondLst>
                                            <p:cond delay="0"/>
                                          </p:stCondLst>
                                        </p:cTn>
                                        <p:tgtEl>
                                          <p:spTgt spid="11"/>
                                        </p:tgtEl>
                                        <p:attrNameLst>
                                          <p:attrName>style.visibility</p:attrName>
                                        </p:attrNameLst>
                                      </p:cBhvr>
                                      <p:to>
                                        <p:strVal val="visible"/>
                                      </p:to>
                                    </p:set>
                                    <p:anim calcmode="lin" valueType="num">
                                      <p:cBhvr additive="base">
                                        <p:cTn id="22" dur="500" fill="hold"/>
                                        <p:tgtEl>
                                          <p:spTgt spid="11"/>
                                        </p:tgtEl>
                                        <p:attrNameLst>
                                          <p:attrName>ppt_x</p:attrName>
                                        </p:attrNameLst>
                                      </p:cBhvr>
                                      <p:tavLst>
                                        <p:tav tm="0">
                                          <p:val>
                                            <p:strVal val="0-#ppt_w/2"/>
                                          </p:val>
                                        </p:tav>
                                        <p:tav tm="100000">
                                          <p:val>
                                            <p:strVal val="#ppt_x"/>
                                          </p:val>
                                        </p:tav>
                                      </p:tavLst>
                                    </p:anim>
                                    <p:anim calcmode="lin" valueType="num">
                                      <p:cBhvr additive="base">
                                        <p:cTn id="23" dur="500" fill="hold"/>
                                        <p:tgtEl>
                                          <p:spTgt spid="11"/>
                                        </p:tgtEl>
                                        <p:attrNameLst>
                                          <p:attrName>ppt_y</p:attrName>
                                        </p:attrNameLst>
                                      </p:cBhvr>
                                      <p:tavLst>
                                        <p:tav tm="0">
                                          <p:val>
                                            <p:strVal val="#ppt_y"/>
                                          </p:val>
                                        </p:tav>
                                        <p:tav tm="100000">
                                          <p:val>
                                            <p:strVal val="#ppt_y"/>
                                          </p:val>
                                        </p:tav>
                                      </p:tavLst>
                                    </p:anim>
                                  </p:childTnLst>
                                </p:cTn>
                              </p:par>
                              <p:par>
                                <p:cTn id="24" presetID="2" presetClass="entr" presetSubtype="8" fill="hold" grpId="0" nodeType="withEffect">
                                  <p:stCondLst>
                                    <p:cond delay="1500"/>
                                  </p:stCondLst>
                                  <p:childTnLst>
                                    <p:set>
                                      <p:cBhvr>
                                        <p:cTn id="25" dur="1" fill="hold">
                                          <p:stCondLst>
                                            <p:cond delay="0"/>
                                          </p:stCondLst>
                                        </p:cTn>
                                        <p:tgtEl>
                                          <p:spTgt spid="15"/>
                                        </p:tgtEl>
                                        <p:attrNameLst>
                                          <p:attrName>style.visibility</p:attrName>
                                        </p:attrNameLst>
                                      </p:cBhvr>
                                      <p:to>
                                        <p:strVal val="visible"/>
                                      </p:to>
                                    </p:set>
                                    <p:anim calcmode="lin" valueType="num">
                                      <p:cBhvr additive="base">
                                        <p:cTn id="26" dur="500" fill="hold"/>
                                        <p:tgtEl>
                                          <p:spTgt spid="15"/>
                                        </p:tgtEl>
                                        <p:attrNameLst>
                                          <p:attrName>ppt_x</p:attrName>
                                        </p:attrNameLst>
                                      </p:cBhvr>
                                      <p:tavLst>
                                        <p:tav tm="0">
                                          <p:val>
                                            <p:strVal val="0-#ppt_w/2"/>
                                          </p:val>
                                        </p:tav>
                                        <p:tav tm="100000">
                                          <p:val>
                                            <p:strVal val="#ppt_x"/>
                                          </p:val>
                                        </p:tav>
                                      </p:tavLst>
                                    </p:anim>
                                    <p:anim calcmode="lin" valueType="num">
                                      <p:cBhvr additive="base">
                                        <p:cTn id="27" dur="500" fill="hold"/>
                                        <p:tgtEl>
                                          <p:spTgt spid="15"/>
                                        </p:tgtEl>
                                        <p:attrNameLst>
                                          <p:attrName>ppt_y</p:attrName>
                                        </p:attrNameLst>
                                      </p:cBhvr>
                                      <p:tavLst>
                                        <p:tav tm="0">
                                          <p:val>
                                            <p:strVal val="#ppt_y"/>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wipe(up)">
                                      <p:cBhvr>
                                        <p:cTn id="32" dur="500"/>
                                        <p:tgtEl>
                                          <p:spTgt spid="8"/>
                                        </p:tgtEl>
                                      </p:cBhvr>
                                    </p:animEffect>
                                  </p:childTnLst>
                                </p:cTn>
                              </p:par>
                              <p:par>
                                <p:cTn id="33" presetID="53" presetClass="entr" presetSubtype="16" fill="hold" grpId="0" nodeType="withEffect">
                                  <p:stCondLst>
                                    <p:cond delay="500"/>
                                  </p:stCondLst>
                                  <p:childTnLst>
                                    <p:set>
                                      <p:cBhvr>
                                        <p:cTn id="34" dur="1" fill="hold">
                                          <p:stCondLst>
                                            <p:cond delay="0"/>
                                          </p:stCondLst>
                                        </p:cTn>
                                        <p:tgtEl>
                                          <p:spTgt spid="23"/>
                                        </p:tgtEl>
                                        <p:attrNameLst>
                                          <p:attrName>style.visibility</p:attrName>
                                        </p:attrNameLst>
                                      </p:cBhvr>
                                      <p:to>
                                        <p:strVal val="visible"/>
                                      </p:to>
                                    </p:set>
                                    <p:anim calcmode="lin" valueType="num">
                                      <p:cBhvr>
                                        <p:cTn id="35" dur="500" fill="hold"/>
                                        <p:tgtEl>
                                          <p:spTgt spid="23"/>
                                        </p:tgtEl>
                                        <p:attrNameLst>
                                          <p:attrName>ppt_w</p:attrName>
                                        </p:attrNameLst>
                                      </p:cBhvr>
                                      <p:tavLst>
                                        <p:tav tm="0">
                                          <p:val>
                                            <p:fltVal val="0"/>
                                          </p:val>
                                        </p:tav>
                                        <p:tav tm="100000">
                                          <p:val>
                                            <p:strVal val="#ppt_w"/>
                                          </p:val>
                                        </p:tav>
                                      </p:tavLst>
                                    </p:anim>
                                    <p:anim calcmode="lin" valueType="num">
                                      <p:cBhvr>
                                        <p:cTn id="36" dur="500" fill="hold"/>
                                        <p:tgtEl>
                                          <p:spTgt spid="23"/>
                                        </p:tgtEl>
                                        <p:attrNameLst>
                                          <p:attrName>ppt_h</p:attrName>
                                        </p:attrNameLst>
                                      </p:cBhvr>
                                      <p:tavLst>
                                        <p:tav tm="0">
                                          <p:val>
                                            <p:fltVal val="0"/>
                                          </p:val>
                                        </p:tav>
                                        <p:tav tm="100000">
                                          <p:val>
                                            <p:strVal val="#ppt_h"/>
                                          </p:val>
                                        </p:tav>
                                      </p:tavLst>
                                    </p:anim>
                                    <p:animEffect transition="in" filter="fade">
                                      <p:cBhvr>
                                        <p:cTn id="37" dur="500"/>
                                        <p:tgtEl>
                                          <p:spTgt spid="23"/>
                                        </p:tgtEl>
                                      </p:cBhvr>
                                    </p:animEffect>
                                  </p:childTnLst>
                                </p:cTn>
                              </p:par>
                              <p:par>
                                <p:cTn id="38" presetID="22" presetClass="entr" presetSubtype="8" fill="hold" nodeType="withEffect">
                                  <p:stCondLst>
                                    <p:cond delay="1000"/>
                                  </p:stCondLst>
                                  <p:childTnLst>
                                    <p:set>
                                      <p:cBhvr>
                                        <p:cTn id="39" dur="1" fill="hold">
                                          <p:stCondLst>
                                            <p:cond delay="0"/>
                                          </p:stCondLst>
                                        </p:cTn>
                                        <p:tgtEl>
                                          <p:spTgt spid="24"/>
                                        </p:tgtEl>
                                        <p:attrNameLst>
                                          <p:attrName>style.visibility</p:attrName>
                                        </p:attrNameLst>
                                      </p:cBhvr>
                                      <p:to>
                                        <p:strVal val="visible"/>
                                      </p:to>
                                    </p:set>
                                    <p:animEffect transition="in" filter="wipe(left)">
                                      <p:cBhvr>
                                        <p:cTn id="40" dur="500"/>
                                        <p:tgtEl>
                                          <p:spTgt spid="24"/>
                                        </p:tgtEl>
                                      </p:cBhvr>
                                    </p:animEffect>
                                  </p:childTnLst>
                                </p:cTn>
                              </p:par>
                              <p:par>
                                <p:cTn id="41" presetID="2" presetClass="entr" presetSubtype="2" fill="hold" grpId="0" nodeType="withEffect">
                                  <p:stCondLst>
                                    <p:cond delay="1500"/>
                                  </p:stCondLst>
                                  <p:childTnLst>
                                    <p:set>
                                      <p:cBhvr>
                                        <p:cTn id="42" dur="1" fill="hold">
                                          <p:stCondLst>
                                            <p:cond delay="0"/>
                                          </p:stCondLst>
                                        </p:cTn>
                                        <p:tgtEl>
                                          <p:spTgt spid="25"/>
                                        </p:tgtEl>
                                        <p:attrNameLst>
                                          <p:attrName>style.visibility</p:attrName>
                                        </p:attrNameLst>
                                      </p:cBhvr>
                                      <p:to>
                                        <p:strVal val="visible"/>
                                      </p:to>
                                    </p:set>
                                    <p:anim calcmode="lin" valueType="num">
                                      <p:cBhvr additive="base">
                                        <p:cTn id="43" dur="500" fill="hold"/>
                                        <p:tgtEl>
                                          <p:spTgt spid="25"/>
                                        </p:tgtEl>
                                        <p:attrNameLst>
                                          <p:attrName>ppt_x</p:attrName>
                                        </p:attrNameLst>
                                      </p:cBhvr>
                                      <p:tavLst>
                                        <p:tav tm="0">
                                          <p:val>
                                            <p:strVal val="1+#ppt_w/2"/>
                                          </p:val>
                                        </p:tav>
                                        <p:tav tm="100000">
                                          <p:val>
                                            <p:strVal val="#ppt_x"/>
                                          </p:val>
                                        </p:tav>
                                      </p:tavLst>
                                    </p:anim>
                                    <p:anim calcmode="lin" valueType="num">
                                      <p:cBhvr additive="base">
                                        <p:cTn id="44" dur="500" fill="hold"/>
                                        <p:tgtEl>
                                          <p:spTgt spid="25"/>
                                        </p:tgtEl>
                                        <p:attrNameLst>
                                          <p:attrName>ppt_y</p:attrName>
                                        </p:attrNameLst>
                                      </p:cBhvr>
                                      <p:tavLst>
                                        <p:tav tm="0">
                                          <p:val>
                                            <p:strVal val="#ppt_y"/>
                                          </p:val>
                                        </p:tav>
                                        <p:tav tm="100000">
                                          <p:val>
                                            <p:strVal val="#ppt_y"/>
                                          </p:val>
                                        </p:tav>
                                      </p:tavLst>
                                    </p:anim>
                                  </p:childTnLst>
                                </p:cTn>
                              </p:par>
                              <p:par>
                                <p:cTn id="45" presetID="2" presetClass="entr" presetSubtype="2" fill="hold" grpId="0" nodeType="withEffect">
                                  <p:stCondLst>
                                    <p:cond delay="1500"/>
                                  </p:stCondLst>
                                  <p:childTnLst>
                                    <p:set>
                                      <p:cBhvr>
                                        <p:cTn id="46" dur="1" fill="hold">
                                          <p:stCondLst>
                                            <p:cond delay="0"/>
                                          </p:stCondLst>
                                        </p:cTn>
                                        <p:tgtEl>
                                          <p:spTgt spid="26"/>
                                        </p:tgtEl>
                                        <p:attrNameLst>
                                          <p:attrName>style.visibility</p:attrName>
                                        </p:attrNameLst>
                                      </p:cBhvr>
                                      <p:to>
                                        <p:strVal val="visible"/>
                                      </p:to>
                                    </p:set>
                                    <p:anim calcmode="lin" valueType="num">
                                      <p:cBhvr additive="base">
                                        <p:cTn id="47" dur="500" fill="hold"/>
                                        <p:tgtEl>
                                          <p:spTgt spid="26"/>
                                        </p:tgtEl>
                                        <p:attrNameLst>
                                          <p:attrName>ppt_x</p:attrName>
                                        </p:attrNameLst>
                                      </p:cBhvr>
                                      <p:tavLst>
                                        <p:tav tm="0">
                                          <p:val>
                                            <p:strVal val="1+#ppt_w/2"/>
                                          </p:val>
                                        </p:tav>
                                        <p:tav tm="100000">
                                          <p:val>
                                            <p:strVal val="#ppt_x"/>
                                          </p:val>
                                        </p:tav>
                                      </p:tavLst>
                                    </p:anim>
                                    <p:anim calcmode="lin" valueType="num">
                                      <p:cBhvr additive="base">
                                        <p:cTn id="48" dur="500" fill="hold"/>
                                        <p:tgtEl>
                                          <p:spTgt spid="26"/>
                                        </p:tgtEl>
                                        <p:attrNameLst>
                                          <p:attrName>ppt_y</p:attrName>
                                        </p:attrNameLst>
                                      </p:cBhvr>
                                      <p:tavLst>
                                        <p:tav tm="0">
                                          <p:val>
                                            <p:strVal val="#ppt_y"/>
                                          </p:val>
                                        </p:tav>
                                        <p:tav tm="100000">
                                          <p:val>
                                            <p:strVal val="#ppt_y"/>
                                          </p:val>
                                        </p:tav>
                                      </p:tavLst>
                                    </p:anim>
                                  </p:childTnLst>
                                </p:cTn>
                              </p:par>
                              <p:par>
                                <p:cTn id="49" presetID="2" presetClass="entr" presetSubtype="2" fill="hold" grpId="0" nodeType="withEffect">
                                  <p:stCondLst>
                                    <p:cond delay="1500"/>
                                  </p:stCondLst>
                                  <p:childTnLst>
                                    <p:set>
                                      <p:cBhvr>
                                        <p:cTn id="50" dur="1" fill="hold">
                                          <p:stCondLst>
                                            <p:cond delay="0"/>
                                          </p:stCondLst>
                                        </p:cTn>
                                        <p:tgtEl>
                                          <p:spTgt spid="29"/>
                                        </p:tgtEl>
                                        <p:attrNameLst>
                                          <p:attrName>style.visibility</p:attrName>
                                        </p:attrNameLst>
                                      </p:cBhvr>
                                      <p:to>
                                        <p:strVal val="visible"/>
                                      </p:to>
                                    </p:set>
                                    <p:anim calcmode="lin" valueType="num">
                                      <p:cBhvr additive="base">
                                        <p:cTn id="51" dur="500" fill="hold"/>
                                        <p:tgtEl>
                                          <p:spTgt spid="29"/>
                                        </p:tgtEl>
                                        <p:attrNameLst>
                                          <p:attrName>ppt_x</p:attrName>
                                        </p:attrNameLst>
                                      </p:cBhvr>
                                      <p:tavLst>
                                        <p:tav tm="0">
                                          <p:val>
                                            <p:strVal val="1+#ppt_w/2"/>
                                          </p:val>
                                        </p:tav>
                                        <p:tav tm="100000">
                                          <p:val>
                                            <p:strVal val="#ppt_x"/>
                                          </p:val>
                                        </p:tav>
                                      </p:tavLst>
                                    </p:anim>
                                    <p:anim calcmode="lin" valueType="num">
                                      <p:cBhvr additive="base">
                                        <p:cTn id="52" dur="500" fill="hold"/>
                                        <p:tgtEl>
                                          <p:spTgt spid="29"/>
                                        </p:tgtEl>
                                        <p:attrNameLst>
                                          <p:attrName>ppt_y</p:attrName>
                                        </p:attrNameLst>
                                      </p:cBhvr>
                                      <p:tavLst>
                                        <p:tav tm="0">
                                          <p:val>
                                            <p:strVal val="#ppt_y"/>
                                          </p:val>
                                        </p:tav>
                                        <p:tav tm="100000">
                                          <p:val>
                                            <p:strVal val="#ppt_y"/>
                                          </p:val>
                                        </p:tav>
                                      </p:tavLst>
                                    </p:anim>
                                  </p:childTnLst>
                                </p:cTn>
                              </p:par>
                              <p:par>
                                <p:cTn id="53" presetID="22" presetClass="entr" presetSubtype="1" fill="hold" nodeType="withEffect">
                                  <p:stCondLst>
                                    <p:cond delay="2000"/>
                                  </p:stCondLst>
                                  <p:childTnLst>
                                    <p:set>
                                      <p:cBhvr>
                                        <p:cTn id="54" dur="1" fill="hold">
                                          <p:stCondLst>
                                            <p:cond delay="0"/>
                                          </p:stCondLst>
                                        </p:cTn>
                                        <p:tgtEl>
                                          <p:spTgt spid="32"/>
                                        </p:tgtEl>
                                        <p:attrNameLst>
                                          <p:attrName>style.visibility</p:attrName>
                                        </p:attrNameLst>
                                      </p:cBhvr>
                                      <p:to>
                                        <p:strVal val="visible"/>
                                      </p:to>
                                    </p:set>
                                    <p:animEffect transition="in" filter="wipe(up)">
                                      <p:cBhvr>
                                        <p:cTn id="55" dur="500"/>
                                        <p:tgtEl>
                                          <p:spTgt spid="32"/>
                                        </p:tgtEl>
                                      </p:cBhvr>
                                    </p:animEffect>
                                  </p:childTnLst>
                                </p:cTn>
                              </p:par>
                              <p:par>
                                <p:cTn id="56" presetID="2" presetClass="entr" presetSubtype="4" fill="hold" grpId="0" nodeType="withEffect">
                                  <p:stCondLst>
                                    <p:cond delay="2500"/>
                                  </p:stCondLst>
                                  <p:childTnLst>
                                    <p:set>
                                      <p:cBhvr>
                                        <p:cTn id="57" dur="1" fill="hold">
                                          <p:stCondLst>
                                            <p:cond delay="0"/>
                                          </p:stCondLst>
                                        </p:cTn>
                                        <p:tgtEl>
                                          <p:spTgt spid="30"/>
                                        </p:tgtEl>
                                        <p:attrNameLst>
                                          <p:attrName>style.visibility</p:attrName>
                                        </p:attrNameLst>
                                      </p:cBhvr>
                                      <p:to>
                                        <p:strVal val="visible"/>
                                      </p:to>
                                    </p:set>
                                    <p:anim calcmode="lin" valueType="num">
                                      <p:cBhvr additive="base">
                                        <p:cTn id="58" dur="500" fill="hold"/>
                                        <p:tgtEl>
                                          <p:spTgt spid="30"/>
                                        </p:tgtEl>
                                        <p:attrNameLst>
                                          <p:attrName>ppt_x</p:attrName>
                                        </p:attrNameLst>
                                      </p:cBhvr>
                                      <p:tavLst>
                                        <p:tav tm="0">
                                          <p:val>
                                            <p:strVal val="#ppt_x"/>
                                          </p:val>
                                        </p:tav>
                                        <p:tav tm="100000">
                                          <p:val>
                                            <p:strVal val="#ppt_x"/>
                                          </p:val>
                                        </p:tav>
                                      </p:tavLst>
                                    </p:anim>
                                    <p:anim calcmode="lin" valueType="num">
                                      <p:cBhvr additive="base">
                                        <p:cTn id="59"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9" grpId="0" bldLvl="0" animBg="1"/>
      <p:bldP spid="11" grpId="0" bldLvl="0" animBg="1"/>
      <p:bldP spid="15" grpId="0"/>
      <p:bldP spid="23" grpId="0" bldLvl="0" animBg="1"/>
      <p:bldP spid="25" grpId="0" bldLvl="0" animBg="1"/>
      <p:bldP spid="26" grpId="0" bldLvl="0" animBg="1"/>
      <p:bldP spid="29" grpId="0"/>
      <p:bldP spid="3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401" name="Straight Connector 400"/>
          <p:cNvCxnSpPr/>
          <p:nvPr/>
        </p:nvCxnSpPr>
        <p:spPr>
          <a:xfrm>
            <a:off x="1004570" y="6458585"/>
            <a:ext cx="12192000" cy="0"/>
          </a:xfrm>
          <a:prstGeom prst="line">
            <a:avLst/>
          </a:prstGeom>
          <a:ln w="12700">
            <a:solidFill>
              <a:schemeClr val="bg1">
                <a:lumMod val="65000"/>
              </a:schemeClr>
            </a:solidFill>
            <a:prstDash val="sysDot"/>
            <a:headEnd type="none" w="med" len="med"/>
            <a:tailEnd type="none"/>
          </a:ln>
        </p:spPr>
        <p:style>
          <a:lnRef idx="1">
            <a:schemeClr val="accent1"/>
          </a:lnRef>
          <a:fillRef idx="0">
            <a:schemeClr val="accent1"/>
          </a:fillRef>
          <a:effectRef idx="0">
            <a:schemeClr val="accent1"/>
          </a:effectRef>
          <a:fontRef idx="minor">
            <a:schemeClr val="tx1"/>
          </a:fontRef>
        </p:style>
      </p:cxnSp>
      <p:sp>
        <p:nvSpPr>
          <p:cNvPr id="29" name="Flowchart: Off-page Connector 28"/>
          <p:cNvSpPr/>
          <p:nvPr/>
        </p:nvSpPr>
        <p:spPr>
          <a:xfrm>
            <a:off x="11598275" y="6246813"/>
            <a:ext cx="377825" cy="422275"/>
          </a:xfrm>
          <a:prstGeom prst="flowChartOffpage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FFFFFF"/>
              </a:solidFill>
              <a:effectLst/>
              <a:uLnTx/>
              <a:uFillTx/>
              <a:latin typeface="+mn-lt"/>
              <a:ea typeface="+mn-ea"/>
              <a:cs typeface="+mn-cs"/>
            </a:endParaRPr>
          </a:p>
        </p:txBody>
      </p:sp>
      <p:sp>
        <p:nvSpPr>
          <p:cNvPr id="40" name="Subtitle 2"/>
          <p:cNvSpPr txBox="1"/>
          <p:nvPr/>
        </p:nvSpPr>
        <p:spPr>
          <a:xfrm>
            <a:off x="11507788" y="6289675"/>
            <a:ext cx="538162" cy="314325"/>
          </a:xfrm>
          <a:prstGeom prst="rect">
            <a:avLst/>
          </a:prstGeom>
          <a:noFill/>
          <a:ln w="9525">
            <a:noFill/>
          </a:ln>
        </p:spPr>
        <p:txBody>
          <a:bodyPr anchor="t">
            <a:spAutoFit/>
          </a:bodyPr>
          <a:p>
            <a:pPr algn="ctr">
              <a:lnSpc>
                <a:spcPct val="90000"/>
              </a:lnSpc>
              <a:spcBef>
                <a:spcPts val="1000"/>
              </a:spcBef>
              <a:buFont typeface="Arial" panose="020B0604020202020204" pitchFamily="34" charset="0"/>
              <a:buNone/>
            </a:pPr>
            <a:fld id="{9A0DB2DC-4C9A-4742-B13C-FB6460FD3503}" type="slidenum">
              <a:rPr lang="id-ID" altLang="zh-CN" sz="1600" dirty="0">
                <a:solidFill>
                  <a:srgbClr val="F2F2F2"/>
                </a:solidFill>
                <a:latin typeface="Calibri Light" panose="020F0302020204030204" pitchFamily="34" charset="0"/>
                <a:ea typeface="宋体" panose="02010600030101010101" pitchFamily="2" charset="-122"/>
              </a:rPr>
            </a:fld>
            <a:endParaRPr lang="id-ID" altLang="zh-CN" sz="1600" dirty="0">
              <a:solidFill>
                <a:srgbClr val="F2F2F2"/>
              </a:solidFill>
              <a:latin typeface="Calibri Light" panose="020F0302020204030204" pitchFamily="34" charset="0"/>
              <a:ea typeface="宋体" panose="02010600030101010101" pitchFamily="2" charset="-122"/>
            </a:endParaRPr>
          </a:p>
        </p:txBody>
      </p:sp>
      <p:grpSp>
        <p:nvGrpSpPr>
          <p:cNvPr id="402" name="Group 401"/>
          <p:cNvGrpSpPr/>
          <p:nvPr/>
        </p:nvGrpSpPr>
        <p:grpSpPr>
          <a:xfrm>
            <a:off x="5567363" y="6581775"/>
            <a:ext cx="1154112" cy="142875"/>
            <a:chOff x="7536566" y="6291405"/>
            <a:chExt cx="1154910" cy="144000"/>
          </a:xfrm>
        </p:grpSpPr>
        <p:sp>
          <p:nvSpPr>
            <p:cNvPr id="403" name="Oval 402"/>
            <p:cNvSpPr>
              <a:spLocks noChangeAspect="1"/>
            </p:cNvSpPr>
            <p:nvPr/>
          </p:nvSpPr>
          <p:spPr>
            <a:xfrm>
              <a:off x="7536566" y="6291405"/>
              <a:ext cx="144562" cy="144000"/>
            </a:xfrm>
            <a:prstGeom prst="ellipse">
              <a:avLst/>
            </a:prstGeom>
            <a:solidFill>
              <a:srgbClr val="0070C0"/>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4" name="Oval 403"/>
            <p:cNvSpPr>
              <a:spLocks noChangeAspect="1"/>
            </p:cNvSpPr>
            <p:nvPr/>
          </p:nvSpPr>
          <p:spPr>
            <a:xfrm>
              <a:off x="7704957" y="6291405"/>
              <a:ext cx="144562" cy="144000"/>
            </a:xfrm>
            <a:prstGeom prst="ellipse">
              <a:avLst/>
            </a:prstGeom>
            <a:solidFill>
              <a:schemeClr val="accent4">
                <a:alpha val="9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5" name="Oval 404"/>
            <p:cNvSpPr>
              <a:spLocks noChangeAspect="1"/>
            </p:cNvSpPr>
            <p:nvPr/>
          </p:nvSpPr>
          <p:spPr>
            <a:xfrm>
              <a:off x="7863817" y="6291405"/>
              <a:ext cx="144562" cy="144000"/>
            </a:xfrm>
            <a:prstGeom prst="ellipse">
              <a:avLst/>
            </a:prstGeom>
            <a:solidFill>
              <a:schemeClr val="accent2">
                <a:lumMod val="75000"/>
                <a:alpha val="9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6" name="Oval 405"/>
            <p:cNvSpPr>
              <a:spLocks noChangeAspect="1"/>
            </p:cNvSpPr>
            <p:nvPr/>
          </p:nvSpPr>
          <p:spPr>
            <a:xfrm>
              <a:off x="8041740" y="6291405"/>
              <a:ext cx="144562" cy="144000"/>
            </a:xfrm>
            <a:prstGeom prst="ellipse">
              <a:avLst/>
            </a:prstGeom>
            <a:solidFill>
              <a:srgbClr val="C00000">
                <a:alpha val="90000"/>
              </a:srgb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7" name="Oval 406"/>
            <p:cNvSpPr>
              <a:spLocks noChangeAspect="1"/>
            </p:cNvSpPr>
            <p:nvPr/>
          </p:nvSpPr>
          <p:spPr>
            <a:xfrm>
              <a:off x="8210131" y="6291405"/>
              <a:ext cx="144562" cy="144000"/>
            </a:xfrm>
            <a:prstGeom prst="ellipse">
              <a:avLst/>
            </a:prstGeom>
            <a:solidFill>
              <a:srgbClr val="FF0000">
                <a:alpha val="90000"/>
              </a:srgb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8" name="Oval 407"/>
            <p:cNvSpPr>
              <a:spLocks noChangeAspect="1"/>
            </p:cNvSpPr>
            <p:nvPr/>
          </p:nvSpPr>
          <p:spPr>
            <a:xfrm>
              <a:off x="8378523" y="6291405"/>
              <a:ext cx="144562" cy="144000"/>
            </a:xfrm>
            <a:prstGeom prst="ellipse">
              <a:avLst/>
            </a:prstGeom>
            <a:solidFill>
              <a:schemeClr val="accent6">
                <a:alpha val="9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9" name="Oval 408"/>
            <p:cNvSpPr>
              <a:spLocks noChangeAspect="1"/>
            </p:cNvSpPr>
            <p:nvPr/>
          </p:nvSpPr>
          <p:spPr>
            <a:xfrm>
              <a:off x="8546914" y="6291405"/>
              <a:ext cx="144562" cy="144000"/>
            </a:xfrm>
            <a:prstGeom prst="ellipse">
              <a:avLst/>
            </a:prstGeom>
            <a:solidFill>
              <a:srgbClr val="7030A0">
                <a:alpha val="90000"/>
              </a:srgb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grpSp>
      <p:grpSp>
        <p:nvGrpSpPr>
          <p:cNvPr id="16" name="Group 15"/>
          <p:cNvGrpSpPr/>
          <p:nvPr/>
        </p:nvGrpSpPr>
        <p:grpSpPr>
          <a:xfrm>
            <a:off x="6783388" y="1042353"/>
            <a:ext cx="4397375" cy="4403726"/>
            <a:chOff x="3868498" y="1498346"/>
            <a:chExt cx="4398216" cy="4404568"/>
          </a:xfrm>
        </p:grpSpPr>
        <p:sp>
          <p:nvSpPr>
            <p:cNvPr id="17" name="Freeform 16"/>
            <p:cNvSpPr/>
            <p:nvPr/>
          </p:nvSpPr>
          <p:spPr>
            <a:xfrm>
              <a:off x="5473132" y="3092183"/>
              <a:ext cx="1187677" cy="1187677"/>
            </a:xfrm>
            <a:custGeom>
              <a:avLst/>
              <a:gdLst>
                <a:gd name="connsiteX0" fmla="*/ 0 w 1188002"/>
                <a:gd name="connsiteY0" fmla="*/ 594001 h 1188002"/>
                <a:gd name="connsiteX1" fmla="*/ 594001 w 1188002"/>
                <a:gd name="connsiteY1" fmla="*/ 0 h 1188002"/>
                <a:gd name="connsiteX2" fmla="*/ 1188002 w 1188002"/>
                <a:gd name="connsiteY2" fmla="*/ 594001 h 1188002"/>
                <a:gd name="connsiteX3" fmla="*/ 594001 w 1188002"/>
                <a:gd name="connsiteY3" fmla="*/ 1188002 h 1188002"/>
                <a:gd name="connsiteX4" fmla="*/ 0 w 1188002"/>
                <a:gd name="connsiteY4" fmla="*/ 594001 h 1188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8002" h="1188002">
                  <a:moveTo>
                    <a:pt x="0" y="594001"/>
                  </a:moveTo>
                  <a:cubicBezTo>
                    <a:pt x="0" y="265943"/>
                    <a:pt x="265943" y="0"/>
                    <a:pt x="594001" y="0"/>
                  </a:cubicBezTo>
                  <a:cubicBezTo>
                    <a:pt x="922059" y="0"/>
                    <a:pt x="1188002" y="265943"/>
                    <a:pt x="1188002" y="594001"/>
                  </a:cubicBezTo>
                  <a:cubicBezTo>
                    <a:pt x="1188002" y="922059"/>
                    <a:pt x="922059" y="1188002"/>
                    <a:pt x="594001" y="1188002"/>
                  </a:cubicBezTo>
                  <a:cubicBezTo>
                    <a:pt x="265943" y="1188002"/>
                    <a:pt x="0" y="922059"/>
                    <a:pt x="0" y="594001"/>
                  </a:cubicBezTo>
                  <a:close/>
                </a:path>
              </a:pathLst>
            </a:custGeom>
            <a:solidFill>
              <a:schemeClr val="accent5"/>
            </a:solidFill>
            <a:ln>
              <a:noFill/>
            </a:ln>
          </p:spPr>
          <p:style>
            <a:lnRef idx="2">
              <a:scrgbClr r="0" g="0" b="0"/>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208269" tIns="208269" rIns="208269" bIns="208269" spcCol="1270" anchor="ctr"/>
            <a:lst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charset="0"/>
                </a:defRPr>
              </a:lvl1pPr>
              <a:lvl2pPr marL="457200" lvl="1" indent="0" algn="l" defTabSz="914400" eaLnBrk="1" fontAlgn="base" latinLnBrk="0" hangingPunct="1">
                <a:lnSpc>
                  <a:spcPct val="100000"/>
                </a:lnSpc>
                <a:spcBef>
                  <a:spcPct val="0"/>
                </a:spcBef>
                <a:spcAft>
                  <a:spcPct val="0"/>
                </a:spcAft>
                <a:buNone/>
                <a:defRPr b="0" i="0" u="none" kern="1200" baseline="0">
                  <a:solidFill>
                    <a:schemeClr val="tx1"/>
                  </a:solidFill>
                  <a:latin typeface="Calibri" panose="020F0502020204030204" charset="0"/>
                  <a:ea typeface="+mn-ea"/>
                  <a:cs typeface="+mn-cs"/>
                </a:defRPr>
              </a:lvl2pPr>
              <a:lvl3pPr marL="914400" lvl="2" indent="0" algn="l" defTabSz="914400" eaLnBrk="1" fontAlgn="base" latinLnBrk="0" hangingPunct="1">
                <a:lnSpc>
                  <a:spcPct val="100000"/>
                </a:lnSpc>
                <a:spcBef>
                  <a:spcPct val="0"/>
                </a:spcBef>
                <a:spcAft>
                  <a:spcPct val="0"/>
                </a:spcAft>
                <a:buNone/>
                <a:defRPr b="0" i="0" u="none" kern="1200" baseline="0">
                  <a:solidFill>
                    <a:schemeClr val="tx1"/>
                  </a:solidFill>
                  <a:latin typeface="Calibri" panose="020F0502020204030204" charset="0"/>
                  <a:ea typeface="+mn-ea"/>
                  <a:cs typeface="+mn-cs"/>
                </a:defRPr>
              </a:lvl3pPr>
              <a:lvl4pPr marL="1371600" lvl="3" indent="0" algn="l" defTabSz="914400" eaLnBrk="1" fontAlgn="base" latinLnBrk="0" hangingPunct="1">
                <a:lnSpc>
                  <a:spcPct val="100000"/>
                </a:lnSpc>
                <a:spcBef>
                  <a:spcPct val="0"/>
                </a:spcBef>
                <a:spcAft>
                  <a:spcPct val="0"/>
                </a:spcAft>
                <a:buNone/>
                <a:defRPr b="0" i="0" u="none" kern="1200" baseline="0">
                  <a:solidFill>
                    <a:schemeClr val="tx1"/>
                  </a:solidFill>
                  <a:latin typeface="Calibri" panose="020F0502020204030204" charset="0"/>
                  <a:ea typeface="+mn-ea"/>
                  <a:cs typeface="+mn-cs"/>
                </a:defRPr>
              </a:lvl4pPr>
              <a:lvl5pPr marL="1828800" lvl="4" indent="0" algn="l" defTabSz="914400" eaLnBrk="1" fontAlgn="base" latinLnBrk="0" hangingPunct="1">
                <a:lnSpc>
                  <a:spcPct val="100000"/>
                </a:lnSpc>
                <a:spcBef>
                  <a:spcPct val="0"/>
                </a:spcBef>
                <a:spcAft>
                  <a:spcPct val="0"/>
                </a:spcAft>
                <a:buNone/>
                <a:defRPr b="0" i="0" u="none" kern="1200" baseline="0">
                  <a:solidFill>
                    <a:schemeClr val="tx1"/>
                  </a:solidFill>
                  <a:latin typeface="Calibri" panose="020F0502020204030204" charset="0"/>
                  <a:ea typeface="+mn-ea"/>
                  <a:cs typeface="+mn-cs"/>
                </a:defRPr>
              </a:lvl5pPr>
            </a:lstStyle>
            <a:p>
              <a:pPr fontAlgn="base"/>
              <a:endParaRPr strike="noStrike" noProof="1">
                <a:latin typeface="Calibri" panose="020F0502020204030204" charset="0"/>
              </a:endParaRPr>
            </a:p>
          </p:txBody>
        </p:sp>
        <p:sp>
          <p:nvSpPr>
            <p:cNvPr id="21" name="Freeform 20"/>
            <p:cNvSpPr/>
            <p:nvPr/>
          </p:nvSpPr>
          <p:spPr>
            <a:xfrm>
              <a:off x="7315619" y="3211269"/>
              <a:ext cx="951095" cy="949507"/>
            </a:xfrm>
            <a:custGeom>
              <a:avLst/>
              <a:gdLst>
                <a:gd name="connsiteX0" fmla="*/ 0 w 950965"/>
                <a:gd name="connsiteY0" fmla="*/ 475483 h 950965"/>
                <a:gd name="connsiteX1" fmla="*/ 475483 w 950965"/>
                <a:gd name="connsiteY1" fmla="*/ 0 h 950965"/>
                <a:gd name="connsiteX2" fmla="*/ 950966 w 950965"/>
                <a:gd name="connsiteY2" fmla="*/ 475483 h 950965"/>
                <a:gd name="connsiteX3" fmla="*/ 475483 w 950965"/>
                <a:gd name="connsiteY3" fmla="*/ 950966 h 950965"/>
                <a:gd name="connsiteX4" fmla="*/ 0 w 950965"/>
                <a:gd name="connsiteY4" fmla="*/ 475483 h 9509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0965" h="950965">
                  <a:moveTo>
                    <a:pt x="0" y="475483"/>
                  </a:moveTo>
                  <a:cubicBezTo>
                    <a:pt x="0" y="212881"/>
                    <a:pt x="212881" y="0"/>
                    <a:pt x="475483" y="0"/>
                  </a:cubicBezTo>
                  <a:cubicBezTo>
                    <a:pt x="738085" y="0"/>
                    <a:pt x="950966" y="212881"/>
                    <a:pt x="950966" y="475483"/>
                  </a:cubicBezTo>
                  <a:cubicBezTo>
                    <a:pt x="950966" y="738085"/>
                    <a:pt x="738085" y="950966"/>
                    <a:pt x="475483" y="950966"/>
                  </a:cubicBezTo>
                  <a:cubicBezTo>
                    <a:pt x="212881" y="950966"/>
                    <a:pt x="0" y="738085"/>
                    <a:pt x="0" y="475483"/>
                  </a:cubicBezTo>
                  <a:close/>
                </a:path>
              </a:pathLst>
            </a:custGeom>
            <a:solidFill>
              <a:schemeClr val="accent1"/>
            </a:solidFill>
            <a:ln>
              <a:noFill/>
            </a:ln>
          </p:spPr>
          <p:style>
            <a:lnRef idx="2">
              <a:scrgbClr r="0" g="0" b="0"/>
            </a:lnRef>
            <a:fillRef idx="1">
              <a:schemeClr val="accent2">
                <a:hueOff val="-477861"/>
                <a:satOff val="-11503"/>
                <a:lumOff val="-6916"/>
                <a:alphaOff val="0"/>
              </a:schemeClr>
            </a:fillRef>
            <a:effectRef idx="0">
              <a:schemeClr val="accent2">
                <a:hueOff val="-477861"/>
                <a:satOff val="-11503"/>
                <a:lumOff val="-6916"/>
                <a:alphaOff val="0"/>
              </a:schemeClr>
            </a:effectRef>
            <a:fontRef idx="minor">
              <a:schemeClr val="lt1"/>
            </a:fontRef>
          </p:style>
          <p:txBody>
            <a:bodyPr lIns="153236" tIns="153236" rIns="153236" bIns="153236" spcCol="1270" anchor="ctr"/>
            <a:lst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charset="0"/>
                </a:defRPr>
              </a:lvl1pPr>
              <a:lvl2pPr marL="457200" lvl="1" indent="0" algn="l" defTabSz="914400" eaLnBrk="1" fontAlgn="base" latinLnBrk="0" hangingPunct="1">
                <a:lnSpc>
                  <a:spcPct val="100000"/>
                </a:lnSpc>
                <a:spcBef>
                  <a:spcPct val="0"/>
                </a:spcBef>
                <a:spcAft>
                  <a:spcPct val="0"/>
                </a:spcAft>
                <a:buNone/>
                <a:defRPr b="0" i="0" u="none" kern="1200" baseline="0">
                  <a:solidFill>
                    <a:schemeClr val="tx1"/>
                  </a:solidFill>
                  <a:latin typeface="Calibri" panose="020F0502020204030204" charset="0"/>
                  <a:ea typeface="+mn-ea"/>
                  <a:cs typeface="+mn-cs"/>
                </a:defRPr>
              </a:lvl2pPr>
              <a:lvl3pPr marL="914400" lvl="2" indent="0" algn="l" defTabSz="914400" eaLnBrk="1" fontAlgn="base" latinLnBrk="0" hangingPunct="1">
                <a:lnSpc>
                  <a:spcPct val="100000"/>
                </a:lnSpc>
                <a:spcBef>
                  <a:spcPct val="0"/>
                </a:spcBef>
                <a:spcAft>
                  <a:spcPct val="0"/>
                </a:spcAft>
                <a:buNone/>
                <a:defRPr b="0" i="0" u="none" kern="1200" baseline="0">
                  <a:solidFill>
                    <a:schemeClr val="tx1"/>
                  </a:solidFill>
                  <a:latin typeface="Calibri" panose="020F0502020204030204" charset="0"/>
                  <a:ea typeface="+mn-ea"/>
                  <a:cs typeface="+mn-cs"/>
                </a:defRPr>
              </a:lvl3pPr>
              <a:lvl4pPr marL="1371600" lvl="3" indent="0" algn="l" defTabSz="914400" eaLnBrk="1" fontAlgn="base" latinLnBrk="0" hangingPunct="1">
                <a:lnSpc>
                  <a:spcPct val="100000"/>
                </a:lnSpc>
                <a:spcBef>
                  <a:spcPct val="0"/>
                </a:spcBef>
                <a:spcAft>
                  <a:spcPct val="0"/>
                </a:spcAft>
                <a:buNone/>
                <a:defRPr b="0" i="0" u="none" kern="1200" baseline="0">
                  <a:solidFill>
                    <a:schemeClr val="tx1"/>
                  </a:solidFill>
                  <a:latin typeface="Calibri" panose="020F0502020204030204" charset="0"/>
                  <a:ea typeface="+mn-ea"/>
                  <a:cs typeface="+mn-cs"/>
                </a:defRPr>
              </a:lvl4pPr>
              <a:lvl5pPr marL="1828800" lvl="4" indent="0" algn="l" defTabSz="914400" eaLnBrk="1" fontAlgn="base" latinLnBrk="0" hangingPunct="1">
                <a:lnSpc>
                  <a:spcPct val="100000"/>
                </a:lnSpc>
                <a:spcBef>
                  <a:spcPct val="0"/>
                </a:spcBef>
                <a:spcAft>
                  <a:spcPct val="0"/>
                </a:spcAft>
                <a:buNone/>
                <a:defRPr b="0" i="0" u="none" kern="1200" baseline="0">
                  <a:solidFill>
                    <a:schemeClr val="tx1"/>
                  </a:solidFill>
                  <a:latin typeface="Calibri" panose="020F0502020204030204" charset="0"/>
                  <a:ea typeface="+mn-ea"/>
                  <a:cs typeface="+mn-cs"/>
                </a:defRPr>
              </a:lvl5pPr>
            </a:lstStyle>
            <a:p>
              <a:pPr fontAlgn="base"/>
              <a:endParaRPr strike="noStrike" noProof="1">
                <a:latin typeface="Calibri" panose="020F0502020204030204" charset="0"/>
              </a:endParaRPr>
            </a:p>
          </p:txBody>
        </p:sp>
        <p:sp>
          <p:nvSpPr>
            <p:cNvPr id="22" name="Freeform 21"/>
            <p:cNvSpPr/>
            <p:nvPr/>
          </p:nvSpPr>
          <p:spPr>
            <a:xfrm rot="5400000" flipV="1">
              <a:off x="5742742" y="4538037"/>
              <a:ext cx="653540" cy="156240"/>
            </a:xfrm>
            <a:custGeom>
              <a:avLst/>
              <a:gdLst>
                <a:gd name="connsiteX0" fmla="*/ 0 w 168273"/>
                <a:gd name="connsiteY0" fmla="*/ 12818 h 25637"/>
                <a:gd name="connsiteX1" fmla="*/ 168273 w 168273"/>
                <a:gd name="connsiteY1" fmla="*/ 12818 h 25637"/>
              </a:gdLst>
              <a:ahLst/>
              <a:cxnLst>
                <a:cxn ang="0">
                  <a:pos x="connsiteX0" y="connsiteY0"/>
                </a:cxn>
                <a:cxn ang="0">
                  <a:pos x="connsiteX1" y="connsiteY1"/>
                </a:cxn>
              </a:cxnLst>
              <a:rect l="l" t="t" r="r" b="b"/>
              <a:pathLst>
                <a:path w="168273" h="25637">
                  <a:moveTo>
                    <a:pt x="0" y="12818"/>
                  </a:moveTo>
                  <a:lnTo>
                    <a:pt x="168273" y="12818"/>
                  </a:lnTo>
                </a:path>
              </a:pathLst>
            </a:custGeom>
            <a:noFill/>
            <a:ln w="88900" cmpd="dbl">
              <a:solidFill>
                <a:schemeClr val="accent4"/>
              </a:solidFill>
            </a:ln>
          </p:spPr>
          <p:style>
            <a:lnRef idx="2">
              <a:schemeClr val="accent3">
                <a:hueOff val="0"/>
                <a:satOff val="0"/>
                <a:lumOff val="0"/>
                <a:alphaOff val="0"/>
              </a:schemeClr>
            </a:lnRef>
            <a:fillRef idx="0">
              <a:scrgbClr r="0" g="0" b="0"/>
            </a:fillRef>
            <a:effectRef idx="0">
              <a:schemeClr val="accent2">
                <a:tint val="90000"/>
                <a:hueOff val="0"/>
                <a:satOff val="0"/>
                <a:lumOff val="0"/>
                <a:alphaOff val="0"/>
              </a:schemeClr>
            </a:effectRef>
            <a:fontRef idx="minor">
              <a:schemeClr val="tx1">
                <a:hueOff val="0"/>
                <a:satOff val="0"/>
                <a:lumOff val="0"/>
                <a:alphaOff val="0"/>
              </a:schemeClr>
            </a:fontRef>
          </p:style>
          <p:txBody>
            <a:bodyPr lIns="92630" tIns="8611" rIns="92630" bIns="8613" spcCol="1270" anchor="ctr"/>
            <a:lst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charset="0"/>
                </a:defRPr>
              </a:lvl1pPr>
              <a:lvl2pPr marL="457200" lvl="1" indent="0" algn="l" defTabSz="914400" eaLnBrk="1" fontAlgn="base" latinLnBrk="0" hangingPunct="1">
                <a:lnSpc>
                  <a:spcPct val="100000"/>
                </a:lnSpc>
                <a:spcBef>
                  <a:spcPct val="0"/>
                </a:spcBef>
                <a:spcAft>
                  <a:spcPct val="0"/>
                </a:spcAft>
                <a:buNone/>
                <a:defRPr b="0" i="0" u="none" kern="1200" baseline="0">
                  <a:solidFill>
                    <a:schemeClr val="tx1"/>
                  </a:solidFill>
                  <a:latin typeface="Calibri" panose="020F0502020204030204" charset="0"/>
                  <a:ea typeface="+mn-ea"/>
                  <a:cs typeface="+mn-cs"/>
                </a:defRPr>
              </a:lvl2pPr>
              <a:lvl3pPr marL="914400" lvl="2" indent="0" algn="l" defTabSz="914400" eaLnBrk="1" fontAlgn="base" latinLnBrk="0" hangingPunct="1">
                <a:lnSpc>
                  <a:spcPct val="100000"/>
                </a:lnSpc>
                <a:spcBef>
                  <a:spcPct val="0"/>
                </a:spcBef>
                <a:spcAft>
                  <a:spcPct val="0"/>
                </a:spcAft>
                <a:buNone/>
                <a:defRPr b="0" i="0" u="none" kern="1200" baseline="0">
                  <a:solidFill>
                    <a:schemeClr val="tx1"/>
                  </a:solidFill>
                  <a:latin typeface="Calibri" panose="020F0502020204030204" charset="0"/>
                  <a:ea typeface="+mn-ea"/>
                  <a:cs typeface="+mn-cs"/>
                </a:defRPr>
              </a:lvl3pPr>
              <a:lvl4pPr marL="1371600" lvl="3" indent="0" algn="l" defTabSz="914400" eaLnBrk="1" fontAlgn="base" latinLnBrk="0" hangingPunct="1">
                <a:lnSpc>
                  <a:spcPct val="100000"/>
                </a:lnSpc>
                <a:spcBef>
                  <a:spcPct val="0"/>
                </a:spcBef>
                <a:spcAft>
                  <a:spcPct val="0"/>
                </a:spcAft>
                <a:buNone/>
                <a:defRPr b="0" i="0" u="none" kern="1200" baseline="0">
                  <a:solidFill>
                    <a:schemeClr val="tx1"/>
                  </a:solidFill>
                  <a:latin typeface="Calibri" panose="020F0502020204030204" charset="0"/>
                  <a:ea typeface="+mn-ea"/>
                  <a:cs typeface="+mn-cs"/>
                </a:defRPr>
              </a:lvl4pPr>
              <a:lvl5pPr marL="1828800" lvl="4" indent="0" algn="l" defTabSz="914400" eaLnBrk="1" fontAlgn="base" latinLnBrk="0" hangingPunct="1">
                <a:lnSpc>
                  <a:spcPct val="100000"/>
                </a:lnSpc>
                <a:spcBef>
                  <a:spcPct val="0"/>
                </a:spcBef>
                <a:spcAft>
                  <a:spcPct val="0"/>
                </a:spcAft>
                <a:buNone/>
                <a:defRPr b="0" i="0" u="none" kern="1200" baseline="0">
                  <a:solidFill>
                    <a:schemeClr val="tx1"/>
                  </a:solidFill>
                  <a:latin typeface="Calibri" panose="020F0502020204030204" charset="0"/>
                  <a:ea typeface="+mn-ea"/>
                  <a:cs typeface="+mn-cs"/>
                </a:defRPr>
              </a:lvl5pPr>
            </a:lstStyle>
            <a:p>
              <a:pPr fontAlgn="base"/>
              <a:endParaRPr strike="noStrike" noProof="1">
                <a:latin typeface="Calibri" panose="020F0502020204030204" charset="0"/>
              </a:endParaRPr>
            </a:p>
          </p:txBody>
        </p:sp>
        <p:sp>
          <p:nvSpPr>
            <p:cNvPr id="25" name="Freeform 24"/>
            <p:cNvSpPr/>
            <p:nvPr/>
          </p:nvSpPr>
          <p:spPr>
            <a:xfrm>
              <a:off x="3868498" y="3211269"/>
              <a:ext cx="951094" cy="949507"/>
            </a:xfrm>
            <a:custGeom>
              <a:avLst/>
              <a:gdLst>
                <a:gd name="connsiteX0" fmla="*/ 0 w 950965"/>
                <a:gd name="connsiteY0" fmla="*/ 475483 h 950965"/>
                <a:gd name="connsiteX1" fmla="*/ 475483 w 950965"/>
                <a:gd name="connsiteY1" fmla="*/ 0 h 950965"/>
                <a:gd name="connsiteX2" fmla="*/ 950966 w 950965"/>
                <a:gd name="connsiteY2" fmla="*/ 475483 h 950965"/>
                <a:gd name="connsiteX3" fmla="*/ 475483 w 950965"/>
                <a:gd name="connsiteY3" fmla="*/ 950966 h 950965"/>
                <a:gd name="connsiteX4" fmla="*/ 0 w 950965"/>
                <a:gd name="connsiteY4" fmla="*/ 475483 h 9509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0965" h="950965">
                  <a:moveTo>
                    <a:pt x="0" y="475483"/>
                  </a:moveTo>
                  <a:cubicBezTo>
                    <a:pt x="0" y="212881"/>
                    <a:pt x="212881" y="0"/>
                    <a:pt x="475483" y="0"/>
                  </a:cubicBezTo>
                  <a:cubicBezTo>
                    <a:pt x="738085" y="0"/>
                    <a:pt x="950966" y="212881"/>
                    <a:pt x="950966" y="475483"/>
                  </a:cubicBezTo>
                  <a:cubicBezTo>
                    <a:pt x="950966" y="738085"/>
                    <a:pt x="738085" y="950966"/>
                    <a:pt x="475483" y="950966"/>
                  </a:cubicBezTo>
                  <a:cubicBezTo>
                    <a:pt x="212881" y="950966"/>
                    <a:pt x="0" y="738085"/>
                    <a:pt x="0" y="475483"/>
                  </a:cubicBezTo>
                  <a:close/>
                </a:path>
              </a:pathLst>
            </a:custGeom>
            <a:solidFill>
              <a:schemeClr val="accent1"/>
            </a:solidFill>
            <a:ln>
              <a:noFill/>
            </a:ln>
          </p:spPr>
          <p:style>
            <a:lnRef idx="2">
              <a:scrgbClr r="0" g="0" b="0"/>
            </a:lnRef>
            <a:fillRef idx="1">
              <a:schemeClr val="accent2">
                <a:hueOff val="-1433582"/>
                <a:satOff val="-34532"/>
                <a:lumOff val="-20773"/>
                <a:alphaOff val="0"/>
              </a:schemeClr>
            </a:fillRef>
            <a:effectRef idx="0">
              <a:schemeClr val="accent2">
                <a:hueOff val="-1433582"/>
                <a:satOff val="-34532"/>
                <a:lumOff val="-20773"/>
                <a:alphaOff val="0"/>
              </a:schemeClr>
            </a:effectRef>
            <a:fontRef idx="minor">
              <a:schemeClr val="lt1"/>
            </a:fontRef>
          </p:style>
          <p:txBody>
            <a:bodyPr lIns="153236" tIns="153236" rIns="153236" bIns="153236" spcCol="1270" anchor="ctr"/>
            <a:lst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charset="0"/>
                </a:defRPr>
              </a:lvl1pPr>
              <a:lvl2pPr marL="457200" lvl="1" indent="0" algn="l" defTabSz="914400" eaLnBrk="1" fontAlgn="base" latinLnBrk="0" hangingPunct="1">
                <a:lnSpc>
                  <a:spcPct val="100000"/>
                </a:lnSpc>
                <a:spcBef>
                  <a:spcPct val="0"/>
                </a:spcBef>
                <a:spcAft>
                  <a:spcPct val="0"/>
                </a:spcAft>
                <a:buNone/>
                <a:defRPr b="0" i="0" u="none" kern="1200" baseline="0">
                  <a:solidFill>
                    <a:schemeClr val="tx1"/>
                  </a:solidFill>
                  <a:latin typeface="Calibri" panose="020F0502020204030204" charset="0"/>
                  <a:ea typeface="+mn-ea"/>
                  <a:cs typeface="+mn-cs"/>
                </a:defRPr>
              </a:lvl2pPr>
              <a:lvl3pPr marL="914400" lvl="2" indent="0" algn="l" defTabSz="914400" eaLnBrk="1" fontAlgn="base" latinLnBrk="0" hangingPunct="1">
                <a:lnSpc>
                  <a:spcPct val="100000"/>
                </a:lnSpc>
                <a:spcBef>
                  <a:spcPct val="0"/>
                </a:spcBef>
                <a:spcAft>
                  <a:spcPct val="0"/>
                </a:spcAft>
                <a:buNone/>
                <a:defRPr b="0" i="0" u="none" kern="1200" baseline="0">
                  <a:solidFill>
                    <a:schemeClr val="tx1"/>
                  </a:solidFill>
                  <a:latin typeface="Calibri" panose="020F0502020204030204" charset="0"/>
                  <a:ea typeface="+mn-ea"/>
                  <a:cs typeface="+mn-cs"/>
                </a:defRPr>
              </a:lvl3pPr>
              <a:lvl4pPr marL="1371600" lvl="3" indent="0" algn="l" defTabSz="914400" eaLnBrk="1" fontAlgn="base" latinLnBrk="0" hangingPunct="1">
                <a:lnSpc>
                  <a:spcPct val="100000"/>
                </a:lnSpc>
                <a:spcBef>
                  <a:spcPct val="0"/>
                </a:spcBef>
                <a:spcAft>
                  <a:spcPct val="0"/>
                </a:spcAft>
                <a:buNone/>
                <a:defRPr b="0" i="0" u="none" kern="1200" baseline="0">
                  <a:solidFill>
                    <a:schemeClr val="tx1"/>
                  </a:solidFill>
                  <a:latin typeface="Calibri" panose="020F0502020204030204" charset="0"/>
                  <a:ea typeface="+mn-ea"/>
                  <a:cs typeface="+mn-cs"/>
                </a:defRPr>
              </a:lvl4pPr>
              <a:lvl5pPr marL="1828800" lvl="4" indent="0" algn="l" defTabSz="914400" eaLnBrk="1" fontAlgn="base" latinLnBrk="0" hangingPunct="1">
                <a:lnSpc>
                  <a:spcPct val="100000"/>
                </a:lnSpc>
                <a:spcBef>
                  <a:spcPct val="0"/>
                </a:spcBef>
                <a:spcAft>
                  <a:spcPct val="0"/>
                </a:spcAft>
                <a:buNone/>
                <a:defRPr b="0" i="0" u="none" kern="1200" baseline="0">
                  <a:solidFill>
                    <a:schemeClr val="tx1"/>
                  </a:solidFill>
                  <a:latin typeface="Calibri" panose="020F0502020204030204" charset="0"/>
                  <a:ea typeface="+mn-ea"/>
                  <a:cs typeface="+mn-cs"/>
                </a:defRPr>
              </a:lvl5pPr>
            </a:lstStyle>
            <a:p>
              <a:pPr fontAlgn="base"/>
              <a:endParaRPr strike="noStrike" noProof="1">
                <a:latin typeface="Calibri" panose="020F0502020204030204" charset="0"/>
              </a:endParaRPr>
            </a:p>
          </p:txBody>
        </p:sp>
        <p:sp>
          <p:nvSpPr>
            <p:cNvPr id="3" name="Freeform 18"/>
            <p:cNvSpPr/>
            <p:nvPr/>
          </p:nvSpPr>
          <p:spPr>
            <a:xfrm>
              <a:off x="5592218" y="1498346"/>
              <a:ext cx="949507" cy="951094"/>
            </a:xfrm>
            <a:custGeom>
              <a:avLst/>
              <a:gdLst>
                <a:gd name="connsiteX0" fmla="*/ 0 w 950965"/>
                <a:gd name="connsiteY0" fmla="*/ 475483 h 950965"/>
                <a:gd name="connsiteX1" fmla="*/ 475483 w 950965"/>
                <a:gd name="connsiteY1" fmla="*/ 0 h 950965"/>
                <a:gd name="connsiteX2" fmla="*/ 950966 w 950965"/>
                <a:gd name="connsiteY2" fmla="*/ 475483 h 950965"/>
                <a:gd name="connsiteX3" fmla="*/ 475483 w 950965"/>
                <a:gd name="connsiteY3" fmla="*/ 950966 h 950965"/>
                <a:gd name="connsiteX4" fmla="*/ 0 w 950965"/>
                <a:gd name="connsiteY4" fmla="*/ 475483 h 9509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0965" h="950965">
                  <a:moveTo>
                    <a:pt x="0" y="475483"/>
                  </a:moveTo>
                  <a:cubicBezTo>
                    <a:pt x="0" y="212881"/>
                    <a:pt x="212881" y="0"/>
                    <a:pt x="475483" y="0"/>
                  </a:cubicBezTo>
                  <a:cubicBezTo>
                    <a:pt x="738085" y="0"/>
                    <a:pt x="950966" y="212881"/>
                    <a:pt x="950966" y="475483"/>
                  </a:cubicBezTo>
                  <a:cubicBezTo>
                    <a:pt x="950966" y="738085"/>
                    <a:pt x="738085" y="950966"/>
                    <a:pt x="475483" y="950966"/>
                  </a:cubicBezTo>
                  <a:cubicBezTo>
                    <a:pt x="212881" y="950966"/>
                    <a:pt x="0" y="738085"/>
                    <a:pt x="0" y="475483"/>
                  </a:cubicBezTo>
                  <a:close/>
                </a:path>
              </a:pathLst>
            </a:custGeom>
            <a:solidFill>
              <a:schemeClr val="accent1"/>
            </a:solidFill>
            <a:ln>
              <a:noFill/>
            </a:ln>
          </p:spPr>
          <p:style>
            <a:lnRef idx="2">
              <a:scrgbClr r="0" g="0" b="0"/>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lIns="153236" tIns="153236" rIns="153236" bIns="153236" spcCol="1270" anchor="ctr">
              <a:scene3d>
                <a:camera prst="orthographicFront"/>
                <a:lightRig rig="threePt" dir="t"/>
              </a:scene3d>
            </a:bodyPr>
            <a:lst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charset="0"/>
                </a:defRPr>
              </a:lvl1pPr>
              <a:lvl2pPr marL="457200" lvl="1" indent="0" algn="l" defTabSz="914400" eaLnBrk="1" fontAlgn="base" latinLnBrk="0" hangingPunct="1">
                <a:lnSpc>
                  <a:spcPct val="100000"/>
                </a:lnSpc>
                <a:spcBef>
                  <a:spcPct val="0"/>
                </a:spcBef>
                <a:spcAft>
                  <a:spcPct val="0"/>
                </a:spcAft>
                <a:buNone/>
                <a:defRPr b="0" i="0" u="none" kern="1200" baseline="0">
                  <a:solidFill>
                    <a:schemeClr val="tx1"/>
                  </a:solidFill>
                  <a:latin typeface="Calibri" panose="020F0502020204030204" charset="0"/>
                  <a:ea typeface="+mn-ea"/>
                  <a:cs typeface="+mn-cs"/>
                </a:defRPr>
              </a:lvl2pPr>
              <a:lvl3pPr marL="914400" lvl="2" indent="0" algn="l" defTabSz="914400" eaLnBrk="1" fontAlgn="base" latinLnBrk="0" hangingPunct="1">
                <a:lnSpc>
                  <a:spcPct val="100000"/>
                </a:lnSpc>
                <a:spcBef>
                  <a:spcPct val="0"/>
                </a:spcBef>
                <a:spcAft>
                  <a:spcPct val="0"/>
                </a:spcAft>
                <a:buNone/>
                <a:defRPr b="0" i="0" u="none" kern="1200" baseline="0">
                  <a:solidFill>
                    <a:schemeClr val="tx1"/>
                  </a:solidFill>
                  <a:latin typeface="Calibri" panose="020F0502020204030204" charset="0"/>
                  <a:ea typeface="+mn-ea"/>
                  <a:cs typeface="+mn-cs"/>
                </a:defRPr>
              </a:lvl3pPr>
              <a:lvl4pPr marL="1371600" lvl="3" indent="0" algn="l" defTabSz="914400" eaLnBrk="1" fontAlgn="base" latinLnBrk="0" hangingPunct="1">
                <a:lnSpc>
                  <a:spcPct val="100000"/>
                </a:lnSpc>
                <a:spcBef>
                  <a:spcPct val="0"/>
                </a:spcBef>
                <a:spcAft>
                  <a:spcPct val="0"/>
                </a:spcAft>
                <a:buNone/>
                <a:defRPr b="0" i="0" u="none" kern="1200" baseline="0">
                  <a:solidFill>
                    <a:schemeClr val="tx1"/>
                  </a:solidFill>
                  <a:latin typeface="Calibri" panose="020F0502020204030204" charset="0"/>
                  <a:ea typeface="+mn-ea"/>
                  <a:cs typeface="+mn-cs"/>
                </a:defRPr>
              </a:lvl4pPr>
              <a:lvl5pPr marL="1828800" lvl="4" indent="0" algn="l" defTabSz="914400" eaLnBrk="1" fontAlgn="base" latinLnBrk="0" hangingPunct="1">
                <a:lnSpc>
                  <a:spcPct val="100000"/>
                </a:lnSpc>
                <a:spcBef>
                  <a:spcPct val="0"/>
                </a:spcBef>
                <a:spcAft>
                  <a:spcPct val="0"/>
                </a:spcAft>
                <a:buNone/>
                <a:defRPr b="0" i="0" u="none" kern="1200" baseline="0">
                  <a:solidFill>
                    <a:schemeClr val="tx1"/>
                  </a:solidFill>
                  <a:latin typeface="Calibri" panose="020F0502020204030204" charset="0"/>
                  <a:ea typeface="+mn-ea"/>
                  <a:cs typeface="+mn-cs"/>
                </a:defRPr>
              </a:lvl5pPr>
            </a:lstStyle>
            <a:p>
              <a:pPr fontAlgn="base"/>
              <a:endParaRPr strike="noStrike" noProof="1">
                <a:solidFill>
                  <a:srgbClr val="0070C0"/>
                </a:solidFill>
                <a:effectLst>
                  <a:outerShdw blurRad="38100" dist="25400" dir="5400000" algn="ctr" rotWithShape="0">
                    <a:srgbClr val="6E747A">
                      <a:alpha val="43000"/>
                    </a:srgbClr>
                  </a:outerShdw>
                </a:effectLst>
                <a:latin typeface="Calibri" panose="020F0502020204030204" charset="0"/>
              </a:endParaRPr>
            </a:p>
          </p:txBody>
        </p:sp>
        <p:sp>
          <p:nvSpPr>
            <p:cNvPr id="4" name="Freeform 22"/>
            <p:cNvSpPr/>
            <p:nvPr/>
          </p:nvSpPr>
          <p:spPr>
            <a:xfrm>
              <a:off x="5594758" y="4951819"/>
              <a:ext cx="949507" cy="951095"/>
            </a:xfrm>
            <a:custGeom>
              <a:avLst/>
              <a:gdLst>
                <a:gd name="connsiteX0" fmla="*/ 0 w 950965"/>
                <a:gd name="connsiteY0" fmla="*/ 475483 h 950965"/>
                <a:gd name="connsiteX1" fmla="*/ 475483 w 950965"/>
                <a:gd name="connsiteY1" fmla="*/ 0 h 950965"/>
                <a:gd name="connsiteX2" fmla="*/ 950966 w 950965"/>
                <a:gd name="connsiteY2" fmla="*/ 475483 h 950965"/>
                <a:gd name="connsiteX3" fmla="*/ 475483 w 950965"/>
                <a:gd name="connsiteY3" fmla="*/ 950966 h 950965"/>
                <a:gd name="connsiteX4" fmla="*/ 0 w 950965"/>
                <a:gd name="connsiteY4" fmla="*/ 475483 h 9509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0965" h="950965">
                  <a:moveTo>
                    <a:pt x="0" y="475483"/>
                  </a:moveTo>
                  <a:cubicBezTo>
                    <a:pt x="0" y="212881"/>
                    <a:pt x="212881" y="0"/>
                    <a:pt x="475483" y="0"/>
                  </a:cubicBezTo>
                  <a:cubicBezTo>
                    <a:pt x="738085" y="0"/>
                    <a:pt x="950966" y="212881"/>
                    <a:pt x="950966" y="475483"/>
                  </a:cubicBezTo>
                  <a:cubicBezTo>
                    <a:pt x="950966" y="738085"/>
                    <a:pt x="738085" y="950966"/>
                    <a:pt x="475483" y="950966"/>
                  </a:cubicBezTo>
                  <a:cubicBezTo>
                    <a:pt x="212881" y="950966"/>
                    <a:pt x="0" y="738085"/>
                    <a:pt x="0" y="475483"/>
                  </a:cubicBezTo>
                  <a:close/>
                </a:path>
              </a:pathLst>
            </a:custGeom>
            <a:solidFill>
              <a:schemeClr val="accent1"/>
            </a:solidFill>
            <a:ln>
              <a:noFill/>
            </a:ln>
          </p:spPr>
          <p:style>
            <a:lnRef idx="2">
              <a:scrgbClr r="0" g="0" b="0"/>
            </a:lnRef>
            <a:fillRef idx="1">
              <a:schemeClr val="accent2">
                <a:hueOff val="-955721"/>
                <a:satOff val="-23016"/>
                <a:lumOff val="-13844"/>
                <a:alphaOff val="0"/>
              </a:schemeClr>
            </a:fillRef>
            <a:effectRef idx="0">
              <a:schemeClr val="accent2">
                <a:hueOff val="-955721"/>
                <a:satOff val="-23016"/>
                <a:lumOff val="-13844"/>
                <a:alphaOff val="0"/>
              </a:schemeClr>
            </a:effectRef>
            <a:fontRef idx="minor">
              <a:schemeClr val="lt1"/>
            </a:fontRef>
          </p:style>
          <p:txBody>
            <a:bodyPr lIns="153236" tIns="153236" rIns="153236" bIns="153236" spcCol="1270" anchor="ctr"/>
            <a:lst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charset="0"/>
                </a:defRPr>
              </a:lvl1pPr>
              <a:lvl2pPr marL="457200" lvl="1" indent="0" algn="l" defTabSz="914400" eaLnBrk="1" fontAlgn="base" latinLnBrk="0" hangingPunct="1">
                <a:lnSpc>
                  <a:spcPct val="100000"/>
                </a:lnSpc>
                <a:spcBef>
                  <a:spcPct val="0"/>
                </a:spcBef>
                <a:spcAft>
                  <a:spcPct val="0"/>
                </a:spcAft>
                <a:buNone/>
                <a:defRPr b="0" i="0" u="none" kern="1200" baseline="0">
                  <a:solidFill>
                    <a:schemeClr val="tx1"/>
                  </a:solidFill>
                  <a:latin typeface="Calibri" panose="020F0502020204030204" charset="0"/>
                  <a:ea typeface="+mn-ea"/>
                  <a:cs typeface="+mn-cs"/>
                </a:defRPr>
              </a:lvl2pPr>
              <a:lvl3pPr marL="914400" lvl="2" indent="0" algn="l" defTabSz="914400" eaLnBrk="1" fontAlgn="base" latinLnBrk="0" hangingPunct="1">
                <a:lnSpc>
                  <a:spcPct val="100000"/>
                </a:lnSpc>
                <a:spcBef>
                  <a:spcPct val="0"/>
                </a:spcBef>
                <a:spcAft>
                  <a:spcPct val="0"/>
                </a:spcAft>
                <a:buNone/>
                <a:defRPr b="0" i="0" u="none" kern="1200" baseline="0">
                  <a:solidFill>
                    <a:schemeClr val="tx1"/>
                  </a:solidFill>
                  <a:latin typeface="Calibri" panose="020F0502020204030204" charset="0"/>
                  <a:ea typeface="+mn-ea"/>
                  <a:cs typeface="+mn-cs"/>
                </a:defRPr>
              </a:lvl3pPr>
              <a:lvl4pPr marL="1371600" lvl="3" indent="0" algn="l" defTabSz="914400" eaLnBrk="1" fontAlgn="base" latinLnBrk="0" hangingPunct="1">
                <a:lnSpc>
                  <a:spcPct val="100000"/>
                </a:lnSpc>
                <a:spcBef>
                  <a:spcPct val="0"/>
                </a:spcBef>
                <a:spcAft>
                  <a:spcPct val="0"/>
                </a:spcAft>
                <a:buNone/>
                <a:defRPr b="0" i="0" u="none" kern="1200" baseline="0">
                  <a:solidFill>
                    <a:schemeClr val="tx1"/>
                  </a:solidFill>
                  <a:latin typeface="Calibri" panose="020F0502020204030204" charset="0"/>
                  <a:ea typeface="+mn-ea"/>
                  <a:cs typeface="+mn-cs"/>
                </a:defRPr>
              </a:lvl4pPr>
              <a:lvl5pPr marL="1828800" lvl="4" indent="0" algn="l" defTabSz="914400" eaLnBrk="1" fontAlgn="base" latinLnBrk="0" hangingPunct="1">
                <a:lnSpc>
                  <a:spcPct val="100000"/>
                </a:lnSpc>
                <a:spcBef>
                  <a:spcPct val="0"/>
                </a:spcBef>
                <a:spcAft>
                  <a:spcPct val="0"/>
                </a:spcAft>
                <a:buNone/>
                <a:defRPr b="0" i="0" u="none" kern="1200" baseline="0">
                  <a:solidFill>
                    <a:schemeClr val="tx1"/>
                  </a:solidFill>
                  <a:latin typeface="Calibri" panose="020F0502020204030204" charset="0"/>
                  <a:ea typeface="+mn-ea"/>
                  <a:cs typeface="+mn-cs"/>
                </a:defRPr>
              </a:lvl5pPr>
            </a:lstStyle>
            <a:p>
              <a:pPr fontAlgn="base"/>
              <a:endParaRPr strike="noStrike" noProof="1">
                <a:latin typeface="Calibri" panose="020F0502020204030204" charset="0"/>
              </a:endParaRPr>
            </a:p>
          </p:txBody>
        </p:sp>
      </p:grpSp>
      <p:sp>
        <p:nvSpPr>
          <p:cNvPr id="39" name="Freeform 6"/>
          <p:cNvSpPr>
            <a:spLocks noEditPoints="1"/>
          </p:cNvSpPr>
          <p:nvPr/>
        </p:nvSpPr>
        <p:spPr>
          <a:xfrm>
            <a:off x="8714105" y="2959735"/>
            <a:ext cx="539750" cy="539750"/>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pathLst>
              <a:path w="368" h="368">
                <a:moveTo>
                  <a:pt x="89" y="122"/>
                </a:moveTo>
                <a:cubicBezTo>
                  <a:pt x="93" y="122"/>
                  <a:pt x="97" y="123"/>
                  <a:pt x="101" y="124"/>
                </a:cubicBezTo>
                <a:cubicBezTo>
                  <a:pt x="115" y="108"/>
                  <a:pt x="130" y="94"/>
                  <a:pt x="146" y="82"/>
                </a:cubicBezTo>
                <a:cubicBezTo>
                  <a:pt x="146" y="79"/>
                  <a:pt x="145" y="76"/>
                  <a:pt x="145" y="73"/>
                </a:cubicBezTo>
                <a:cubicBezTo>
                  <a:pt x="145" y="68"/>
                  <a:pt x="146" y="64"/>
                  <a:pt x="147" y="60"/>
                </a:cubicBezTo>
                <a:cubicBezTo>
                  <a:pt x="129" y="47"/>
                  <a:pt x="109" y="36"/>
                  <a:pt x="87" y="27"/>
                </a:cubicBezTo>
                <a:cubicBezTo>
                  <a:pt x="67" y="40"/>
                  <a:pt x="50" y="56"/>
                  <a:pt x="36" y="75"/>
                </a:cubicBezTo>
                <a:cubicBezTo>
                  <a:pt x="46" y="93"/>
                  <a:pt x="58" y="110"/>
                  <a:pt x="72" y="126"/>
                </a:cubicBezTo>
                <a:cubicBezTo>
                  <a:pt x="77" y="124"/>
                  <a:pt x="83" y="122"/>
                  <a:pt x="89" y="122"/>
                </a:cubicBezTo>
                <a:close/>
                <a:moveTo>
                  <a:pt x="50" y="161"/>
                </a:moveTo>
                <a:cubicBezTo>
                  <a:pt x="50" y="156"/>
                  <a:pt x="51" y="151"/>
                  <a:pt x="53" y="146"/>
                </a:cubicBezTo>
                <a:cubicBezTo>
                  <a:pt x="41" y="132"/>
                  <a:pt x="29" y="117"/>
                  <a:pt x="19" y="101"/>
                </a:cubicBezTo>
                <a:cubicBezTo>
                  <a:pt x="7" y="126"/>
                  <a:pt x="0" y="154"/>
                  <a:pt x="0" y="184"/>
                </a:cubicBezTo>
                <a:cubicBezTo>
                  <a:pt x="0" y="218"/>
                  <a:pt x="9" y="250"/>
                  <a:pt x="26" y="278"/>
                </a:cubicBezTo>
                <a:cubicBezTo>
                  <a:pt x="32" y="245"/>
                  <a:pt x="43" y="214"/>
                  <a:pt x="58" y="185"/>
                </a:cubicBezTo>
                <a:cubicBezTo>
                  <a:pt x="53" y="178"/>
                  <a:pt x="50" y="170"/>
                  <a:pt x="50" y="161"/>
                </a:cubicBezTo>
                <a:close/>
                <a:moveTo>
                  <a:pt x="184" y="34"/>
                </a:moveTo>
                <a:cubicBezTo>
                  <a:pt x="195" y="34"/>
                  <a:pt x="204" y="38"/>
                  <a:pt x="211" y="44"/>
                </a:cubicBezTo>
                <a:cubicBezTo>
                  <a:pt x="232" y="35"/>
                  <a:pt x="253" y="29"/>
                  <a:pt x="275" y="24"/>
                </a:cubicBezTo>
                <a:cubicBezTo>
                  <a:pt x="248" y="9"/>
                  <a:pt x="217" y="0"/>
                  <a:pt x="184" y="0"/>
                </a:cubicBezTo>
                <a:cubicBezTo>
                  <a:pt x="161" y="0"/>
                  <a:pt x="139" y="4"/>
                  <a:pt x="119" y="12"/>
                </a:cubicBezTo>
                <a:cubicBezTo>
                  <a:pt x="135" y="20"/>
                  <a:pt x="150" y="29"/>
                  <a:pt x="165" y="39"/>
                </a:cubicBezTo>
                <a:cubicBezTo>
                  <a:pt x="170" y="36"/>
                  <a:pt x="177" y="34"/>
                  <a:pt x="184" y="34"/>
                </a:cubicBezTo>
                <a:close/>
                <a:moveTo>
                  <a:pt x="243" y="218"/>
                </a:moveTo>
                <a:cubicBezTo>
                  <a:pt x="245" y="213"/>
                  <a:pt x="249" y="208"/>
                  <a:pt x="253" y="205"/>
                </a:cubicBezTo>
                <a:cubicBezTo>
                  <a:pt x="242" y="169"/>
                  <a:pt x="223" y="137"/>
                  <a:pt x="200" y="109"/>
                </a:cubicBezTo>
                <a:cubicBezTo>
                  <a:pt x="195" y="111"/>
                  <a:pt x="190" y="112"/>
                  <a:pt x="184" y="112"/>
                </a:cubicBezTo>
                <a:cubicBezTo>
                  <a:pt x="176" y="112"/>
                  <a:pt x="168" y="109"/>
                  <a:pt x="162" y="105"/>
                </a:cubicBezTo>
                <a:cubicBezTo>
                  <a:pt x="148" y="115"/>
                  <a:pt x="134" y="128"/>
                  <a:pt x="122" y="141"/>
                </a:cubicBezTo>
                <a:cubicBezTo>
                  <a:pt x="126" y="147"/>
                  <a:pt x="128" y="154"/>
                  <a:pt x="128" y="161"/>
                </a:cubicBezTo>
                <a:cubicBezTo>
                  <a:pt x="128" y="165"/>
                  <a:pt x="128" y="169"/>
                  <a:pt x="127" y="173"/>
                </a:cubicBezTo>
                <a:cubicBezTo>
                  <a:pt x="161" y="196"/>
                  <a:pt x="200" y="212"/>
                  <a:pt x="243" y="218"/>
                </a:cubicBezTo>
                <a:close/>
                <a:moveTo>
                  <a:pt x="294" y="271"/>
                </a:moveTo>
                <a:cubicBezTo>
                  <a:pt x="294" y="278"/>
                  <a:pt x="295" y="286"/>
                  <a:pt x="295" y="293"/>
                </a:cubicBezTo>
                <a:cubicBezTo>
                  <a:pt x="295" y="307"/>
                  <a:pt x="294" y="320"/>
                  <a:pt x="292" y="333"/>
                </a:cubicBezTo>
                <a:cubicBezTo>
                  <a:pt x="323" y="310"/>
                  <a:pt x="347" y="277"/>
                  <a:pt x="359" y="240"/>
                </a:cubicBezTo>
                <a:cubicBezTo>
                  <a:pt x="345" y="243"/>
                  <a:pt x="330" y="246"/>
                  <a:pt x="315" y="247"/>
                </a:cubicBezTo>
                <a:cubicBezTo>
                  <a:pt x="312" y="258"/>
                  <a:pt x="304" y="266"/>
                  <a:pt x="294" y="271"/>
                </a:cubicBezTo>
                <a:close/>
                <a:moveTo>
                  <a:pt x="234" y="244"/>
                </a:moveTo>
                <a:cubicBezTo>
                  <a:pt x="188" y="237"/>
                  <a:pt x="146" y="220"/>
                  <a:pt x="110" y="195"/>
                </a:cubicBezTo>
                <a:cubicBezTo>
                  <a:pt x="104" y="198"/>
                  <a:pt x="97" y="200"/>
                  <a:pt x="89" y="200"/>
                </a:cubicBezTo>
                <a:cubicBezTo>
                  <a:pt x="86" y="200"/>
                  <a:pt x="84" y="200"/>
                  <a:pt x="81" y="200"/>
                </a:cubicBezTo>
                <a:cubicBezTo>
                  <a:pt x="64" y="233"/>
                  <a:pt x="52" y="270"/>
                  <a:pt x="49" y="309"/>
                </a:cubicBezTo>
                <a:cubicBezTo>
                  <a:pt x="67" y="328"/>
                  <a:pt x="88" y="343"/>
                  <a:pt x="112" y="353"/>
                </a:cubicBezTo>
                <a:cubicBezTo>
                  <a:pt x="142" y="308"/>
                  <a:pt x="184" y="270"/>
                  <a:pt x="234" y="244"/>
                </a:cubicBezTo>
                <a:close/>
                <a:moveTo>
                  <a:pt x="307" y="48"/>
                </a:moveTo>
                <a:cubicBezTo>
                  <a:pt x="278" y="50"/>
                  <a:pt x="250" y="58"/>
                  <a:pt x="223" y="69"/>
                </a:cubicBezTo>
                <a:cubicBezTo>
                  <a:pt x="224" y="70"/>
                  <a:pt x="224" y="71"/>
                  <a:pt x="224" y="73"/>
                </a:cubicBezTo>
                <a:cubicBezTo>
                  <a:pt x="224" y="79"/>
                  <a:pt x="222" y="85"/>
                  <a:pt x="220" y="90"/>
                </a:cubicBezTo>
                <a:cubicBezTo>
                  <a:pt x="246" y="121"/>
                  <a:pt x="266" y="157"/>
                  <a:pt x="279" y="196"/>
                </a:cubicBezTo>
                <a:cubicBezTo>
                  <a:pt x="295" y="196"/>
                  <a:pt x="309" y="206"/>
                  <a:pt x="314" y="220"/>
                </a:cubicBezTo>
                <a:cubicBezTo>
                  <a:pt x="332" y="218"/>
                  <a:pt x="349" y="215"/>
                  <a:pt x="366" y="210"/>
                </a:cubicBezTo>
                <a:cubicBezTo>
                  <a:pt x="367" y="201"/>
                  <a:pt x="368" y="193"/>
                  <a:pt x="368" y="184"/>
                </a:cubicBezTo>
                <a:cubicBezTo>
                  <a:pt x="368" y="130"/>
                  <a:pt x="344" y="81"/>
                  <a:pt x="307" y="48"/>
                </a:cubicBezTo>
                <a:close/>
                <a:moveTo>
                  <a:pt x="254" y="265"/>
                </a:moveTo>
                <a:cubicBezTo>
                  <a:pt x="207" y="287"/>
                  <a:pt x="167" y="321"/>
                  <a:pt x="139" y="362"/>
                </a:cubicBezTo>
                <a:cubicBezTo>
                  <a:pt x="153" y="366"/>
                  <a:pt x="168" y="368"/>
                  <a:pt x="184" y="368"/>
                </a:cubicBezTo>
                <a:cubicBezTo>
                  <a:pt x="212" y="368"/>
                  <a:pt x="238" y="362"/>
                  <a:pt x="261" y="351"/>
                </a:cubicBezTo>
                <a:cubicBezTo>
                  <a:pt x="265" y="332"/>
                  <a:pt x="267" y="313"/>
                  <a:pt x="267" y="293"/>
                </a:cubicBezTo>
                <a:cubicBezTo>
                  <a:pt x="267" y="286"/>
                  <a:pt x="267" y="279"/>
                  <a:pt x="266" y="272"/>
                </a:cubicBezTo>
                <a:cubicBezTo>
                  <a:pt x="262" y="271"/>
                  <a:pt x="257" y="268"/>
                  <a:pt x="254" y="265"/>
                </a:cubicBezTo>
                <a:close/>
              </a:path>
            </a:pathLst>
          </a:custGeom>
          <a:solidFill>
            <a:schemeClr val="bg1"/>
          </a:solidFill>
          <a:ln w="9525">
            <a:noFill/>
          </a:ln>
        </p:spPr>
        <p:txBody>
          <a:bodyPr/>
          <a:p>
            <a:endParaRPr lang="zh-CN" altLang="en-US"/>
          </a:p>
        </p:txBody>
      </p:sp>
      <p:sp>
        <p:nvSpPr>
          <p:cNvPr id="49" name="Content Placeholder 2"/>
          <p:cNvSpPr txBox="1"/>
          <p:nvPr/>
        </p:nvSpPr>
        <p:spPr>
          <a:xfrm>
            <a:off x="1367155" y="1473200"/>
            <a:ext cx="4544060" cy="939800"/>
          </a:xfrm>
          <a:prstGeom prst="rect">
            <a:avLst/>
          </a:prstGeom>
          <a:noFill/>
          <a:ln w="9525">
            <a:noFill/>
          </a:ln>
        </p:spPr>
        <p:txBody>
          <a:bodyPr anchor="t"/>
          <a:p>
            <a:pPr algn="just" defTabSz="457200">
              <a:spcBef>
                <a:spcPct val="20000"/>
              </a:spcBef>
              <a:spcAft>
                <a:spcPts val="600"/>
              </a:spcAft>
              <a:buClr>
                <a:srgbClr val="2E75B6"/>
              </a:buClr>
              <a:buSzPct val="145000"/>
              <a:buFont typeface="Arial" panose="020B0604020202020204" pitchFamily="34" charset="0"/>
              <a:buNone/>
            </a:pPr>
            <a:r>
              <a:rPr lang="zh-CN" altLang="id-ID" sz="2400" b="1" dirty="0">
                <a:solidFill>
                  <a:srgbClr val="404040"/>
                </a:solidFill>
                <a:latin typeface="微软雅黑" panose="020B0503020204020204" charset="-122"/>
                <a:ea typeface="微软雅黑" panose="020B0503020204020204" charset="-122"/>
              </a:rPr>
              <a:t>Pre-prepare阶段</a:t>
            </a:r>
            <a:endParaRPr lang="zh-CN" altLang="en-US" sz="2000" b="1" dirty="0">
              <a:solidFill>
                <a:schemeClr val="tx1"/>
              </a:solidFill>
              <a:latin typeface="微软雅黑" panose="020B0503020204020204" charset="-122"/>
              <a:ea typeface="微软雅黑" panose="020B0503020204020204" charset="-122"/>
            </a:endParaRPr>
          </a:p>
          <a:p>
            <a:pPr algn="just" defTabSz="457200">
              <a:spcBef>
                <a:spcPct val="20000"/>
              </a:spcBef>
              <a:spcAft>
                <a:spcPts val="600"/>
              </a:spcAft>
              <a:buClr>
                <a:srgbClr val="2E75B6"/>
              </a:buClr>
              <a:buSzPct val="145000"/>
              <a:buFont typeface="Arial" panose="020B0604020202020204" pitchFamily="34" charset="0"/>
              <a:buNone/>
            </a:pPr>
            <a:r>
              <a:rPr lang="en-US" altLang="zh-CN" sz="1400" dirty="0">
                <a:solidFill>
                  <a:srgbClr val="595959"/>
                </a:solidFill>
                <a:latin typeface="微软雅黑" panose="020B0503020204020204" charset="-122"/>
                <a:ea typeface="微软雅黑" panose="020B0503020204020204" charset="-122"/>
              </a:rPr>
              <a:t>主节点将区块链中的交易请求进行排序，然后打包成一个区块发给网络中的其他节点。</a:t>
            </a:r>
            <a:endParaRPr lang="en-US" altLang="zh-CN" sz="1400" dirty="0">
              <a:solidFill>
                <a:srgbClr val="595959"/>
              </a:solidFill>
              <a:latin typeface="微软雅黑" panose="020B0503020204020204" charset="-122"/>
              <a:ea typeface="微软雅黑" panose="020B0503020204020204" charset="-122"/>
            </a:endParaRPr>
          </a:p>
        </p:txBody>
      </p:sp>
      <p:sp>
        <p:nvSpPr>
          <p:cNvPr id="10" name="Freeform 21"/>
          <p:cNvSpPr/>
          <p:nvPr/>
        </p:nvSpPr>
        <p:spPr>
          <a:xfrm rot="5400000" flipV="1">
            <a:off x="8645208" y="2231073"/>
            <a:ext cx="653415" cy="156210"/>
          </a:xfrm>
          <a:custGeom>
            <a:avLst/>
            <a:gdLst>
              <a:gd name="connsiteX0" fmla="*/ 0 w 168273"/>
              <a:gd name="connsiteY0" fmla="*/ 12818 h 25637"/>
              <a:gd name="connsiteX1" fmla="*/ 168273 w 168273"/>
              <a:gd name="connsiteY1" fmla="*/ 12818 h 25637"/>
            </a:gdLst>
            <a:ahLst/>
            <a:cxnLst>
              <a:cxn ang="0">
                <a:pos x="connsiteX0" y="connsiteY0"/>
              </a:cxn>
              <a:cxn ang="0">
                <a:pos x="connsiteX1" y="connsiteY1"/>
              </a:cxn>
            </a:cxnLst>
            <a:rect l="l" t="t" r="r" b="b"/>
            <a:pathLst>
              <a:path w="168273" h="25637">
                <a:moveTo>
                  <a:pt x="0" y="12818"/>
                </a:moveTo>
                <a:lnTo>
                  <a:pt x="168273" y="12818"/>
                </a:lnTo>
              </a:path>
            </a:pathLst>
          </a:custGeom>
          <a:noFill/>
          <a:ln w="88900" cmpd="dbl">
            <a:solidFill>
              <a:schemeClr val="accent4"/>
            </a:solidFill>
          </a:ln>
        </p:spPr>
        <p:style>
          <a:lnRef idx="2">
            <a:schemeClr val="accent3">
              <a:hueOff val="0"/>
              <a:satOff val="0"/>
              <a:lumOff val="0"/>
              <a:alphaOff val="0"/>
            </a:schemeClr>
          </a:lnRef>
          <a:fillRef idx="0">
            <a:scrgbClr r="0" g="0" b="0"/>
          </a:fillRef>
          <a:effectRef idx="0">
            <a:schemeClr val="accent2">
              <a:tint val="90000"/>
              <a:hueOff val="0"/>
              <a:satOff val="0"/>
              <a:lumOff val="0"/>
              <a:alphaOff val="0"/>
            </a:schemeClr>
          </a:effectRef>
          <a:fontRef idx="minor">
            <a:schemeClr val="tx1">
              <a:hueOff val="0"/>
              <a:satOff val="0"/>
              <a:lumOff val="0"/>
              <a:alphaOff val="0"/>
            </a:schemeClr>
          </a:fontRef>
        </p:style>
        <p:txBody>
          <a:bodyPr lIns="92630" tIns="8611" rIns="92630" bIns="8613" spcCol="1270" anchor="ctr"/>
          <a:lst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charset="0"/>
              </a:defRPr>
            </a:lvl1pPr>
            <a:lvl2pPr marL="457200" lvl="1" indent="0" algn="l" defTabSz="914400" eaLnBrk="1" fontAlgn="base" latinLnBrk="0" hangingPunct="1">
              <a:lnSpc>
                <a:spcPct val="100000"/>
              </a:lnSpc>
              <a:spcBef>
                <a:spcPct val="0"/>
              </a:spcBef>
              <a:spcAft>
                <a:spcPct val="0"/>
              </a:spcAft>
              <a:buNone/>
              <a:defRPr b="0" i="0" u="none" kern="1200" baseline="0">
                <a:solidFill>
                  <a:schemeClr val="tx1"/>
                </a:solidFill>
                <a:latin typeface="Calibri" panose="020F0502020204030204" charset="0"/>
                <a:ea typeface="+mn-ea"/>
                <a:cs typeface="+mn-cs"/>
              </a:defRPr>
            </a:lvl2pPr>
            <a:lvl3pPr marL="914400" lvl="2" indent="0" algn="l" defTabSz="914400" eaLnBrk="1" fontAlgn="base" latinLnBrk="0" hangingPunct="1">
              <a:lnSpc>
                <a:spcPct val="100000"/>
              </a:lnSpc>
              <a:spcBef>
                <a:spcPct val="0"/>
              </a:spcBef>
              <a:spcAft>
                <a:spcPct val="0"/>
              </a:spcAft>
              <a:buNone/>
              <a:defRPr b="0" i="0" u="none" kern="1200" baseline="0">
                <a:solidFill>
                  <a:schemeClr val="tx1"/>
                </a:solidFill>
                <a:latin typeface="Calibri" panose="020F0502020204030204" charset="0"/>
                <a:ea typeface="+mn-ea"/>
                <a:cs typeface="+mn-cs"/>
              </a:defRPr>
            </a:lvl3pPr>
            <a:lvl4pPr marL="1371600" lvl="3" indent="0" algn="l" defTabSz="914400" eaLnBrk="1" fontAlgn="base" latinLnBrk="0" hangingPunct="1">
              <a:lnSpc>
                <a:spcPct val="100000"/>
              </a:lnSpc>
              <a:spcBef>
                <a:spcPct val="0"/>
              </a:spcBef>
              <a:spcAft>
                <a:spcPct val="0"/>
              </a:spcAft>
              <a:buNone/>
              <a:defRPr b="0" i="0" u="none" kern="1200" baseline="0">
                <a:solidFill>
                  <a:schemeClr val="tx1"/>
                </a:solidFill>
                <a:latin typeface="Calibri" panose="020F0502020204030204" charset="0"/>
                <a:ea typeface="+mn-ea"/>
                <a:cs typeface="+mn-cs"/>
              </a:defRPr>
            </a:lvl4pPr>
            <a:lvl5pPr marL="1828800" lvl="4" indent="0" algn="l" defTabSz="914400" eaLnBrk="1" fontAlgn="base" latinLnBrk="0" hangingPunct="1">
              <a:lnSpc>
                <a:spcPct val="100000"/>
              </a:lnSpc>
              <a:spcBef>
                <a:spcPct val="0"/>
              </a:spcBef>
              <a:spcAft>
                <a:spcPct val="0"/>
              </a:spcAft>
              <a:buNone/>
              <a:defRPr b="0" i="0" u="none" kern="1200" baseline="0">
                <a:solidFill>
                  <a:schemeClr val="tx1"/>
                </a:solidFill>
                <a:latin typeface="Calibri" panose="020F0502020204030204" charset="0"/>
                <a:ea typeface="+mn-ea"/>
                <a:cs typeface="+mn-cs"/>
              </a:defRPr>
            </a:lvl5pPr>
          </a:lstStyle>
          <a:p>
            <a:pPr fontAlgn="base"/>
            <a:endParaRPr strike="noStrike" noProof="1">
              <a:latin typeface="Calibri" panose="020F0502020204030204" charset="0"/>
            </a:endParaRPr>
          </a:p>
        </p:txBody>
      </p:sp>
      <p:sp>
        <p:nvSpPr>
          <p:cNvPr id="12" name="原创设计师QQ598969553             _24"/>
          <p:cNvSpPr>
            <a:spLocks noEditPoints="1"/>
          </p:cNvSpPr>
          <p:nvPr/>
        </p:nvSpPr>
        <p:spPr bwMode="auto">
          <a:xfrm>
            <a:off x="7127233" y="2950422"/>
            <a:ext cx="263632" cy="216033"/>
          </a:xfrm>
          <a:custGeom>
            <a:avLst/>
            <a:gdLst>
              <a:gd name="T0" fmla="*/ 189 w 828"/>
              <a:gd name="T1" fmla="*/ 149 h 678"/>
              <a:gd name="T2" fmla="*/ 82 w 828"/>
              <a:gd name="T3" fmla="*/ 395 h 678"/>
              <a:gd name="T4" fmla="*/ 12 w 828"/>
              <a:gd name="T5" fmla="*/ 482 h 678"/>
              <a:gd name="T6" fmla="*/ 10 w 828"/>
              <a:gd name="T7" fmla="*/ 620 h 678"/>
              <a:gd name="T8" fmla="*/ 78 w 828"/>
              <a:gd name="T9" fmla="*/ 639 h 678"/>
              <a:gd name="T10" fmla="*/ 106 w 828"/>
              <a:gd name="T11" fmla="*/ 678 h 678"/>
              <a:gd name="T12" fmla="*/ 749 w 828"/>
              <a:gd name="T13" fmla="*/ 651 h 678"/>
              <a:gd name="T14" fmla="*/ 786 w 828"/>
              <a:gd name="T15" fmla="*/ 639 h 678"/>
              <a:gd name="T16" fmla="*/ 828 w 828"/>
              <a:gd name="T17" fmla="*/ 543 h 678"/>
              <a:gd name="T18" fmla="*/ 746 w 828"/>
              <a:gd name="T19" fmla="*/ 395 h 678"/>
              <a:gd name="T20" fmla="*/ 639 w 828"/>
              <a:gd name="T21" fmla="*/ 149 h 678"/>
              <a:gd name="T22" fmla="*/ 331 w 828"/>
              <a:gd name="T23" fmla="*/ 624 h 678"/>
              <a:gd name="T24" fmla="*/ 331 w 828"/>
              <a:gd name="T25" fmla="*/ 600 h 678"/>
              <a:gd name="T26" fmla="*/ 315 w 828"/>
              <a:gd name="T27" fmla="*/ 486 h 678"/>
              <a:gd name="T28" fmla="*/ 230 w 828"/>
              <a:gd name="T29" fmla="*/ 573 h 678"/>
              <a:gd name="T30" fmla="*/ 239 w 828"/>
              <a:gd name="T31" fmla="*/ 453 h 678"/>
              <a:gd name="T32" fmla="*/ 256 w 828"/>
              <a:gd name="T33" fmla="*/ 423 h 678"/>
              <a:gd name="T34" fmla="*/ 257 w 828"/>
              <a:gd name="T35" fmla="*/ 422 h 678"/>
              <a:gd name="T36" fmla="*/ 329 w 828"/>
              <a:gd name="T37" fmla="*/ 347 h 678"/>
              <a:gd name="T38" fmla="*/ 571 w 828"/>
              <a:gd name="T39" fmla="*/ 421 h 678"/>
              <a:gd name="T40" fmla="*/ 571 w 828"/>
              <a:gd name="T41" fmla="*/ 422 h 678"/>
              <a:gd name="T42" fmla="*/ 589 w 828"/>
              <a:gd name="T43" fmla="*/ 453 h 678"/>
              <a:gd name="T44" fmla="*/ 600 w 828"/>
              <a:gd name="T45" fmla="*/ 567 h 678"/>
              <a:gd name="T46" fmla="*/ 529 w 828"/>
              <a:gd name="T47" fmla="*/ 502 h 678"/>
              <a:gd name="T48" fmla="*/ 497 w 828"/>
              <a:gd name="T49" fmla="*/ 597 h 678"/>
              <a:gd name="T50" fmla="*/ 497 w 828"/>
              <a:gd name="T51" fmla="*/ 624 h 678"/>
              <a:gd name="T52" fmla="*/ 284 w 828"/>
              <a:gd name="T53" fmla="*/ 184 h 678"/>
              <a:gd name="T54" fmla="*/ 284 w 828"/>
              <a:gd name="T55" fmla="*/ 184 h 678"/>
              <a:gd name="T56" fmla="*/ 617 w 828"/>
              <a:gd name="T57" fmla="*/ 624 h 678"/>
              <a:gd name="T58" fmla="*/ 654 w 828"/>
              <a:gd name="T59" fmla="*/ 509 h 678"/>
              <a:gd name="T60" fmla="*/ 743 w 828"/>
              <a:gd name="T61" fmla="*/ 468 h 678"/>
              <a:gd name="T62" fmla="*/ 774 w 828"/>
              <a:gd name="T63" fmla="*/ 585 h 678"/>
              <a:gd name="T64" fmla="*/ 711 w 828"/>
              <a:gd name="T65" fmla="*/ 521 h 678"/>
              <a:gd name="T66" fmla="*/ 595 w 828"/>
              <a:gd name="T67" fmla="*/ 213 h 678"/>
              <a:gd name="T68" fmla="*/ 639 w 828"/>
              <a:gd name="T69" fmla="*/ 203 h 678"/>
              <a:gd name="T70" fmla="*/ 705 w 828"/>
              <a:gd name="T71" fmla="*/ 361 h 678"/>
              <a:gd name="T72" fmla="*/ 621 w 828"/>
              <a:gd name="T73" fmla="*/ 387 h 678"/>
              <a:gd name="T74" fmla="*/ 594 w 828"/>
              <a:gd name="T75" fmla="*/ 367 h 678"/>
              <a:gd name="T76" fmla="*/ 544 w 828"/>
              <a:gd name="T77" fmla="*/ 314 h 678"/>
              <a:gd name="T78" fmla="*/ 593 w 828"/>
              <a:gd name="T79" fmla="*/ 226 h 678"/>
              <a:gd name="T80" fmla="*/ 593 w 828"/>
              <a:gd name="T81" fmla="*/ 224 h 678"/>
              <a:gd name="T82" fmla="*/ 595 w 828"/>
              <a:gd name="T83" fmla="*/ 216 h 678"/>
              <a:gd name="T84" fmla="*/ 133 w 828"/>
              <a:gd name="T85" fmla="*/ 624 h 678"/>
              <a:gd name="T86" fmla="*/ 116 w 828"/>
              <a:gd name="T87" fmla="*/ 521 h 678"/>
              <a:gd name="T88" fmla="*/ 54 w 828"/>
              <a:gd name="T89" fmla="*/ 585 h 678"/>
              <a:gd name="T90" fmla="*/ 62 w 828"/>
              <a:gd name="T91" fmla="*/ 502 h 678"/>
              <a:gd name="T92" fmla="*/ 126 w 828"/>
              <a:gd name="T93" fmla="*/ 428 h 678"/>
              <a:gd name="T94" fmla="*/ 174 w 828"/>
              <a:gd name="T95" fmla="*/ 567 h 678"/>
              <a:gd name="T96" fmla="*/ 133 w 828"/>
              <a:gd name="T97" fmla="*/ 624 h 678"/>
              <a:gd name="T98" fmla="*/ 233 w 828"/>
              <a:gd name="T99" fmla="*/ 215 h 678"/>
              <a:gd name="T100" fmla="*/ 233 w 828"/>
              <a:gd name="T101" fmla="*/ 217 h 678"/>
              <a:gd name="T102" fmla="*/ 235 w 828"/>
              <a:gd name="T103" fmla="*/ 225 h 678"/>
              <a:gd name="T104" fmla="*/ 284 w 828"/>
              <a:gd name="T105" fmla="*/ 314 h 678"/>
              <a:gd name="T106" fmla="*/ 233 w 828"/>
              <a:gd name="T107" fmla="*/ 367 h 678"/>
              <a:gd name="T108" fmla="*/ 189 w 828"/>
              <a:gd name="T109" fmla="*/ 388 h 678"/>
              <a:gd name="T110" fmla="*/ 96 w 828"/>
              <a:gd name="T111" fmla="*/ 296 h 678"/>
              <a:gd name="T112" fmla="*/ 217 w 828"/>
              <a:gd name="T113" fmla="*/ 207 h 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28" h="678">
                <a:moveTo>
                  <a:pt x="414" y="0"/>
                </a:moveTo>
                <a:cubicBezTo>
                  <a:pt x="323" y="0"/>
                  <a:pt x="246" y="67"/>
                  <a:pt x="232" y="156"/>
                </a:cubicBezTo>
                <a:cubicBezTo>
                  <a:pt x="219" y="151"/>
                  <a:pt x="204" y="149"/>
                  <a:pt x="189" y="149"/>
                </a:cubicBezTo>
                <a:cubicBezTo>
                  <a:pt x="148" y="149"/>
                  <a:pt x="112" y="165"/>
                  <a:pt x="85" y="192"/>
                </a:cubicBezTo>
                <a:cubicBezTo>
                  <a:pt x="59" y="218"/>
                  <a:pt x="42" y="255"/>
                  <a:pt x="42" y="296"/>
                </a:cubicBezTo>
                <a:cubicBezTo>
                  <a:pt x="42" y="334"/>
                  <a:pt x="57" y="369"/>
                  <a:pt x="82" y="395"/>
                </a:cubicBezTo>
                <a:cubicBezTo>
                  <a:pt x="47" y="430"/>
                  <a:pt x="47" y="430"/>
                  <a:pt x="47" y="430"/>
                </a:cubicBezTo>
                <a:cubicBezTo>
                  <a:pt x="32" y="445"/>
                  <a:pt x="20" y="463"/>
                  <a:pt x="12" y="482"/>
                </a:cubicBezTo>
                <a:cubicBezTo>
                  <a:pt x="12" y="482"/>
                  <a:pt x="12" y="482"/>
                  <a:pt x="12" y="482"/>
                </a:cubicBezTo>
                <a:cubicBezTo>
                  <a:pt x="4" y="501"/>
                  <a:pt x="0" y="522"/>
                  <a:pt x="0" y="543"/>
                </a:cubicBezTo>
                <a:cubicBezTo>
                  <a:pt x="0" y="587"/>
                  <a:pt x="0" y="587"/>
                  <a:pt x="0" y="587"/>
                </a:cubicBezTo>
                <a:cubicBezTo>
                  <a:pt x="0" y="598"/>
                  <a:pt x="4" y="610"/>
                  <a:pt x="10" y="620"/>
                </a:cubicBezTo>
                <a:cubicBezTo>
                  <a:pt x="18" y="630"/>
                  <a:pt x="28" y="637"/>
                  <a:pt x="42" y="639"/>
                </a:cubicBezTo>
                <a:cubicBezTo>
                  <a:pt x="43" y="639"/>
                  <a:pt x="44" y="639"/>
                  <a:pt x="45" y="639"/>
                </a:cubicBezTo>
                <a:cubicBezTo>
                  <a:pt x="78" y="639"/>
                  <a:pt x="78" y="639"/>
                  <a:pt x="78" y="639"/>
                </a:cubicBezTo>
                <a:cubicBezTo>
                  <a:pt x="78" y="651"/>
                  <a:pt x="78" y="651"/>
                  <a:pt x="78" y="651"/>
                </a:cubicBezTo>
                <a:cubicBezTo>
                  <a:pt x="78" y="666"/>
                  <a:pt x="91" y="678"/>
                  <a:pt x="105" y="678"/>
                </a:cubicBezTo>
                <a:cubicBezTo>
                  <a:pt x="106" y="678"/>
                  <a:pt x="106" y="678"/>
                  <a:pt x="106" y="678"/>
                </a:cubicBezTo>
                <a:cubicBezTo>
                  <a:pt x="722" y="678"/>
                  <a:pt x="722" y="678"/>
                  <a:pt x="722" y="678"/>
                </a:cubicBezTo>
                <a:cubicBezTo>
                  <a:pt x="723" y="678"/>
                  <a:pt x="723" y="678"/>
                  <a:pt x="723" y="678"/>
                </a:cubicBezTo>
                <a:cubicBezTo>
                  <a:pt x="738" y="678"/>
                  <a:pt x="749" y="666"/>
                  <a:pt x="749" y="651"/>
                </a:cubicBezTo>
                <a:cubicBezTo>
                  <a:pt x="749" y="639"/>
                  <a:pt x="749" y="639"/>
                  <a:pt x="749" y="639"/>
                </a:cubicBezTo>
                <a:cubicBezTo>
                  <a:pt x="783" y="639"/>
                  <a:pt x="783" y="639"/>
                  <a:pt x="783" y="639"/>
                </a:cubicBezTo>
                <a:cubicBezTo>
                  <a:pt x="784" y="639"/>
                  <a:pt x="785" y="639"/>
                  <a:pt x="786" y="639"/>
                </a:cubicBezTo>
                <a:cubicBezTo>
                  <a:pt x="800" y="637"/>
                  <a:pt x="810" y="630"/>
                  <a:pt x="817" y="620"/>
                </a:cubicBezTo>
                <a:cubicBezTo>
                  <a:pt x="824" y="610"/>
                  <a:pt x="828" y="598"/>
                  <a:pt x="828" y="587"/>
                </a:cubicBezTo>
                <a:cubicBezTo>
                  <a:pt x="828" y="543"/>
                  <a:pt x="828" y="543"/>
                  <a:pt x="828" y="543"/>
                </a:cubicBezTo>
                <a:cubicBezTo>
                  <a:pt x="828" y="522"/>
                  <a:pt x="824" y="501"/>
                  <a:pt x="816" y="482"/>
                </a:cubicBezTo>
                <a:cubicBezTo>
                  <a:pt x="808" y="463"/>
                  <a:pt x="796" y="445"/>
                  <a:pt x="781" y="430"/>
                </a:cubicBezTo>
                <a:cubicBezTo>
                  <a:pt x="746" y="395"/>
                  <a:pt x="746" y="395"/>
                  <a:pt x="746" y="395"/>
                </a:cubicBezTo>
                <a:cubicBezTo>
                  <a:pt x="770" y="369"/>
                  <a:pt x="786" y="334"/>
                  <a:pt x="786" y="296"/>
                </a:cubicBezTo>
                <a:cubicBezTo>
                  <a:pt x="786" y="255"/>
                  <a:pt x="769" y="218"/>
                  <a:pt x="742" y="192"/>
                </a:cubicBezTo>
                <a:cubicBezTo>
                  <a:pt x="716" y="165"/>
                  <a:pt x="679" y="149"/>
                  <a:pt x="639" y="149"/>
                </a:cubicBezTo>
                <a:cubicBezTo>
                  <a:pt x="624" y="149"/>
                  <a:pt x="609" y="151"/>
                  <a:pt x="596" y="156"/>
                </a:cubicBezTo>
                <a:cubicBezTo>
                  <a:pt x="582" y="67"/>
                  <a:pt x="504" y="0"/>
                  <a:pt x="414" y="0"/>
                </a:cubicBezTo>
                <a:close/>
                <a:moveTo>
                  <a:pt x="331" y="624"/>
                </a:moveTo>
                <a:cubicBezTo>
                  <a:pt x="331" y="624"/>
                  <a:pt x="331" y="624"/>
                  <a:pt x="331" y="624"/>
                </a:cubicBezTo>
                <a:cubicBezTo>
                  <a:pt x="331" y="600"/>
                  <a:pt x="331" y="600"/>
                  <a:pt x="331" y="600"/>
                </a:cubicBezTo>
                <a:cubicBezTo>
                  <a:pt x="331" y="600"/>
                  <a:pt x="331" y="600"/>
                  <a:pt x="331" y="600"/>
                </a:cubicBezTo>
                <a:cubicBezTo>
                  <a:pt x="331" y="597"/>
                  <a:pt x="331" y="597"/>
                  <a:pt x="331" y="597"/>
                </a:cubicBezTo>
                <a:cubicBezTo>
                  <a:pt x="331" y="502"/>
                  <a:pt x="331" y="502"/>
                  <a:pt x="331" y="502"/>
                </a:cubicBezTo>
                <a:cubicBezTo>
                  <a:pt x="331" y="493"/>
                  <a:pt x="324" y="486"/>
                  <a:pt x="315" y="486"/>
                </a:cubicBezTo>
                <a:cubicBezTo>
                  <a:pt x="306" y="486"/>
                  <a:pt x="299" y="493"/>
                  <a:pt x="299" y="502"/>
                </a:cubicBezTo>
                <a:cubicBezTo>
                  <a:pt x="299" y="573"/>
                  <a:pt x="299" y="573"/>
                  <a:pt x="299" y="573"/>
                </a:cubicBezTo>
                <a:cubicBezTo>
                  <a:pt x="230" y="573"/>
                  <a:pt x="230" y="573"/>
                  <a:pt x="230" y="573"/>
                </a:cubicBezTo>
                <a:cubicBezTo>
                  <a:pt x="228" y="571"/>
                  <a:pt x="228" y="569"/>
                  <a:pt x="228" y="567"/>
                </a:cubicBezTo>
                <a:cubicBezTo>
                  <a:pt x="228" y="509"/>
                  <a:pt x="228" y="509"/>
                  <a:pt x="228" y="509"/>
                </a:cubicBezTo>
                <a:cubicBezTo>
                  <a:pt x="228" y="489"/>
                  <a:pt x="231" y="470"/>
                  <a:pt x="239" y="453"/>
                </a:cubicBezTo>
                <a:cubicBezTo>
                  <a:pt x="239" y="453"/>
                  <a:pt x="239" y="453"/>
                  <a:pt x="239" y="453"/>
                </a:cubicBezTo>
                <a:cubicBezTo>
                  <a:pt x="243" y="442"/>
                  <a:pt x="249" y="432"/>
                  <a:pt x="256" y="423"/>
                </a:cubicBezTo>
                <a:cubicBezTo>
                  <a:pt x="256" y="423"/>
                  <a:pt x="256" y="423"/>
                  <a:pt x="256" y="423"/>
                </a:cubicBezTo>
                <a:cubicBezTo>
                  <a:pt x="256" y="422"/>
                  <a:pt x="256" y="422"/>
                  <a:pt x="256" y="422"/>
                </a:cubicBezTo>
                <a:cubicBezTo>
                  <a:pt x="257" y="422"/>
                  <a:pt x="257" y="422"/>
                  <a:pt x="257" y="422"/>
                </a:cubicBezTo>
                <a:cubicBezTo>
                  <a:pt x="257" y="422"/>
                  <a:pt x="257" y="422"/>
                  <a:pt x="257" y="422"/>
                </a:cubicBezTo>
                <a:cubicBezTo>
                  <a:pt x="257" y="421"/>
                  <a:pt x="257" y="421"/>
                  <a:pt x="257" y="421"/>
                </a:cubicBezTo>
                <a:cubicBezTo>
                  <a:pt x="262" y="415"/>
                  <a:pt x="266" y="410"/>
                  <a:pt x="272" y="405"/>
                </a:cubicBezTo>
                <a:cubicBezTo>
                  <a:pt x="329" y="347"/>
                  <a:pt x="329" y="347"/>
                  <a:pt x="329" y="347"/>
                </a:cubicBezTo>
                <a:cubicBezTo>
                  <a:pt x="382" y="375"/>
                  <a:pt x="446" y="375"/>
                  <a:pt x="499" y="347"/>
                </a:cubicBezTo>
                <a:cubicBezTo>
                  <a:pt x="557" y="405"/>
                  <a:pt x="557" y="405"/>
                  <a:pt x="557" y="405"/>
                </a:cubicBezTo>
                <a:cubicBezTo>
                  <a:pt x="561" y="410"/>
                  <a:pt x="566" y="415"/>
                  <a:pt x="571" y="421"/>
                </a:cubicBezTo>
                <a:cubicBezTo>
                  <a:pt x="571" y="422"/>
                  <a:pt x="571" y="422"/>
                  <a:pt x="571" y="422"/>
                </a:cubicBezTo>
                <a:cubicBezTo>
                  <a:pt x="571" y="422"/>
                  <a:pt x="571" y="422"/>
                  <a:pt x="571" y="422"/>
                </a:cubicBezTo>
                <a:cubicBezTo>
                  <a:pt x="571" y="422"/>
                  <a:pt x="571" y="422"/>
                  <a:pt x="571" y="422"/>
                </a:cubicBezTo>
                <a:cubicBezTo>
                  <a:pt x="572" y="423"/>
                  <a:pt x="572" y="423"/>
                  <a:pt x="572" y="423"/>
                </a:cubicBezTo>
                <a:cubicBezTo>
                  <a:pt x="572" y="423"/>
                  <a:pt x="572" y="423"/>
                  <a:pt x="572" y="423"/>
                </a:cubicBezTo>
                <a:cubicBezTo>
                  <a:pt x="579" y="432"/>
                  <a:pt x="585" y="442"/>
                  <a:pt x="589" y="453"/>
                </a:cubicBezTo>
                <a:cubicBezTo>
                  <a:pt x="589" y="453"/>
                  <a:pt x="589" y="453"/>
                  <a:pt x="589" y="453"/>
                </a:cubicBezTo>
                <a:cubicBezTo>
                  <a:pt x="596" y="470"/>
                  <a:pt x="600" y="489"/>
                  <a:pt x="600" y="509"/>
                </a:cubicBezTo>
                <a:cubicBezTo>
                  <a:pt x="600" y="567"/>
                  <a:pt x="600" y="567"/>
                  <a:pt x="600" y="567"/>
                </a:cubicBezTo>
                <a:cubicBezTo>
                  <a:pt x="600" y="569"/>
                  <a:pt x="599" y="571"/>
                  <a:pt x="598" y="573"/>
                </a:cubicBezTo>
                <a:cubicBezTo>
                  <a:pt x="529" y="573"/>
                  <a:pt x="529" y="573"/>
                  <a:pt x="529" y="573"/>
                </a:cubicBezTo>
                <a:cubicBezTo>
                  <a:pt x="529" y="502"/>
                  <a:pt x="529" y="502"/>
                  <a:pt x="529" y="502"/>
                </a:cubicBezTo>
                <a:cubicBezTo>
                  <a:pt x="529" y="493"/>
                  <a:pt x="522" y="486"/>
                  <a:pt x="513" y="486"/>
                </a:cubicBezTo>
                <a:cubicBezTo>
                  <a:pt x="504" y="486"/>
                  <a:pt x="497" y="493"/>
                  <a:pt x="497" y="502"/>
                </a:cubicBezTo>
                <a:cubicBezTo>
                  <a:pt x="497" y="597"/>
                  <a:pt x="497" y="597"/>
                  <a:pt x="497" y="597"/>
                </a:cubicBezTo>
                <a:cubicBezTo>
                  <a:pt x="497" y="600"/>
                  <a:pt x="497" y="600"/>
                  <a:pt x="497" y="600"/>
                </a:cubicBezTo>
                <a:cubicBezTo>
                  <a:pt x="497" y="600"/>
                  <a:pt x="497" y="600"/>
                  <a:pt x="497" y="600"/>
                </a:cubicBezTo>
                <a:cubicBezTo>
                  <a:pt x="497" y="624"/>
                  <a:pt x="497" y="624"/>
                  <a:pt x="497" y="624"/>
                </a:cubicBezTo>
                <a:cubicBezTo>
                  <a:pt x="331" y="624"/>
                  <a:pt x="331" y="624"/>
                  <a:pt x="331" y="624"/>
                </a:cubicBezTo>
                <a:close/>
                <a:moveTo>
                  <a:pt x="284" y="184"/>
                </a:moveTo>
                <a:cubicBezTo>
                  <a:pt x="284" y="184"/>
                  <a:pt x="284" y="184"/>
                  <a:pt x="284" y="184"/>
                </a:cubicBezTo>
                <a:cubicBezTo>
                  <a:pt x="284" y="112"/>
                  <a:pt x="342" y="54"/>
                  <a:pt x="414" y="54"/>
                </a:cubicBezTo>
                <a:cubicBezTo>
                  <a:pt x="486" y="54"/>
                  <a:pt x="544" y="112"/>
                  <a:pt x="544" y="184"/>
                </a:cubicBezTo>
                <a:cubicBezTo>
                  <a:pt x="544" y="354"/>
                  <a:pt x="284" y="354"/>
                  <a:pt x="284" y="184"/>
                </a:cubicBezTo>
                <a:close/>
                <a:moveTo>
                  <a:pt x="695" y="624"/>
                </a:moveTo>
                <a:cubicBezTo>
                  <a:pt x="695" y="624"/>
                  <a:pt x="695" y="624"/>
                  <a:pt x="695" y="624"/>
                </a:cubicBezTo>
                <a:cubicBezTo>
                  <a:pt x="617" y="624"/>
                  <a:pt x="617" y="624"/>
                  <a:pt x="617" y="624"/>
                </a:cubicBezTo>
                <a:cubicBezTo>
                  <a:pt x="627" y="620"/>
                  <a:pt x="635" y="614"/>
                  <a:pt x="641" y="605"/>
                </a:cubicBezTo>
                <a:cubicBezTo>
                  <a:pt x="649" y="594"/>
                  <a:pt x="654" y="580"/>
                  <a:pt x="654" y="567"/>
                </a:cubicBezTo>
                <a:cubicBezTo>
                  <a:pt x="654" y="509"/>
                  <a:pt x="654" y="509"/>
                  <a:pt x="654" y="509"/>
                </a:cubicBezTo>
                <a:cubicBezTo>
                  <a:pt x="654" y="486"/>
                  <a:pt x="650" y="463"/>
                  <a:pt x="642" y="442"/>
                </a:cubicBezTo>
                <a:cubicBezTo>
                  <a:pt x="664" y="442"/>
                  <a:pt x="684" y="436"/>
                  <a:pt x="702" y="428"/>
                </a:cubicBezTo>
                <a:cubicBezTo>
                  <a:pt x="743" y="468"/>
                  <a:pt x="743" y="468"/>
                  <a:pt x="743" y="468"/>
                </a:cubicBezTo>
                <a:cubicBezTo>
                  <a:pt x="753" y="479"/>
                  <a:pt x="761" y="490"/>
                  <a:pt x="766" y="502"/>
                </a:cubicBezTo>
                <a:cubicBezTo>
                  <a:pt x="771" y="515"/>
                  <a:pt x="774" y="529"/>
                  <a:pt x="774" y="543"/>
                </a:cubicBezTo>
                <a:cubicBezTo>
                  <a:pt x="774" y="585"/>
                  <a:pt x="774" y="585"/>
                  <a:pt x="774" y="585"/>
                </a:cubicBezTo>
                <a:cubicBezTo>
                  <a:pt x="727" y="585"/>
                  <a:pt x="727" y="585"/>
                  <a:pt x="727" y="585"/>
                </a:cubicBezTo>
                <a:cubicBezTo>
                  <a:pt x="727" y="538"/>
                  <a:pt x="727" y="538"/>
                  <a:pt x="727" y="538"/>
                </a:cubicBezTo>
                <a:cubicBezTo>
                  <a:pt x="727" y="529"/>
                  <a:pt x="720" y="521"/>
                  <a:pt x="711" y="521"/>
                </a:cubicBezTo>
                <a:cubicBezTo>
                  <a:pt x="702" y="521"/>
                  <a:pt x="695" y="529"/>
                  <a:pt x="695" y="538"/>
                </a:cubicBezTo>
                <a:cubicBezTo>
                  <a:pt x="695" y="624"/>
                  <a:pt x="695" y="624"/>
                  <a:pt x="695" y="624"/>
                </a:cubicBezTo>
                <a:close/>
                <a:moveTo>
                  <a:pt x="595" y="213"/>
                </a:moveTo>
                <a:cubicBezTo>
                  <a:pt x="595" y="213"/>
                  <a:pt x="595" y="213"/>
                  <a:pt x="595" y="213"/>
                </a:cubicBezTo>
                <a:cubicBezTo>
                  <a:pt x="601" y="211"/>
                  <a:pt x="606" y="209"/>
                  <a:pt x="611" y="207"/>
                </a:cubicBezTo>
                <a:cubicBezTo>
                  <a:pt x="620" y="204"/>
                  <a:pt x="629" y="203"/>
                  <a:pt x="639" y="203"/>
                </a:cubicBezTo>
                <a:cubicBezTo>
                  <a:pt x="665" y="203"/>
                  <a:pt x="688" y="213"/>
                  <a:pt x="705" y="230"/>
                </a:cubicBezTo>
                <a:cubicBezTo>
                  <a:pt x="721" y="247"/>
                  <a:pt x="732" y="270"/>
                  <a:pt x="732" y="296"/>
                </a:cubicBezTo>
                <a:cubicBezTo>
                  <a:pt x="732" y="321"/>
                  <a:pt x="721" y="344"/>
                  <a:pt x="705" y="361"/>
                </a:cubicBezTo>
                <a:cubicBezTo>
                  <a:pt x="705" y="361"/>
                  <a:pt x="705" y="361"/>
                  <a:pt x="705" y="361"/>
                </a:cubicBezTo>
                <a:cubicBezTo>
                  <a:pt x="688" y="378"/>
                  <a:pt x="665" y="388"/>
                  <a:pt x="639" y="388"/>
                </a:cubicBezTo>
                <a:cubicBezTo>
                  <a:pt x="632" y="388"/>
                  <a:pt x="626" y="388"/>
                  <a:pt x="621" y="387"/>
                </a:cubicBezTo>
                <a:cubicBezTo>
                  <a:pt x="617" y="386"/>
                  <a:pt x="613" y="385"/>
                  <a:pt x="609" y="383"/>
                </a:cubicBezTo>
                <a:cubicBezTo>
                  <a:pt x="605" y="378"/>
                  <a:pt x="600" y="372"/>
                  <a:pt x="594" y="367"/>
                </a:cubicBezTo>
                <a:cubicBezTo>
                  <a:pt x="594" y="367"/>
                  <a:pt x="594" y="367"/>
                  <a:pt x="594" y="367"/>
                </a:cubicBezTo>
                <a:cubicBezTo>
                  <a:pt x="543" y="315"/>
                  <a:pt x="543" y="315"/>
                  <a:pt x="543" y="315"/>
                </a:cubicBezTo>
                <a:cubicBezTo>
                  <a:pt x="544" y="314"/>
                  <a:pt x="544" y="314"/>
                  <a:pt x="544" y="314"/>
                </a:cubicBezTo>
                <a:cubicBezTo>
                  <a:pt x="544" y="314"/>
                  <a:pt x="544" y="314"/>
                  <a:pt x="544" y="314"/>
                </a:cubicBezTo>
                <a:cubicBezTo>
                  <a:pt x="544" y="314"/>
                  <a:pt x="544" y="314"/>
                  <a:pt x="544" y="314"/>
                </a:cubicBezTo>
                <a:cubicBezTo>
                  <a:pt x="568" y="290"/>
                  <a:pt x="585" y="260"/>
                  <a:pt x="593" y="227"/>
                </a:cubicBezTo>
                <a:cubicBezTo>
                  <a:pt x="593" y="226"/>
                  <a:pt x="593" y="226"/>
                  <a:pt x="593" y="226"/>
                </a:cubicBezTo>
                <a:cubicBezTo>
                  <a:pt x="593" y="225"/>
                  <a:pt x="593" y="225"/>
                  <a:pt x="593" y="225"/>
                </a:cubicBezTo>
                <a:cubicBezTo>
                  <a:pt x="593" y="225"/>
                  <a:pt x="593" y="225"/>
                  <a:pt x="593" y="225"/>
                </a:cubicBezTo>
                <a:cubicBezTo>
                  <a:pt x="593" y="224"/>
                  <a:pt x="593" y="224"/>
                  <a:pt x="593" y="224"/>
                </a:cubicBezTo>
                <a:cubicBezTo>
                  <a:pt x="595" y="217"/>
                  <a:pt x="595" y="217"/>
                  <a:pt x="595" y="217"/>
                </a:cubicBezTo>
                <a:cubicBezTo>
                  <a:pt x="595" y="216"/>
                  <a:pt x="595" y="216"/>
                  <a:pt x="595" y="216"/>
                </a:cubicBezTo>
                <a:cubicBezTo>
                  <a:pt x="595" y="216"/>
                  <a:pt x="595" y="216"/>
                  <a:pt x="595" y="216"/>
                </a:cubicBezTo>
                <a:cubicBezTo>
                  <a:pt x="595" y="215"/>
                  <a:pt x="595" y="215"/>
                  <a:pt x="595" y="215"/>
                </a:cubicBezTo>
                <a:cubicBezTo>
                  <a:pt x="595" y="213"/>
                  <a:pt x="595" y="213"/>
                  <a:pt x="595" y="213"/>
                </a:cubicBezTo>
                <a:close/>
                <a:moveTo>
                  <a:pt x="133" y="624"/>
                </a:moveTo>
                <a:cubicBezTo>
                  <a:pt x="133" y="624"/>
                  <a:pt x="133" y="624"/>
                  <a:pt x="133" y="624"/>
                </a:cubicBezTo>
                <a:cubicBezTo>
                  <a:pt x="133" y="538"/>
                  <a:pt x="133" y="538"/>
                  <a:pt x="133" y="538"/>
                </a:cubicBezTo>
                <a:cubicBezTo>
                  <a:pt x="133" y="529"/>
                  <a:pt x="126" y="521"/>
                  <a:pt x="116" y="521"/>
                </a:cubicBezTo>
                <a:cubicBezTo>
                  <a:pt x="108" y="521"/>
                  <a:pt x="100" y="529"/>
                  <a:pt x="100" y="538"/>
                </a:cubicBezTo>
                <a:cubicBezTo>
                  <a:pt x="100" y="585"/>
                  <a:pt x="100" y="585"/>
                  <a:pt x="100" y="585"/>
                </a:cubicBezTo>
                <a:cubicBezTo>
                  <a:pt x="54" y="585"/>
                  <a:pt x="54" y="585"/>
                  <a:pt x="54" y="585"/>
                </a:cubicBezTo>
                <a:cubicBezTo>
                  <a:pt x="54" y="543"/>
                  <a:pt x="54" y="543"/>
                  <a:pt x="54" y="543"/>
                </a:cubicBezTo>
                <a:cubicBezTo>
                  <a:pt x="54" y="529"/>
                  <a:pt x="56" y="515"/>
                  <a:pt x="62" y="502"/>
                </a:cubicBezTo>
                <a:cubicBezTo>
                  <a:pt x="62" y="502"/>
                  <a:pt x="62" y="502"/>
                  <a:pt x="62" y="502"/>
                </a:cubicBezTo>
                <a:cubicBezTo>
                  <a:pt x="62" y="502"/>
                  <a:pt x="62" y="502"/>
                  <a:pt x="62" y="502"/>
                </a:cubicBezTo>
                <a:cubicBezTo>
                  <a:pt x="66" y="490"/>
                  <a:pt x="75" y="479"/>
                  <a:pt x="85" y="468"/>
                </a:cubicBezTo>
                <a:cubicBezTo>
                  <a:pt x="126" y="428"/>
                  <a:pt x="126" y="428"/>
                  <a:pt x="126" y="428"/>
                </a:cubicBezTo>
                <a:cubicBezTo>
                  <a:pt x="144" y="436"/>
                  <a:pt x="164" y="442"/>
                  <a:pt x="186" y="442"/>
                </a:cubicBezTo>
                <a:cubicBezTo>
                  <a:pt x="178" y="463"/>
                  <a:pt x="174" y="486"/>
                  <a:pt x="174" y="509"/>
                </a:cubicBezTo>
                <a:cubicBezTo>
                  <a:pt x="174" y="567"/>
                  <a:pt x="174" y="567"/>
                  <a:pt x="174" y="567"/>
                </a:cubicBezTo>
                <a:cubicBezTo>
                  <a:pt x="174" y="580"/>
                  <a:pt x="179" y="594"/>
                  <a:pt x="186" y="605"/>
                </a:cubicBezTo>
                <a:cubicBezTo>
                  <a:pt x="192" y="614"/>
                  <a:pt x="201" y="620"/>
                  <a:pt x="211" y="624"/>
                </a:cubicBezTo>
                <a:cubicBezTo>
                  <a:pt x="133" y="624"/>
                  <a:pt x="133" y="624"/>
                  <a:pt x="133" y="624"/>
                </a:cubicBezTo>
                <a:close/>
                <a:moveTo>
                  <a:pt x="232" y="213"/>
                </a:moveTo>
                <a:cubicBezTo>
                  <a:pt x="232" y="213"/>
                  <a:pt x="232" y="213"/>
                  <a:pt x="232" y="213"/>
                </a:cubicBezTo>
                <a:cubicBezTo>
                  <a:pt x="233" y="215"/>
                  <a:pt x="233" y="215"/>
                  <a:pt x="233" y="215"/>
                </a:cubicBezTo>
                <a:cubicBezTo>
                  <a:pt x="233" y="216"/>
                  <a:pt x="233" y="216"/>
                  <a:pt x="233" y="216"/>
                </a:cubicBezTo>
                <a:cubicBezTo>
                  <a:pt x="233" y="216"/>
                  <a:pt x="233" y="216"/>
                  <a:pt x="233" y="216"/>
                </a:cubicBezTo>
                <a:cubicBezTo>
                  <a:pt x="233" y="217"/>
                  <a:pt x="233" y="217"/>
                  <a:pt x="233" y="217"/>
                </a:cubicBezTo>
                <a:cubicBezTo>
                  <a:pt x="235" y="224"/>
                  <a:pt x="235" y="224"/>
                  <a:pt x="235" y="224"/>
                </a:cubicBezTo>
                <a:cubicBezTo>
                  <a:pt x="235" y="225"/>
                  <a:pt x="235" y="225"/>
                  <a:pt x="235" y="225"/>
                </a:cubicBezTo>
                <a:cubicBezTo>
                  <a:pt x="235" y="225"/>
                  <a:pt x="235" y="225"/>
                  <a:pt x="235" y="225"/>
                </a:cubicBezTo>
                <a:cubicBezTo>
                  <a:pt x="235" y="226"/>
                  <a:pt x="235" y="226"/>
                  <a:pt x="235" y="226"/>
                </a:cubicBezTo>
                <a:cubicBezTo>
                  <a:pt x="235" y="227"/>
                  <a:pt x="235" y="227"/>
                  <a:pt x="235" y="227"/>
                </a:cubicBezTo>
                <a:cubicBezTo>
                  <a:pt x="243" y="260"/>
                  <a:pt x="260" y="290"/>
                  <a:pt x="284" y="314"/>
                </a:cubicBezTo>
                <a:cubicBezTo>
                  <a:pt x="284" y="314"/>
                  <a:pt x="284" y="314"/>
                  <a:pt x="284" y="314"/>
                </a:cubicBezTo>
                <a:cubicBezTo>
                  <a:pt x="285" y="315"/>
                  <a:pt x="285" y="315"/>
                  <a:pt x="285" y="315"/>
                </a:cubicBezTo>
                <a:cubicBezTo>
                  <a:pt x="233" y="367"/>
                  <a:pt x="233" y="367"/>
                  <a:pt x="233" y="367"/>
                </a:cubicBezTo>
                <a:cubicBezTo>
                  <a:pt x="228" y="372"/>
                  <a:pt x="223" y="378"/>
                  <a:pt x="219" y="383"/>
                </a:cubicBezTo>
                <a:cubicBezTo>
                  <a:pt x="215" y="385"/>
                  <a:pt x="211" y="386"/>
                  <a:pt x="207" y="387"/>
                </a:cubicBezTo>
                <a:cubicBezTo>
                  <a:pt x="202" y="388"/>
                  <a:pt x="196" y="388"/>
                  <a:pt x="189" y="388"/>
                </a:cubicBezTo>
                <a:cubicBezTo>
                  <a:pt x="163" y="388"/>
                  <a:pt x="140" y="378"/>
                  <a:pt x="123" y="361"/>
                </a:cubicBezTo>
                <a:cubicBezTo>
                  <a:pt x="123" y="361"/>
                  <a:pt x="123" y="361"/>
                  <a:pt x="123" y="361"/>
                </a:cubicBezTo>
                <a:cubicBezTo>
                  <a:pt x="107" y="344"/>
                  <a:pt x="96" y="321"/>
                  <a:pt x="96" y="296"/>
                </a:cubicBezTo>
                <a:cubicBezTo>
                  <a:pt x="96" y="270"/>
                  <a:pt x="107" y="247"/>
                  <a:pt x="123" y="230"/>
                </a:cubicBezTo>
                <a:cubicBezTo>
                  <a:pt x="140" y="213"/>
                  <a:pt x="163" y="203"/>
                  <a:pt x="189" y="203"/>
                </a:cubicBezTo>
                <a:cubicBezTo>
                  <a:pt x="199" y="203"/>
                  <a:pt x="208" y="204"/>
                  <a:pt x="217" y="207"/>
                </a:cubicBezTo>
                <a:cubicBezTo>
                  <a:pt x="222" y="209"/>
                  <a:pt x="227" y="211"/>
                  <a:pt x="232" y="213"/>
                </a:cubicBezTo>
                <a:close/>
              </a:path>
            </a:pathLst>
          </a:custGeom>
          <a:solidFill>
            <a:schemeClr val="bg1"/>
          </a:solidFill>
          <a:ln>
            <a:noFill/>
          </a:ln>
        </p:spPr>
        <p:txBody>
          <a:bodyPr vert="horz" wrap="square" lIns="91440" tIns="45720" rIns="91440" bIns="45720" numCol="1" anchor="t" anchorCtr="0" compatLnSpc="1"/>
          <a:p>
            <a:endParaRPr lang="zh-CN" altLang="en-US"/>
          </a:p>
        </p:txBody>
      </p:sp>
      <p:sp>
        <p:nvSpPr>
          <p:cNvPr id="13" name="原创设计师QQ598969553             _24"/>
          <p:cNvSpPr>
            <a:spLocks noEditPoints="1"/>
          </p:cNvSpPr>
          <p:nvPr/>
        </p:nvSpPr>
        <p:spPr bwMode="auto">
          <a:xfrm>
            <a:off x="8851893" y="1175597"/>
            <a:ext cx="263632" cy="216033"/>
          </a:xfrm>
          <a:custGeom>
            <a:avLst/>
            <a:gdLst>
              <a:gd name="T0" fmla="*/ 189 w 828"/>
              <a:gd name="T1" fmla="*/ 149 h 678"/>
              <a:gd name="T2" fmla="*/ 82 w 828"/>
              <a:gd name="T3" fmla="*/ 395 h 678"/>
              <a:gd name="T4" fmla="*/ 12 w 828"/>
              <a:gd name="T5" fmla="*/ 482 h 678"/>
              <a:gd name="T6" fmla="*/ 10 w 828"/>
              <a:gd name="T7" fmla="*/ 620 h 678"/>
              <a:gd name="T8" fmla="*/ 78 w 828"/>
              <a:gd name="T9" fmla="*/ 639 h 678"/>
              <a:gd name="T10" fmla="*/ 106 w 828"/>
              <a:gd name="T11" fmla="*/ 678 h 678"/>
              <a:gd name="T12" fmla="*/ 749 w 828"/>
              <a:gd name="T13" fmla="*/ 651 h 678"/>
              <a:gd name="T14" fmla="*/ 786 w 828"/>
              <a:gd name="T15" fmla="*/ 639 h 678"/>
              <a:gd name="T16" fmla="*/ 828 w 828"/>
              <a:gd name="T17" fmla="*/ 543 h 678"/>
              <a:gd name="T18" fmla="*/ 746 w 828"/>
              <a:gd name="T19" fmla="*/ 395 h 678"/>
              <a:gd name="T20" fmla="*/ 639 w 828"/>
              <a:gd name="T21" fmla="*/ 149 h 678"/>
              <a:gd name="T22" fmla="*/ 331 w 828"/>
              <a:gd name="T23" fmla="*/ 624 h 678"/>
              <a:gd name="T24" fmla="*/ 331 w 828"/>
              <a:gd name="T25" fmla="*/ 600 h 678"/>
              <a:gd name="T26" fmla="*/ 315 w 828"/>
              <a:gd name="T27" fmla="*/ 486 h 678"/>
              <a:gd name="T28" fmla="*/ 230 w 828"/>
              <a:gd name="T29" fmla="*/ 573 h 678"/>
              <a:gd name="T30" fmla="*/ 239 w 828"/>
              <a:gd name="T31" fmla="*/ 453 h 678"/>
              <a:gd name="T32" fmla="*/ 256 w 828"/>
              <a:gd name="T33" fmla="*/ 423 h 678"/>
              <a:gd name="T34" fmla="*/ 257 w 828"/>
              <a:gd name="T35" fmla="*/ 422 h 678"/>
              <a:gd name="T36" fmla="*/ 329 w 828"/>
              <a:gd name="T37" fmla="*/ 347 h 678"/>
              <a:gd name="T38" fmla="*/ 571 w 828"/>
              <a:gd name="T39" fmla="*/ 421 h 678"/>
              <a:gd name="T40" fmla="*/ 571 w 828"/>
              <a:gd name="T41" fmla="*/ 422 h 678"/>
              <a:gd name="T42" fmla="*/ 589 w 828"/>
              <a:gd name="T43" fmla="*/ 453 h 678"/>
              <a:gd name="T44" fmla="*/ 600 w 828"/>
              <a:gd name="T45" fmla="*/ 567 h 678"/>
              <a:gd name="T46" fmla="*/ 529 w 828"/>
              <a:gd name="T47" fmla="*/ 502 h 678"/>
              <a:gd name="T48" fmla="*/ 497 w 828"/>
              <a:gd name="T49" fmla="*/ 597 h 678"/>
              <a:gd name="T50" fmla="*/ 497 w 828"/>
              <a:gd name="T51" fmla="*/ 624 h 678"/>
              <a:gd name="T52" fmla="*/ 284 w 828"/>
              <a:gd name="T53" fmla="*/ 184 h 678"/>
              <a:gd name="T54" fmla="*/ 284 w 828"/>
              <a:gd name="T55" fmla="*/ 184 h 678"/>
              <a:gd name="T56" fmla="*/ 617 w 828"/>
              <a:gd name="T57" fmla="*/ 624 h 678"/>
              <a:gd name="T58" fmla="*/ 654 w 828"/>
              <a:gd name="T59" fmla="*/ 509 h 678"/>
              <a:gd name="T60" fmla="*/ 743 w 828"/>
              <a:gd name="T61" fmla="*/ 468 h 678"/>
              <a:gd name="T62" fmla="*/ 774 w 828"/>
              <a:gd name="T63" fmla="*/ 585 h 678"/>
              <a:gd name="T64" fmla="*/ 711 w 828"/>
              <a:gd name="T65" fmla="*/ 521 h 678"/>
              <a:gd name="T66" fmla="*/ 595 w 828"/>
              <a:gd name="T67" fmla="*/ 213 h 678"/>
              <a:gd name="T68" fmla="*/ 639 w 828"/>
              <a:gd name="T69" fmla="*/ 203 h 678"/>
              <a:gd name="T70" fmla="*/ 705 w 828"/>
              <a:gd name="T71" fmla="*/ 361 h 678"/>
              <a:gd name="T72" fmla="*/ 621 w 828"/>
              <a:gd name="T73" fmla="*/ 387 h 678"/>
              <a:gd name="T74" fmla="*/ 594 w 828"/>
              <a:gd name="T75" fmla="*/ 367 h 678"/>
              <a:gd name="T76" fmla="*/ 544 w 828"/>
              <a:gd name="T77" fmla="*/ 314 h 678"/>
              <a:gd name="T78" fmla="*/ 593 w 828"/>
              <a:gd name="T79" fmla="*/ 226 h 678"/>
              <a:gd name="T80" fmla="*/ 593 w 828"/>
              <a:gd name="T81" fmla="*/ 224 h 678"/>
              <a:gd name="T82" fmla="*/ 595 w 828"/>
              <a:gd name="T83" fmla="*/ 216 h 678"/>
              <a:gd name="T84" fmla="*/ 133 w 828"/>
              <a:gd name="T85" fmla="*/ 624 h 678"/>
              <a:gd name="T86" fmla="*/ 116 w 828"/>
              <a:gd name="T87" fmla="*/ 521 h 678"/>
              <a:gd name="T88" fmla="*/ 54 w 828"/>
              <a:gd name="T89" fmla="*/ 585 h 678"/>
              <a:gd name="T90" fmla="*/ 62 w 828"/>
              <a:gd name="T91" fmla="*/ 502 h 678"/>
              <a:gd name="T92" fmla="*/ 126 w 828"/>
              <a:gd name="T93" fmla="*/ 428 h 678"/>
              <a:gd name="T94" fmla="*/ 174 w 828"/>
              <a:gd name="T95" fmla="*/ 567 h 678"/>
              <a:gd name="T96" fmla="*/ 133 w 828"/>
              <a:gd name="T97" fmla="*/ 624 h 678"/>
              <a:gd name="T98" fmla="*/ 233 w 828"/>
              <a:gd name="T99" fmla="*/ 215 h 678"/>
              <a:gd name="T100" fmla="*/ 233 w 828"/>
              <a:gd name="T101" fmla="*/ 217 h 678"/>
              <a:gd name="T102" fmla="*/ 235 w 828"/>
              <a:gd name="T103" fmla="*/ 225 h 678"/>
              <a:gd name="T104" fmla="*/ 284 w 828"/>
              <a:gd name="T105" fmla="*/ 314 h 678"/>
              <a:gd name="T106" fmla="*/ 233 w 828"/>
              <a:gd name="T107" fmla="*/ 367 h 678"/>
              <a:gd name="T108" fmla="*/ 189 w 828"/>
              <a:gd name="T109" fmla="*/ 388 h 678"/>
              <a:gd name="T110" fmla="*/ 96 w 828"/>
              <a:gd name="T111" fmla="*/ 296 h 678"/>
              <a:gd name="T112" fmla="*/ 217 w 828"/>
              <a:gd name="T113" fmla="*/ 207 h 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28" h="678">
                <a:moveTo>
                  <a:pt x="414" y="0"/>
                </a:moveTo>
                <a:cubicBezTo>
                  <a:pt x="323" y="0"/>
                  <a:pt x="246" y="67"/>
                  <a:pt x="232" y="156"/>
                </a:cubicBezTo>
                <a:cubicBezTo>
                  <a:pt x="219" y="151"/>
                  <a:pt x="204" y="149"/>
                  <a:pt x="189" y="149"/>
                </a:cubicBezTo>
                <a:cubicBezTo>
                  <a:pt x="148" y="149"/>
                  <a:pt x="112" y="165"/>
                  <a:pt x="85" y="192"/>
                </a:cubicBezTo>
                <a:cubicBezTo>
                  <a:pt x="59" y="218"/>
                  <a:pt x="42" y="255"/>
                  <a:pt x="42" y="296"/>
                </a:cubicBezTo>
                <a:cubicBezTo>
                  <a:pt x="42" y="334"/>
                  <a:pt x="57" y="369"/>
                  <a:pt x="82" y="395"/>
                </a:cubicBezTo>
                <a:cubicBezTo>
                  <a:pt x="47" y="430"/>
                  <a:pt x="47" y="430"/>
                  <a:pt x="47" y="430"/>
                </a:cubicBezTo>
                <a:cubicBezTo>
                  <a:pt x="32" y="445"/>
                  <a:pt x="20" y="463"/>
                  <a:pt x="12" y="482"/>
                </a:cubicBezTo>
                <a:cubicBezTo>
                  <a:pt x="12" y="482"/>
                  <a:pt x="12" y="482"/>
                  <a:pt x="12" y="482"/>
                </a:cubicBezTo>
                <a:cubicBezTo>
                  <a:pt x="4" y="501"/>
                  <a:pt x="0" y="522"/>
                  <a:pt x="0" y="543"/>
                </a:cubicBezTo>
                <a:cubicBezTo>
                  <a:pt x="0" y="587"/>
                  <a:pt x="0" y="587"/>
                  <a:pt x="0" y="587"/>
                </a:cubicBezTo>
                <a:cubicBezTo>
                  <a:pt x="0" y="598"/>
                  <a:pt x="4" y="610"/>
                  <a:pt x="10" y="620"/>
                </a:cubicBezTo>
                <a:cubicBezTo>
                  <a:pt x="18" y="630"/>
                  <a:pt x="28" y="637"/>
                  <a:pt x="42" y="639"/>
                </a:cubicBezTo>
                <a:cubicBezTo>
                  <a:pt x="43" y="639"/>
                  <a:pt x="44" y="639"/>
                  <a:pt x="45" y="639"/>
                </a:cubicBezTo>
                <a:cubicBezTo>
                  <a:pt x="78" y="639"/>
                  <a:pt x="78" y="639"/>
                  <a:pt x="78" y="639"/>
                </a:cubicBezTo>
                <a:cubicBezTo>
                  <a:pt x="78" y="651"/>
                  <a:pt x="78" y="651"/>
                  <a:pt x="78" y="651"/>
                </a:cubicBezTo>
                <a:cubicBezTo>
                  <a:pt x="78" y="666"/>
                  <a:pt x="91" y="678"/>
                  <a:pt x="105" y="678"/>
                </a:cubicBezTo>
                <a:cubicBezTo>
                  <a:pt x="106" y="678"/>
                  <a:pt x="106" y="678"/>
                  <a:pt x="106" y="678"/>
                </a:cubicBezTo>
                <a:cubicBezTo>
                  <a:pt x="722" y="678"/>
                  <a:pt x="722" y="678"/>
                  <a:pt x="722" y="678"/>
                </a:cubicBezTo>
                <a:cubicBezTo>
                  <a:pt x="723" y="678"/>
                  <a:pt x="723" y="678"/>
                  <a:pt x="723" y="678"/>
                </a:cubicBezTo>
                <a:cubicBezTo>
                  <a:pt x="738" y="678"/>
                  <a:pt x="749" y="666"/>
                  <a:pt x="749" y="651"/>
                </a:cubicBezTo>
                <a:cubicBezTo>
                  <a:pt x="749" y="639"/>
                  <a:pt x="749" y="639"/>
                  <a:pt x="749" y="639"/>
                </a:cubicBezTo>
                <a:cubicBezTo>
                  <a:pt x="783" y="639"/>
                  <a:pt x="783" y="639"/>
                  <a:pt x="783" y="639"/>
                </a:cubicBezTo>
                <a:cubicBezTo>
                  <a:pt x="784" y="639"/>
                  <a:pt x="785" y="639"/>
                  <a:pt x="786" y="639"/>
                </a:cubicBezTo>
                <a:cubicBezTo>
                  <a:pt x="800" y="637"/>
                  <a:pt x="810" y="630"/>
                  <a:pt x="817" y="620"/>
                </a:cubicBezTo>
                <a:cubicBezTo>
                  <a:pt x="824" y="610"/>
                  <a:pt x="828" y="598"/>
                  <a:pt x="828" y="587"/>
                </a:cubicBezTo>
                <a:cubicBezTo>
                  <a:pt x="828" y="543"/>
                  <a:pt x="828" y="543"/>
                  <a:pt x="828" y="543"/>
                </a:cubicBezTo>
                <a:cubicBezTo>
                  <a:pt x="828" y="522"/>
                  <a:pt x="824" y="501"/>
                  <a:pt x="816" y="482"/>
                </a:cubicBezTo>
                <a:cubicBezTo>
                  <a:pt x="808" y="463"/>
                  <a:pt x="796" y="445"/>
                  <a:pt x="781" y="430"/>
                </a:cubicBezTo>
                <a:cubicBezTo>
                  <a:pt x="746" y="395"/>
                  <a:pt x="746" y="395"/>
                  <a:pt x="746" y="395"/>
                </a:cubicBezTo>
                <a:cubicBezTo>
                  <a:pt x="770" y="369"/>
                  <a:pt x="786" y="334"/>
                  <a:pt x="786" y="296"/>
                </a:cubicBezTo>
                <a:cubicBezTo>
                  <a:pt x="786" y="255"/>
                  <a:pt x="769" y="218"/>
                  <a:pt x="742" y="192"/>
                </a:cubicBezTo>
                <a:cubicBezTo>
                  <a:pt x="716" y="165"/>
                  <a:pt x="679" y="149"/>
                  <a:pt x="639" y="149"/>
                </a:cubicBezTo>
                <a:cubicBezTo>
                  <a:pt x="624" y="149"/>
                  <a:pt x="609" y="151"/>
                  <a:pt x="596" y="156"/>
                </a:cubicBezTo>
                <a:cubicBezTo>
                  <a:pt x="582" y="67"/>
                  <a:pt x="504" y="0"/>
                  <a:pt x="414" y="0"/>
                </a:cubicBezTo>
                <a:close/>
                <a:moveTo>
                  <a:pt x="331" y="624"/>
                </a:moveTo>
                <a:cubicBezTo>
                  <a:pt x="331" y="624"/>
                  <a:pt x="331" y="624"/>
                  <a:pt x="331" y="624"/>
                </a:cubicBezTo>
                <a:cubicBezTo>
                  <a:pt x="331" y="600"/>
                  <a:pt x="331" y="600"/>
                  <a:pt x="331" y="600"/>
                </a:cubicBezTo>
                <a:cubicBezTo>
                  <a:pt x="331" y="600"/>
                  <a:pt x="331" y="600"/>
                  <a:pt x="331" y="600"/>
                </a:cubicBezTo>
                <a:cubicBezTo>
                  <a:pt x="331" y="597"/>
                  <a:pt x="331" y="597"/>
                  <a:pt x="331" y="597"/>
                </a:cubicBezTo>
                <a:cubicBezTo>
                  <a:pt x="331" y="502"/>
                  <a:pt x="331" y="502"/>
                  <a:pt x="331" y="502"/>
                </a:cubicBezTo>
                <a:cubicBezTo>
                  <a:pt x="331" y="493"/>
                  <a:pt x="324" y="486"/>
                  <a:pt x="315" y="486"/>
                </a:cubicBezTo>
                <a:cubicBezTo>
                  <a:pt x="306" y="486"/>
                  <a:pt x="299" y="493"/>
                  <a:pt x="299" y="502"/>
                </a:cubicBezTo>
                <a:cubicBezTo>
                  <a:pt x="299" y="573"/>
                  <a:pt x="299" y="573"/>
                  <a:pt x="299" y="573"/>
                </a:cubicBezTo>
                <a:cubicBezTo>
                  <a:pt x="230" y="573"/>
                  <a:pt x="230" y="573"/>
                  <a:pt x="230" y="573"/>
                </a:cubicBezTo>
                <a:cubicBezTo>
                  <a:pt x="228" y="571"/>
                  <a:pt x="228" y="569"/>
                  <a:pt x="228" y="567"/>
                </a:cubicBezTo>
                <a:cubicBezTo>
                  <a:pt x="228" y="509"/>
                  <a:pt x="228" y="509"/>
                  <a:pt x="228" y="509"/>
                </a:cubicBezTo>
                <a:cubicBezTo>
                  <a:pt x="228" y="489"/>
                  <a:pt x="231" y="470"/>
                  <a:pt x="239" y="453"/>
                </a:cubicBezTo>
                <a:cubicBezTo>
                  <a:pt x="239" y="453"/>
                  <a:pt x="239" y="453"/>
                  <a:pt x="239" y="453"/>
                </a:cubicBezTo>
                <a:cubicBezTo>
                  <a:pt x="243" y="442"/>
                  <a:pt x="249" y="432"/>
                  <a:pt x="256" y="423"/>
                </a:cubicBezTo>
                <a:cubicBezTo>
                  <a:pt x="256" y="423"/>
                  <a:pt x="256" y="423"/>
                  <a:pt x="256" y="423"/>
                </a:cubicBezTo>
                <a:cubicBezTo>
                  <a:pt x="256" y="422"/>
                  <a:pt x="256" y="422"/>
                  <a:pt x="256" y="422"/>
                </a:cubicBezTo>
                <a:cubicBezTo>
                  <a:pt x="257" y="422"/>
                  <a:pt x="257" y="422"/>
                  <a:pt x="257" y="422"/>
                </a:cubicBezTo>
                <a:cubicBezTo>
                  <a:pt x="257" y="422"/>
                  <a:pt x="257" y="422"/>
                  <a:pt x="257" y="422"/>
                </a:cubicBezTo>
                <a:cubicBezTo>
                  <a:pt x="257" y="421"/>
                  <a:pt x="257" y="421"/>
                  <a:pt x="257" y="421"/>
                </a:cubicBezTo>
                <a:cubicBezTo>
                  <a:pt x="262" y="415"/>
                  <a:pt x="266" y="410"/>
                  <a:pt x="272" y="405"/>
                </a:cubicBezTo>
                <a:cubicBezTo>
                  <a:pt x="329" y="347"/>
                  <a:pt x="329" y="347"/>
                  <a:pt x="329" y="347"/>
                </a:cubicBezTo>
                <a:cubicBezTo>
                  <a:pt x="382" y="375"/>
                  <a:pt x="446" y="375"/>
                  <a:pt x="499" y="347"/>
                </a:cubicBezTo>
                <a:cubicBezTo>
                  <a:pt x="557" y="405"/>
                  <a:pt x="557" y="405"/>
                  <a:pt x="557" y="405"/>
                </a:cubicBezTo>
                <a:cubicBezTo>
                  <a:pt x="561" y="410"/>
                  <a:pt x="566" y="415"/>
                  <a:pt x="571" y="421"/>
                </a:cubicBezTo>
                <a:cubicBezTo>
                  <a:pt x="571" y="422"/>
                  <a:pt x="571" y="422"/>
                  <a:pt x="571" y="422"/>
                </a:cubicBezTo>
                <a:cubicBezTo>
                  <a:pt x="571" y="422"/>
                  <a:pt x="571" y="422"/>
                  <a:pt x="571" y="422"/>
                </a:cubicBezTo>
                <a:cubicBezTo>
                  <a:pt x="571" y="422"/>
                  <a:pt x="571" y="422"/>
                  <a:pt x="571" y="422"/>
                </a:cubicBezTo>
                <a:cubicBezTo>
                  <a:pt x="572" y="423"/>
                  <a:pt x="572" y="423"/>
                  <a:pt x="572" y="423"/>
                </a:cubicBezTo>
                <a:cubicBezTo>
                  <a:pt x="572" y="423"/>
                  <a:pt x="572" y="423"/>
                  <a:pt x="572" y="423"/>
                </a:cubicBezTo>
                <a:cubicBezTo>
                  <a:pt x="579" y="432"/>
                  <a:pt x="585" y="442"/>
                  <a:pt x="589" y="453"/>
                </a:cubicBezTo>
                <a:cubicBezTo>
                  <a:pt x="589" y="453"/>
                  <a:pt x="589" y="453"/>
                  <a:pt x="589" y="453"/>
                </a:cubicBezTo>
                <a:cubicBezTo>
                  <a:pt x="596" y="470"/>
                  <a:pt x="600" y="489"/>
                  <a:pt x="600" y="509"/>
                </a:cubicBezTo>
                <a:cubicBezTo>
                  <a:pt x="600" y="567"/>
                  <a:pt x="600" y="567"/>
                  <a:pt x="600" y="567"/>
                </a:cubicBezTo>
                <a:cubicBezTo>
                  <a:pt x="600" y="569"/>
                  <a:pt x="599" y="571"/>
                  <a:pt x="598" y="573"/>
                </a:cubicBezTo>
                <a:cubicBezTo>
                  <a:pt x="529" y="573"/>
                  <a:pt x="529" y="573"/>
                  <a:pt x="529" y="573"/>
                </a:cubicBezTo>
                <a:cubicBezTo>
                  <a:pt x="529" y="502"/>
                  <a:pt x="529" y="502"/>
                  <a:pt x="529" y="502"/>
                </a:cubicBezTo>
                <a:cubicBezTo>
                  <a:pt x="529" y="493"/>
                  <a:pt x="522" y="486"/>
                  <a:pt x="513" y="486"/>
                </a:cubicBezTo>
                <a:cubicBezTo>
                  <a:pt x="504" y="486"/>
                  <a:pt x="497" y="493"/>
                  <a:pt x="497" y="502"/>
                </a:cubicBezTo>
                <a:cubicBezTo>
                  <a:pt x="497" y="597"/>
                  <a:pt x="497" y="597"/>
                  <a:pt x="497" y="597"/>
                </a:cubicBezTo>
                <a:cubicBezTo>
                  <a:pt x="497" y="600"/>
                  <a:pt x="497" y="600"/>
                  <a:pt x="497" y="600"/>
                </a:cubicBezTo>
                <a:cubicBezTo>
                  <a:pt x="497" y="600"/>
                  <a:pt x="497" y="600"/>
                  <a:pt x="497" y="600"/>
                </a:cubicBezTo>
                <a:cubicBezTo>
                  <a:pt x="497" y="624"/>
                  <a:pt x="497" y="624"/>
                  <a:pt x="497" y="624"/>
                </a:cubicBezTo>
                <a:cubicBezTo>
                  <a:pt x="331" y="624"/>
                  <a:pt x="331" y="624"/>
                  <a:pt x="331" y="624"/>
                </a:cubicBezTo>
                <a:close/>
                <a:moveTo>
                  <a:pt x="284" y="184"/>
                </a:moveTo>
                <a:cubicBezTo>
                  <a:pt x="284" y="184"/>
                  <a:pt x="284" y="184"/>
                  <a:pt x="284" y="184"/>
                </a:cubicBezTo>
                <a:cubicBezTo>
                  <a:pt x="284" y="112"/>
                  <a:pt x="342" y="54"/>
                  <a:pt x="414" y="54"/>
                </a:cubicBezTo>
                <a:cubicBezTo>
                  <a:pt x="486" y="54"/>
                  <a:pt x="544" y="112"/>
                  <a:pt x="544" y="184"/>
                </a:cubicBezTo>
                <a:cubicBezTo>
                  <a:pt x="544" y="354"/>
                  <a:pt x="284" y="354"/>
                  <a:pt x="284" y="184"/>
                </a:cubicBezTo>
                <a:close/>
                <a:moveTo>
                  <a:pt x="695" y="624"/>
                </a:moveTo>
                <a:cubicBezTo>
                  <a:pt x="695" y="624"/>
                  <a:pt x="695" y="624"/>
                  <a:pt x="695" y="624"/>
                </a:cubicBezTo>
                <a:cubicBezTo>
                  <a:pt x="617" y="624"/>
                  <a:pt x="617" y="624"/>
                  <a:pt x="617" y="624"/>
                </a:cubicBezTo>
                <a:cubicBezTo>
                  <a:pt x="627" y="620"/>
                  <a:pt x="635" y="614"/>
                  <a:pt x="641" y="605"/>
                </a:cubicBezTo>
                <a:cubicBezTo>
                  <a:pt x="649" y="594"/>
                  <a:pt x="654" y="580"/>
                  <a:pt x="654" y="567"/>
                </a:cubicBezTo>
                <a:cubicBezTo>
                  <a:pt x="654" y="509"/>
                  <a:pt x="654" y="509"/>
                  <a:pt x="654" y="509"/>
                </a:cubicBezTo>
                <a:cubicBezTo>
                  <a:pt x="654" y="486"/>
                  <a:pt x="650" y="463"/>
                  <a:pt x="642" y="442"/>
                </a:cubicBezTo>
                <a:cubicBezTo>
                  <a:pt x="664" y="442"/>
                  <a:pt x="684" y="436"/>
                  <a:pt x="702" y="428"/>
                </a:cubicBezTo>
                <a:cubicBezTo>
                  <a:pt x="743" y="468"/>
                  <a:pt x="743" y="468"/>
                  <a:pt x="743" y="468"/>
                </a:cubicBezTo>
                <a:cubicBezTo>
                  <a:pt x="753" y="479"/>
                  <a:pt x="761" y="490"/>
                  <a:pt x="766" y="502"/>
                </a:cubicBezTo>
                <a:cubicBezTo>
                  <a:pt x="771" y="515"/>
                  <a:pt x="774" y="529"/>
                  <a:pt x="774" y="543"/>
                </a:cubicBezTo>
                <a:cubicBezTo>
                  <a:pt x="774" y="585"/>
                  <a:pt x="774" y="585"/>
                  <a:pt x="774" y="585"/>
                </a:cubicBezTo>
                <a:cubicBezTo>
                  <a:pt x="727" y="585"/>
                  <a:pt x="727" y="585"/>
                  <a:pt x="727" y="585"/>
                </a:cubicBezTo>
                <a:cubicBezTo>
                  <a:pt x="727" y="538"/>
                  <a:pt x="727" y="538"/>
                  <a:pt x="727" y="538"/>
                </a:cubicBezTo>
                <a:cubicBezTo>
                  <a:pt x="727" y="529"/>
                  <a:pt x="720" y="521"/>
                  <a:pt x="711" y="521"/>
                </a:cubicBezTo>
                <a:cubicBezTo>
                  <a:pt x="702" y="521"/>
                  <a:pt x="695" y="529"/>
                  <a:pt x="695" y="538"/>
                </a:cubicBezTo>
                <a:cubicBezTo>
                  <a:pt x="695" y="624"/>
                  <a:pt x="695" y="624"/>
                  <a:pt x="695" y="624"/>
                </a:cubicBezTo>
                <a:close/>
                <a:moveTo>
                  <a:pt x="595" y="213"/>
                </a:moveTo>
                <a:cubicBezTo>
                  <a:pt x="595" y="213"/>
                  <a:pt x="595" y="213"/>
                  <a:pt x="595" y="213"/>
                </a:cubicBezTo>
                <a:cubicBezTo>
                  <a:pt x="601" y="211"/>
                  <a:pt x="606" y="209"/>
                  <a:pt x="611" y="207"/>
                </a:cubicBezTo>
                <a:cubicBezTo>
                  <a:pt x="620" y="204"/>
                  <a:pt x="629" y="203"/>
                  <a:pt x="639" y="203"/>
                </a:cubicBezTo>
                <a:cubicBezTo>
                  <a:pt x="665" y="203"/>
                  <a:pt x="688" y="213"/>
                  <a:pt x="705" y="230"/>
                </a:cubicBezTo>
                <a:cubicBezTo>
                  <a:pt x="721" y="247"/>
                  <a:pt x="732" y="270"/>
                  <a:pt x="732" y="296"/>
                </a:cubicBezTo>
                <a:cubicBezTo>
                  <a:pt x="732" y="321"/>
                  <a:pt x="721" y="344"/>
                  <a:pt x="705" y="361"/>
                </a:cubicBezTo>
                <a:cubicBezTo>
                  <a:pt x="705" y="361"/>
                  <a:pt x="705" y="361"/>
                  <a:pt x="705" y="361"/>
                </a:cubicBezTo>
                <a:cubicBezTo>
                  <a:pt x="688" y="378"/>
                  <a:pt x="665" y="388"/>
                  <a:pt x="639" y="388"/>
                </a:cubicBezTo>
                <a:cubicBezTo>
                  <a:pt x="632" y="388"/>
                  <a:pt x="626" y="388"/>
                  <a:pt x="621" y="387"/>
                </a:cubicBezTo>
                <a:cubicBezTo>
                  <a:pt x="617" y="386"/>
                  <a:pt x="613" y="385"/>
                  <a:pt x="609" y="383"/>
                </a:cubicBezTo>
                <a:cubicBezTo>
                  <a:pt x="605" y="378"/>
                  <a:pt x="600" y="372"/>
                  <a:pt x="594" y="367"/>
                </a:cubicBezTo>
                <a:cubicBezTo>
                  <a:pt x="594" y="367"/>
                  <a:pt x="594" y="367"/>
                  <a:pt x="594" y="367"/>
                </a:cubicBezTo>
                <a:cubicBezTo>
                  <a:pt x="543" y="315"/>
                  <a:pt x="543" y="315"/>
                  <a:pt x="543" y="315"/>
                </a:cubicBezTo>
                <a:cubicBezTo>
                  <a:pt x="544" y="314"/>
                  <a:pt x="544" y="314"/>
                  <a:pt x="544" y="314"/>
                </a:cubicBezTo>
                <a:cubicBezTo>
                  <a:pt x="544" y="314"/>
                  <a:pt x="544" y="314"/>
                  <a:pt x="544" y="314"/>
                </a:cubicBezTo>
                <a:cubicBezTo>
                  <a:pt x="544" y="314"/>
                  <a:pt x="544" y="314"/>
                  <a:pt x="544" y="314"/>
                </a:cubicBezTo>
                <a:cubicBezTo>
                  <a:pt x="568" y="290"/>
                  <a:pt x="585" y="260"/>
                  <a:pt x="593" y="227"/>
                </a:cubicBezTo>
                <a:cubicBezTo>
                  <a:pt x="593" y="226"/>
                  <a:pt x="593" y="226"/>
                  <a:pt x="593" y="226"/>
                </a:cubicBezTo>
                <a:cubicBezTo>
                  <a:pt x="593" y="225"/>
                  <a:pt x="593" y="225"/>
                  <a:pt x="593" y="225"/>
                </a:cubicBezTo>
                <a:cubicBezTo>
                  <a:pt x="593" y="225"/>
                  <a:pt x="593" y="225"/>
                  <a:pt x="593" y="225"/>
                </a:cubicBezTo>
                <a:cubicBezTo>
                  <a:pt x="593" y="224"/>
                  <a:pt x="593" y="224"/>
                  <a:pt x="593" y="224"/>
                </a:cubicBezTo>
                <a:cubicBezTo>
                  <a:pt x="595" y="217"/>
                  <a:pt x="595" y="217"/>
                  <a:pt x="595" y="217"/>
                </a:cubicBezTo>
                <a:cubicBezTo>
                  <a:pt x="595" y="216"/>
                  <a:pt x="595" y="216"/>
                  <a:pt x="595" y="216"/>
                </a:cubicBezTo>
                <a:cubicBezTo>
                  <a:pt x="595" y="216"/>
                  <a:pt x="595" y="216"/>
                  <a:pt x="595" y="216"/>
                </a:cubicBezTo>
                <a:cubicBezTo>
                  <a:pt x="595" y="215"/>
                  <a:pt x="595" y="215"/>
                  <a:pt x="595" y="215"/>
                </a:cubicBezTo>
                <a:cubicBezTo>
                  <a:pt x="595" y="213"/>
                  <a:pt x="595" y="213"/>
                  <a:pt x="595" y="213"/>
                </a:cubicBezTo>
                <a:close/>
                <a:moveTo>
                  <a:pt x="133" y="624"/>
                </a:moveTo>
                <a:cubicBezTo>
                  <a:pt x="133" y="624"/>
                  <a:pt x="133" y="624"/>
                  <a:pt x="133" y="624"/>
                </a:cubicBezTo>
                <a:cubicBezTo>
                  <a:pt x="133" y="538"/>
                  <a:pt x="133" y="538"/>
                  <a:pt x="133" y="538"/>
                </a:cubicBezTo>
                <a:cubicBezTo>
                  <a:pt x="133" y="529"/>
                  <a:pt x="126" y="521"/>
                  <a:pt x="116" y="521"/>
                </a:cubicBezTo>
                <a:cubicBezTo>
                  <a:pt x="108" y="521"/>
                  <a:pt x="100" y="529"/>
                  <a:pt x="100" y="538"/>
                </a:cubicBezTo>
                <a:cubicBezTo>
                  <a:pt x="100" y="585"/>
                  <a:pt x="100" y="585"/>
                  <a:pt x="100" y="585"/>
                </a:cubicBezTo>
                <a:cubicBezTo>
                  <a:pt x="54" y="585"/>
                  <a:pt x="54" y="585"/>
                  <a:pt x="54" y="585"/>
                </a:cubicBezTo>
                <a:cubicBezTo>
                  <a:pt x="54" y="543"/>
                  <a:pt x="54" y="543"/>
                  <a:pt x="54" y="543"/>
                </a:cubicBezTo>
                <a:cubicBezTo>
                  <a:pt x="54" y="529"/>
                  <a:pt x="56" y="515"/>
                  <a:pt x="62" y="502"/>
                </a:cubicBezTo>
                <a:cubicBezTo>
                  <a:pt x="62" y="502"/>
                  <a:pt x="62" y="502"/>
                  <a:pt x="62" y="502"/>
                </a:cubicBezTo>
                <a:cubicBezTo>
                  <a:pt x="62" y="502"/>
                  <a:pt x="62" y="502"/>
                  <a:pt x="62" y="502"/>
                </a:cubicBezTo>
                <a:cubicBezTo>
                  <a:pt x="66" y="490"/>
                  <a:pt x="75" y="479"/>
                  <a:pt x="85" y="468"/>
                </a:cubicBezTo>
                <a:cubicBezTo>
                  <a:pt x="126" y="428"/>
                  <a:pt x="126" y="428"/>
                  <a:pt x="126" y="428"/>
                </a:cubicBezTo>
                <a:cubicBezTo>
                  <a:pt x="144" y="436"/>
                  <a:pt x="164" y="442"/>
                  <a:pt x="186" y="442"/>
                </a:cubicBezTo>
                <a:cubicBezTo>
                  <a:pt x="178" y="463"/>
                  <a:pt x="174" y="486"/>
                  <a:pt x="174" y="509"/>
                </a:cubicBezTo>
                <a:cubicBezTo>
                  <a:pt x="174" y="567"/>
                  <a:pt x="174" y="567"/>
                  <a:pt x="174" y="567"/>
                </a:cubicBezTo>
                <a:cubicBezTo>
                  <a:pt x="174" y="580"/>
                  <a:pt x="179" y="594"/>
                  <a:pt x="186" y="605"/>
                </a:cubicBezTo>
                <a:cubicBezTo>
                  <a:pt x="192" y="614"/>
                  <a:pt x="201" y="620"/>
                  <a:pt x="211" y="624"/>
                </a:cubicBezTo>
                <a:cubicBezTo>
                  <a:pt x="133" y="624"/>
                  <a:pt x="133" y="624"/>
                  <a:pt x="133" y="624"/>
                </a:cubicBezTo>
                <a:close/>
                <a:moveTo>
                  <a:pt x="232" y="213"/>
                </a:moveTo>
                <a:cubicBezTo>
                  <a:pt x="232" y="213"/>
                  <a:pt x="232" y="213"/>
                  <a:pt x="232" y="213"/>
                </a:cubicBezTo>
                <a:cubicBezTo>
                  <a:pt x="233" y="215"/>
                  <a:pt x="233" y="215"/>
                  <a:pt x="233" y="215"/>
                </a:cubicBezTo>
                <a:cubicBezTo>
                  <a:pt x="233" y="216"/>
                  <a:pt x="233" y="216"/>
                  <a:pt x="233" y="216"/>
                </a:cubicBezTo>
                <a:cubicBezTo>
                  <a:pt x="233" y="216"/>
                  <a:pt x="233" y="216"/>
                  <a:pt x="233" y="216"/>
                </a:cubicBezTo>
                <a:cubicBezTo>
                  <a:pt x="233" y="217"/>
                  <a:pt x="233" y="217"/>
                  <a:pt x="233" y="217"/>
                </a:cubicBezTo>
                <a:cubicBezTo>
                  <a:pt x="235" y="224"/>
                  <a:pt x="235" y="224"/>
                  <a:pt x="235" y="224"/>
                </a:cubicBezTo>
                <a:cubicBezTo>
                  <a:pt x="235" y="225"/>
                  <a:pt x="235" y="225"/>
                  <a:pt x="235" y="225"/>
                </a:cubicBezTo>
                <a:cubicBezTo>
                  <a:pt x="235" y="225"/>
                  <a:pt x="235" y="225"/>
                  <a:pt x="235" y="225"/>
                </a:cubicBezTo>
                <a:cubicBezTo>
                  <a:pt x="235" y="226"/>
                  <a:pt x="235" y="226"/>
                  <a:pt x="235" y="226"/>
                </a:cubicBezTo>
                <a:cubicBezTo>
                  <a:pt x="235" y="227"/>
                  <a:pt x="235" y="227"/>
                  <a:pt x="235" y="227"/>
                </a:cubicBezTo>
                <a:cubicBezTo>
                  <a:pt x="243" y="260"/>
                  <a:pt x="260" y="290"/>
                  <a:pt x="284" y="314"/>
                </a:cubicBezTo>
                <a:cubicBezTo>
                  <a:pt x="284" y="314"/>
                  <a:pt x="284" y="314"/>
                  <a:pt x="284" y="314"/>
                </a:cubicBezTo>
                <a:cubicBezTo>
                  <a:pt x="285" y="315"/>
                  <a:pt x="285" y="315"/>
                  <a:pt x="285" y="315"/>
                </a:cubicBezTo>
                <a:cubicBezTo>
                  <a:pt x="233" y="367"/>
                  <a:pt x="233" y="367"/>
                  <a:pt x="233" y="367"/>
                </a:cubicBezTo>
                <a:cubicBezTo>
                  <a:pt x="228" y="372"/>
                  <a:pt x="223" y="378"/>
                  <a:pt x="219" y="383"/>
                </a:cubicBezTo>
                <a:cubicBezTo>
                  <a:pt x="215" y="385"/>
                  <a:pt x="211" y="386"/>
                  <a:pt x="207" y="387"/>
                </a:cubicBezTo>
                <a:cubicBezTo>
                  <a:pt x="202" y="388"/>
                  <a:pt x="196" y="388"/>
                  <a:pt x="189" y="388"/>
                </a:cubicBezTo>
                <a:cubicBezTo>
                  <a:pt x="163" y="388"/>
                  <a:pt x="140" y="378"/>
                  <a:pt x="123" y="361"/>
                </a:cubicBezTo>
                <a:cubicBezTo>
                  <a:pt x="123" y="361"/>
                  <a:pt x="123" y="361"/>
                  <a:pt x="123" y="361"/>
                </a:cubicBezTo>
                <a:cubicBezTo>
                  <a:pt x="107" y="344"/>
                  <a:pt x="96" y="321"/>
                  <a:pt x="96" y="296"/>
                </a:cubicBezTo>
                <a:cubicBezTo>
                  <a:pt x="96" y="270"/>
                  <a:pt x="107" y="247"/>
                  <a:pt x="123" y="230"/>
                </a:cubicBezTo>
                <a:cubicBezTo>
                  <a:pt x="140" y="213"/>
                  <a:pt x="163" y="203"/>
                  <a:pt x="189" y="203"/>
                </a:cubicBezTo>
                <a:cubicBezTo>
                  <a:pt x="199" y="203"/>
                  <a:pt x="208" y="204"/>
                  <a:pt x="217" y="207"/>
                </a:cubicBezTo>
                <a:cubicBezTo>
                  <a:pt x="222" y="209"/>
                  <a:pt x="227" y="211"/>
                  <a:pt x="232" y="213"/>
                </a:cubicBezTo>
                <a:close/>
              </a:path>
            </a:pathLst>
          </a:custGeom>
          <a:solidFill>
            <a:schemeClr val="bg1"/>
          </a:solidFill>
          <a:ln>
            <a:noFill/>
          </a:ln>
        </p:spPr>
        <p:txBody>
          <a:bodyPr vert="horz" wrap="square" lIns="91440" tIns="45720" rIns="91440" bIns="45720" numCol="1" anchor="t" anchorCtr="0" compatLnSpc="1"/>
          <a:p>
            <a:endParaRPr lang="zh-CN" altLang="en-US"/>
          </a:p>
        </p:txBody>
      </p:sp>
      <p:sp>
        <p:nvSpPr>
          <p:cNvPr id="14" name="原创设计师QQ598969553             _24"/>
          <p:cNvSpPr>
            <a:spLocks noEditPoints="1"/>
          </p:cNvSpPr>
          <p:nvPr/>
        </p:nvSpPr>
        <p:spPr bwMode="auto">
          <a:xfrm>
            <a:off x="10574013" y="2950422"/>
            <a:ext cx="263632" cy="216033"/>
          </a:xfrm>
          <a:custGeom>
            <a:avLst/>
            <a:gdLst>
              <a:gd name="T0" fmla="*/ 189 w 828"/>
              <a:gd name="T1" fmla="*/ 149 h 678"/>
              <a:gd name="T2" fmla="*/ 82 w 828"/>
              <a:gd name="T3" fmla="*/ 395 h 678"/>
              <a:gd name="T4" fmla="*/ 12 w 828"/>
              <a:gd name="T5" fmla="*/ 482 h 678"/>
              <a:gd name="T6" fmla="*/ 10 w 828"/>
              <a:gd name="T7" fmla="*/ 620 h 678"/>
              <a:gd name="T8" fmla="*/ 78 w 828"/>
              <a:gd name="T9" fmla="*/ 639 h 678"/>
              <a:gd name="T10" fmla="*/ 106 w 828"/>
              <a:gd name="T11" fmla="*/ 678 h 678"/>
              <a:gd name="T12" fmla="*/ 749 w 828"/>
              <a:gd name="T13" fmla="*/ 651 h 678"/>
              <a:gd name="T14" fmla="*/ 786 w 828"/>
              <a:gd name="T15" fmla="*/ 639 h 678"/>
              <a:gd name="T16" fmla="*/ 828 w 828"/>
              <a:gd name="T17" fmla="*/ 543 h 678"/>
              <a:gd name="T18" fmla="*/ 746 w 828"/>
              <a:gd name="T19" fmla="*/ 395 h 678"/>
              <a:gd name="T20" fmla="*/ 639 w 828"/>
              <a:gd name="T21" fmla="*/ 149 h 678"/>
              <a:gd name="T22" fmla="*/ 331 w 828"/>
              <a:gd name="T23" fmla="*/ 624 h 678"/>
              <a:gd name="T24" fmla="*/ 331 w 828"/>
              <a:gd name="T25" fmla="*/ 600 h 678"/>
              <a:gd name="T26" fmla="*/ 315 w 828"/>
              <a:gd name="T27" fmla="*/ 486 h 678"/>
              <a:gd name="T28" fmla="*/ 230 w 828"/>
              <a:gd name="T29" fmla="*/ 573 h 678"/>
              <a:gd name="T30" fmla="*/ 239 w 828"/>
              <a:gd name="T31" fmla="*/ 453 h 678"/>
              <a:gd name="T32" fmla="*/ 256 w 828"/>
              <a:gd name="T33" fmla="*/ 423 h 678"/>
              <a:gd name="T34" fmla="*/ 257 w 828"/>
              <a:gd name="T35" fmla="*/ 422 h 678"/>
              <a:gd name="T36" fmla="*/ 329 w 828"/>
              <a:gd name="T37" fmla="*/ 347 h 678"/>
              <a:gd name="T38" fmla="*/ 571 w 828"/>
              <a:gd name="T39" fmla="*/ 421 h 678"/>
              <a:gd name="T40" fmla="*/ 571 w 828"/>
              <a:gd name="T41" fmla="*/ 422 h 678"/>
              <a:gd name="T42" fmla="*/ 589 w 828"/>
              <a:gd name="T43" fmla="*/ 453 h 678"/>
              <a:gd name="T44" fmla="*/ 600 w 828"/>
              <a:gd name="T45" fmla="*/ 567 h 678"/>
              <a:gd name="T46" fmla="*/ 529 w 828"/>
              <a:gd name="T47" fmla="*/ 502 h 678"/>
              <a:gd name="T48" fmla="*/ 497 w 828"/>
              <a:gd name="T49" fmla="*/ 597 h 678"/>
              <a:gd name="T50" fmla="*/ 497 w 828"/>
              <a:gd name="T51" fmla="*/ 624 h 678"/>
              <a:gd name="T52" fmla="*/ 284 w 828"/>
              <a:gd name="T53" fmla="*/ 184 h 678"/>
              <a:gd name="T54" fmla="*/ 284 w 828"/>
              <a:gd name="T55" fmla="*/ 184 h 678"/>
              <a:gd name="T56" fmla="*/ 617 w 828"/>
              <a:gd name="T57" fmla="*/ 624 h 678"/>
              <a:gd name="T58" fmla="*/ 654 w 828"/>
              <a:gd name="T59" fmla="*/ 509 h 678"/>
              <a:gd name="T60" fmla="*/ 743 w 828"/>
              <a:gd name="T61" fmla="*/ 468 h 678"/>
              <a:gd name="T62" fmla="*/ 774 w 828"/>
              <a:gd name="T63" fmla="*/ 585 h 678"/>
              <a:gd name="T64" fmla="*/ 711 w 828"/>
              <a:gd name="T65" fmla="*/ 521 h 678"/>
              <a:gd name="T66" fmla="*/ 595 w 828"/>
              <a:gd name="T67" fmla="*/ 213 h 678"/>
              <a:gd name="T68" fmla="*/ 639 w 828"/>
              <a:gd name="T69" fmla="*/ 203 h 678"/>
              <a:gd name="T70" fmla="*/ 705 w 828"/>
              <a:gd name="T71" fmla="*/ 361 h 678"/>
              <a:gd name="T72" fmla="*/ 621 w 828"/>
              <a:gd name="T73" fmla="*/ 387 h 678"/>
              <a:gd name="T74" fmla="*/ 594 w 828"/>
              <a:gd name="T75" fmla="*/ 367 h 678"/>
              <a:gd name="T76" fmla="*/ 544 w 828"/>
              <a:gd name="T77" fmla="*/ 314 h 678"/>
              <a:gd name="T78" fmla="*/ 593 w 828"/>
              <a:gd name="T79" fmla="*/ 226 h 678"/>
              <a:gd name="T80" fmla="*/ 593 w 828"/>
              <a:gd name="T81" fmla="*/ 224 h 678"/>
              <a:gd name="T82" fmla="*/ 595 w 828"/>
              <a:gd name="T83" fmla="*/ 216 h 678"/>
              <a:gd name="T84" fmla="*/ 133 w 828"/>
              <a:gd name="T85" fmla="*/ 624 h 678"/>
              <a:gd name="T86" fmla="*/ 116 w 828"/>
              <a:gd name="T87" fmla="*/ 521 h 678"/>
              <a:gd name="T88" fmla="*/ 54 w 828"/>
              <a:gd name="T89" fmla="*/ 585 h 678"/>
              <a:gd name="T90" fmla="*/ 62 w 828"/>
              <a:gd name="T91" fmla="*/ 502 h 678"/>
              <a:gd name="T92" fmla="*/ 126 w 828"/>
              <a:gd name="T93" fmla="*/ 428 h 678"/>
              <a:gd name="T94" fmla="*/ 174 w 828"/>
              <a:gd name="T95" fmla="*/ 567 h 678"/>
              <a:gd name="T96" fmla="*/ 133 w 828"/>
              <a:gd name="T97" fmla="*/ 624 h 678"/>
              <a:gd name="T98" fmla="*/ 233 w 828"/>
              <a:gd name="T99" fmla="*/ 215 h 678"/>
              <a:gd name="T100" fmla="*/ 233 w 828"/>
              <a:gd name="T101" fmla="*/ 217 h 678"/>
              <a:gd name="T102" fmla="*/ 235 w 828"/>
              <a:gd name="T103" fmla="*/ 225 h 678"/>
              <a:gd name="T104" fmla="*/ 284 w 828"/>
              <a:gd name="T105" fmla="*/ 314 h 678"/>
              <a:gd name="T106" fmla="*/ 233 w 828"/>
              <a:gd name="T107" fmla="*/ 367 h 678"/>
              <a:gd name="T108" fmla="*/ 189 w 828"/>
              <a:gd name="T109" fmla="*/ 388 h 678"/>
              <a:gd name="T110" fmla="*/ 96 w 828"/>
              <a:gd name="T111" fmla="*/ 296 h 678"/>
              <a:gd name="T112" fmla="*/ 217 w 828"/>
              <a:gd name="T113" fmla="*/ 207 h 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28" h="678">
                <a:moveTo>
                  <a:pt x="414" y="0"/>
                </a:moveTo>
                <a:cubicBezTo>
                  <a:pt x="323" y="0"/>
                  <a:pt x="246" y="67"/>
                  <a:pt x="232" y="156"/>
                </a:cubicBezTo>
                <a:cubicBezTo>
                  <a:pt x="219" y="151"/>
                  <a:pt x="204" y="149"/>
                  <a:pt x="189" y="149"/>
                </a:cubicBezTo>
                <a:cubicBezTo>
                  <a:pt x="148" y="149"/>
                  <a:pt x="112" y="165"/>
                  <a:pt x="85" y="192"/>
                </a:cubicBezTo>
                <a:cubicBezTo>
                  <a:pt x="59" y="218"/>
                  <a:pt x="42" y="255"/>
                  <a:pt x="42" y="296"/>
                </a:cubicBezTo>
                <a:cubicBezTo>
                  <a:pt x="42" y="334"/>
                  <a:pt x="57" y="369"/>
                  <a:pt x="82" y="395"/>
                </a:cubicBezTo>
                <a:cubicBezTo>
                  <a:pt x="47" y="430"/>
                  <a:pt x="47" y="430"/>
                  <a:pt x="47" y="430"/>
                </a:cubicBezTo>
                <a:cubicBezTo>
                  <a:pt x="32" y="445"/>
                  <a:pt x="20" y="463"/>
                  <a:pt x="12" y="482"/>
                </a:cubicBezTo>
                <a:cubicBezTo>
                  <a:pt x="12" y="482"/>
                  <a:pt x="12" y="482"/>
                  <a:pt x="12" y="482"/>
                </a:cubicBezTo>
                <a:cubicBezTo>
                  <a:pt x="4" y="501"/>
                  <a:pt x="0" y="522"/>
                  <a:pt x="0" y="543"/>
                </a:cubicBezTo>
                <a:cubicBezTo>
                  <a:pt x="0" y="587"/>
                  <a:pt x="0" y="587"/>
                  <a:pt x="0" y="587"/>
                </a:cubicBezTo>
                <a:cubicBezTo>
                  <a:pt x="0" y="598"/>
                  <a:pt x="4" y="610"/>
                  <a:pt x="10" y="620"/>
                </a:cubicBezTo>
                <a:cubicBezTo>
                  <a:pt x="18" y="630"/>
                  <a:pt x="28" y="637"/>
                  <a:pt x="42" y="639"/>
                </a:cubicBezTo>
                <a:cubicBezTo>
                  <a:pt x="43" y="639"/>
                  <a:pt x="44" y="639"/>
                  <a:pt x="45" y="639"/>
                </a:cubicBezTo>
                <a:cubicBezTo>
                  <a:pt x="78" y="639"/>
                  <a:pt x="78" y="639"/>
                  <a:pt x="78" y="639"/>
                </a:cubicBezTo>
                <a:cubicBezTo>
                  <a:pt x="78" y="651"/>
                  <a:pt x="78" y="651"/>
                  <a:pt x="78" y="651"/>
                </a:cubicBezTo>
                <a:cubicBezTo>
                  <a:pt x="78" y="666"/>
                  <a:pt x="91" y="678"/>
                  <a:pt x="105" y="678"/>
                </a:cubicBezTo>
                <a:cubicBezTo>
                  <a:pt x="106" y="678"/>
                  <a:pt x="106" y="678"/>
                  <a:pt x="106" y="678"/>
                </a:cubicBezTo>
                <a:cubicBezTo>
                  <a:pt x="722" y="678"/>
                  <a:pt x="722" y="678"/>
                  <a:pt x="722" y="678"/>
                </a:cubicBezTo>
                <a:cubicBezTo>
                  <a:pt x="723" y="678"/>
                  <a:pt x="723" y="678"/>
                  <a:pt x="723" y="678"/>
                </a:cubicBezTo>
                <a:cubicBezTo>
                  <a:pt x="738" y="678"/>
                  <a:pt x="749" y="666"/>
                  <a:pt x="749" y="651"/>
                </a:cubicBezTo>
                <a:cubicBezTo>
                  <a:pt x="749" y="639"/>
                  <a:pt x="749" y="639"/>
                  <a:pt x="749" y="639"/>
                </a:cubicBezTo>
                <a:cubicBezTo>
                  <a:pt x="783" y="639"/>
                  <a:pt x="783" y="639"/>
                  <a:pt x="783" y="639"/>
                </a:cubicBezTo>
                <a:cubicBezTo>
                  <a:pt x="784" y="639"/>
                  <a:pt x="785" y="639"/>
                  <a:pt x="786" y="639"/>
                </a:cubicBezTo>
                <a:cubicBezTo>
                  <a:pt x="800" y="637"/>
                  <a:pt x="810" y="630"/>
                  <a:pt x="817" y="620"/>
                </a:cubicBezTo>
                <a:cubicBezTo>
                  <a:pt x="824" y="610"/>
                  <a:pt x="828" y="598"/>
                  <a:pt x="828" y="587"/>
                </a:cubicBezTo>
                <a:cubicBezTo>
                  <a:pt x="828" y="543"/>
                  <a:pt x="828" y="543"/>
                  <a:pt x="828" y="543"/>
                </a:cubicBezTo>
                <a:cubicBezTo>
                  <a:pt x="828" y="522"/>
                  <a:pt x="824" y="501"/>
                  <a:pt x="816" y="482"/>
                </a:cubicBezTo>
                <a:cubicBezTo>
                  <a:pt x="808" y="463"/>
                  <a:pt x="796" y="445"/>
                  <a:pt x="781" y="430"/>
                </a:cubicBezTo>
                <a:cubicBezTo>
                  <a:pt x="746" y="395"/>
                  <a:pt x="746" y="395"/>
                  <a:pt x="746" y="395"/>
                </a:cubicBezTo>
                <a:cubicBezTo>
                  <a:pt x="770" y="369"/>
                  <a:pt x="786" y="334"/>
                  <a:pt x="786" y="296"/>
                </a:cubicBezTo>
                <a:cubicBezTo>
                  <a:pt x="786" y="255"/>
                  <a:pt x="769" y="218"/>
                  <a:pt x="742" y="192"/>
                </a:cubicBezTo>
                <a:cubicBezTo>
                  <a:pt x="716" y="165"/>
                  <a:pt x="679" y="149"/>
                  <a:pt x="639" y="149"/>
                </a:cubicBezTo>
                <a:cubicBezTo>
                  <a:pt x="624" y="149"/>
                  <a:pt x="609" y="151"/>
                  <a:pt x="596" y="156"/>
                </a:cubicBezTo>
                <a:cubicBezTo>
                  <a:pt x="582" y="67"/>
                  <a:pt x="504" y="0"/>
                  <a:pt x="414" y="0"/>
                </a:cubicBezTo>
                <a:close/>
                <a:moveTo>
                  <a:pt x="331" y="624"/>
                </a:moveTo>
                <a:cubicBezTo>
                  <a:pt x="331" y="624"/>
                  <a:pt x="331" y="624"/>
                  <a:pt x="331" y="624"/>
                </a:cubicBezTo>
                <a:cubicBezTo>
                  <a:pt x="331" y="600"/>
                  <a:pt x="331" y="600"/>
                  <a:pt x="331" y="600"/>
                </a:cubicBezTo>
                <a:cubicBezTo>
                  <a:pt x="331" y="600"/>
                  <a:pt x="331" y="600"/>
                  <a:pt x="331" y="600"/>
                </a:cubicBezTo>
                <a:cubicBezTo>
                  <a:pt x="331" y="597"/>
                  <a:pt x="331" y="597"/>
                  <a:pt x="331" y="597"/>
                </a:cubicBezTo>
                <a:cubicBezTo>
                  <a:pt x="331" y="502"/>
                  <a:pt x="331" y="502"/>
                  <a:pt x="331" y="502"/>
                </a:cubicBezTo>
                <a:cubicBezTo>
                  <a:pt x="331" y="493"/>
                  <a:pt x="324" y="486"/>
                  <a:pt x="315" y="486"/>
                </a:cubicBezTo>
                <a:cubicBezTo>
                  <a:pt x="306" y="486"/>
                  <a:pt x="299" y="493"/>
                  <a:pt x="299" y="502"/>
                </a:cubicBezTo>
                <a:cubicBezTo>
                  <a:pt x="299" y="573"/>
                  <a:pt x="299" y="573"/>
                  <a:pt x="299" y="573"/>
                </a:cubicBezTo>
                <a:cubicBezTo>
                  <a:pt x="230" y="573"/>
                  <a:pt x="230" y="573"/>
                  <a:pt x="230" y="573"/>
                </a:cubicBezTo>
                <a:cubicBezTo>
                  <a:pt x="228" y="571"/>
                  <a:pt x="228" y="569"/>
                  <a:pt x="228" y="567"/>
                </a:cubicBezTo>
                <a:cubicBezTo>
                  <a:pt x="228" y="509"/>
                  <a:pt x="228" y="509"/>
                  <a:pt x="228" y="509"/>
                </a:cubicBezTo>
                <a:cubicBezTo>
                  <a:pt x="228" y="489"/>
                  <a:pt x="231" y="470"/>
                  <a:pt x="239" y="453"/>
                </a:cubicBezTo>
                <a:cubicBezTo>
                  <a:pt x="239" y="453"/>
                  <a:pt x="239" y="453"/>
                  <a:pt x="239" y="453"/>
                </a:cubicBezTo>
                <a:cubicBezTo>
                  <a:pt x="243" y="442"/>
                  <a:pt x="249" y="432"/>
                  <a:pt x="256" y="423"/>
                </a:cubicBezTo>
                <a:cubicBezTo>
                  <a:pt x="256" y="423"/>
                  <a:pt x="256" y="423"/>
                  <a:pt x="256" y="423"/>
                </a:cubicBezTo>
                <a:cubicBezTo>
                  <a:pt x="256" y="422"/>
                  <a:pt x="256" y="422"/>
                  <a:pt x="256" y="422"/>
                </a:cubicBezTo>
                <a:cubicBezTo>
                  <a:pt x="257" y="422"/>
                  <a:pt x="257" y="422"/>
                  <a:pt x="257" y="422"/>
                </a:cubicBezTo>
                <a:cubicBezTo>
                  <a:pt x="257" y="422"/>
                  <a:pt x="257" y="422"/>
                  <a:pt x="257" y="422"/>
                </a:cubicBezTo>
                <a:cubicBezTo>
                  <a:pt x="257" y="421"/>
                  <a:pt x="257" y="421"/>
                  <a:pt x="257" y="421"/>
                </a:cubicBezTo>
                <a:cubicBezTo>
                  <a:pt x="262" y="415"/>
                  <a:pt x="266" y="410"/>
                  <a:pt x="272" y="405"/>
                </a:cubicBezTo>
                <a:cubicBezTo>
                  <a:pt x="329" y="347"/>
                  <a:pt x="329" y="347"/>
                  <a:pt x="329" y="347"/>
                </a:cubicBezTo>
                <a:cubicBezTo>
                  <a:pt x="382" y="375"/>
                  <a:pt x="446" y="375"/>
                  <a:pt x="499" y="347"/>
                </a:cubicBezTo>
                <a:cubicBezTo>
                  <a:pt x="557" y="405"/>
                  <a:pt x="557" y="405"/>
                  <a:pt x="557" y="405"/>
                </a:cubicBezTo>
                <a:cubicBezTo>
                  <a:pt x="561" y="410"/>
                  <a:pt x="566" y="415"/>
                  <a:pt x="571" y="421"/>
                </a:cubicBezTo>
                <a:cubicBezTo>
                  <a:pt x="571" y="422"/>
                  <a:pt x="571" y="422"/>
                  <a:pt x="571" y="422"/>
                </a:cubicBezTo>
                <a:cubicBezTo>
                  <a:pt x="571" y="422"/>
                  <a:pt x="571" y="422"/>
                  <a:pt x="571" y="422"/>
                </a:cubicBezTo>
                <a:cubicBezTo>
                  <a:pt x="571" y="422"/>
                  <a:pt x="571" y="422"/>
                  <a:pt x="571" y="422"/>
                </a:cubicBezTo>
                <a:cubicBezTo>
                  <a:pt x="572" y="423"/>
                  <a:pt x="572" y="423"/>
                  <a:pt x="572" y="423"/>
                </a:cubicBezTo>
                <a:cubicBezTo>
                  <a:pt x="572" y="423"/>
                  <a:pt x="572" y="423"/>
                  <a:pt x="572" y="423"/>
                </a:cubicBezTo>
                <a:cubicBezTo>
                  <a:pt x="579" y="432"/>
                  <a:pt x="585" y="442"/>
                  <a:pt x="589" y="453"/>
                </a:cubicBezTo>
                <a:cubicBezTo>
                  <a:pt x="589" y="453"/>
                  <a:pt x="589" y="453"/>
                  <a:pt x="589" y="453"/>
                </a:cubicBezTo>
                <a:cubicBezTo>
                  <a:pt x="596" y="470"/>
                  <a:pt x="600" y="489"/>
                  <a:pt x="600" y="509"/>
                </a:cubicBezTo>
                <a:cubicBezTo>
                  <a:pt x="600" y="567"/>
                  <a:pt x="600" y="567"/>
                  <a:pt x="600" y="567"/>
                </a:cubicBezTo>
                <a:cubicBezTo>
                  <a:pt x="600" y="569"/>
                  <a:pt x="599" y="571"/>
                  <a:pt x="598" y="573"/>
                </a:cubicBezTo>
                <a:cubicBezTo>
                  <a:pt x="529" y="573"/>
                  <a:pt x="529" y="573"/>
                  <a:pt x="529" y="573"/>
                </a:cubicBezTo>
                <a:cubicBezTo>
                  <a:pt x="529" y="502"/>
                  <a:pt x="529" y="502"/>
                  <a:pt x="529" y="502"/>
                </a:cubicBezTo>
                <a:cubicBezTo>
                  <a:pt x="529" y="493"/>
                  <a:pt x="522" y="486"/>
                  <a:pt x="513" y="486"/>
                </a:cubicBezTo>
                <a:cubicBezTo>
                  <a:pt x="504" y="486"/>
                  <a:pt x="497" y="493"/>
                  <a:pt x="497" y="502"/>
                </a:cubicBezTo>
                <a:cubicBezTo>
                  <a:pt x="497" y="597"/>
                  <a:pt x="497" y="597"/>
                  <a:pt x="497" y="597"/>
                </a:cubicBezTo>
                <a:cubicBezTo>
                  <a:pt x="497" y="600"/>
                  <a:pt x="497" y="600"/>
                  <a:pt x="497" y="600"/>
                </a:cubicBezTo>
                <a:cubicBezTo>
                  <a:pt x="497" y="600"/>
                  <a:pt x="497" y="600"/>
                  <a:pt x="497" y="600"/>
                </a:cubicBezTo>
                <a:cubicBezTo>
                  <a:pt x="497" y="624"/>
                  <a:pt x="497" y="624"/>
                  <a:pt x="497" y="624"/>
                </a:cubicBezTo>
                <a:cubicBezTo>
                  <a:pt x="331" y="624"/>
                  <a:pt x="331" y="624"/>
                  <a:pt x="331" y="624"/>
                </a:cubicBezTo>
                <a:close/>
                <a:moveTo>
                  <a:pt x="284" y="184"/>
                </a:moveTo>
                <a:cubicBezTo>
                  <a:pt x="284" y="184"/>
                  <a:pt x="284" y="184"/>
                  <a:pt x="284" y="184"/>
                </a:cubicBezTo>
                <a:cubicBezTo>
                  <a:pt x="284" y="112"/>
                  <a:pt x="342" y="54"/>
                  <a:pt x="414" y="54"/>
                </a:cubicBezTo>
                <a:cubicBezTo>
                  <a:pt x="486" y="54"/>
                  <a:pt x="544" y="112"/>
                  <a:pt x="544" y="184"/>
                </a:cubicBezTo>
                <a:cubicBezTo>
                  <a:pt x="544" y="354"/>
                  <a:pt x="284" y="354"/>
                  <a:pt x="284" y="184"/>
                </a:cubicBezTo>
                <a:close/>
                <a:moveTo>
                  <a:pt x="695" y="624"/>
                </a:moveTo>
                <a:cubicBezTo>
                  <a:pt x="695" y="624"/>
                  <a:pt x="695" y="624"/>
                  <a:pt x="695" y="624"/>
                </a:cubicBezTo>
                <a:cubicBezTo>
                  <a:pt x="617" y="624"/>
                  <a:pt x="617" y="624"/>
                  <a:pt x="617" y="624"/>
                </a:cubicBezTo>
                <a:cubicBezTo>
                  <a:pt x="627" y="620"/>
                  <a:pt x="635" y="614"/>
                  <a:pt x="641" y="605"/>
                </a:cubicBezTo>
                <a:cubicBezTo>
                  <a:pt x="649" y="594"/>
                  <a:pt x="654" y="580"/>
                  <a:pt x="654" y="567"/>
                </a:cubicBezTo>
                <a:cubicBezTo>
                  <a:pt x="654" y="509"/>
                  <a:pt x="654" y="509"/>
                  <a:pt x="654" y="509"/>
                </a:cubicBezTo>
                <a:cubicBezTo>
                  <a:pt x="654" y="486"/>
                  <a:pt x="650" y="463"/>
                  <a:pt x="642" y="442"/>
                </a:cubicBezTo>
                <a:cubicBezTo>
                  <a:pt x="664" y="442"/>
                  <a:pt x="684" y="436"/>
                  <a:pt x="702" y="428"/>
                </a:cubicBezTo>
                <a:cubicBezTo>
                  <a:pt x="743" y="468"/>
                  <a:pt x="743" y="468"/>
                  <a:pt x="743" y="468"/>
                </a:cubicBezTo>
                <a:cubicBezTo>
                  <a:pt x="753" y="479"/>
                  <a:pt x="761" y="490"/>
                  <a:pt x="766" y="502"/>
                </a:cubicBezTo>
                <a:cubicBezTo>
                  <a:pt x="771" y="515"/>
                  <a:pt x="774" y="529"/>
                  <a:pt x="774" y="543"/>
                </a:cubicBezTo>
                <a:cubicBezTo>
                  <a:pt x="774" y="585"/>
                  <a:pt x="774" y="585"/>
                  <a:pt x="774" y="585"/>
                </a:cubicBezTo>
                <a:cubicBezTo>
                  <a:pt x="727" y="585"/>
                  <a:pt x="727" y="585"/>
                  <a:pt x="727" y="585"/>
                </a:cubicBezTo>
                <a:cubicBezTo>
                  <a:pt x="727" y="538"/>
                  <a:pt x="727" y="538"/>
                  <a:pt x="727" y="538"/>
                </a:cubicBezTo>
                <a:cubicBezTo>
                  <a:pt x="727" y="529"/>
                  <a:pt x="720" y="521"/>
                  <a:pt x="711" y="521"/>
                </a:cubicBezTo>
                <a:cubicBezTo>
                  <a:pt x="702" y="521"/>
                  <a:pt x="695" y="529"/>
                  <a:pt x="695" y="538"/>
                </a:cubicBezTo>
                <a:cubicBezTo>
                  <a:pt x="695" y="624"/>
                  <a:pt x="695" y="624"/>
                  <a:pt x="695" y="624"/>
                </a:cubicBezTo>
                <a:close/>
                <a:moveTo>
                  <a:pt x="595" y="213"/>
                </a:moveTo>
                <a:cubicBezTo>
                  <a:pt x="595" y="213"/>
                  <a:pt x="595" y="213"/>
                  <a:pt x="595" y="213"/>
                </a:cubicBezTo>
                <a:cubicBezTo>
                  <a:pt x="601" y="211"/>
                  <a:pt x="606" y="209"/>
                  <a:pt x="611" y="207"/>
                </a:cubicBezTo>
                <a:cubicBezTo>
                  <a:pt x="620" y="204"/>
                  <a:pt x="629" y="203"/>
                  <a:pt x="639" y="203"/>
                </a:cubicBezTo>
                <a:cubicBezTo>
                  <a:pt x="665" y="203"/>
                  <a:pt x="688" y="213"/>
                  <a:pt x="705" y="230"/>
                </a:cubicBezTo>
                <a:cubicBezTo>
                  <a:pt x="721" y="247"/>
                  <a:pt x="732" y="270"/>
                  <a:pt x="732" y="296"/>
                </a:cubicBezTo>
                <a:cubicBezTo>
                  <a:pt x="732" y="321"/>
                  <a:pt x="721" y="344"/>
                  <a:pt x="705" y="361"/>
                </a:cubicBezTo>
                <a:cubicBezTo>
                  <a:pt x="705" y="361"/>
                  <a:pt x="705" y="361"/>
                  <a:pt x="705" y="361"/>
                </a:cubicBezTo>
                <a:cubicBezTo>
                  <a:pt x="688" y="378"/>
                  <a:pt x="665" y="388"/>
                  <a:pt x="639" y="388"/>
                </a:cubicBezTo>
                <a:cubicBezTo>
                  <a:pt x="632" y="388"/>
                  <a:pt x="626" y="388"/>
                  <a:pt x="621" y="387"/>
                </a:cubicBezTo>
                <a:cubicBezTo>
                  <a:pt x="617" y="386"/>
                  <a:pt x="613" y="385"/>
                  <a:pt x="609" y="383"/>
                </a:cubicBezTo>
                <a:cubicBezTo>
                  <a:pt x="605" y="378"/>
                  <a:pt x="600" y="372"/>
                  <a:pt x="594" y="367"/>
                </a:cubicBezTo>
                <a:cubicBezTo>
                  <a:pt x="594" y="367"/>
                  <a:pt x="594" y="367"/>
                  <a:pt x="594" y="367"/>
                </a:cubicBezTo>
                <a:cubicBezTo>
                  <a:pt x="543" y="315"/>
                  <a:pt x="543" y="315"/>
                  <a:pt x="543" y="315"/>
                </a:cubicBezTo>
                <a:cubicBezTo>
                  <a:pt x="544" y="314"/>
                  <a:pt x="544" y="314"/>
                  <a:pt x="544" y="314"/>
                </a:cubicBezTo>
                <a:cubicBezTo>
                  <a:pt x="544" y="314"/>
                  <a:pt x="544" y="314"/>
                  <a:pt x="544" y="314"/>
                </a:cubicBezTo>
                <a:cubicBezTo>
                  <a:pt x="544" y="314"/>
                  <a:pt x="544" y="314"/>
                  <a:pt x="544" y="314"/>
                </a:cubicBezTo>
                <a:cubicBezTo>
                  <a:pt x="568" y="290"/>
                  <a:pt x="585" y="260"/>
                  <a:pt x="593" y="227"/>
                </a:cubicBezTo>
                <a:cubicBezTo>
                  <a:pt x="593" y="226"/>
                  <a:pt x="593" y="226"/>
                  <a:pt x="593" y="226"/>
                </a:cubicBezTo>
                <a:cubicBezTo>
                  <a:pt x="593" y="225"/>
                  <a:pt x="593" y="225"/>
                  <a:pt x="593" y="225"/>
                </a:cubicBezTo>
                <a:cubicBezTo>
                  <a:pt x="593" y="225"/>
                  <a:pt x="593" y="225"/>
                  <a:pt x="593" y="225"/>
                </a:cubicBezTo>
                <a:cubicBezTo>
                  <a:pt x="593" y="224"/>
                  <a:pt x="593" y="224"/>
                  <a:pt x="593" y="224"/>
                </a:cubicBezTo>
                <a:cubicBezTo>
                  <a:pt x="595" y="217"/>
                  <a:pt x="595" y="217"/>
                  <a:pt x="595" y="217"/>
                </a:cubicBezTo>
                <a:cubicBezTo>
                  <a:pt x="595" y="216"/>
                  <a:pt x="595" y="216"/>
                  <a:pt x="595" y="216"/>
                </a:cubicBezTo>
                <a:cubicBezTo>
                  <a:pt x="595" y="216"/>
                  <a:pt x="595" y="216"/>
                  <a:pt x="595" y="216"/>
                </a:cubicBezTo>
                <a:cubicBezTo>
                  <a:pt x="595" y="215"/>
                  <a:pt x="595" y="215"/>
                  <a:pt x="595" y="215"/>
                </a:cubicBezTo>
                <a:cubicBezTo>
                  <a:pt x="595" y="213"/>
                  <a:pt x="595" y="213"/>
                  <a:pt x="595" y="213"/>
                </a:cubicBezTo>
                <a:close/>
                <a:moveTo>
                  <a:pt x="133" y="624"/>
                </a:moveTo>
                <a:cubicBezTo>
                  <a:pt x="133" y="624"/>
                  <a:pt x="133" y="624"/>
                  <a:pt x="133" y="624"/>
                </a:cubicBezTo>
                <a:cubicBezTo>
                  <a:pt x="133" y="538"/>
                  <a:pt x="133" y="538"/>
                  <a:pt x="133" y="538"/>
                </a:cubicBezTo>
                <a:cubicBezTo>
                  <a:pt x="133" y="529"/>
                  <a:pt x="126" y="521"/>
                  <a:pt x="116" y="521"/>
                </a:cubicBezTo>
                <a:cubicBezTo>
                  <a:pt x="108" y="521"/>
                  <a:pt x="100" y="529"/>
                  <a:pt x="100" y="538"/>
                </a:cubicBezTo>
                <a:cubicBezTo>
                  <a:pt x="100" y="585"/>
                  <a:pt x="100" y="585"/>
                  <a:pt x="100" y="585"/>
                </a:cubicBezTo>
                <a:cubicBezTo>
                  <a:pt x="54" y="585"/>
                  <a:pt x="54" y="585"/>
                  <a:pt x="54" y="585"/>
                </a:cubicBezTo>
                <a:cubicBezTo>
                  <a:pt x="54" y="543"/>
                  <a:pt x="54" y="543"/>
                  <a:pt x="54" y="543"/>
                </a:cubicBezTo>
                <a:cubicBezTo>
                  <a:pt x="54" y="529"/>
                  <a:pt x="56" y="515"/>
                  <a:pt x="62" y="502"/>
                </a:cubicBezTo>
                <a:cubicBezTo>
                  <a:pt x="62" y="502"/>
                  <a:pt x="62" y="502"/>
                  <a:pt x="62" y="502"/>
                </a:cubicBezTo>
                <a:cubicBezTo>
                  <a:pt x="62" y="502"/>
                  <a:pt x="62" y="502"/>
                  <a:pt x="62" y="502"/>
                </a:cubicBezTo>
                <a:cubicBezTo>
                  <a:pt x="66" y="490"/>
                  <a:pt x="75" y="479"/>
                  <a:pt x="85" y="468"/>
                </a:cubicBezTo>
                <a:cubicBezTo>
                  <a:pt x="126" y="428"/>
                  <a:pt x="126" y="428"/>
                  <a:pt x="126" y="428"/>
                </a:cubicBezTo>
                <a:cubicBezTo>
                  <a:pt x="144" y="436"/>
                  <a:pt x="164" y="442"/>
                  <a:pt x="186" y="442"/>
                </a:cubicBezTo>
                <a:cubicBezTo>
                  <a:pt x="178" y="463"/>
                  <a:pt x="174" y="486"/>
                  <a:pt x="174" y="509"/>
                </a:cubicBezTo>
                <a:cubicBezTo>
                  <a:pt x="174" y="567"/>
                  <a:pt x="174" y="567"/>
                  <a:pt x="174" y="567"/>
                </a:cubicBezTo>
                <a:cubicBezTo>
                  <a:pt x="174" y="580"/>
                  <a:pt x="179" y="594"/>
                  <a:pt x="186" y="605"/>
                </a:cubicBezTo>
                <a:cubicBezTo>
                  <a:pt x="192" y="614"/>
                  <a:pt x="201" y="620"/>
                  <a:pt x="211" y="624"/>
                </a:cubicBezTo>
                <a:cubicBezTo>
                  <a:pt x="133" y="624"/>
                  <a:pt x="133" y="624"/>
                  <a:pt x="133" y="624"/>
                </a:cubicBezTo>
                <a:close/>
                <a:moveTo>
                  <a:pt x="232" y="213"/>
                </a:moveTo>
                <a:cubicBezTo>
                  <a:pt x="232" y="213"/>
                  <a:pt x="232" y="213"/>
                  <a:pt x="232" y="213"/>
                </a:cubicBezTo>
                <a:cubicBezTo>
                  <a:pt x="233" y="215"/>
                  <a:pt x="233" y="215"/>
                  <a:pt x="233" y="215"/>
                </a:cubicBezTo>
                <a:cubicBezTo>
                  <a:pt x="233" y="216"/>
                  <a:pt x="233" y="216"/>
                  <a:pt x="233" y="216"/>
                </a:cubicBezTo>
                <a:cubicBezTo>
                  <a:pt x="233" y="216"/>
                  <a:pt x="233" y="216"/>
                  <a:pt x="233" y="216"/>
                </a:cubicBezTo>
                <a:cubicBezTo>
                  <a:pt x="233" y="217"/>
                  <a:pt x="233" y="217"/>
                  <a:pt x="233" y="217"/>
                </a:cubicBezTo>
                <a:cubicBezTo>
                  <a:pt x="235" y="224"/>
                  <a:pt x="235" y="224"/>
                  <a:pt x="235" y="224"/>
                </a:cubicBezTo>
                <a:cubicBezTo>
                  <a:pt x="235" y="225"/>
                  <a:pt x="235" y="225"/>
                  <a:pt x="235" y="225"/>
                </a:cubicBezTo>
                <a:cubicBezTo>
                  <a:pt x="235" y="225"/>
                  <a:pt x="235" y="225"/>
                  <a:pt x="235" y="225"/>
                </a:cubicBezTo>
                <a:cubicBezTo>
                  <a:pt x="235" y="226"/>
                  <a:pt x="235" y="226"/>
                  <a:pt x="235" y="226"/>
                </a:cubicBezTo>
                <a:cubicBezTo>
                  <a:pt x="235" y="227"/>
                  <a:pt x="235" y="227"/>
                  <a:pt x="235" y="227"/>
                </a:cubicBezTo>
                <a:cubicBezTo>
                  <a:pt x="243" y="260"/>
                  <a:pt x="260" y="290"/>
                  <a:pt x="284" y="314"/>
                </a:cubicBezTo>
                <a:cubicBezTo>
                  <a:pt x="284" y="314"/>
                  <a:pt x="284" y="314"/>
                  <a:pt x="284" y="314"/>
                </a:cubicBezTo>
                <a:cubicBezTo>
                  <a:pt x="285" y="315"/>
                  <a:pt x="285" y="315"/>
                  <a:pt x="285" y="315"/>
                </a:cubicBezTo>
                <a:cubicBezTo>
                  <a:pt x="233" y="367"/>
                  <a:pt x="233" y="367"/>
                  <a:pt x="233" y="367"/>
                </a:cubicBezTo>
                <a:cubicBezTo>
                  <a:pt x="228" y="372"/>
                  <a:pt x="223" y="378"/>
                  <a:pt x="219" y="383"/>
                </a:cubicBezTo>
                <a:cubicBezTo>
                  <a:pt x="215" y="385"/>
                  <a:pt x="211" y="386"/>
                  <a:pt x="207" y="387"/>
                </a:cubicBezTo>
                <a:cubicBezTo>
                  <a:pt x="202" y="388"/>
                  <a:pt x="196" y="388"/>
                  <a:pt x="189" y="388"/>
                </a:cubicBezTo>
                <a:cubicBezTo>
                  <a:pt x="163" y="388"/>
                  <a:pt x="140" y="378"/>
                  <a:pt x="123" y="361"/>
                </a:cubicBezTo>
                <a:cubicBezTo>
                  <a:pt x="123" y="361"/>
                  <a:pt x="123" y="361"/>
                  <a:pt x="123" y="361"/>
                </a:cubicBezTo>
                <a:cubicBezTo>
                  <a:pt x="107" y="344"/>
                  <a:pt x="96" y="321"/>
                  <a:pt x="96" y="296"/>
                </a:cubicBezTo>
                <a:cubicBezTo>
                  <a:pt x="96" y="270"/>
                  <a:pt x="107" y="247"/>
                  <a:pt x="123" y="230"/>
                </a:cubicBezTo>
                <a:cubicBezTo>
                  <a:pt x="140" y="213"/>
                  <a:pt x="163" y="203"/>
                  <a:pt x="189" y="203"/>
                </a:cubicBezTo>
                <a:cubicBezTo>
                  <a:pt x="199" y="203"/>
                  <a:pt x="208" y="204"/>
                  <a:pt x="217" y="207"/>
                </a:cubicBezTo>
                <a:cubicBezTo>
                  <a:pt x="222" y="209"/>
                  <a:pt x="227" y="211"/>
                  <a:pt x="232" y="213"/>
                </a:cubicBezTo>
                <a:close/>
              </a:path>
            </a:pathLst>
          </a:custGeom>
          <a:solidFill>
            <a:schemeClr val="bg1"/>
          </a:solidFill>
          <a:ln>
            <a:noFill/>
          </a:ln>
        </p:spPr>
        <p:txBody>
          <a:bodyPr vert="horz" wrap="square" lIns="91440" tIns="45720" rIns="91440" bIns="45720" numCol="1" anchor="t" anchorCtr="0" compatLnSpc="1"/>
          <a:p>
            <a:endParaRPr lang="zh-CN" altLang="en-US"/>
          </a:p>
        </p:txBody>
      </p:sp>
      <p:sp>
        <p:nvSpPr>
          <p:cNvPr id="15" name="原创设计师QQ598969553             _24"/>
          <p:cNvSpPr>
            <a:spLocks noEditPoints="1"/>
          </p:cNvSpPr>
          <p:nvPr/>
        </p:nvSpPr>
        <p:spPr bwMode="auto">
          <a:xfrm>
            <a:off x="8852528" y="4614122"/>
            <a:ext cx="263632" cy="216033"/>
          </a:xfrm>
          <a:custGeom>
            <a:avLst/>
            <a:gdLst>
              <a:gd name="T0" fmla="*/ 189 w 828"/>
              <a:gd name="T1" fmla="*/ 149 h 678"/>
              <a:gd name="T2" fmla="*/ 82 w 828"/>
              <a:gd name="T3" fmla="*/ 395 h 678"/>
              <a:gd name="T4" fmla="*/ 12 w 828"/>
              <a:gd name="T5" fmla="*/ 482 h 678"/>
              <a:gd name="T6" fmla="*/ 10 w 828"/>
              <a:gd name="T7" fmla="*/ 620 h 678"/>
              <a:gd name="T8" fmla="*/ 78 w 828"/>
              <a:gd name="T9" fmla="*/ 639 h 678"/>
              <a:gd name="T10" fmla="*/ 106 w 828"/>
              <a:gd name="T11" fmla="*/ 678 h 678"/>
              <a:gd name="T12" fmla="*/ 749 w 828"/>
              <a:gd name="T13" fmla="*/ 651 h 678"/>
              <a:gd name="T14" fmla="*/ 786 w 828"/>
              <a:gd name="T15" fmla="*/ 639 h 678"/>
              <a:gd name="T16" fmla="*/ 828 w 828"/>
              <a:gd name="T17" fmla="*/ 543 h 678"/>
              <a:gd name="T18" fmla="*/ 746 w 828"/>
              <a:gd name="T19" fmla="*/ 395 h 678"/>
              <a:gd name="T20" fmla="*/ 639 w 828"/>
              <a:gd name="T21" fmla="*/ 149 h 678"/>
              <a:gd name="T22" fmla="*/ 331 w 828"/>
              <a:gd name="T23" fmla="*/ 624 h 678"/>
              <a:gd name="T24" fmla="*/ 331 w 828"/>
              <a:gd name="T25" fmla="*/ 600 h 678"/>
              <a:gd name="T26" fmla="*/ 315 w 828"/>
              <a:gd name="T27" fmla="*/ 486 h 678"/>
              <a:gd name="T28" fmla="*/ 230 w 828"/>
              <a:gd name="T29" fmla="*/ 573 h 678"/>
              <a:gd name="T30" fmla="*/ 239 w 828"/>
              <a:gd name="T31" fmla="*/ 453 h 678"/>
              <a:gd name="T32" fmla="*/ 256 w 828"/>
              <a:gd name="T33" fmla="*/ 423 h 678"/>
              <a:gd name="T34" fmla="*/ 257 w 828"/>
              <a:gd name="T35" fmla="*/ 422 h 678"/>
              <a:gd name="T36" fmla="*/ 329 w 828"/>
              <a:gd name="T37" fmla="*/ 347 h 678"/>
              <a:gd name="T38" fmla="*/ 571 w 828"/>
              <a:gd name="T39" fmla="*/ 421 h 678"/>
              <a:gd name="T40" fmla="*/ 571 w 828"/>
              <a:gd name="T41" fmla="*/ 422 h 678"/>
              <a:gd name="T42" fmla="*/ 589 w 828"/>
              <a:gd name="T43" fmla="*/ 453 h 678"/>
              <a:gd name="T44" fmla="*/ 600 w 828"/>
              <a:gd name="T45" fmla="*/ 567 h 678"/>
              <a:gd name="T46" fmla="*/ 529 w 828"/>
              <a:gd name="T47" fmla="*/ 502 h 678"/>
              <a:gd name="T48" fmla="*/ 497 w 828"/>
              <a:gd name="T49" fmla="*/ 597 h 678"/>
              <a:gd name="T50" fmla="*/ 497 w 828"/>
              <a:gd name="T51" fmla="*/ 624 h 678"/>
              <a:gd name="T52" fmla="*/ 284 w 828"/>
              <a:gd name="T53" fmla="*/ 184 h 678"/>
              <a:gd name="T54" fmla="*/ 284 w 828"/>
              <a:gd name="T55" fmla="*/ 184 h 678"/>
              <a:gd name="T56" fmla="*/ 617 w 828"/>
              <a:gd name="T57" fmla="*/ 624 h 678"/>
              <a:gd name="T58" fmla="*/ 654 w 828"/>
              <a:gd name="T59" fmla="*/ 509 h 678"/>
              <a:gd name="T60" fmla="*/ 743 w 828"/>
              <a:gd name="T61" fmla="*/ 468 h 678"/>
              <a:gd name="T62" fmla="*/ 774 w 828"/>
              <a:gd name="T63" fmla="*/ 585 h 678"/>
              <a:gd name="T64" fmla="*/ 711 w 828"/>
              <a:gd name="T65" fmla="*/ 521 h 678"/>
              <a:gd name="T66" fmla="*/ 595 w 828"/>
              <a:gd name="T67" fmla="*/ 213 h 678"/>
              <a:gd name="T68" fmla="*/ 639 w 828"/>
              <a:gd name="T69" fmla="*/ 203 h 678"/>
              <a:gd name="T70" fmla="*/ 705 w 828"/>
              <a:gd name="T71" fmla="*/ 361 h 678"/>
              <a:gd name="T72" fmla="*/ 621 w 828"/>
              <a:gd name="T73" fmla="*/ 387 h 678"/>
              <a:gd name="T74" fmla="*/ 594 w 828"/>
              <a:gd name="T75" fmla="*/ 367 h 678"/>
              <a:gd name="T76" fmla="*/ 544 w 828"/>
              <a:gd name="T77" fmla="*/ 314 h 678"/>
              <a:gd name="T78" fmla="*/ 593 w 828"/>
              <a:gd name="T79" fmla="*/ 226 h 678"/>
              <a:gd name="T80" fmla="*/ 593 w 828"/>
              <a:gd name="T81" fmla="*/ 224 h 678"/>
              <a:gd name="T82" fmla="*/ 595 w 828"/>
              <a:gd name="T83" fmla="*/ 216 h 678"/>
              <a:gd name="T84" fmla="*/ 133 w 828"/>
              <a:gd name="T85" fmla="*/ 624 h 678"/>
              <a:gd name="T86" fmla="*/ 116 w 828"/>
              <a:gd name="T87" fmla="*/ 521 h 678"/>
              <a:gd name="T88" fmla="*/ 54 w 828"/>
              <a:gd name="T89" fmla="*/ 585 h 678"/>
              <a:gd name="T90" fmla="*/ 62 w 828"/>
              <a:gd name="T91" fmla="*/ 502 h 678"/>
              <a:gd name="T92" fmla="*/ 126 w 828"/>
              <a:gd name="T93" fmla="*/ 428 h 678"/>
              <a:gd name="T94" fmla="*/ 174 w 828"/>
              <a:gd name="T95" fmla="*/ 567 h 678"/>
              <a:gd name="T96" fmla="*/ 133 w 828"/>
              <a:gd name="T97" fmla="*/ 624 h 678"/>
              <a:gd name="T98" fmla="*/ 233 w 828"/>
              <a:gd name="T99" fmla="*/ 215 h 678"/>
              <a:gd name="T100" fmla="*/ 233 w 828"/>
              <a:gd name="T101" fmla="*/ 217 h 678"/>
              <a:gd name="T102" fmla="*/ 235 w 828"/>
              <a:gd name="T103" fmla="*/ 225 h 678"/>
              <a:gd name="T104" fmla="*/ 284 w 828"/>
              <a:gd name="T105" fmla="*/ 314 h 678"/>
              <a:gd name="T106" fmla="*/ 233 w 828"/>
              <a:gd name="T107" fmla="*/ 367 h 678"/>
              <a:gd name="T108" fmla="*/ 189 w 828"/>
              <a:gd name="T109" fmla="*/ 388 h 678"/>
              <a:gd name="T110" fmla="*/ 96 w 828"/>
              <a:gd name="T111" fmla="*/ 296 h 678"/>
              <a:gd name="T112" fmla="*/ 217 w 828"/>
              <a:gd name="T113" fmla="*/ 207 h 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28" h="678">
                <a:moveTo>
                  <a:pt x="414" y="0"/>
                </a:moveTo>
                <a:cubicBezTo>
                  <a:pt x="323" y="0"/>
                  <a:pt x="246" y="67"/>
                  <a:pt x="232" y="156"/>
                </a:cubicBezTo>
                <a:cubicBezTo>
                  <a:pt x="219" y="151"/>
                  <a:pt x="204" y="149"/>
                  <a:pt x="189" y="149"/>
                </a:cubicBezTo>
                <a:cubicBezTo>
                  <a:pt x="148" y="149"/>
                  <a:pt x="112" y="165"/>
                  <a:pt x="85" y="192"/>
                </a:cubicBezTo>
                <a:cubicBezTo>
                  <a:pt x="59" y="218"/>
                  <a:pt x="42" y="255"/>
                  <a:pt x="42" y="296"/>
                </a:cubicBezTo>
                <a:cubicBezTo>
                  <a:pt x="42" y="334"/>
                  <a:pt x="57" y="369"/>
                  <a:pt x="82" y="395"/>
                </a:cubicBezTo>
                <a:cubicBezTo>
                  <a:pt x="47" y="430"/>
                  <a:pt x="47" y="430"/>
                  <a:pt x="47" y="430"/>
                </a:cubicBezTo>
                <a:cubicBezTo>
                  <a:pt x="32" y="445"/>
                  <a:pt x="20" y="463"/>
                  <a:pt x="12" y="482"/>
                </a:cubicBezTo>
                <a:cubicBezTo>
                  <a:pt x="12" y="482"/>
                  <a:pt x="12" y="482"/>
                  <a:pt x="12" y="482"/>
                </a:cubicBezTo>
                <a:cubicBezTo>
                  <a:pt x="4" y="501"/>
                  <a:pt x="0" y="522"/>
                  <a:pt x="0" y="543"/>
                </a:cubicBezTo>
                <a:cubicBezTo>
                  <a:pt x="0" y="587"/>
                  <a:pt x="0" y="587"/>
                  <a:pt x="0" y="587"/>
                </a:cubicBezTo>
                <a:cubicBezTo>
                  <a:pt x="0" y="598"/>
                  <a:pt x="4" y="610"/>
                  <a:pt x="10" y="620"/>
                </a:cubicBezTo>
                <a:cubicBezTo>
                  <a:pt x="18" y="630"/>
                  <a:pt x="28" y="637"/>
                  <a:pt x="42" y="639"/>
                </a:cubicBezTo>
                <a:cubicBezTo>
                  <a:pt x="43" y="639"/>
                  <a:pt x="44" y="639"/>
                  <a:pt x="45" y="639"/>
                </a:cubicBezTo>
                <a:cubicBezTo>
                  <a:pt x="78" y="639"/>
                  <a:pt x="78" y="639"/>
                  <a:pt x="78" y="639"/>
                </a:cubicBezTo>
                <a:cubicBezTo>
                  <a:pt x="78" y="651"/>
                  <a:pt x="78" y="651"/>
                  <a:pt x="78" y="651"/>
                </a:cubicBezTo>
                <a:cubicBezTo>
                  <a:pt x="78" y="666"/>
                  <a:pt x="91" y="678"/>
                  <a:pt x="105" y="678"/>
                </a:cubicBezTo>
                <a:cubicBezTo>
                  <a:pt x="106" y="678"/>
                  <a:pt x="106" y="678"/>
                  <a:pt x="106" y="678"/>
                </a:cubicBezTo>
                <a:cubicBezTo>
                  <a:pt x="722" y="678"/>
                  <a:pt x="722" y="678"/>
                  <a:pt x="722" y="678"/>
                </a:cubicBezTo>
                <a:cubicBezTo>
                  <a:pt x="723" y="678"/>
                  <a:pt x="723" y="678"/>
                  <a:pt x="723" y="678"/>
                </a:cubicBezTo>
                <a:cubicBezTo>
                  <a:pt x="738" y="678"/>
                  <a:pt x="749" y="666"/>
                  <a:pt x="749" y="651"/>
                </a:cubicBezTo>
                <a:cubicBezTo>
                  <a:pt x="749" y="639"/>
                  <a:pt x="749" y="639"/>
                  <a:pt x="749" y="639"/>
                </a:cubicBezTo>
                <a:cubicBezTo>
                  <a:pt x="783" y="639"/>
                  <a:pt x="783" y="639"/>
                  <a:pt x="783" y="639"/>
                </a:cubicBezTo>
                <a:cubicBezTo>
                  <a:pt x="784" y="639"/>
                  <a:pt x="785" y="639"/>
                  <a:pt x="786" y="639"/>
                </a:cubicBezTo>
                <a:cubicBezTo>
                  <a:pt x="800" y="637"/>
                  <a:pt x="810" y="630"/>
                  <a:pt x="817" y="620"/>
                </a:cubicBezTo>
                <a:cubicBezTo>
                  <a:pt x="824" y="610"/>
                  <a:pt x="828" y="598"/>
                  <a:pt x="828" y="587"/>
                </a:cubicBezTo>
                <a:cubicBezTo>
                  <a:pt x="828" y="543"/>
                  <a:pt x="828" y="543"/>
                  <a:pt x="828" y="543"/>
                </a:cubicBezTo>
                <a:cubicBezTo>
                  <a:pt x="828" y="522"/>
                  <a:pt x="824" y="501"/>
                  <a:pt x="816" y="482"/>
                </a:cubicBezTo>
                <a:cubicBezTo>
                  <a:pt x="808" y="463"/>
                  <a:pt x="796" y="445"/>
                  <a:pt x="781" y="430"/>
                </a:cubicBezTo>
                <a:cubicBezTo>
                  <a:pt x="746" y="395"/>
                  <a:pt x="746" y="395"/>
                  <a:pt x="746" y="395"/>
                </a:cubicBezTo>
                <a:cubicBezTo>
                  <a:pt x="770" y="369"/>
                  <a:pt x="786" y="334"/>
                  <a:pt x="786" y="296"/>
                </a:cubicBezTo>
                <a:cubicBezTo>
                  <a:pt x="786" y="255"/>
                  <a:pt x="769" y="218"/>
                  <a:pt x="742" y="192"/>
                </a:cubicBezTo>
                <a:cubicBezTo>
                  <a:pt x="716" y="165"/>
                  <a:pt x="679" y="149"/>
                  <a:pt x="639" y="149"/>
                </a:cubicBezTo>
                <a:cubicBezTo>
                  <a:pt x="624" y="149"/>
                  <a:pt x="609" y="151"/>
                  <a:pt x="596" y="156"/>
                </a:cubicBezTo>
                <a:cubicBezTo>
                  <a:pt x="582" y="67"/>
                  <a:pt x="504" y="0"/>
                  <a:pt x="414" y="0"/>
                </a:cubicBezTo>
                <a:close/>
                <a:moveTo>
                  <a:pt x="331" y="624"/>
                </a:moveTo>
                <a:cubicBezTo>
                  <a:pt x="331" y="624"/>
                  <a:pt x="331" y="624"/>
                  <a:pt x="331" y="624"/>
                </a:cubicBezTo>
                <a:cubicBezTo>
                  <a:pt x="331" y="600"/>
                  <a:pt x="331" y="600"/>
                  <a:pt x="331" y="600"/>
                </a:cubicBezTo>
                <a:cubicBezTo>
                  <a:pt x="331" y="600"/>
                  <a:pt x="331" y="600"/>
                  <a:pt x="331" y="600"/>
                </a:cubicBezTo>
                <a:cubicBezTo>
                  <a:pt x="331" y="597"/>
                  <a:pt x="331" y="597"/>
                  <a:pt x="331" y="597"/>
                </a:cubicBezTo>
                <a:cubicBezTo>
                  <a:pt x="331" y="502"/>
                  <a:pt x="331" y="502"/>
                  <a:pt x="331" y="502"/>
                </a:cubicBezTo>
                <a:cubicBezTo>
                  <a:pt x="331" y="493"/>
                  <a:pt x="324" y="486"/>
                  <a:pt x="315" y="486"/>
                </a:cubicBezTo>
                <a:cubicBezTo>
                  <a:pt x="306" y="486"/>
                  <a:pt x="299" y="493"/>
                  <a:pt x="299" y="502"/>
                </a:cubicBezTo>
                <a:cubicBezTo>
                  <a:pt x="299" y="573"/>
                  <a:pt x="299" y="573"/>
                  <a:pt x="299" y="573"/>
                </a:cubicBezTo>
                <a:cubicBezTo>
                  <a:pt x="230" y="573"/>
                  <a:pt x="230" y="573"/>
                  <a:pt x="230" y="573"/>
                </a:cubicBezTo>
                <a:cubicBezTo>
                  <a:pt x="228" y="571"/>
                  <a:pt x="228" y="569"/>
                  <a:pt x="228" y="567"/>
                </a:cubicBezTo>
                <a:cubicBezTo>
                  <a:pt x="228" y="509"/>
                  <a:pt x="228" y="509"/>
                  <a:pt x="228" y="509"/>
                </a:cubicBezTo>
                <a:cubicBezTo>
                  <a:pt x="228" y="489"/>
                  <a:pt x="231" y="470"/>
                  <a:pt x="239" y="453"/>
                </a:cubicBezTo>
                <a:cubicBezTo>
                  <a:pt x="239" y="453"/>
                  <a:pt x="239" y="453"/>
                  <a:pt x="239" y="453"/>
                </a:cubicBezTo>
                <a:cubicBezTo>
                  <a:pt x="243" y="442"/>
                  <a:pt x="249" y="432"/>
                  <a:pt x="256" y="423"/>
                </a:cubicBezTo>
                <a:cubicBezTo>
                  <a:pt x="256" y="423"/>
                  <a:pt x="256" y="423"/>
                  <a:pt x="256" y="423"/>
                </a:cubicBezTo>
                <a:cubicBezTo>
                  <a:pt x="256" y="422"/>
                  <a:pt x="256" y="422"/>
                  <a:pt x="256" y="422"/>
                </a:cubicBezTo>
                <a:cubicBezTo>
                  <a:pt x="257" y="422"/>
                  <a:pt x="257" y="422"/>
                  <a:pt x="257" y="422"/>
                </a:cubicBezTo>
                <a:cubicBezTo>
                  <a:pt x="257" y="422"/>
                  <a:pt x="257" y="422"/>
                  <a:pt x="257" y="422"/>
                </a:cubicBezTo>
                <a:cubicBezTo>
                  <a:pt x="257" y="421"/>
                  <a:pt x="257" y="421"/>
                  <a:pt x="257" y="421"/>
                </a:cubicBezTo>
                <a:cubicBezTo>
                  <a:pt x="262" y="415"/>
                  <a:pt x="266" y="410"/>
                  <a:pt x="272" y="405"/>
                </a:cubicBezTo>
                <a:cubicBezTo>
                  <a:pt x="329" y="347"/>
                  <a:pt x="329" y="347"/>
                  <a:pt x="329" y="347"/>
                </a:cubicBezTo>
                <a:cubicBezTo>
                  <a:pt x="382" y="375"/>
                  <a:pt x="446" y="375"/>
                  <a:pt x="499" y="347"/>
                </a:cubicBezTo>
                <a:cubicBezTo>
                  <a:pt x="557" y="405"/>
                  <a:pt x="557" y="405"/>
                  <a:pt x="557" y="405"/>
                </a:cubicBezTo>
                <a:cubicBezTo>
                  <a:pt x="561" y="410"/>
                  <a:pt x="566" y="415"/>
                  <a:pt x="571" y="421"/>
                </a:cubicBezTo>
                <a:cubicBezTo>
                  <a:pt x="571" y="422"/>
                  <a:pt x="571" y="422"/>
                  <a:pt x="571" y="422"/>
                </a:cubicBezTo>
                <a:cubicBezTo>
                  <a:pt x="571" y="422"/>
                  <a:pt x="571" y="422"/>
                  <a:pt x="571" y="422"/>
                </a:cubicBezTo>
                <a:cubicBezTo>
                  <a:pt x="571" y="422"/>
                  <a:pt x="571" y="422"/>
                  <a:pt x="571" y="422"/>
                </a:cubicBezTo>
                <a:cubicBezTo>
                  <a:pt x="572" y="423"/>
                  <a:pt x="572" y="423"/>
                  <a:pt x="572" y="423"/>
                </a:cubicBezTo>
                <a:cubicBezTo>
                  <a:pt x="572" y="423"/>
                  <a:pt x="572" y="423"/>
                  <a:pt x="572" y="423"/>
                </a:cubicBezTo>
                <a:cubicBezTo>
                  <a:pt x="579" y="432"/>
                  <a:pt x="585" y="442"/>
                  <a:pt x="589" y="453"/>
                </a:cubicBezTo>
                <a:cubicBezTo>
                  <a:pt x="589" y="453"/>
                  <a:pt x="589" y="453"/>
                  <a:pt x="589" y="453"/>
                </a:cubicBezTo>
                <a:cubicBezTo>
                  <a:pt x="596" y="470"/>
                  <a:pt x="600" y="489"/>
                  <a:pt x="600" y="509"/>
                </a:cubicBezTo>
                <a:cubicBezTo>
                  <a:pt x="600" y="567"/>
                  <a:pt x="600" y="567"/>
                  <a:pt x="600" y="567"/>
                </a:cubicBezTo>
                <a:cubicBezTo>
                  <a:pt x="600" y="569"/>
                  <a:pt x="599" y="571"/>
                  <a:pt x="598" y="573"/>
                </a:cubicBezTo>
                <a:cubicBezTo>
                  <a:pt x="529" y="573"/>
                  <a:pt x="529" y="573"/>
                  <a:pt x="529" y="573"/>
                </a:cubicBezTo>
                <a:cubicBezTo>
                  <a:pt x="529" y="502"/>
                  <a:pt x="529" y="502"/>
                  <a:pt x="529" y="502"/>
                </a:cubicBezTo>
                <a:cubicBezTo>
                  <a:pt x="529" y="493"/>
                  <a:pt x="522" y="486"/>
                  <a:pt x="513" y="486"/>
                </a:cubicBezTo>
                <a:cubicBezTo>
                  <a:pt x="504" y="486"/>
                  <a:pt x="497" y="493"/>
                  <a:pt x="497" y="502"/>
                </a:cubicBezTo>
                <a:cubicBezTo>
                  <a:pt x="497" y="597"/>
                  <a:pt x="497" y="597"/>
                  <a:pt x="497" y="597"/>
                </a:cubicBezTo>
                <a:cubicBezTo>
                  <a:pt x="497" y="600"/>
                  <a:pt x="497" y="600"/>
                  <a:pt x="497" y="600"/>
                </a:cubicBezTo>
                <a:cubicBezTo>
                  <a:pt x="497" y="600"/>
                  <a:pt x="497" y="600"/>
                  <a:pt x="497" y="600"/>
                </a:cubicBezTo>
                <a:cubicBezTo>
                  <a:pt x="497" y="624"/>
                  <a:pt x="497" y="624"/>
                  <a:pt x="497" y="624"/>
                </a:cubicBezTo>
                <a:cubicBezTo>
                  <a:pt x="331" y="624"/>
                  <a:pt x="331" y="624"/>
                  <a:pt x="331" y="624"/>
                </a:cubicBezTo>
                <a:close/>
                <a:moveTo>
                  <a:pt x="284" y="184"/>
                </a:moveTo>
                <a:cubicBezTo>
                  <a:pt x="284" y="184"/>
                  <a:pt x="284" y="184"/>
                  <a:pt x="284" y="184"/>
                </a:cubicBezTo>
                <a:cubicBezTo>
                  <a:pt x="284" y="112"/>
                  <a:pt x="342" y="54"/>
                  <a:pt x="414" y="54"/>
                </a:cubicBezTo>
                <a:cubicBezTo>
                  <a:pt x="486" y="54"/>
                  <a:pt x="544" y="112"/>
                  <a:pt x="544" y="184"/>
                </a:cubicBezTo>
                <a:cubicBezTo>
                  <a:pt x="544" y="354"/>
                  <a:pt x="284" y="354"/>
                  <a:pt x="284" y="184"/>
                </a:cubicBezTo>
                <a:close/>
                <a:moveTo>
                  <a:pt x="695" y="624"/>
                </a:moveTo>
                <a:cubicBezTo>
                  <a:pt x="695" y="624"/>
                  <a:pt x="695" y="624"/>
                  <a:pt x="695" y="624"/>
                </a:cubicBezTo>
                <a:cubicBezTo>
                  <a:pt x="617" y="624"/>
                  <a:pt x="617" y="624"/>
                  <a:pt x="617" y="624"/>
                </a:cubicBezTo>
                <a:cubicBezTo>
                  <a:pt x="627" y="620"/>
                  <a:pt x="635" y="614"/>
                  <a:pt x="641" y="605"/>
                </a:cubicBezTo>
                <a:cubicBezTo>
                  <a:pt x="649" y="594"/>
                  <a:pt x="654" y="580"/>
                  <a:pt x="654" y="567"/>
                </a:cubicBezTo>
                <a:cubicBezTo>
                  <a:pt x="654" y="509"/>
                  <a:pt x="654" y="509"/>
                  <a:pt x="654" y="509"/>
                </a:cubicBezTo>
                <a:cubicBezTo>
                  <a:pt x="654" y="486"/>
                  <a:pt x="650" y="463"/>
                  <a:pt x="642" y="442"/>
                </a:cubicBezTo>
                <a:cubicBezTo>
                  <a:pt x="664" y="442"/>
                  <a:pt x="684" y="436"/>
                  <a:pt x="702" y="428"/>
                </a:cubicBezTo>
                <a:cubicBezTo>
                  <a:pt x="743" y="468"/>
                  <a:pt x="743" y="468"/>
                  <a:pt x="743" y="468"/>
                </a:cubicBezTo>
                <a:cubicBezTo>
                  <a:pt x="753" y="479"/>
                  <a:pt x="761" y="490"/>
                  <a:pt x="766" y="502"/>
                </a:cubicBezTo>
                <a:cubicBezTo>
                  <a:pt x="771" y="515"/>
                  <a:pt x="774" y="529"/>
                  <a:pt x="774" y="543"/>
                </a:cubicBezTo>
                <a:cubicBezTo>
                  <a:pt x="774" y="585"/>
                  <a:pt x="774" y="585"/>
                  <a:pt x="774" y="585"/>
                </a:cubicBezTo>
                <a:cubicBezTo>
                  <a:pt x="727" y="585"/>
                  <a:pt x="727" y="585"/>
                  <a:pt x="727" y="585"/>
                </a:cubicBezTo>
                <a:cubicBezTo>
                  <a:pt x="727" y="538"/>
                  <a:pt x="727" y="538"/>
                  <a:pt x="727" y="538"/>
                </a:cubicBezTo>
                <a:cubicBezTo>
                  <a:pt x="727" y="529"/>
                  <a:pt x="720" y="521"/>
                  <a:pt x="711" y="521"/>
                </a:cubicBezTo>
                <a:cubicBezTo>
                  <a:pt x="702" y="521"/>
                  <a:pt x="695" y="529"/>
                  <a:pt x="695" y="538"/>
                </a:cubicBezTo>
                <a:cubicBezTo>
                  <a:pt x="695" y="624"/>
                  <a:pt x="695" y="624"/>
                  <a:pt x="695" y="624"/>
                </a:cubicBezTo>
                <a:close/>
                <a:moveTo>
                  <a:pt x="595" y="213"/>
                </a:moveTo>
                <a:cubicBezTo>
                  <a:pt x="595" y="213"/>
                  <a:pt x="595" y="213"/>
                  <a:pt x="595" y="213"/>
                </a:cubicBezTo>
                <a:cubicBezTo>
                  <a:pt x="601" y="211"/>
                  <a:pt x="606" y="209"/>
                  <a:pt x="611" y="207"/>
                </a:cubicBezTo>
                <a:cubicBezTo>
                  <a:pt x="620" y="204"/>
                  <a:pt x="629" y="203"/>
                  <a:pt x="639" y="203"/>
                </a:cubicBezTo>
                <a:cubicBezTo>
                  <a:pt x="665" y="203"/>
                  <a:pt x="688" y="213"/>
                  <a:pt x="705" y="230"/>
                </a:cubicBezTo>
                <a:cubicBezTo>
                  <a:pt x="721" y="247"/>
                  <a:pt x="732" y="270"/>
                  <a:pt x="732" y="296"/>
                </a:cubicBezTo>
                <a:cubicBezTo>
                  <a:pt x="732" y="321"/>
                  <a:pt x="721" y="344"/>
                  <a:pt x="705" y="361"/>
                </a:cubicBezTo>
                <a:cubicBezTo>
                  <a:pt x="705" y="361"/>
                  <a:pt x="705" y="361"/>
                  <a:pt x="705" y="361"/>
                </a:cubicBezTo>
                <a:cubicBezTo>
                  <a:pt x="688" y="378"/>
                  <a:pt x="665" y="388"/>
                  <a:pt x="639" y="388"/>
                </a:cubicBezTo>
                <a:cubicBezTo>
                  <a:pt x="632" y="388"/>
                  <a:pt x="626" y="388"/>
                  <a:pt x="621" y="387"/>
                </a:cubicBezTo>
                <a:cubicBezTo>
                  <a:pt x="617" y="386"/>
                  <a:pt x="613" y="385"/>
                  <a:pt x="609" y="383"/>
                </a:cubicBezTo>
                <a:cubicBezTo>
                  <a:pt x="605" y="378"/>
                  <a:pt x="600" y="372"/>
                  <a:pt x="594" y="367"/>
                </a:cubicBezTo>
                <a:cubicBezTo>
                  <a:pt x="594" y="367"/>
                  <a:pt x="594" y="367"/>
                  <a:pt x="594" y="367"/>
                </a:cubicBezTo>
                <a:cubicBezTo>
                  <a:pt x="543" y="315"/>
                  <a:pt x="543" y="315"/>
                  <a:pt x="543" y="315"/>
                </a:cubicBezTo>
                <a:cubicBezTo>
                  <a:pt x="544" y="314"/>
                  <a:pt x="544" y="314"/>
                  <a:pt x="544" y="314"/>
                </a:cubicBezTo>
                <a:cubicBezTo>
                  <a:pt x="544" y="314"/>
                  <a:pt x="544" y="314"/>
                  <a:pt x="544" y="314"/>
                </a:cubicBezTo>
                <a:cubicBezTo>
                  <a:pt x="544" y="314"/>
                  <a:pt x="544" y="314"/>
                  <a:pt x="544" y="314"/>
                </a:cubicBezTo>
                <a:cubicBezTo>
                  <a:pt x="568" y="290"/>
                  <a:pt x="585" y="260"/>
                  <a:pt x="593" y="227"/>
                </a:cubicBezTo>
                <a:cubicBezTo>
                  <a:pt x="593" y="226"/>
                  <a:pt x="593" y="226"/>
                  <a:pt x="593" y="226"/>
                </a:cubicBezTo>
                <a:cubicBezTo>
                  <a:pt x="593" y="225"/>
                  <a:pt x="593" y="225"/>
                  <a:pt x="593" y="225"/>
                </a:cubicBezTo>
                <a:cubicBezTo>
                  <a:pt x="593" y="225"/>
                  <a:pt x="593" y="225"/>
                  <a:pt x="593" y="225"/>
                </a:cubicBezTo>
                <a:cubicBezTo>
                  <a:pt x="593" y="224"/>
                  <a:pt x="593" y="224"/>
                  <a:pt x="593" y="224"/>
                </a:cubicBezTo>
                <a:cubicBezTo>
                  <a:pt x="595" y="217"/>
                  <a:pt x="595" y="217"/>
                  <a:pt x="595" y="217"/>
                </a:cubicBezTo>
                <a:cubicBezTo>
                  <a:pt x="595" y="216"/>
                  <a:pt x="595" y="216"/>
                  <a:pt x="595" y="216"/>
                </a:cubicBezTo>
                <a:cubicBezTo>
                  <a:pt x="595" y="216"/>
                  <a:pt x="595" y="216"/>
                  <a:pt x="595" y="216"/>
                </a:cubicBezTo>
                <a:cubicBezTo>
                  <a:pt x="595" y="215"/>
                  <a:pt x="595" y="215"/>
                  <a:pt x="595" y="215"/>
                </a:cubicBezTo>
                <a:cubicBezTo>
                  <a:pt x="595" y="213"/>
                  <a:pt x="595" y="213"/>
                  <a:pt x="595" y="213"/>
                </a:cubicBezTo>
                <a:close/>
                <a:moveTo>
                  <a:pt x="133" y="624"/>
                </a:moveTo>
                <a:cubicBezTo>
                  <a:pt x="133" y="624"/>
                  <a:pt x="133" y="624"/>
                  <a:pt x="133" y="624"/>
                </a:cubicBezTo>
                <a:cubicBezTo>
                  <a:pt x="133" y="538"/>
                  <a:pt x="133" y="538"/>
                  <a:pt x="133" y="538"/>
                </a:cubicBezTo>
                <a:cubicBezTo>
                  <a:pt x="133" y="529"/>
                  <a:pt x="126" y="521"/>
                  <a:pt x="116" y="521"/>
                </a:cubicBezTo>
                <a:cubicBezTo>
                  <a:pt x="108" y="521"/>
                  <a:pt x="100" y="529"/>
                  <a:pt x="100" y="538"/>
                </a:cubicBezTo>
                <a:cubicBezTo>
                  <a:pt x="100" y="585"/>
                  <a:pt x="100" y="585"/>
                  <a:pt x="100" y="585"/>
                </a:cubicBezTo>
                <a:cubicBezTo>
                  <a:pt x="54" y="585"/>
                  <a:pt x="54" y="585"/>
                  <a:pt x="54" y="585"/>
                </a:cubicBezTo>
                <a:cubicBezTo>
                  <a:pt x="54" y="543"/>
                  <a:pt x="54" y="543"/>
                  <a:pt x="54" y="543"/>
                </a:cubicBezTo>
                <a:cubicBezTo>
                  <a:pt x="54" y="529"/>
                  <a:pt x="56" y="515"/>
                  <a:pt x="62" y="502"/>
                </a:cubicBezTo>
                <a:cubicBezTo>
                  <a:pt x="62" y="502"/>
                  <a:pt x="62" y="502"/>
                  <a:pt x="62" y="502"/>
                </a:cubicBezTo>
                <a:cubicBezTo>
                  <a:pt x="62" y="502"/>
                  <a:pt x="62" y="502"/>
                  <a:pt x="62" y="502"/>
                </a:cubicBezTo>
                <a:cubicBezTo>
                  <a:pt x="66" y="490"/>
                  <a:pt x="75" y="479"/>
                  <a:pt x="85" y="468"/>
                </a:cubicBezTo>
                <a:cubicBezTo>
                  <a:pt x="126" y="428"/>
                  <a:pt x="126" y="428"/>
                  <a:pt x="126" y="428"/>
                </a:cubicBezTo>
                <a:cubicBezTo>
                  <a:pt x="144" y="436"/>
                  <a:pt x="164" y="442"/>
                  <a:pt x="186" y="442"/>
                </a:cubicBezTo>
                <a:cubicBezTo>
                  <a:pt x="178" y="463"/>
                  <a:pt x="174" y="486"/>
                  <a:pt x="174" y="509"/>
                </a:cubicBezTo>
                <a:cubicBezTo>
                  <a:pt x="174" y="567"/>
                  <a:pt x="174" y="567"/>
                  <a:pt x="174" y="567"/>
                </a:cubicBezTo>
                <a:cubicBezTo>
                  <a:pt x="174" y="580"/>
                  <a:pt x="179" y="594"/>
                  <a:pt x="186" y="605"/>
                </a:cubicBezTo>
                <a:cubicBezTo>
                  <a:pt x="192" y="614"/>
                  <a:pt x="201" y="620"/>
                  <a:pt x="211" y="624"/>
                </a:cubicBezTo>
                <a:cubicBezTo>
                  <a:pt x="133" y="624"/>
                  <a:pt x="133" y="624"/>
                  <a:pt x="133" y="624"/>
                </a:cubicBezTo>
                <a:close/>
                <a:moveTo>
                  <a:pt x="232" y="213"/>
                </a:moveTo>
                <a:cubicBezTo>
                  <a:pt x="232" y="213"/>
                  <a:pt x="232" y="213"/>
                  <a:pt x="232" y="213"/>
                </a:cubicBezTo>
                <a:cubicBezTo>
                  <a:pt x="233" y="215"/>
                  <a:pt x="233" y="215"/>
                  <a:pt x="233" y="215"/>
                </a:cubicBezTo>
                <a:cubicBezTo>
                  <a:pt x="233" y="216"/>
                  <a:pt x="233" y="216"/>
                  <a:pt x="233" y="216"/>
                </a:cubicBezTo>
                <a:cubicBezTo>
                  <a:pt x="233" y="216"/>
                  <a:pt x="233" y="216"/>
                  <a:pt x="233" y="216"/>
                </a:cubicBezTo>
                <a:cubicBezTo>
                  <a:pt x="233" y="217"/>
                  <a:pt x="233" y="217"/>
                  <a:pt x="233" y="217"/>
                </a:cubicBezTo>
                <a:cubicBezTo>
                  <a:pt x="235" y="224"/>
                  <a:pt x="235" y="224"/>
                  <a:pt x="235" y="224"/>
                </a:cubicBezTo>
                <a:cubicBezTo>
                  <a:pt x="235" y="225"/>
                  <a:pt x="235" y="225"/>
                  <a:pt x="235" y="225"/>
                </a:cubicBezTo>
                <a:cubicBezTo>
                  <a:pt x="235" y="225"/>
                  <a:pt x="235" y="225"/>
                  <a:pt x="235" y="225"/>
                </a:cubicBezTo>
                <a:cubicBezTo>
                  <a:pt x="235" y="226"/>
                  <a:pt x="235" y="226"/>
                  <a:pt x="235" y="226"/>
                </a:cubicBezTo>
                <a:cubicBezTo>
                  <a:pt x="235" y="227"/>
                  <a:pt x="235" y="227"/>
                  <a:pt x="235" y="227"/>
                </a:cubicBezTo>
                <a:cubicBezTo>
                  <a:pt x="243" y="260"/>
                  <a:pt x="260" y="290"/>
                  <a:pt x="284" y="314"/>
                </a:cubicBezTo>
                <a:cubicBezTo>
                  <a:pt x="284" y="314"/>
                  <a:pt x="284" y="314"/>
                  <a:pt x="284" y="314"/>
                </a:cubicBezTo>
                <a:cubicBezTo>
                  <a:pt x="285" y="315"/>
                  <a:pt x="285" y="315"/>
                  <a:pt x="285" y="315"/>
                </a:cubicBezTo>
                <a:cubicBezTo>
                  <a:pt x="233" y="367"/>
                  <a:pt x="233" y="367"/>
                  <a:pt x="233" y="367"/>
                </a:cubicBezTo>
                <a:cubicBezTo>
                  <a:pt x="228" y="372"/>
                  <a:pt x="223" y="378"/>
                  <a:pt x="219" y="383"/>
                </a:cubicBezTo>
                <a:cubicBezTo>
                  <a:pt x="215" y="385"/>
                  <a:pt x="211" y="386"/>
                  <a:pt x="207" y="387"/>
                </a:cubicBezTo>
                <a:cubicBezTo>
                  <a:pt x="202" y="388"/>
                  <a:pt x="196" y="388"/>
                  <a:pt x="189" y="388"/>
                </a:cubicBezTo>
                <a:cubicBezTo>
                  <a:pt x="163" y="388"/>
                  <a:pt x="140" y="378"/>
                  <a:pt x="123" y="361"/>
                </a:cubicBezTo>
                <a:cubicBezTo>
                  <a:pt x="123" y="361"/>
                  <a:pt x="123" y="361"/>
                  <a:pt x="123" y="361"/>
                </a:cubicBezTo>
                <a:cubicBezTo>
                  <a:pt x="107" y="344"/>
                  <a:pt x="96" y="321"/>
                  <a:pt x="96" y="296"/>
                </a:cubicBezTo>
                <a:cubicBezTo>
                  <a:pt x="96" y="270"/>
                  <a:pt x="107" y="247"/>
                  <a:pt x="123" y="230"/>
                </a:cubicBezTo>
                <a:cubicBezTo>
                  <a:pt x="140" y="213"/>
                  <a:pt x="163" y="203"/>
                  <a:pt x="189" y="203"/>
                </a:cubicBezTo>
                <a:cubicBezTo>
                  <a:pt x="199" y="203"/>
                  <a:pt x="208" y="204"/>
                  <a:pt x="217" y="207"/>
                </a:cubicBezTo>
                <a:cubicBezTo>
                  <a:pt x="222" y="209"/>
                  <a:pt x="227" y="211"/>
                  <a:pt x="232" y="213"/>
                </a:cubicBezTo>
                <a:close/>
              </a:path>
            </a:pathLst>
          </a:custGeom>
          <a:solidFill>
            <a:schemeClr val="bg1"/>
          </a:solidFill>
          <a:ln>
            <a:noFill/>
          </a:ln>
        </p:spPr>
        <p:txBody>
          <a:bodyPr vert="horz" wrap="square" lIns="91440" tIns="45720" rIns="91440" bIns="45720" numCol="1" anchor="t" anchorCtr="0" compatLnSpc="1"/>
          <a:p>
            <a:endParaRPr lang="zh-CN" altLang="en-US"/>
          </a:p>
        </p:txBody>
      </p:sp>
      <p:sp>
        <p:nvSpPr>
          <p:cNvPr id="26" name="TextBox 37"/>
          <p:cNvSpPr txBox="1"/>
          <p:nvPr/>
        </p:nvSpPr>
        <p:spPr>
          <a:xfrm>
            <a:off x="6837045" y="3223894"/>
            <a:ext cx="844550" cy="275590"/>
          </a:xfrm>
          <a:prstGeom prst="rect">
            <a:avLst/>
          </a:prstGeom>
          <a:noFill/>
          <a:ln w="9525">
            <a:noFill/>
          </a:ln>
        </p:spPr>
        <p:txBody>
          <a:bodyPr anchor="t">
            <a:spAutoFit/>
          </a:bodyPr>
          <a:p>
            <a:pPr algn="ctr">
              <a:buFont typeface="Arial" panose="020B0604020202020204" pitchFamily="34" charset="0"/>
              <a:buNone/>
            </a:pPr>
            <a:r>
              <a:rPr lang="en-US" altLang="id-ID" sz="1200" b="1" dirty="0">
                <a:solidFill>
                  <a:srgbClr val="F2F2F2"/>
                </a:solidFill>
                <a:latin typeface="Calibri" panose="020F0502020204030204" charset="0"/>
              </a:rPr>
              <a:t>Peer1</a:t>
            </a:r>
            <a:endParaRPr lang="en-US" altLang="id-ID" sz="1600" b="1" dirty="0">
              <a:solidFill>
                <a:srgbClr val="F2F2F2"/>
              </a:solidFill>
              <a:latin typeface="Calibri" panose="020F0502020204030204" charset="0"/>
              <a:ea typeface="Roboto" pitchFamily="2" charset="0"/>
            </a:endParaRPr>
          </a:p>
        </p:txBody>
      </p:sp>
      <p:sp>
        <p:nvSpPr>
          <p:cNvPr id="27" name="TextBox 37"/>
          <p:cNvSpPr txBox="1"/>
          <p:nvPr/>
        </p:nvSpPr>
        <p:spPr>
          <a:xfrm>
            <a:off x="8562340" y="1441449"/>
            <a:ext cx="844550" cy="275590"/>
          </a:xfrm>
          <a:prstGeom prst="rect">
            <a:avLst/>
          </a:prstGeom>
          <a:noFill/>
          <a:ln w="9525">
            <a:noFill/>
          </a:ln>
        </p:spPr>
        <p:txBody>
          <a:bodyPr anchor="t">
            <a:spAutoFit/>
          </a:bodyPr>
          <a:p>
            <a:pPr algn="ctr">
              <a:buFont typeface="Arial" panose="020B0604020202020204" pitchFamily="34" charset="0"/>
              <a:buNone/>
            </a:pPr>
            <a:r>
              <a:rPr lang="en-US" altLang="id-ID" sz="1200" b="1" dirty="0">
                <a:solidFill>
                  <a:srgbClr val="F2F2F2"/>
                </a:solidFill>
                <a:latin typeface="Calibri" panose="020F0502020204030204" charset="0"/>
              </a:rPr>
              <a:t>Peer2</a:t>
            </a:r>
            <a:endParaRPr lang="en-US" altLang="id-ID" sz="1600" b="1" dirty="0">
              <a:solidFill>
                <a:srgbClr val="F2F2F2"/>
              </a:solidFill>
              <a:latin typeface="Calibri" panose="020F0502020204030204" charset="0"/>
              <a:ea typeface="Roboto" pitchFamily="2" charset="0"/>
            </a:endParaRPr>
          </a:p>
        </p:txBody>
      </p:sp>
      <p:sp>
        <p:nvSpPr>
          <p:cNvPr id="28" name="TextBox 37"/>
          <p:cNvSpPr txBox="1"/>
          <p:nvPr/>
        </p:nvSpPr>
        <p:spPr>
          <a:xfrm>
            <a:off x="10283190" y="3223894"/>
            <a:ext cx="844550" cy="275590"/>
          </a:xfrm>
          <a:prstGeom prst="rect">
            <a:avLst/>
          </a:prstGeom>
          <a:noFill/>
          <a:ln w="9525">
            <a:noFill/>
          </a:ln>
        </p:spPr>
        <p:txBody>
          <a:bodyPr anchor="t">
            <a:spAutoFit/>
          </a:bodyPr>
          <a:p>
            <a:pPr algn="ctr">
              <a:buFont typeface="Arial" panose="020B0604020202020204" pitchFamily="34" charset="0"/>
              <a:buNone/>
            </a:pPr>
            <a:r>
              <a:rPr lang="en-US" altLang="id-ID" sz="1200" b="1" dirty="0">
                <a:solidFill>
                  <a:srgbClr val="F2F2F2"/>
                </a:solidFill>
                <a:latin typeface="Calibri" panose="020F0502020204030204" charset="0"/>
              </a:rPr>
              <a:t>Peer3</a:t>
            </a:r>
            <a:endParaRPr lang="en-US" altLang="id-ID" sz="1600" b="1" dirty="0">
              <a:solidFill>
                <a:srgbClr val="F2F2F2"/>
              </a:solidFill>
              <a:latin typeface="Calibri" panose="020F0502020204030204" charset="0"/>
              <a:ea typeface="Roboto" pitchFamily="2" charset="0"/>
            </a:endParaRPr>
          </a:p>
        </p:txBody>
      </p:sp>
      <p:sp>
        <p:nvSpPr>
          <p:cNvPr id="32" name="TextBox 37"/>
          <p:cNvSpPr txBox="1"/>
          <p:nvPr/>
        </p:nvSpPr>
        <p:spPr>
          <a:xfrm>
            <a:off x="8562340" y="4965064"/>
            <a:ext cx="844550" cy="275590"/>
          </a:xfrm>
          <a:prstGeom prst="rect">
            <a:avLst/>
          </a:prstGeom>
          <a:noFill/>
          <a:ln w="9525">
            <a:noFill/>
          </a:ln>
        </p:spPr>
        <p:txBody>
          <a:bodyPr anchor="t">
            <a:spAutoFit/>
          </a:bodyPr>
          <a:p>
            <a:pPr algn="ctr">
              <a:buFont typeface="Arial" panose="020B0604020202020204" pitchFamily="34" charset="0"/>
              <a:buNone/>
            </a:pPr>
            <a:r>
              <a:rPr lang="en-US" altLang="id-ID" sz="1200" b="1" dirty="0">
                <a:solidFill>
                  <a:srgbClr val="F2F2F2"/>
                </a:solidFill>
                <a:latin typeface="Calibri" panose="020F0502020204030204" charset="0"/>
              </a:rPr>
              <a:t>Peer4</a:t>
            </a:r>
            <a:endParaRPr lang="en-US" altLang="id-ID" sz="1600" b="1" dirty="0">
              <a:solidFill>
                <a:srgbClr val="F2F2F2"/>
              </a:solidFill>
              <a:latin typeface="Calibri" panose="020F0502020204030204" charset="0"/>
              <a:ea typeface="Roboto" pitchFamily="2" charset="0"/>
            </a:endParaRPr>
          </a:p>
        </p:txBody>
      </p:sp>
      <p:sp>
        <p:nvSpPr>
          <p:cNvPr id="35" name="Oval 402"/>
          <p:cNvSpPr>
            <a:spLocks noChangeAspect="1"/>
          </p:cNvSpPr>
          <p:nvPr/>
        </p:nvSpPr>
        <p:spPr>
          <a:xfrm>
            <a:off x="8218488" y="2977515"/>
            <a:ext cx="144462" cy="142875"/>
          </a:xfrm>
          <a:prstGeom prst="ellipse">
            <a:avLst/>
          </a:prstGeom>
          <a:solidFill>
            <a:srgbClr val="0070C0"/>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38" name="Oval 403"/>
          <p:cNvSpPr>
            <a:spLocks noChangeAspect="1"/>
          </p:cNvSpPr>
          <p:nvPr/>
        </p:nvSpPr>
        <p:spPr>
          <a:xfrm>
            <a:off x="8217853" y="2977515"/>
            <a:ext cx="144462" cy="142875"/>
          </a:xfrm>
          <a:prstGeom prst="ellipse">
            <a:avLst/>
          </a:prstGeom>
          <a:solidFill>
            <a:schemeClr val="accent3"/>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54" name="Oval 408"/>
          <p:cNvSpPr>
            <a:spLocks noChangeAspect="1"/>
          </p:cNvSpPr>
          <p:nvPr/>
        </p:nvSpPr>
        <p:spPr>
          <a:xfrm>
            <a:off x="8218488" y="2977515"/>
            <a:ext cx="144462" cy="142875"/>
          </a:xfrm>
          <a:prstGeom prst="ellipse">
            <a:avLst/>
          </a:prstGeom>
          <a:solidFill>
            <a:schemeClr val="accent3"/>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60" name="原创设计师QQ598969553             _31"/>
          <p:cNvSpPr>
            <a:spLocks noEditPoints="1"/>
          </p:cNvSpPr>
          <p:nvPr/>
        </p:nvSpPr>
        <p:spPr bwMode="auto">
          <a:xfrm>
            <a:off x="7748358" y="2937829"/>
            <a:ext cx="194541" cy="227813"/>
          </a:xfrm>
          <a:custGeom>
            <a:avLst/>
            <a:gdLst>
              <a:gd name="T0" fmla="*/ 510 w 611"/>
              <a:gd name="T1" fmla="*/ 112 h 715"/>
              <a:gd name="T2" fmla="*/ 494 w 611"/>
              <a:gd name="T3" fmla="*/ 81 h 715"/>
              <a:gd name="T4" fmla="*/ 380 w 611"/>
              <a:gd name="T5" fmla="*/ 31 h 715"/>
              <a:gd name="T6" fmla="*/ 230 w 611"/>
              <a:gd name="T7" fmla="*/ 31 h 715"/>
              <a:gd name="T8" fmla="*/ 117 w 611"/>
              <a:gd name="T9" fmla="*/ 81 h 715"/>
              <a:gd name="T10" fmla="*/ 101 w 611"/>
              <a:gd name="T11" fmla="*/ 112 h 715"/>
              <a:gd name="T12" fmla="*/ 0 w 611"/>
              <a:gd name="T13" fmla="*/ 139 h 715"/>
              <a:gd name="T14" fmla="*/ 27 w 611"/>
              <a:gd name="T15" fmla="*/ 715 h 715"/>
              <a:gd name="T16" fmla="*/ 611 w 611"/>
              <a:gd name="T17" fmla="*/ 688 h 715"/>
              <a:gd name="T18" fmla="*/ 584 w 611"/>
              <a:gd name="T19" fmla="*/ 112 h 715"/>
              <a:gd name="T20" fmla="*/ 253 w 611"/>
              <a:gd name="T21" fmla="*/ 54 h 715"/>
              <a:gd name="T22" fmla="*/ 357 w 611"/>
              <a:gd name="T23" fmla="*/ 54 h 715"/>
              <a:gd name="T24" fmla="*/ 236 w 611"/>
              <a:gd name="T25" fmla="*/ 81 h 715"/>
              <a:gd name="T26" fmla="*/ 133 w 611"/>
              <a:gd name="T27" fmla="*/ 113 h 715"/>
              <a:gd name="T28" fmla="*/ 478 w 611"/>
              <a:gd name="T29" fmla="*/ 113 h 715"/>
              <a:gd name="T30" fmla="*/ 133 w 611"/>
              <a:gd name="T31" fmla="*/ 164 h 715"/>
              <a:gd name="T32" fmla="*/ 557 w 611"/>
              <a:gd name="T33" fmla="*/ 661 h 715"/>
              <a:gd name="T34" fmla="*/ 54 w 611"/>
              <a:gd name="T35" fmla="*/ 661 h 715"/>
              <a:gd name="T36" fmla="*/ 101 w 611"/>
              <a:gd name="T37" fmla="*/ 166 h 715"/>
              <a:gd name="T38" fmla="*/ 117 w 611"/>
              <a:gd name="T39" fmla="*/ 196 h 715"/>
              <a:gd name="T40" fmla="*/ 510 w 611"/>
              <a:gd name="T41" fmla="*/ 180 h 715"/>
              <a:gd name="T42" fmla="*/ 557 w 611"/>
              <a:gd name="T43" fmla="*/ 166 h 715"/>
              <a:gd name="T44" fmla="*/ 148 w 611"/>
              <a:gd name="T45" fmla="*/ 395 h 715"/>
              <a:gd name="T46" fmla="*/ 121 w 611"/>
              <a:gd name="T47" fmla="*/ 422 h 715"/>
              <a:gd name="T48" fmla="*/ 175 w 611"/>
              <a:gd name="T49" fmla="*/ 422 h 715"/>
              <a:gd name="T50" fmla="*/ 148 w 611"/>
              <a:gd name="T51" fmla="*/ 509 h 715"/>
              <a:gd name="T52" fmla="*/ 121 w 611"/>
              <a:gd name="T53" fmla="*/ 535 h 715"/>
              <a:gd name="T54" fmla="*/ 175 w 611"/>
              <a:gd name="T55" fmla="*/ 535 h 715"/>
              <a:gd name="T56" fmla="*/ 461 w 611"/>
              <a:gd name="T57" fmla="*/ 292 h 715"/>
              <a:gd name="T58" fmla="*/ 228 w 611"/>
              <a:gd name="T59" fmla="*/ 292 h 715"/>
              <a:gd name="T60" fmla="*/ 228 w 611"/>
              <a:gd name="T61" fmla="*/ 325 h 715"/>
              <a:gd name="T62" fmla="*/ 477 w 611"/>
              <a:gd name="T63" fmla="*/ 308 h 715"/>
              <a:gd name="T64" fmla="*/ 148 w 611"/>
              <a:gd name="T65" fmla="*/ 281 h 715"/>
              <a:gd name="T66" fmla="*/ 121 w 611"/>
              <a:gd name="T67" fmla="*/ 308 h 715"/>
              <a:gd name="T68" fmla="*/ 175 w 611"/>
              <a:gd name="T69" fmla="*/ 308 h 715"/>
              <a:gd name="T70" fmla="*/ 461 w 611"/>
              <a:gd name="T71" fmla="*/ 519 h 715"/>
              <a:gd name="T72" fmla="*/ 228 w 611"/>
              <a:gd name="T73" fmla="*/ 519 h 715"/>
              <a:gd name="T74" fmla="*/ 228 w 611"/>
              <a:gd name="T75" fmla="*/ 551 h 715"/>
              <a:gd name="T76" fmla="*/ 477 w 611"/>
              <a:gd name="T77" fmla="*/ 535 h 715"/>
              <a:gd name="T78" fmla="*/ 461 w 611"/>
              <a:gd name="T79" fmla="*/ 406 h 715"/>
              <a:gd name="T80" fmla="*/ 228 w 611"/>
              <a:gd name="T81" fmla="*/ 406 h 715"/>
              <a:gd name="T82" fmla="*/ 228 w 611"/>
              <a:gd name="T83" fmla="*/ 438 h 715"/>
              <a:gd name="T84" fmla="*/ 477 w 611"/>
              <a:gd name="T85" fmla="*/ 422 h 7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11" h="715">
                <a:moveTo>
                  <a:pt x="584" y="112"/>
                </a:moveTo>
                <a:cubicBezTo>
                  <a:pt x="510" y="112"/>
                  <a:pt x="510" y="112"/>
                  <a:pt x="510" y="112"/>
                </a:cubicBezTo>
                <a:cubicBezTo>
                  <a:pt x="510" y="97"/>
                  <a:pt x="510" y="97"/>
                  <a:pt x="510" y="97"/>
                </a:cubicBezTo>
                <a:cubicBezTo>
                  <a:pt x="510" y="88"/>
                  <a:pt x="503" y="81"/>
                  <a:pt x="494" y="81"/>
                </a:cubicBezTo>
                <a:cubicBezTo>
                  <a:pt x="408" y="81"/>
                  <a:pt x="408" y="81"/>
                  <a:pt x="408" y="81"/>
                </a:cubicBezTo>
                <a:cubicBezTo>
                  <a:pt x="403" y="62"/>
                  <a:pt x="393" y="45"/>
                  <a:pt x="380" y="31"/>
                </a:cubicBezTo>
                <a:cubicBezTo>
                  <a:pt x="361" y="12"/>
                  <a:pt x="334" y="0"/>
                  <a:pt x="305" y="0"/>
                </a:cubicBezTo>
                <a:cubicBezTo>
                  <a:pt x="276" y="0"/>
                  <a:pt x="250" y="12"/>
                  <a:pt x="230" y="31"/>
                </a:cubicBezTo>
                <a:cubicBezTo>
                  <a:pt x="217" y="45"/>
                  <a:pt x="207" y="62"/>
                  <a:pt x="202" y="81"/>
                </a:cubicBezTo>
                <a:cubicBezTo>
                  <a:pt x="117" y="81"/>
                  <a:pt x="117" y="81"/>
                  <a:pt x="117" y="81"/>
                </a:cubicBezTo>
                <a:cubicBezTo>
                  <a:pt x="107" y="81"/>
                  <a:pt x="101" y="88"/>
                  <a:pt x="101" y="97"/>
                </a:cubicBezTo>
                <a:cubicBezTo>
                  <a:pt x="101" y="112"/>
                  <a:pt x="101" y="112"/>
                  <a:pt x="101" y="112"/>
                </a:cubicBezTo>
                <a:cubicBezTo>
                  <a:pt x="27" y="112"/>
                  <a:pt x="27" y="112"/>
                  <a:pt x="27" y="112"/>
                </a:cubicBezTo>
                <a:cubicBezTo>
                  <a:pt x="12" y="112"/>
                  <a:pt x="0" y="124"/>
                  <a:pt x="0" y="139"/>
                </a:cubicBezTo>
                <a:cubicBezTo>
                  <a:pt x="0" y="688"/>
                  <a:pt x="0" y="688"/>
                  <a:pt x="0" y="688"/>
                </a:cubicBezTo>
                <a:cubicBezTo>
                  <a:pt x="0" y="703"/>
                  <a:pt x="12" y="715"/>
                  <a:pt x="27" y="715"/>
                </a:cubicBezTo>
                <a:cubicBezTo>
                  <a:pt x="584" y="715"/>
                  <a:pt x="584" y="715"/>
                  <a:pt x="584" y="715"/>
                </a:cubicBezTo>
                <a:cubicBezTo>
                  <a:pt x="599" y="715"/>
                  <a:pt x="611" y="703"/>
                  <a:pt x="611" y="688"/>
                </a:cubicBezTo>
                <a:cubicBezTo>
                  <a:pt x="611" y="139"/>
                  <a:pt x="611" y="139"/>
                  <a:pt x="611" y="139"/>
                </a:cubicBezTo>
                <a:cubicBezTo>
                  <a:pt x="611" y="124"/>
                  <a:pt x="599" y="112"/>
                  <a:pt x="584" y="112"/>
                </a:cubicBezTo>
                <a:close/>
                <a:moveTo>
                  <a:pt x="253" y="54"/>
                </a:moveTo>
                <a:cubicBezTo>
                  <a:pt x="253" y="54"/>
                  <a:pt x="253" y="54"/>
                  <a:pt x="253" y="54"/>
                </a:cubicBezTo>
                <a:cubicBezTo>
                  <a:pt x="266" y="41"/>
                  <a:pt x="285" y="33"/>
                  <a:pt x="305" y="33"/>
                </a:cubicBezTo>
                <a:cubicBezTo>
                  <a:pt x="325" y="33"/>
                  <a:pt x="344" y="41"/>
                  <a:pt x="357" y="54"/>
                </a:cubicBezTo>
                <a:cubicBezTo>
                  <a:pt x="365" y="62"/>
                  <a:pt x="371" y="71"/>
                  <a:pt x="375" y="81"/>
                </a:cubicBezTo>
                <a:cubicBezTo>
                  <a:pt x="236" y="81"/>
                  <a:pt x="236" y="81"/>
                  <a:pt x="236" y="81"/>
                </a:cubicBezTo>
                <a:cubicBezTo>
                  <a:pt x="240" y="71"/>
                  <a:pt x="246" y="62"/>
                  <a:pt x="253" y="54"/>
                </a:cubicBezTo>
                <a:close/>
                <a:moveTo>
                  <a:pt x="133" y="113"/>
                </a:moveTo>
                <a:cubicBezTo>
                  <a:pt x="133" y="113"/>
                  <a:pt x="133" y="113"/>
                  <a:pt x="133" y="113"/>
                </a:cubicBezTo>
                <a:cubicBezTo>
                  <a:pt x="478" y="113"/>
                  <a:pt x="478" y="113"/>
                  <a:pt x="478" y="113"/>
                </a:cubicBezTo>
                <a:cubicBezTo>
                  <a:pt x="478" y="164"/>
                  <a:pt x="478" y="164"/>
                  <a:pt x="478" y="164"/>
                </a:cubicBezTo>
                <a:cubicBezTo>
                  <a:pt x="133" y="164"/>
                  <a:pt x="133" y="164"/>
                  <a:pt x="133" y="164"/>
                </a:cubicBezTo>
                <a:cubicBezTo>
                  <a:pt x="133" y="113"/>
                  <a:pt x="133" y="113"/>
                  <a:pt x="133" y="113"/>
                </a:cubicBezTo>
                <a:close/>
                <a:moveTo>
                  <a:pt x="557" y="661"/>
                </a:moveTo>
                <a:cubicBezTo>
                  <a:pt x="557" y="661"/>
                  <a:pt x="557" y="661"/>
                  <a:pt x="557" y="661"/>
                </a:cubicBezTo>
                <a:cubicBezTo>
                  <a:pt x="54" y="661"/>
                  <a:pt x="54" y="661"/>
                  <a:pt x="54" y="661"/>
                </a:cubicBezTo>
                <a:cubicBezTo>
                  <a:pt x="54" y="166"/>
                  <a:pt x="54" y="166"/>
                  <a:pt x="54" y="166"/>
                </a:cubicBezTo>
                <a:cubicBezTo>
                  <a:pt x="101" y="166"/>
                  <a:pt x="101" y="166"/>
                  <a:pt x="101" y="166"/>
                </a:cubicBezTo>
                <a:cubicBezTo>
                  <a:pt x="101" y="180"/>
                  <a:pt x="101" y="180"/>
                  <a:pt x="101" y="180"/>
                </a:cubicBezTo>
                <a:cubicBezTo>
                  <a:pt x="101" y="189"/>
                  <a:pt x="107" y="196"/>
                  <a:pt x="117" y="196"/>
                </a:cubicBezTo>
                <a:cubicBezTo>
                  <a:pt x="494" y="196"/>
                  <a:pt x="494" y="196"/>
                  <a:pt x="494" y="196"/>
                </a:cubicBezTo>
                <a:cubicBezTo>
                  <a:pt x="503" y="196"/>
                  <a:pt x="510" y="189"/>
                  <a:pt x="510" y="180"/>
                </a:cubicBezTo>
                <a:cubicBezTo>
                  <a:pt x="510" y="166"/>
                  <a:pt x="510" y="166"/>
                  <a:pt x="510" y="166"/>
                </a:cubicBezTo>
                <a:cubicBezTo>
                  <a:pt x="557" y="166"/>
                  <a:pt x="557" y="166"/>
                  <a:pt x="557" y="166"/>
                </a:cubicBezTo>
                <a:cubicBezTo>
                  <a:pt x="557" y="661"/>
                  <a:pt x="557" y="661"/>
                  <a:pt x="557" y="661"/>
                </a:cubicBezTo>
                <a:close/>
                <a:moveTo>
                  <a:pt x="148" y="395"/>
                </a:moveTo>
                <a:cubicBezTo>
                  <a:pt x="148" y="395"/>
                  <a:pt x="148" y="395"/>
                  <a:pt x="148" y="395"/>
                </a:cubicBezTo>
                <a:cubicBezTo>
                  <a:pt x="133" y="395"/>
                  <a:pt x="121" y="407"/>
                  <a:pt x="121" y="422"/>
                </a:cubicBezTo>
                <a:cubicBezTo>
                  <a:pt x="121" y="437"/>
                  <a:pt x="133" y="449"/>
                  <a:pt x="148" y="449"/>
                </a:cubicBezTo>
                <a:cubicBezTo>
                  <a:pt x="163" y="449"/>
                  <a:pt x="175" y="437"/>
                  <a:pt x="175" y="422"/>
                </a:cubicBezTo>
                <a:cubicBezTo>
                  <a:pt x="175" y="407"/>
                  <a:pt x="163" y="395"/>
                  <a:pt x="148" y="395"/>
                </a:cubicBezTo>
                <a:close/>
                <a:moveTo>
                  <a:pt x="148" y="509"/>
                </a:moveTo>
                <a:cubicBezTo>
                  <a:pt x="148" y="509"/>
                  <a:pt x="148" y="509"/>
                  <a:pt x="148" y="509"/>
                </a:cubicBezTo>
                <a:cubicBezTo>
                  <a:pt x="133" y="509"/>
                  <a:pt x="121" y="520"/>
                  <a:pt x="121" y="535"/>
                </a:cubicBezTo>
                <a:cubicBezTo>
                  <a:pt x="121" y="550"/>
                  <a:pt x="133" y="562"/>
                  <a:pt x="148" y="562"/>
                </a:cubicBezTo>
                <a:cubicBezTo>
                  <a:pt x="163" y="562"/>
                  <a:pt x="175" y="550"/>
                  <a:pt x="175" y="535"/>
                </a:cubicBezTo>
                <a:cubicBezTo>
                  <a:pt x="175" y="520"/>
                  <a:pt x="163" y="509"/>
                  <a:pt x="148" y="509"/>
                </a:cubicBezTo>
                <a:close/>
                <a:moveTo>
                  <a:pt x="461" y="292"/>
                </a:moveTo>
                <a:cubicBezTo>
                  <a:pt x="461" y="292"/>
                  <a:pt x="461" y="292"/>
                  <a:pt x="461" y="292"/>
                </a:cubicBezTo>
                <a:cubicBezTo>
                  <a:pt x="228" y="292"/>
                  <a:pt x="228" y="292"/>
                  <a:pt x="228" y="292"/>
                </a:cubicBezTo>
                <a:cubicBezTo>
                  <a:pt x="219" y="292"/>
                  <a:pt x="212" y="300"/>
                  <a:pt x="212" y="308"/>
                </a:cubicBezTo>
                <a:cubicBezTo>
                  <a:pt x="212" y="317"/>
                  <a:pt x="219" y="325"/>
                  <a:pt x="228" y="325"/>
                </a:cubicBezTo>
                <a:cubicBezTo>
                  <a:pt x="461" y="325"/>
                  <a:pt x="461" y="325"/>
                  <a:pt x="461" y="325"/>
                </a:cubicBezTo>
                <a:cubicBezTo>
                  <a:pt x="470" y="325"/>
                  <a:pt x="477" y="317"/>
                  <a:pt x="477" y="308"/>
                </a:cubicBezTo>
                <a:cubicBezTo>
                  <a:pt x="477" y="300"/>
                  <a:pt x="470" y="292"/>
                  <a:pt x="461" y="292"/>
                </a:cubicBezTo>
                <a:close/>
                <a:moveTo>
                  <a:pt x="148" y="281"/>
                </a:moveTo>
                <a:cubicBezTo>
                  <a:pt x="148" y="281"/>
                  <a:pt x="148" y="281"/>
                  <a:pt x="148" y="281"/>
                </a:cubicBezTo>
                <a:cubicBezTo>
                  <a:pt x="133" y="281"/>
                  <a:pt x="121" y="294"/>
                  <a:pt x="121" y="308"/>
                </a:cubicBezTo>
                <a:cubicBezTo>
                  <a:pt x="121" y="323"/>
                  <a:pt x="133" y="336"/>
                  <a:pt x="148" y="336"/>
                </a:cubicBezTo>
                <a:cubicBezTo>
                  <a:pt x="163" y="336"/>
                  <a:pt x="175" y="323"/>
                  <a:pt x="175" y="308"/>
                </a:cubicBezTo>
                <a:cubicBezTo>
                  <a:pt x="175" y="294"/>
                  <a:pt x="163" y="281"/>
                  <a:pt x="148" y="281"/>
                </a:cubicBezTo>
                <a:close/>
                <a:moveTo>
                  <a:pt x="461" y="519"/>
                </a:moveTo>
                <a:cubicBezTo>
                  <a:pt x="461" y="519"/>
                  <a:pt x="461" y="519"/>
                  <a:pt x="461" y="519"/>
                </a:cubicBezTo>
                <a:cubicBezTo>
                  <a:pt x="228" y="519"/>
                  <a:pt x="228" y="519"/>
                  <a:pt x="228" y="519"/>
                </a:cubicBezTo>
                <a:cubicBezTo>
                  <a:pt x="219" y="519"/>
                  <a:pt x="212" y="526"/>
                  <a:pt x="212" y="535"/>
                </a:cubicBezTo>
                <a:cubicBezTo>
                  <a:pt x="212" y="544"/>
                  <a:pt x="219" y="551"/>
                  <a:pt x="228" y="551"/>
                </a:cubicBezTo>
                <a:cubicBezTo>
                  <a:pt x="461" y="551"/>
                  <a:pt x="461" y="551"/>
                  <a:pt x="461" y="551"/>
                </a:cubicBezTo>
                <a:cubicBezTo>
                  <a:pt x="470" y="551"/>
                  <a:pt x="477" y="544"/>
                  <a:pt x="477" y="535"/>
                </a:cubicBezTo>
                <a:cubicBezTo>
                  <a:pt x="477" y="526"/>
                  <a:pt x="470" y="519"/>
                  <a:pt x="461" y="519"/>
                </a:cubicBezTo>
                <a:close/>
                <a:moveTo>
                  <a:pt x="461" y="406"/>
                </a:moveTo>
                <a:cubicBezTo>
                  <a:pt x="461" y="406"/>
                  <a:pt x="461" y="406"/>
                  <a:pt x="461" y="406"/>
                </a:cubicBezTo>
                <a:cubicBezTo>
                  <a:pt x="228" y="406"/>
                  <a:pt x="228" y="406"/>
                  <a:pt x="228" y="406"/>
                </a:cubicBezTo>
                <a:cubicBezTo>
                  <a:pt x="219" y="406"/>
                  <a:pt x="212" y="413"/>
                  <a:pt x="212" y="422"/>
                </a:cubicBezTo>
                <a:cubicBezTo>
                  <a:pt x="212" y="431"/>
                  <a:pt x="219" y="438"/>
                  <a:pt x="228" y="438"/>
                </a:cubicBezTo>
                <a:cubicBezTo>
                  <a:pt x="461" y="438"/>
                  <a:pt x="461" y="438"/>
                  <a:pt x="461" y="438"/>
                </a:cubicBezTo>
                <a:cubicBezTo>
                  <a:pt x="470" y="438"/>
                  <a:pt x="477" y="431"/>
                  <a:pt x="477" y="422"/>
                </a:cubicBezTo>
                <a:cubicBezTo>
                  <a:pt x="477" y="413"/>
                  <a:pt x="470" y="406"/>
                  <a:pt x="461" y="406"/>
                </a:cubicBezTo>
                <a:close/>
              </a:path>
            </a:pathLst>
          </a:custGeom>
          <a:solidFill>
            <a:schemeClr val="bg1">
              <a:lumMod val="50000"/>
            </a:schemeClr>
          </a:solidFill>
          <a:ln>
            <a:noFill/>
          </a:ln>
        </p:spPr>
        <p:txBody>
          <a:bodyPr vert="horz" wrap="square" lIns="91440" tIns="45720" rIns="91440" bIns="45720" numCol="1" anchor="t" anchorCtr="0" compatLnSpc="1"/>
          <a:p>
            <a:endParaRPr lang="zh-CN" altLang="en-US"/>
          </a:p>
        </p:txBody>
      </p:sp>
      <p:sp>
        <p:nvSpPr>
          <p:cNvPr id="61" name="原创设计师QQ598969553             _31"/>
          <p:cNvSpPr>
            <a:spLocks noEditPoints="1"/>
          </p:cNvSpPr>
          <p:nvPr/>
        </p:nvSpPr>
        <p:spPr bwMode="auto">
          <a:xfrm>
            <a:off x="9050108" y="3832544"/>
            <a:ext cx="194541" cy="227813"/>
          </a:xfrm>
          <a:custGeom>
            <a:avLst/>
            <a:gdLst>
              <a:gd name="T0" fmla="*/ 510 w 611"/>
              <a:gd name="T1" fmla="*/ 112 h 715"/>
              <a:gd name="T2" fmla="*/ 494 w 611"/>
              <a:gd name="T3" fmla="*/ 81 h 715"/>
              <a:gd name="T4" fmla="*/ 380 w 611"/>
              <a:gd name="T5" fmla="*/ 31 h 715"/>
              <a:gd name="T6" fmla="*/ 230 w 611"/>
              <a:gd name="T7" fmla="*/ 31 h 715"/>
              <a:gd name="T8" fmla="*/ 117 w 611"/>
              <a:gd name="T9" fmla="*/ 81 h 715"/>
              <a:gd name="T10" fmla="*/ 101 w 611"/>
              <a:gd name="T11" fmla="*/ 112 h 715"/>
              <a:gd name="T12" fmla="*/ 0 w 611"/>
              <a:gd name="T13" fmla="*/ 139 h 715"/>
              <a:gd name="T14" fmla="*/ 27 w 611"/>
              <a:gd name="T15" fmla="*/ 715 h 715"/>
              <a:gd name="T16" fmla="*/ 611 w 611"/>
              <a:gd name="T17" fmla="*/ 688 h 715"/>
              <a:gd name="T18" fmla="*/ 584 w 611"/>
              <a:gd name="T19" fmla="*/ 112 h 715"/>
              <a:gd name="T20" fmla="*/ 253 w 611"/>
              <a:gd name="T21" fmla="*/ 54 h 715"/>
              <a:gd name="T22" fmla="*/ 357 w 611"/>
              <a:gd name="T23" fmla="*/ 54 h 715"/>
              <a:gd name="T24" fmla="*/ 236 w 611"/>
              <a:gd name="T25" fmla="*/ 81 h 715"/>
              <a:gd name="T26" fmla="*/ 133 w 611"/>
              <a:gd name="T27" fmla="*/ 113 h 715"/>
              <a:gd name="T28" fmla="*/ 478 w 611"/>
              <a:gd name="T29" fmla="*/ 113 h 715"/>
              <a:gd name="T30" fmla="*/ 133 w 611"/>
              <a:gd name="T31" fmla="*/ 164 h 715"/>
              <a:gd name="T32" fmla="*/ 557 w 611"/>
              <a:gd name="T33" fmla="*/ 661 h 715"/>
              <a:gd name="T34" fmla="*/ 54 w 611"/>
              <a:gd name="T35" fmla="*/ 661 h 715"/>
              <a:gd name="T36" fmla="*/ 101 w 611"/>
              <a:gd name="T37" fmla="*/ 166 h 715"/>
              <a:gd name="T38" fmla="*/ 117 w 611"/>
              <a:gd name="T39" fmla="*/ 196 h 715"/>
              <a:gd name="T40" fmla="*/ 510 w 611"/>
              <a:gd name="T41" fmla="*/ 180 h 715"/>
              <a:gd name="T42" fmla="*/ 557 w 611"/>
              <a:gd name="T43" fmla="*/ 166 h 715"/>
              <a:gd name="T44" fmla="*/ 148 w 611"/>
              <a:gd name="T45" fmla="*/ 395 h 715"/>
              <a:gd name="T46" fmla="*/ 121 w 611"/>
              <a:gd name="T47" fmla="*/ 422 h 715"/>
              <a:gd name="T48" fmla="*/ 175 w 611"/>
              <a:gd name="T49" fmla="*/ 422 h 715"/>
              <a:gd name="T50" fmla="*/ 148 w 611"/>
              <a:gd name="T51" fmla="*/ 509 h 715"/>
              <a:gd name="T52" fmla="*/ 121 w 611"/>
              <a:gd name="T53" fmla="*/ 535 h 715"/>
              <a:gd name="T54" fmla="*/ 175 w 611"/>
              <a:gd name="T55" fmla="*/ 535 h 715"/>
              <a:gd name="T56" fmla="*/ 461 w 611"/>
              <a:gd name="T57" fmla="*/ 292 h 715"/>
              <a:gd name="T58" fmla="*/ 228 w 611"/>
              <a:gd name="T59" fmla="*/ 292 h 715"/>
              <a:gd name="T60" fmla="*/ 228 w 611"/>
              <a:gd name="T61" fmla="*/ 325 h 715"/>
              <a:gd name="T62" fmla="*/ 477 w 611"/>
              <a:gd name="T63" fmla="*/ 308 h 715"/>
              <a:gd name="T64" fmla="*/ 148 w 611"/>
              <a:gd name="T65" fmla="*/ 281 h 715"/>
              <a:gd name="T66" fmla="*/ 121 w 611"/>
              <a:gd name="T67" fmla="*/ 308 h 715"/>
              <a:gd name="T68" fmla="*/ 175 w 611"/>
              <a:gd name="T69" fmla="*/ 308 h 715"/>
              <a:gd name="T70" fmla="*/ 461 w 611"/>
              <a:gd name="T71" fmla="*/ 519 h 715"/>
              <a:gd name="T72" fmla="*/ 228 w 611"/>
              <a:gd name="T73" fmla="*/ 519 h 715"/>
              <a:gd name="T74" fmla="*/ 228 w 611"/>
              <a:gd name="T75" fmla="*/ 551 h 715"/>
              <a:gd name="T76" fmla="*/ 477 w 611"/>
              <a:gd name="T77" fmla="*/ 535 h 715"/>
              <a:gd name="T78" fmla="*/ 461 w 611"/>
              <a:gd name="T79" fmla="*/ 406 h 715"/>
              <a:gd name="T80" fmla="*/ 228 w 611"/>
              <a:gd name="T81" fmla="*/ 406 h 715"/>
              <a:gd name="T82" fmla="*/ 228 w 611"/>
              <a:gd name="T83" fmla="*/ 438 h 715"/>
              <a:gd name="T84" fmla="*/ 477 w 611"/>
              <a:gd name="T85" fmla="*/ 422 h 7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11" h="715">
                <a:moveTo>
                  <a:pt x="584" y="112"/>
                </a:moveTo>
                <a:cubicBezTo>
                  <a:pt x="510" y="112"/>
                  <a:pt x="510" y="112"/>
                  <a:pt x="510" y="112"/>
                </a:cubicBezTo>
                <a:cubicBezTo>
                  <a:pt x="510" y="97"/>
                  <a:pt x="510" y="97"/>
                  <a:pt x="510" y="97"/>
                </a:cubicBezTo>
                <a:cubicBezTo>
                  <a:pt x="510" y="88"/>
                  <a:pt x="503" y="81"/>
                  <a:pt x="494" y="81"/>
                </a:cubicBezTo>
                <a:cubicBezTo>
                  <a:pt x="408" y="81"/>
                  <a:pt x="408" y="81"/>
                  <a:pt x="408" y="81"/>
                </a:cubicBezTo>
                <a:cubicBezTo>
                  <a:pt x="403" y="62"/>
                  <a:pt x="393" y="45"/>
                  <a:pt x="380" y="31"/>
                </a:cubicBezTo>
                <a:cubicBezTo>
                  <a:pt x="361" y="12"/>
                  <a:pt x="334" y="0"/>
                  <a:pt x="305" y="0"/>
                </a:cubicBezTo>
                <a:cubicBezTo>
                  <a:pt x="276" y="0"/>
                  <a:pt x="250" y="12"/>
                  <a:pt x="230" y="31"/>
                </a:cubicBezTo>
                <a:cubicBezTo>
                  <a:pt x="217" y="45"/>
                  <a:pt x="207" y="62"/>
                  <a:pt x="202" y="81"/>
                </a:cubicBezTo>
                <a:cubicBezTo>
                  <a:pt x="117" y="81"/>
                  <a:pt x="117" y="81"/>
                  <a:pt x="117" y="81"/>
                </a:cubicBezTo>
                <a:cubicBezTo>
                  <a:pt x="107" y="81"/>
                  <a:pt x="101" y="88"/>
                  <a:pt x="101" y="97"/>
                </a:cubicBezTo>
                <a:cubicBezTo>
                  <a:pt x="101" y="112"/>
                  <a:pt x="101" y="112"/>
                  <a:pt x="101" y="112"/>
                </a:cubicBezTo>
                <a:cubicBezTo>
                  <a:pt x="27" y="112"/>
                  <a:pt x="27" y="112"/>
                  <a:pt x="27" y="112"/>
                </a:cubicBezTo>
                <a:cubicBezTo>
                  <a:pt x="12" y="112"/>
                  <a:pt x="0" y="124"/>
                  <a:pt x="0" y="139"/>
                </a:cubicBezTo>
                <a:cubicBezTo>
                  <a:pt x="0" y="688"/>
                  <a:pt x="0" y="688"/>
                  <a:pt x="0" y="688"/>
                </a:cubicBezTo>
                <a:cubicBezTo>
                  <a:pt x="0" y="703"/>
                  <a:pt x="12" y="715"/>
                  <a:pt x="27" y="715"/>
                </a:cubicBezTo>
                <a:cubicBezTo>
                  <a:pt x="584" y="715"/>
                  <a:pt x="584" y="715"/>
                  <a:pt x="584" y="715"/>
                </a:cubicBezTo>
                <a:cubicBezTo>
                  <a:pt x="599" y="715"/>
                  <a:pt x="611" y="703"/>
                  <a:pt x="611" y="688"/>
                </a:cubicBezTo>
                <a:cubicBezTo>
                  <a:pt x="611" y="139"/>
                  <a:pt x="611" y="139"/>
                  <a:pt x="611" y="139"/>
                </a:cubicBezTo>
                <a:cubicBezTo>
                  <a:pt x="611" y="124"/>
                  <a:pt x="599" y="112"/>
                  <a:pt x="584" y="112"/>
                </a:cubicBezTo>
                <a:close/>
                <a:moveTo>
                  <a:pt x="253" y="54"/>
                </a:moveTo>
                <a:cubicBezTo>
                  <a:pt x="253" y="54"/>
                  <a:pt x="253" y="54"/>
                  <a:pt x="253" y="54"/>
                </a:cubicBezTo>
                <a:cubicBezTo>
                  <a:pt x="266" y="41"/>
                  <a:pt x="285" y="33"/>
                  <a:pt x="305" y="33"/>
                </a:cubicBezTo>
                <a:cubicBezTo>
                  <a:pt x="325" y="33"/>
                  <a:pt x="344" y="41"/>
                  <a:pt x="357" y="54"/>
                </a:cubicBezTo>
                <a:cubicBezTo>
                  <a:pt x="365" y="62"/>
                  <a:pt x="371" y="71"/>
                  <a:pt x="375" y="81"/>
                </a:cubicBezTo>
                <a:cubicBezTo>
                  <a:pt x="236" y="81"/>
                  <a:pt x="236" y="81"/>
                  <a:pt x="236" y="81"/>
                </a:cubicBezTo>
                <a:cubicBezTo>
                  <a:pt x="240" y="71"/>
                  <a:pt x="246" y="62"/>
                  <a:pt x="253" y="54"/>
                </a:cubicBezTo>
                <a:close/>
                <a:moveTo>
                  <a:pt x="133" y="113"/>
                </a:moveTo>
                <a:cubicBezTo>
                  <a:pt x="133" y="113"/>
                  <a:pt x="133" y="113"/>
                  <a:pt x="133" y="113"/>
                </a:cubicBezTo>
                <a:cubicBezTo>
                  <a:pt x="478" y="113"/>
                  <a:pt x="478" y="113"/>
                  <a:pt x="478" y="113"/>
                </a:cubicBezTo>
                <a:cubicBezTo>
                  <a:pt x="478" y="164"/>
                  <a:pt x="478" y="164"/>
                  <a:pt x="478" y="164"/>
                </a:cubicBezTo>
                <a:cubicBezTo>
                  <a:pt x="133" y="164"/>
                  <a:pt x="133" y="164"/>
                  <a:pt x="133" y="164"/>
                </a:cubicBezTo>
                <a:cubicBezTo>
                  <a:pt x="133" y="113"/>
                  <a:pt x="133" y="113"/>
                  <a:pt x="133" y="113"/>
                </a:cubicBezTo>
                <a:close/>
                <a:moveTo>
                  <a:pt x="557" y="661"/>
                </a:moveTo>
                <a:cubicBezTo>
                  <a:pt x="557" y="661"/>
                  <a:pt x="557" y="661"/>
                  <a:pt x="557" y="661"/>
                </a:cubicBezTo>
                <a:cubicBezTo>
                  <a:pt x="54" y="661"/>
                  <a:pt x="54" y="661"/>
                  <a:pt x="54" y="661"/>
                </a:cubicBezTo>
                <a:cubicBezTo>
                  <a:pt x="54" y="166"/>
                  <a:pt x="54" y="166"/>
                  <a:pt x="54" y="166"/>
                </a:cubicBezTo>
                <a:cubicBezTo>
                  <a:pt x="101" y="166"/>
                  <a:pt x="101" y="166"/>
                  <a:pt x="101" y="166"/>
                </a:cubicBezTo>
                <a:cubicBezTo>
                  <a:pt x="101" y="180"/>
                  <a:pt x="101" y="180"/>
                  <a:pt x="101" y="180"/>
                </a:cubicBezTo>
                <a:cubicBezTo>
                  <a:pt x="101" y="189"/>
                  <a:pt x="107" y="196"/>
                  <a:pt x="117" y="196"/>
                </a:cubicBezTo>
                <a:cubicBezTo>
                  <a:pt x="494" y="196"/>
                  <a:pt x="494" y="196"/>
                  <a:pt x="494" y="196"/>
                </a:cubicBezTo>
                <a:cubicBezTo>
                  <a:pt x="503" y="196"/>
                  <a:pt x="510" y="189"/>
                  <a:pt x="510" y="180"/>
                </a:cubicBezTo>
                <a:cubicBezTo>
                  <a:pt x="510" y="166"/>
                  <a:pt x="510" y="166"/>
                  <a:pt x="510" y="166"/>
                </a:cubicBezTo>
                <a:cubicBezTo>
                  <a:pt x="557" y="166"/>
                  <a:pt x="557" y="166"/>
                  <a:pt x="557" y="166"/>
                </a:cubicBezTo>
                <a:cubicBezTo>
                  <a:pt x="557" y="661"/>
                  <a:pt x="557" y="661"/>
                  <a:pt x="557" y="661"/>
                </a:cubicBezTo>
                <a:close/>
                <a:moveTo>
                  <a:pt x="148" y="395"/>
                </a:moveTo>
                <a:cubicBezTo>
                  <a:pt x="148" y="395"/>
                  <a:pt x="148" y="395"/>
                  <a:pt x="148" y="395"/>
                </a:cubicBezTo>
                <a:cubicBezTo>
                  <a:pt x="133" y="395"/>
                  <a:pt x="121" y="407"/>
                  <a:pt x="121" y="422"/>
                </a:cubicBezTo>
                <a:cubicBezTo>
                  <a:pt x="121" y="437"/>
                  <a:pt x="133" y="449"/>
                  <a:pt x="148" y="449"/>
                </a:cubicBezTo>
                <a:cubicBezTo>
                  <a:pt x="163" y="449"/>
                  <a:pt x="175" y="437"/>
                  <a:pt x="175" y="422"/>
                </a:cubicBezTo>
                <a:cubicBezTo>
                  <a:pt x="175" y="407"/>
                  <a:pt x="163" y="395"/>
                  <a:pt x="148" y="395"/>
                </a:cubicBezTo>
                <a:close/>
                <a:moveTo>
                  <a:pt x="148" y="509"/>
                </a:moveTo>
                <a:cubicBezTo>
                  <a:pt x="148" y="509"/>
                  <a:pt x="148" y="509"/>
                  <a:pt x="148" y="509"/>
                </a:cubicBezTo>
                <a:cubicBezTo>
                  <a:pt x="133" y="509"/>
                  <a:pt x="121" y="520"/>
                  <a:pt x="121" y="535"/>
                </a:cubicBezTo>
                <a:cubicBezTo>
                  <a:pt x="121" y="550"/>
                  <a:pt x="133" y="562"/>
                  <a:pt x="148" y="562"/>
                </a:cubicBezTo>
                <a:cubicBezTo>
                  <a:pt x="163" y="562"/>
                  <a:pt x="175" y="550"/>
                  <a:pt x="175" y="535"/>
                </a:cubicBezTo>
                <a:cubicBezTo>
                  <a:pt x="175" y="520"/>
                  <a:pt x="163" y="509"/>
                  <a:pt x="148" y="509"/>
                </a:cubicBezTo>
                <a:close/>
                <a:moveTo>
                  <a:pt x="461" y="292"/>
                </a:moveTo>
                <a:cubicBezTo>
                  <a:pt x="461" y="292"/>
                  <a:pt x="461" y="292"/>
                  <a:pt x="461" y="292"/>
                </a:cubicBezTo>
                <a:cubicBezTo>
                  <a:pt x="228" y="292"/>
                  <a:pt x="228" y="292"/>
                  <a:pt x="228" y="292"/>
                </a:cubicBezTo>
                <a:cubicBezTo>
                  <a:pt x="219" y="292"/>
                  <a:pt x="212" y="300"/>
                  <a:pt x="212" y="308"/>
                </a:cubicBezTo>
                <a:cubicBezTo>
                  <a:pt x="212" y="317"/>
                  <a:pt x="219" y="325"/>
                  <a:pt x="228" y="325"/>
                </a:cubicBezTo>
                <a:cubicBezTo>
                  <a:pt x="461" y="325"/>
                  <a:pt x="461" y="325"/>
                  <a:pt x="461" y="325"/>
                </a:cubicBezTo>
                <a:cubicBezTo>
                  <a:pt x="470" y="325"/>
                  <a:pt x="477" y="317"/>
                  <a:pt x="477" y="308"/>
                </a:cubicBezTo>
                <a:cubicBezTo>
                  <a:pt x="477" y="300"/>
                  <a:pt x="470" y="292"/>
                  <a:pt x="461" y="292"/>
                </a:cubicBezTo>
                <a:close/>
                <a:moveTo>
                  <a:pt x="148" y="281"/>
                </a:moveTo>
                <a:cubicBezTo>
                  <a:pt x="148" y="281"/>
                  <a:pt x="148" y="281"/>
                  <a:pt x="148" y="281"/>
                </a:cubicBezTo>
                <a:cubicBezTo>
                  <a:pt x="133" y="281"/>
                  <a:pt x="121" y="294"/>
                  <a:pt x="121" y="308"/>
                </a:cubicBezTo>
                <a:cubicBezTo>
                  <a:pt x="121" y="323"/>
                  <a:pt x="133" y="336"/>
                  <a:pt x="148" y="336"/>
                </a:cubicBezTo>
                <a:cubicBezTo>
                  <a:pt x="163" y="336"/>
                  <a:pt x="175" y="323"/>
                  <a:pt x="175" y="308"/>
                </a:cubicBezTo>
                <a:cubicBezTo>
                  <a:pt x="175" y="294"/>
                  <a:pt x="163" y="281"/>
                  <a:pt x="148" y="281"/>
                </a:cubicBezTo>
                <a:close/>
                <a:moveTo>
                  <a:pt x="461" y="519"/>
                </a:moveTo>
                <a:cubicBezTo>
                  <a:pt x="461" y="519"/>
                  <a:pt x="461" y="519"/>
                  <a:pt x="461" y="519"/>
                </a:cubicBezTo>
                <a:cubicBezTo>
                  <a:pt x="228" y="519"/>
                  <a:pt x="228" y="519"/>
                  <a:pt x="228" y="519"/>
                </a:cubicBezTo>
                <a:cubicBezTo>
                  <a:pt x="219" y="519"/>
                  <a:pt x="212" y="526"/>
                  <a:pt x="212" y="535"/>
                </a:cubicBezTo>
                <a:cubicBezTo>
                  <a:pt x="212" y="544"/>
                  <a:pt x="219" y="551"/>
                  <a:pt x="228" y="551"/>
                </a:cubicBezTo>
                <a:cubicBezTo>
                  <a:pt x="461" y="551"/>
                  <a:pt x="461" y="551"/>
                  <a:pt x="461" y="551"/>
                </a:cubicBezTo>
                <a:cubicBezTo>
                  <a:pt x="470" y="551"/>
                  <a:pt x="477" y="544"/>
                  <a:pt x="477" y="535"/>
                </a:cubicBezTo>
                <a:cubicBezTo>
                  <a:pt x="477" y="526"/>
                  <a:pt x="470" y="519"/>
                  <a:pt x="461" y="519"/>
                </a:cubicBezTo>
                <a:close/>
                <a:moveTo>
                  <a:pt x="461" y="406"/>
                </a:moveTo>
                <a:cubicBezTo>
                  <a:pt x="461" y="406"/>
                  <a:pt x="461" y="406"/>
                  <a:pt x="461" y="406"/>
                </a:cubicBezTo>
                <a:cubicBezTo>
                  <a:pt x="228" y="406"/>
                  <a:pt x="228" y="406"/>
                  <a:pt x="228" y="406"/>
                </a:cubicBezTo>
                <a:cubicBezTo>
                  <a:pt x="219" y="406"/>
                  <a:pt x="212" y="413"/>
                  <a:pt x="212" y="422"/>
                </a:cubicBezTo>
                <a:cubicBezTo>
                  <a:pt x="212" y="431"/>
                  <a:pt x="219" y="438"/>
                  <a:pt x="228" y="438"/>
                </a:cubicBezTo>
                <a:cubicBezTo>
                  <a:pt x="461" y="438"/>
                  <a:pt x="461" y="438"/>
                  <a:pt x="461" y="438"/>
                </a:cubicBezTo>
                <a:cubicBezTo>
                  <a:pt x="470" y="438"/>
                  <a:pt x="477" y="431"/>
                  <a:pt x="477" y="422"/>
                </a:cubicBezTo>
                <a:cubicBezTo>
                  <a:pt x="477" y="413"/>
                  <a:pt x="470" y="406"/>
                  <a:pt x="461" y="406"/>
                </a:cubicBezTo>
                <a:close/>
              </a:path>
            </a:pathLst>
          </a:custGeom>
          <a:solidFill>
            <a:schemeClr val="bg1">
              <a:lumMod val="50000"/>
            </a:schemeClr>
          </a:solidFill>
          <a:ln>
            <a:noFill/>
          </a:ln>
        </p:spPr>
        <p:txBody>
          <a:bodyPr vert="horz" wrap="square" lIns="91440" tIns="45720" rIns="91440" bIns="45720" numCol="1" anchor="t" anchorCtr="0" compatLnSpc="1"/>
          <a:p>
            <a:endParaRPr lang="zh-CN" altLang="en-US"/>
          </a:p>
        </p:txBody>
      </p:sp>
      <p:sp>
        <p:nvSpPr>
          <p:cNvPr id="62" name="原创设计师QQ598969553             _31"/>
          <p:cNvSpPr>
            <a:spLocks noEditPoints="1"/>
          </p:cNvSpPr>
          <p:nvPr/>
        </p:nvSpPr>
        <p:spPr bwMode="auto">
          <a:xfrm>
            <a:off x="9575253" y="2937829"/>
            <a:ext cx="194541" cy="227813"/>
          </a:xfrm>
          <a:custGeom>
            <a:avLst/>
            <a:gdLst>
              <a:gd name="T0" fmla="*/ 510 w 611"/>
              <a:gd name="T1" fmla="*/ 112 h 715"/>
              <a:gd name="T2" fmla="*/ 494 w 611"/>
              <a:gd name="T3" fmla="*/ 81 h 715"/>
              <a:gd name="T4" fmla="*/ 380 w 611"/>
              <a:gd name="T5" fmla="*/ 31 h 715"/>
              <a:gd name="T6" fmla="*/ 230 w 611"/>
              <a:gd name="T7" fmla="*/ 31 h 715"/>
              <a:gd name="T8" fmla="*/ 117 w 611"/>
              <a:gd name="T9" fmla="*/ 81 h 715"/>
              <a:gd name="T10" fmla="*/ 101 w 611"/>
              <a:gd name="T11" fmla="*/ 112 h 715"/>
              <a:gd name="T12" fmla="*/ 0 w 611"/>
              <a:gd name="T13" fmla="*/ 139 h 715"/>
              <a:gd name="T14" fmla="*/ 27 w 611"/>
              <a:gd name="T15" fmla="*/ 715 h 715"/>
              <a:gd name="T16" fmla="*/ 611 w 611"/>
              <a:gd name="T17" fmla="*/ 688 h 715"/>
              <a:gd name="T18" fmla="*/ 584 w 611"/>
              <a:gd name="T19" fmla="*/ 112 h 715"/>
              <a:gd name="T20" fmla="*/ 253 w 611"/>
              <a:gd name="T21" fmla="*/ 54 h 715"/>
              <a:gd name="T22" fmla="*/ 357 w 611"/>
              <a:gd name="T23" fmla="*/ 54 h 715"/>
              <a:gd name="T24" fmla="*/ 236 w 611"/>
              <a:gd name="T25" fmla="*/ 81 h 715"/>
              <a:gd name="T26" fmla="*/ 133 w 611"/>
              <a:gd name="T27" fmla="*/ 113 h 715"/>
              <a:gd name="T28" fmla="*/ 478 w 611"/>
              <a:gd name="T29" fmla="*/ 113 h 715"/>
              <a:gd name="T30" fmla="*/ 133 w 611"/>
              <a:gd name="T31" fmla="*/ 164 h 715"/>
              <a:gd name="T32" fmla="*/ 557 w 611"/>
              <a:gd name="T33" fmla="*/ 661 h 715"/>
              <a:gd name="T34" fmla="*/ 54 w 611"/>
              <a:gd name="T35" fmla="*/ 661 h 715"/>
              <a:gd name="T36" fmla="*/ 101 w 611"/>
              <a:gd name="T37" fmla="*/ 166 h 715"/>
              <a:gd name="T38" fmla="*/ 117 w 611"/>
              <a:gd name="T39" fmla="*/ 196 h 715"/>
              <a:gd name="T40" fmla="*/ 510 w 611"/>
              <a:gd name="T41" fmla="*/ 180 h 715"/>
              <a:gd name="T42" fmla="*/ 557 w 611"/>
              <a:gd name="T43" fmla="*/ 166 h 715"/>
              <a:gd name="T44" fmla="*/ 148 w 611"/>
              <a:gd name="T45" fmla="*/ 395 h 715"/>
              <a:gd name="T46" fmla="*/ 121 w 611"/>
              <a:gd name="T47" fmla="*/ 422 h 715"/>
              <a:gd name="T48" fmla="*/ 175 w 611"/>
              <a:gd name="T49" fmla="*/ 422 h 715"/>
              <a:gd name="T50" fmla="*/ 148 w 611"/>
              <a:gd name="T51" fmla="*/ 509 h 715"/>
              <a:gd name="T52" fmla="*/ 121 w 611"/>
              <a:gd name="T53" fmla="*/ 535 h 715"/>
              <a:gd name="T54" fmla="*/ 175 w 611"/>
              <a:gd name="T55" fmla="*/ 535 h 715"/>
              <a:gd name="T56" fmla="*/ 461 w 611"/>
              <a:gd name="T57" fmla="*/ 292 h 715"/>
              <a:gd name="T58" fmla="*/ 228 w 611"/>
              <a:gd name="T59" fmla="*/ 292 h 715"/>
              <a:gd name="T60" fmla="*/ 228 w 611"/>
              <a:gd name="T61" fmla="*/ 325 h 715"/>
              <a:gd name="T62" fmla="*/ 477 w 611"/>
              <a:gd name="T63" fmla="*/ 308 h 715"/>
              <a:gd name="T64" fmla="*/ 148 w 611"/>
              <a:gd name="T65" fmla="*/ 281 h 715"/>
              <a:gd name="T66" fmla="*/ 121 w 611"/>
              <a:gd name="T67" fmla="*/ 308 h 715"/>
              <a:gd name="T68" fmla="*/ 175 w 611"/>
              <a:gd name="T69" fmla="*/ 308 h 715"/>
              <a:gd name="T70" fmla="*/ 461 w 611"/>
              <a:gd name="T71" fmla="*/ 519 h 715"/>
              <a:gd name="T72" fmla="*/ 228 w 611"/>
              <a:gd name="T73" fmla="*/ 519 h 715"/>
              <a:gd name="T74" fmla="*/ 228 w 611"/>
              <a:gd name="T75" fmla="*/ 551 h 715"/>
              <a:gd name="T76" fmla="*/ 477 w 611"/>
              <a:gd name="T77" fmla="*/ 535 h 715"/>
              <a:gd name="T78" fmla="*/ 461 w 611"/>
              <a:gd name="T79" fmla="*/ 406 h 715"/>
              <a:gd name="T80" fmla="*/ 228 w 611"/>
              <a:gd name="T81" fmla="*/ 406 h 715"/>
              <a:gd name="T82" fmla="*/ 228 w 611"/>
              <a:gd name="T83" fmla="*/ 438 h 715"/>
              <a:gd name="T84" fmla="*/ 477 w 611"/>
              <a:gd name="T85" fmla="*/ 422 h 7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11" h="715">
                <a:moveTo>
                  <a:pt x="584" y="112"/>
                </a:moveTo>
                <a:cubicBezTo>
                  <a:pt x="510" y="112"/>
                  <a:pt x="510" y="112"/>
                  <a:pt x="510" y="112"/>
                </a:cubicBezTo>
                <a:cubicBezTo>
                  <a:pt x="510" y="97"/>
                  <a:pt x="510" y="97"/>
                  <a:pt x="510" y="97"/>
                </a:cubicBezTo>
                <a:cubicBezTo>
                  <a:pt x="510" y="88"/>
                  <a:pt x="503" y="81"/>
                  <a:pt x="494" y="81"/>
                </a:cubicBezTo>
                <a:cubicBezTo>
                  <a:pt x="408" y="81"/>
                  <a:pt x="408" y="81"/>
                  <a:pt x="408" y="81"/>
                </a:cubicBezTo>
                <a:cubicBezTo>
                  <a:pt x="403" y="62"/>
                  <a:pt x="393" y="45"/>
                  <a:pt x="380" y="31"/>
                </a:cubicBezTo>
                <a:cubicBezTo>
                  <a:pt x="361" y="12"/>
                  <a:pt x="334" y="0"/>
                  <a:pt x="305" y="0"/>
                </a:cubicBezTo>
                <a:cubicBezTo>
                  <a:pt x="276" y="0"/>
                  <a:pt x="250" y="12"/>
                  <a:pt x="230" y="31"/>
                </a:cubicBezTo>
                <a:cubicBezTo>
                  <a:pt x="217" y="45"/>
                  <a:pt x="207" y="62"/>
                  <a:pt x="202" y="81"/>
                </a:cubicBezTo>
                <a:cubicBezTo>
                  <a:pt x="117" y="81"/>
                  <a:pt x="117" y="81"/>
                  <a:pt x="117" y="81"/>
                </a:cubicBezTo>
                <a:cubicBezTo>
                  <a:pt x="107" y="81"/>
                  <a:pt x="101" y="88"/>
                  <a:pt x="101" y="97"/>
                </a:cubicBezTo>
                <a:cubicBezTo>
                  <a:pt x="101" y="112"/>
                  <a:pt x="101" y="112"/>
                  <a:pt x="101" y="112"/>
                </a:cubicBezTo>
                <a:cubicBezTo>
                  <a:pt x="27" y="112"/>
                  <a:pt x="27" y="112"/>
                  <a:pt x="27" y="112"/>
                </a:cubicBezTo>
                <a:cubicBezTo>
                  <a:pt x="12" y="112"/>
                  <a:pt x="0" y="124"/>
                  <a:pt x="0" y="139"/>
                </a:cubicBezTo>
                <a:cubicBezTo>
                  <a:pt x="0" y="688"/>
                  <a:pt x="0" y="688"/>
                  <a:pt x="0" y="688"/>
                </a:cubicBezTo>
                <a:cubicBezTo>
                  <a:pt x="0" y="703"/>
                  <a:pt x="12" y="715"/>
                  <a:pt x="27" y="715"/>
                </a:cubicBezTo>
                <a:cubicBezTo>
                  <a:pt x="584" y="715"/>
                  <a:pt x="584" y="715"/>
                  <a:pt x="584" y="715"/>
                </a:cubicBezTo>
                <a:cubicBezTo>
                  <a:pt x="599" y="715"/>
                  <a:pt x="611" y="703"/>
                  <a:pt x="611" y="688"/>
                </a:cubicBezTo>
                <a:cubicBezTo>
                  <a:pt x="611" y="139"/>
                  <a:pt x="611" y="139"/>
                  <a:pt x="611" y="139"/>
                </a:cubicBezTo>
                <a:cubicBezTo>
                  <a:pt x="611" y="124"/>
                  <a:pt x="599" y="112"/>
                  <a:pt x="584" y="112"/>
                </a:cubicBezTo>
                <a:close/>
                <a:moveTo>
                  <a:pt x="253" y="54"/>
                </a:moveTo>
                <a:cubicBezTo>
                  <a:pt x="253" y="54"/>
                  <a:pt x="253" y="54"/>
                  <a:pt x="253" y="54"/>
                </a:cubicBezTo>
                <a:cubicBezTo>
                  <a:pt x="266" y="41"/>
                  <a:pt x="285" y="33"/>
                  <a:pt x="305" y="33"/>
                </a:cubicBezTo>
                <a:cubicBezTo>
                  <a:pt x="325" y="33"/>
                  <a:pt x="344" y="41"/>
                  <a:pt x="357" y="54"/>
                </a:cubicBezTo>
                <a:cubicBezTo>
                  <a:pt x="365" y="62"/>
                  <a:pt x="371" y="71"/>
                  <a:pt x="375" y="81"/>
                </a:cubicBezTo>
                <a:cubicBezTo>
                  <a:pt x="236" y="81"/>
                  <a:pt x="236" y="81"/>
                  <a:pt x="236" y="81"/>
                </a:cubicBezTo>
                <a:cubicBezTo>
                  <a:pt x="240" y="71"/>
                  <a:pt x="246" y="62"/>
                  <a:pt x="253" y="54"/>
                </a:cubicBezTo>
                <a:close/>
                <a:moveTo>
                  <a:pt x="133" y="113"/>
                </a:moveTo>
                <a:cubicBezTo>
                  <a:pt x="133" y="113"/>
                  <a:pt x="133" y="113"/>
                  <a:pt x="133" y="113"/>
                </a:cubicBezTo>
                <a:cubicBezTo>
                  <a:pt x="478" y="113"/>
                  <a:pt x="478" y="113"/>
                  <a:pt x="478" y="113"/>
                </a:cubicBezTo>
                <a:cubicBezTo>
                  <a:pt x="478" y="164"/>
                  <a:pt x="478" y="164"/>
                  <a:pt x="478" y="164"/>
                </a:cubicBezTo>
                <a:cubicBezTo>
                  <a:pt x="133" y="164"/>
                  <a:pt x="133" y="164"/>
                  <a:pt x="133" y="164"/>
                </a:cubicBezTo>
                <a:cubicBezTo>
                  <a:pt x="133" y="113"/>
                  <a:pt x="133" y="113"/>
                  <a:pt x="133" y="113"/>
                </a:cubicBezTo>
                <a:close/>
                <a:moveTo>
                  <a:pt x="557" y="661"/>
                </a:moveTo>
                <a:cubicBezTo>
                  <a:pt x="557" y="661"/>
                  <a:pt x="557" y="661"/>
                  <a:pt x="557" y="661"/>
                </a:cubicBezTo>
                <a:cubicBezTo>
                  <a:pt x="54" y="661"/>
                  <a:pt x="54" y="661"/>
                  <a:pt x="54" y="661"/>
                </a:cubicBezTo>
                <a:cubicBezTo>
                  <a:pt x="54" y="166"/>
                  <a:pt x="54" y="166"/>
                  <a:pt x="54" y="166"/>
                </a:cubicBezTo>
                <a:cubicBezTo>
                  <a:pt x="101" y="166"/>
                  <a:pt x="101" y="166"/>
                  <a:pt x="101" y="166"/>
                </a:cubicBezTo>
                <a:cubicBezTo>
                  <a:pt x="101" y="180"/>
                  <a:pt x="101" y="180"/>
                  <a:pt x="101" y="180"/>
                </a:cubicBezTo>
                <a:cubicBezTo>
                  <a:pt x="101" y="189"/>
                  <a:pt x="107" y="196"/>
                  <a:pt x="117" y="196"/>
                </a:cubicBezTo>
                <a:cubicBezTo>
                  <a:pt x="494" y="196"/>
                  <a:pt x="494" y="196"/>
                  <a:pt x="494" y="196"/>
                </a:cubicBezTo>
                <a:cubicBezTo>
                  <a:pt x="503" y="196"/>
                  <a:pt x="510" y="189"/>
                  <a:pt x="510" y="180"/>
                </a:cubicBezTo>
                <a:cubicBezTo>
                  <a:pt x="510" y="166"/>
                  <a:pt x="510" y="166"/>
                  <a:pt x="510" y="166"/>
                </a:cubicBezTo>
                <a:cubicBezTo>
                  <a:pt x="557" y="166"/>
                  <a:pt x="557" y="166"/>
                  <a:pt x="557" y="166"/>
                </a:cubicBezTo>
                <a:cubicBezTo>
                  <a:pt x="557" y="661"/>
                  <a:pt x="557" y="661"/>
                  <a:pt x="557" y="661"/>
                </a:cubicBezTo>
                <a:close/>
                <a:moveTo>
                  <a:pt x="148" y="395"/>
                </a:moveTo>
                <a:cubicBezTo>
                  <a:pt x="148" y="395"/>
                  <a:pt x="148" y="395"/>
                  <a:pt x="148" y="395"/>
                </a:cubicBezTo>
                <a:cubicBezTo>
                  <a:pt x="133" y="395"/>
                  <a:pt x="121" y="407"/>
                  <a:pt x="121" y="422"/>
                </a:cubicBezTo>
                <a:cubicBezTo>
                  <a:pt x="121" y="437"/>
                  <a:pt x="133" y="449"/>
                  <a:pt x="148" y="449"/>
                </a:cubicBezTo>
                <a:cubicBezTo>
                  <a:pt x="163" y="449"/>
                  <a:pt x="175" y="437"/>
                  <a:pt x="175" y="422"/>
                </a:cubicBezTo>
                <a:cubicBezTo>
                  <a:pt x="175" y="407"/>
                  <a:pt x="163" y="395"/>
                  <a:pt x="148" y="395"/>
                </a:cubicBezTo>
                <a:close/>
                <a:moveTo>
                  <a:pt x="148" y="509"/>
                </a:moveTo>
                <a:cubicBezTo>
                  <a:pt x="148" y="509"/>
                  <a:pt x="148" y="509"/>
                  <a:pt x="148" y="509"/>
                </a:cubicBezTo>
                <a:cubicBezTo>
                  <a:pt x="133" y="509"/>
                  <a:pt x="121" y="520"/>
                  <a:pt x="121" y="535"/>
                </a:cubicBezTo>
                <a:cubicBezTo>
                  <a:pt x="121" y="550"/>
                  <a:pt x="133" y="562"/>
                  <a:pt x="148" y="562"/>
                </a:cubicBezTo>
                <a:cubicBezTo>
                  <a:pt x="163" y="562"/>
                  <a:pt x="175" y="550"/>
                  <a:pt x="175" y="535"/>
                </a:cubicBezTo>
                <a:cubicBezTo>
                  <a:pt x="175" y="520"/>
                  <a:pt x="163" y="509"/>
                  <a:pt x="148" y="509"/>
                </a:cubicBezTo>
                <a:close/>
                <a:moveTo>
                  <a:pt x="461" y="292"/>
                </a:moveTo>
                <a:cubicBezTo>
                  <a:pt x="461" y="292"/>
                  <a:pt x="461" y="292"/>
                  <a:pt x="461" y="292"/>
                </a:cubicBezTo>
                <a:cubicBezTo>
                  <a:pt x="228" y="292"/>
                  <a:pt x="228" y="292"/>
                  <a:pt x="228" y="292"/>
                </a:cubicBezTo>
                <a:cubicBezTo>
                  <a:pt x="219" y="292"/>
                  <a:pt x="212" y="300"/>
                  <a:pt x="212" y="308"/>
                </a:cubicBezTo>
                <a:cubicBezTo>
                  <a:pt x="212" y="317"/>
                  <a:pt x="219" y="325"/>
                  <a:pt x="228" y="325"/>
                </a:cubicBezTo>
                <a:cubicBezTo>
                  <a:pt x="461" y="325"/>
                  <a:pt x="461" y="325"/>
                  <a:pt x="461" y="325"/>
                </a:cubicBezTo>
                <a:cubicBezTo>
                  <a:pt x="470" y="325"/>
                  <a:pt x="477" y="317"/>
                  <a:pt x="477" y="308"/>
                </a:cubicBezTo>
                <a:cubicBezTo>
                  <a:pt x="477" y="300"/>
                  <a:pt x="470" y="292"/>
                  <a:pt x="461" y="292"/>
                </a:cubicBezTo>
                <a:close/>
                <a:moveTo>
                  <a:pt x="148" y="281"/>
                </a:moveTo>
                <a:cubicBezTo>
                  <a:pt x="148" y="281"/>
                  <a:pt x="148" y="281"/>
                  <a:pt x="148" y="281"/>
                </a:cubicBezTo>
                <a:cubicBezTo>
                  <a:pt x="133" y="281"/>
                  <a:pt x="121" y="294"/>
                  <a:pt x="121" y="308"/>
                </a:cubicBezTo>
                <a:cubicBezTo>
                  <a:pt x="121" y="323"/>
                  <a:pt x="133" y="336"/>
                  <a:pt x="148" y="336"/>
                </a:cubicBezTo>
                <a:cubicBezTo>
                  <a:pt x="163" y="336"/>
                  <a:pt x="175" y="323"/>
                  <a:pt x="175" y="308"/>
                </a:cubicBezTo>
                <a:cubicBezTo>
                  <a:pt x="175" y="294"/>
                  <a:pt x="163" y="281"/>
                  <a:pt x="148" y="281"/>
                </a:cubicBezTo>
                <a:close/>
                <a:moveTo>
                  <a:pt x="461" y="519"/>
                </a:moveTo>
                <a:cubicBezTo>
                  <a:pt x="461" y="519"/>
                  <a:pt x="461" y="519"/>
                  <a:pt x="461" y="519"/>
                </a:cubicBezTo>
                <a:cubicBezTo>
                  <a:pt x="228" y="519"/>
                  <a:pt x="228" y="519"/>
                  <a:pt x="228" y="519"/>
                </a:cubicBezTo>
                <a:cubicBezTo>
                  <a:pt x="219" y="519"/>
                  <a:pt x="212" y="526"/>
                  <a:pt x="212" y="535"/>
                </a:cubicBezTo>
                <a:cubicBezTo>
                  <a:pt x="212" y="544"/>
                  <a:pt x="219" y="551"/>
                  <a:pt x="228" y="551"/>
                </a:cubicBezTo>
                <a:cubicBezTo>
                  <a:pt x="461" y="551"/>
                  <a:pt x="461" y="551"/>
                  <a:pt x="461" y="551"/>
                </a:cubicBezTo>
                <a:cubicBezTo>
                  <a:pt x="470" y="551"/>
                  <a:pt x="477" y="544"/>
                  <a:pt x="477" y="535"/>
                </a:cubicBezTo>
                <a:cubicBezTo>
                  <a:pt x="477" y="526"/>
                  <a:pt x="470" y="519"/>
                  <a:pt x="461" y="519"/>
                </a:cubicBezTo>
                <a:close/>
                <a:moveTo>
                  <a:pt x="461" y="406"/>
                </a:moveTo>
                <a:cubicBezTo>
                  <a:pt x="461" y="406"/>
                  <a:pt x="461" y="406"/>
                  <a:pt x="461" y="406"/>
                </a:cubicBezTo>
                <a:cubicBezTo>
                  <a:pt x="228" y="406"/>
                  <a:pt x="228" y="406"/>
                  <a:pt x="228" y="406"/>
                </a:cubicBezTo>
                <a:cubicBezTo>
                  <a:pt x="219" y="406"/>
                  <a:pt x="212" y="413"/>
                  <a:pt x="212" y="422"/>
                </a:cubicBezTo>
                <a:cubicBezTo>
                  <a:pt x="212" y="431"/>
                  <a:pt x="219" y="438"/>
                  <a:pt x="228" y="438"/>
                </a:cubicBezTo>
                <a:cubicBezTo>
                  <a:pt x="461" y="438"/>
                  <a:pt x="461" y="438"/>
                  <a:pt x="461" y="438"/>
                </a:cubicBezTo>
                <a:cubicBezTo>
                  <a:pt x="470" y="438"/>
                  <a:pt x="477" y="431"/>
                  <a:pt x="477" y="422"/>
                </a:cubicBezTo>
                <a:cubicBezTo>
                  <a:pt x="477" y="413"/>
                  <a:pt x="470" y="406"/>
                  <a:pt x="461" y="406"/>
                </a:cubicBezTo>
                <a:close/>
              </a:path>
            </a:pathLst>
          </a:custGeom>
          <a:solidFill>
            <a:schemeClr val="bg1">
              <a:lumMod val="50000"/>
            </a:schemeClr>
          </a:solidFill>
          <a:ln>
            <a:noFill/>
          </a:ln>
        </p:spPr>
        <p:txBody>
          <a:bodyPr vert="horz" wrap="square" lIns="91440" tIns="45720" rIns="91440" bIns="45720" numCol="1" anchor="t" anchorCtr="0" compatLnSpc="1"/>
          <a:p>
            <a:endParaRPr lang="zh-CN" altLang="en-US"/>
          </a:p>
        </p:txBody>
      </p:sp>
      <p:sp>
        <p:nvSpPr>
          <p:cNvPr id="63" name="原创设计师QQ598969553             _31"/>
          <p:cNvSpPr>
            <a:spLocks noEditPoints="1"/>
          </p:cNvSpPr>
          <p:nvPr/>
        </p:nvSpPr>
        <p:spPr bwMode="auto">
          <a:xfrm>
            <a:off x="9050108" y="2407604"/>
            <a:ext cx="194541" cy="227813"/>
          </a:xfrm>
          <a:custGeom>
            <a:avLst/>
            <a:gdLst>
              <a:gd name="T0" fmla="*/ 510 w 611"/>
              <a:gd name="T1" fmla="*/ 112 h 715"/>
              <a:gd name="T2" fmla="*/ 494 w 611"/>
              <a:gd name="T3" fmla="*/ 81 h 715"/>
              <a:gd name="T4" fmla="*/ 380 w 611"/>
              <a:gd name="T5" fmla="*/ 31 h 715"/>
              <a:gd name="T6" fmla="*/ 230 w 611"/>
              <a:gd name="T7" fmla="*/ 31 h 715"/>
              <a:gd name="T8" fmla="*/ 117 w 611"/>
              <a:gd name="T9" fmla="*/ 81 h 715"/>
              <a:gd name="T10" fmla="*/ 101 w 611"/>
              <a:gd name="T11" fmla="*/ 112 h 715"/>
              <a:gd name="T12" fmla="*/ 0 w 611"/>
              <a:gd name="T13" fmla="*/ 139 h 715"/>
              <a:gd name="T14" fmla="*/ 27 w 611"/>
              <a:gd name="T15" fmla="*/ 715 h 715"/>
              <a:gd name="T16" fmla="*/ 611 w 611"/>
              <a:gd name="T17" fmla="*/ 688 h 715"/>
              <a:gd name="T18" fmla="*/ 584 w 611"/>
              <a:gd name="T19" fmla="*/ 112 h 715"/>
              <a:gd name="T20" fmla="*/ 253 w 611"/>
              <a:gd name="T21" fmla="*/ 54 h 715"/>
              <a:gd name="T22" fmla="*/ 357 w 611"/>
              <a:gd name="T23" fmla="*/ 54 h 715"/>
              <a:gd name="T24" fmla="*/ 236 w 611"/>
              <a:gd name="T25" fmla="*/ 81 h 715"/>
              <a:gd name="T26" fmla="*/ 133 w 611"/>
              <a:gd name="T27" fmla="*/ 113 h 715"/>
              <a:gd name="T28" fmla="*/ 478 w 611"/>
              <a:gd name="T29" fmla="*/ 113 h 715"/>
              <a:gd name="T30" fmla="*/ 133 w 611"/>
              <a:gd name="T31" fmla="*/ 164 h 715"/>
              <a:gd name="T32" fmla="*/ 557 w 611"/>
              <a:gd name="T33" fmla="*/ 661 h 715"/>
              <a:gd name="T34" fmla="*/ 54 w 611"/>
              <a:gd name="T35" fmla="*/ 661 h 715"/>
              <a:gd name="T36" fmla="*/ 101 w 611"/>
              <a:gd name="T37" fmla="*/ 166 h 715"/>
              <a:gd name="T38" fmla="*/ 117 w 611"/>
              <a:gd name="T39" fmla="*/ 196 h 715"/>
              <a:gd name="T40" fmla="*/ 510 w 611"/>
              <a:gd name="T41" fmla="*/ 180 h 715"/>
              <a:gd name="T42" fmla="*/ 557 w 611"/>
              <a:gd name="T43" fmla="*/ 166 h 715"/>
              <a:gd name="T44" fmla="*/ 148 w 611"/>
              <a:gd name="T45" fmla="*/ 395 h 715"/>
              <a:gd name="T46" fmla="*/ 121 w 611"/>
              <a:gd name="T47" fmla="*/ 422 h 715"/>
              <a:gd name="T48" fmla="*/ 175 w 611"/>
              <a:gd name="T49" fmla="*/ 422 h 715"/>
              <a:gd name="T50" fmla="*/ 148 w 611"/>
              <a:gd name="T51" fmla="*/ 509 h 715"/>
              <a:gd name="T52" fmla="*/ 121 w 611"/>
              <a:gd name="T53" fmla="*/ 535 h 715"/>
              <a:gd name="T54" fmla="*/ 175 w 611"/>
              <a:gd name="T55" fmla="*/ 535 h 715"/>
              <a:gd name="T56" fmla="*/ 461 w 611"/>
              <a:gd name="T57" fmla="*/ 292 h 715"/>
              <a:gd name="T58" fmla="*/ 228 w 611"/>
              <a:gd name="T59" fmla="*/ 292 h 715"/>
              <a:gd name="T60" fmla="*/ 228 w 611"/>
              <a:gd name="T61" fmla="*/ 325 h 715"/>
              <a:gd name="T62" fmla="*/ 477 w 611"/>
              <a:gd name="T63" fmla="*/ 308 h 715"/>
              <a:gd name="T64" fmla="*/ 148 w 611"/>
              <a:gd name="T65" fmla="*/ 281 h 715"/>
              <a:gd name="T66" fmla="*/ 121 w 611"/>
              <a:gd name="T67" fmla="*/ 308 h 715"/>
              <a:gd name="T68" fmla="*/ 175 w 611"/>
              <a:gd name="T69" fmla="*/ 308 h 715"/>
              <a:gd name="T70" fmla="*/ 461 w 611"/>
              <a:gd name="T71" fmla="*/ 519 h 715"/>
              <a:gd name="T72" fmla="*/ 228 w 611"/>
              <a:gd name="T73" fmla="*/ 519 h 715"/>
              <a:gd name="T74" fmla="*/ 228 w 611"/>
              <a:gd name="T75" fmla="*/ 551 h 715"/>
              <a:gd name="T76" fmla="*/ 477 w 611"/>
              <a:gd name="T77" fmla="*/ 535 h 715"/>
              <a:gd name="T78" fmla="*/ 461 w 611"/>
              <a:gd name="T79" fmla="*/ 406 h 715"/>
              <a:gd name="T80" fmla="*/ 228 w 611"/>
              <a:gd name="T81" fmla="*/ 406 h 715"/>
              <a:gd name="T82" fmla="*/ 228 w 611"/>
              <a:gd name="T83" fmla="*/ 438 h 715"/>
              <a:gd name="T84" fmla="*/ 477 w 611"/>
              <a:gd name="T85" fmla="*/ 422 h 7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11" h="715">
                <a:moveTo>
                  <a:pt x="584" y="112"/>
                </a:moveTo>
                <a:cubicBezTo>
                  <a:pt x="510" y="112"/>
                  <a:pt x="510" y="112"/>
                  <a:pt x="510" y="112"/>
                </a:cubicBezTo>
                <a:cubicBezTo>
                  <a:pt x="510" y="97"/>
                  <a:pt x="510" y="97"/>
                  <a:pt x="510" y="97"/>
                </a:cubicBezTo>
                <a:cubicBezTo>
                  <a:pt x="510" y="88"/>
                  <a:pt x="503" y="81"/>
                  <a:pt x="494" y="81"/>
                </a:cubicBezTo>
                <a:cubicBezTo>
                  <a:pt x="408" y="81"/>
                  <a:pt x="408" y="81"/>
                  <a:pt x="408" y="81"/>
                </a:cubicBezTo>
                <a:cubicBezTo>
                  <a:pt x="403" y="62"/>
                  <a:pt x="393" y="45"/>
                  <a:pt x="380" y="31"/>
                </a:cubicBezTo>
                <a:cubicBezTo>
                  <a:pt x="361" y="12"/>
                  <a:pt x="334" y="0"/>
                  <a:pt x="305" y="0"/>
                </a:cubicBezTo>
                <a:cubicBezTo>
                  <a:pt x="276" y="0"/>
                  <a:pt x="250" y="12"/>
                  <a:pt x="230" y="31"/>
                </a:cubicBezTo>
                <a:cubicBezTo>
                  <a:pt x="217" y="45"/>
                  <a:pt x="207" y="62"/>
                  <a:pt x="202" y="81"/>
                </a:cubicBezTo>
                <a:cubicBezTo>
                  <a:pt x="117" y="81"/>
                  <a:pt x="117" y="81"/>
                  <a:pt x="117" y="81"/>
                </a:cubicBezTo>
                <a:cubicBezTo>
                  <a:pt x="107" y="81"/>
                  <a:pt x="101" y="88"/>
                  <a:pt x="101" y="97"/>
                </a:cubicBezTo>
                <a:cubicBezTo>
                  <a:pt x="101" y="112"/>
                  <a:pt x="101" y="112"/>
                  <a:pt x="101" y="112"/>
                </a:cubicBezTo>
                <a:cubicBezTo>
                  <a:pt x="27" y="112"/>
                  <a:pt x="27" y="112"/>
                  <a:pt x="27" y="112"/>
                </a:cubicBezTo>
                <a:cubicBezTo>
                  <a:pt x="12" y="112"/>
                  <a:pt x="0" y="124"/>
                  <a:pt x="0" y="139"/>
                </a:cubicBezTo>
                <a:cubicBezTo>
                  <a:pt x="0" y="688"/>
                  <a:pt x="0" y="688"/>
                  <a:pt x="0" y="688"/>
                </a:cubicBezTo>
                <a:cubicBezTo>
                  <a:pt x="0" y="703"/>
                  <a:pt x="12" y="715"/>
                  <a:pt x="27" y="715"/>
                </a:cubicBezTo>
                <a:cubicBezTo>
                  <a:pt x="584" y="715"/>
                  <a:pt x="584" y="715"/>
                  <a:pt x="584" y="715"/>
                </a:cubicBezTo>
                <a:cubicBezTo>
                  <a:pt x="599" y="715"/>
                  <a:pt x="611" y="703"/>
                  <a:pt x="611" y="688"/>
                </a:cubicBezTo>
                <a:cubicBezTo>
                  <a:pt x="611" y="139"/>
                  <a:pt x="611" y="139"/>
                  <a:pt x="611" y="139"/>
                </a:cubicBezTo>
                <a:cubicBezTo>
                  <a:pt x="611" y="124"/>
                  <a:pt x="599" y="112"/>
                  <a:pt x="584" y="112"/>
                </a:cubicBezTo>
                <a:close/>
                <a:moveTo>
                  <a:pt x="253" y="54"/>
                </a:moveTo>
                <a:cubicBezTo>
                  <a:pt x="253" y="54"/>
                  <a:pt x="253" y="54"/>
                  <a:pt x="253" y="54"/>
                </a:cubicBezTo>
                <a:cubicBezTo>
                  <a:pt x="266" y="41"/>
                  <a:pt x="285" y="33"/>
                  <a:pt x="305" y="33"/>
                </a:cubicBezTo>
                <a:cubicBezTo>
                  <a:pt x="325" y="33"/>
                  <a:pt x="344" y="41"/>
                  <a:pt x="357" y="54"/>
                </a:cubicBezTo>
                <a:cubicBezTo>
                  <a:pt x="365" y="62"/>
                  <a:pt x="371" y="71"/>
                  <a:pt x="375" y="81"/>
                </a:cubicBezTo>
                <a:cubicBezTo>
                  <a:pt x="236" y="81"/>
                  <a:pt x="236" y="81"/>
                  <a:pt x="236" y="81"/>
                </a:cubicBezTo>
                <a:cubicBezTo>
                  <a:pt x="240" y="71"/>
                  <a:pt x="246" y="62"/>
                  <a:pt x="253" y="54"/>
                </a:cubicBezTo>
                <a:close/>
                <a:moveTo>
                  <a:pt x="133" y="113"/>
                </a:moveTo>
                <a:cubicBezTo>
                  <a:pt x="133" y="113"/>
                  <a:pt x="133" y="113"/>
                  <a:pt x="133" y="113"/>
                </a:cubicBezTo>
                <a:cubicBezTo>
                  <a:pt x="478" y="113"/>
                  <a:pt x="478" y="113"/>
                  <a:pt x="478" y="113"/>
                </a:cubicBezTo>
                <a:cubicBezTo>
                  <a:pt x="478" y="164"/>
                  <a:pt x="478" y="164"/>
                  <a:pt x="478" y="164"/>
                </a:cubicBezTo>
                <a:cubicBezTo>
                  <a:pt x="133" y="164"/>
                  <a:pt x="133" y="164"/>
                  <a:pt x="133" y="164"/>
                </a:cubicBezTo>
                <a:cubicBezTo>
                  <a:pt x="133" y="113"/>
                  <a:pt x="133" y="113"/>
                  <a:pt x="133" y="113"/>
                </a:cubicBezTo>
                <a:close/>
                <a:moveTo>
                  <a:pt x="557" y="661"/>
                </a:moveTo>
                <a:cubicBezTo>
                  <a:pt x="557" y="661"/>
                  <a:pt x="557" y="661"/>
                  <a:pt x="557" y="661"/>
                </a:cubicBezTo>
                <a:cubicBezTo>
                  <a:pt x="54" y="661"/>
                  <a:pt x="54" y="661"/>
                  <a:pt x="54" y="661"/>
                </a:cubicBezTo>
                <a:cubicBezTo>
                  <a:pt x="54" y="166"/>
                  <a:pt x="54" y="166"/>
                  <a:pt x="54" y="166"/>
                </a:cubicBezTo>
                <a:cubicBezTo>
                  <a:pt x="101" y="166"/>
                  <a:pt x="101" y="166"/>
                  <a:pt x="101" y="166"/>
                </a:cubicBezTo>
                <a:cubicBezTo>
                  <a:pt x="101" y="180"/>
                  <a:pt x="101" y="180"/>
                  <a:pt x="101" y="180"/>
                </a:cubicBezTo>
                <a:cubicBezTo>
                  <a:pt x="101" y="189"/>
                  <a:pt x="107" y="196"/>
                  <a:pt x="117" y="196"/>
                </a:cubicBezTo>
                <a:cubicBezTo>
                  <a:pt x="494" y="196"/>
                  <a:pt x="494" y="196"/>
                  <a:pt x="494" y="196"/>
                </a:cubicBezTo>
                <a:cubicBezTo>
                  <a:pt x="503" y="196"/>
                  <a:pt x="510" y="189"/>
                  <a:pt x="510" y="180"/>
                </a:cubicBezTo>
                <a:cubicBezTo>
                  <a:pt x="510" y="166"/>
                  <a:pt x="510" y="166"/>
                  <a:pt x="510" y="166"/>
                </a:cubicBezTo>
                <a:cubicBezTo>
                  <a:pt x="557" y="166"/>
                  <a:pt x="557" y="166"/>
                  <a:pt x="557" y="166"/>
                </a:cubicBezTo>
                <a:cubicBezTo>
                  <a:pt x="557" y="661"/>
                  <a:pt x="557" y="661"/>
                  <a:pt x="557" y="661"/>
                </a:cubicBezTo>
                <a:close/>
                <a:moveTo>
                  <a:pt x="148" y="395"/>
                </a:moveTo>
                <a:cubicBezTo>
                  <a:pt x="148" y="395"/>
                  <a:pt x="148" y="395"/>
                  <a:pt x="148" y="395"/>
                </a:cubicBezTo>
                <a:cubicBezTo>
                  <a:pt x="133" y="395"/>
                  <a:pt x="121" y="407"/>
                  <a:pt x="121" y="422"/>
                </a:cubicBezTo>
                <a:cubicBezTo>
                  <a:pt x="121" y="437"/>
                  <a:pt x="133" y="449"/>
                  <a:pt x="148" y="449"/>
                </a:cubicBezTo>
                <a:cubicBezTo>
                  <a:pt x="163" y="449"/>
                  <a:pt x="175" y="437"/>
                  <a:pt x="175" y="422"/>
                </a:cubicBezTo>
                <a:cubicBezTo>
                  <a:pt x="175" y="407"/>
                  <a:pt x="163" y="395"/>
                  <a:pt x="148" y="395"/>
                </a:cubicBezTo>
                <a:close/>
                <a:moveTo>
                  <a:pt x="148" y="509"/>
                </a:moveTo>
                <a:cubicBezTo>
                  <a:pt x="148" y="509"/>
                  <a:pt x="148" y="509"/>
                  <a:pt x="148" y="509"/>
                </a:cubicBezTo>
                <a:cubicBezTo>
                  <a:pt x="133" y="509"/>
                  <a:pt x="121" y="520"/>
                  <a:pt x="121" y="535"/>
                </a:cubicBezTo>
                <a:cubicBezTo>
                  <a:pt x="121" y="550"/>
                  <a:pt x="133" y="562"/>
                  <a:pt x="148" y="562"/>
                </a:cubicBezTo>
                <a:cubicBezTo>
                  <a:pt x="163" y="562"/>
                  <a:pt x="175" y="550"/>
                  <a:pt x="175" y="535"/>
                </a:cubicBezTo>
                <a:cubicBezTo>
                  <a:pt x="175" y="520"/>
                  <a:pt x="163" y="509"/>
                  <a:pt x="148" y="509"/>
                </a:cubicBezTo>
                <a:close/>
                <a:moveTo>
                  <a:pt x="461" y="292"/>
                </a:moveTo>
                <a:cubicBezTo>
                  <a:pt x="461" y="292"/>
                  <a:pt x="461" y="292"/>
                  <a:pt x="461" y="292"/>
                </a:cubicBezTo>
                <a:cubicBezTo>
                  <a:pt x="228" y="292"/>
                  <a:pt x="228" y="292"/>
                  <a:pt x="228" y="292"/>
                </a:cubicBezTo>
                <a:cubicBezTo>
                  <a:pt x="219" y="292"/>
                  <a:pt x="212" y="300"/>
                  <a:pt x="212" y="308"/>
                </a:cubicBezTo>
                <a:cubicBezTo>
                  <a:pt x="212" y="317"/>
                  <a:pt x="219" y="325"/>
                  <a:pt x="228" y="325"/>
                </a:cubicBezTo>
                <a:cubicBezTo>
                  <a:pt x="461" y="325"/>
                  <a:pt x="461" y="325"/>
                  <a:pt x="461" y="325"/>
                </a:cubicBezTo>
                <a:cubicBezTo>
                  <a:pt x="470" y="325"/>
                  <a:pt x="477" y="317"/>
                  <a:pt x="477" y="308"/>
                </a:cubicBezTo>
                <a:cubicBezTo>
                  <a:pt x="477" y="300"/>
                  <a:pt x="470" y="292"/>
                  <a:pt x="461" y="292"/>
                </a:cubicBezTo>
                <a:close/>
                <a:moveTo>
                  <a:pt x="148" y="281"/>
                </a:moveTo>
                <a:cubicBezTo>
                  <a:pt x="148" y="281"/>
                  <a:pt x="148" y="281"/>
                  <a:pt x="148" y="281"/>
                </a:cubicBezTo>
                <a:cubicBezTo>
                  <a:pt x="133" y="281"/>
                  <a:pt x="121" y="294"/>
                  <a:pt x="121" y="308"/>
                </a:cubicBezTo>
                <a:cubicBezTo>
                  <a:pt x="121" y="323"/>
                  <a:pt x="133" y="336"/>
                  <a:pt x="148" y="336"/>
                </a:cubicBezTo>
                <a:cubicBezTo>
                  <a:pt x="163" y="336"/>
                  <a:pt x="175" y="323"/>
                  <a:pt x="175" y="308"/>
                </a:cubicBezTo>
                <a:cubicBezTo>
                  <a:pt x="175" y="294"/>
                  <a:pt x="163" y="281"/>
                  <a:pt x="148" y="281"/>
                </a:cubicBezTo>
                <a:close/>
                <a:moveTo>
                  <a:pt x="461" y="519"/>
                </a:moveTo>
                <a:cubicBezTo>
                  <a:pt x="461" y="519"/>
                  <a:pt x="461" y="519"/>
                  <a:pt x="461" y="519"/>
                </a:cubicBezTo>
                <a:cubicBezTo>
                  <a:pt x="228" y="519"/>
                  <a:pt x="228" y="519"/>
                  <a:pt x="228" y="519"/>
                </a:cubicBezTo>
                <a:cubicBezTo>
                  <a:pt x="219" y="519"/>
                  <a:pt x="212" y="526"/>
                  <a:pt x="212" y="535"/>
                </a:cubicBezTo>
                <a:cubicBezTo>
                  <a:pt x="212" y="544"/>
                  <a:pt x="219" y="551"/>
                  <a:pt x="228" y="551"/>
                </a:cubicBezTo>
                <a:cubicBezTo>
                  <a:pt x="461" y="551"/>
                  <a:pt x="461" y="551"/>
                  <a:pt x="461" y="551"/>
                </a:cubicBezTo>
                <a:cubicBezTo>
                  <a:pt x="470" y="551"/>
                  <a:pt x="477" y="544"/>
                  <a:pt x="477" y="535"/>
                </a:cubicBezTo>
                <a:cubicBezTo>
                  <a:pt x="477" y="526"/>
                  <a:pt x="470" y="519"/>
                  <a:pt x="461" y="519"/>
                </a:cubicBezTo>
                <a:close/>
                <a:moveTo>
                  <a:pt x="461" y="406"/>
                </a:moveTo>
                <a:cubicBezTo>
                  <a:pt x="461" y="406"/>
                  <a:pt x="461" y="406"/>
                  <a:pt x="461" y="406"/>
                </a:cubicBezTo>
                <a:cubicBezTo>
                  <a:pt x="228" y="406"/>
                  <a:pt x="228" y="406"/>
                  <a:pt x="228" y="406"/>
                </a:cubicBezTo>
                <a:cubicBezTo>
                  <a:pt x="219" y="406"/>
                  <a:pt x="212" y="413"/>
                  <a:pt x="212" y="422"/>
                </a:cubicBezTo>
                <a:cubicBezTo>
                  <a:pt x="212" y="431"/>
                  <a:pt x="219" y="438"/>
                  <a:pt x="228" y="438"/>
                </a:cubicBezTo>
                <a:cubicBezTo>
                  <a:pt x="461" y="438"/>
                  <a:pt x="461" y="438"/>
                  <a:pt x="461" y="438"/>
                </a:cubicBezTo>
                <a:cubicBezTo>
                  <a:pt x="470" y="438"/>
                  <a:pt x="477" y="431"/>
                  <a:pt x="477" y="422"/>
                </a:cubicBezTo>
                <a:cubicBezTo>
                  <a:pt x="477" y="413"/>
                  <a:pt x="470" y="406"/>
                  <a:pt x="461" y="406"/>
                </a:cubicBezTo>
                <a:close/>
              </a:path>
            </a:pathLst>
          </a:custGeom>
          <a:solidFill>
            <a:schemeClr val="bg1">
              <a:lumMod val="50000"/>
            </a:schemeClr>
          </a:solidFill>
          <a:ln>
            <a:noFill/>
          </a:ln>
        </p:spPr>
        <p:txBody>
          <a:bodyPr vert="horz" wrap="square" lIns="91440" tIns="45720" rIns="91440" bIns="45720" numCol="1" anchor="t" anchorCtr="0" compatLnSpc="1"/>
          <a:p>
            <a:endParaRPr lang="zh-CN" altLang="en-US"/>
          </a:p>
        </p:txBody>
      </p:sp>
      <p:sp>
        <p:nvSpPr>
          <p:cNvPr id="64" name="原创设计师QQ598969553             _33"/>
          <p:cNvSpPr>
            <a:spLocks noEditPoints="1"/>
          </p:cNvSpPr>
          <p:nvPr/>
        </p:nvSpPr>
        <p:spPr bwMode="auto">
          <a:xfrm>
            <a:off x="9061794" y="1982673"/>
            <a:ext cx="194541" cy="222401"/>
          </a:xfrm>
          <a:custGeom>
            <a:avLst/>
            <a:gdLst>
              <a:gd name="T0" fmla="*/ 390 w 611"/>
              <a:gd name="T1" fmla="*/ 0 h 698"/>
              <a:gd name="T2" fmla="*/ 603 w 611"/>
              <a:gd name="T3" fmla="*/ 202 h 698"/>
              <a:gd name="T4" fmla="*/ 611 w 611"/>
              <a:gd name="T5" fmla="*/ 222 h 698"/>
              <a:gd name="T6" fmla="*/ 590 w 611"/>
              <a:gd name="T7" fmla="*/ 677 h 698"/>
              <a:gd name="T8" fmla="*/ 589 w 611"/>
              <a:gd name="T9" fmla="*/ 677 h 698"/>
              <a:gd name="T10" fmla="*/ 72 w 611"/>
              <a:gd name="T11" fmla="*/ 698 h 698"/>
              <a:gd name="T12" fmla="*/ 21 w 611"/>
              <a:gd name="T13" fmla="*/ 677 h 698"/>
              <a:gd name="T14" fmla="*/ 0 w 611"/>
              <a:gd name="T15" fmla="*/ 72 h 698"/>
              <a:gd name="T16" fmla="*/ 72 w 611"/>
              <a:gd name="T17" fmla="*/ 0 h 698"/>
              <a:gd name="T18" fmla="*/ 149 w 611"/>
              <a:gd name="T19" fmla="*/ 534 h 698"/>
              <a:gd name="T20" fmla="*/ 435 w 611"/>
              <a:gd name="T21" fmla="*/ 518 h 698"/>
              <a:gd name="T22" fmla="*/ 149 w 611"/>
              <a:gd name="T23" fmla="*/ 502 h 698"/>
              <a:gd name="T24" fmla="*/ 149 w 611"/>
              <a:gd name="T25" fmla="*/ 534 h 698"/>
              <a:gd name="T26" fmla="*/ 149 w 611"/>
              <a:gd name="T27" fmla="*/ 421 h 698"/>
              <a:gd name="T28" fmla="*/ 348 w 611"/>
              <a:gd name="T29" fmla="*/ 405 h 698"/>
              <a:gd name="T30" fmla="*/ 149 w 611"/>
              <a:gd name="T31" fmla="*/ 388 h 698"/>
              <a:gd name="T32" fmla="*/ 149 w 611"/>
              <a:gd name="T33" fmla="*/ 421 h 698"/>
              <a:gd name="T34" fmla="*/ 149 w 611"/>
              <a:gd name="T35" fmla="*/ 307 h 698"/>
              <a:gd name="T36" fmla="*/ 478 w 611"/>
              <a:gd name="T37" fmla="*/ 291 h 698"/>
              <a:gd name="T38" fmla="*/ 149 w 611"/>
              <a:gd name="T39" fmla="*/ 275 h 698"/>
              <a:gd name="T40" fmla="*/ 149 w 611"/>
              <a:gd name="T41" fmla="*/ 307 h 698"/>
              <a:gd name="T42" fmla="*/ 374 w 611"/>
              <a:gd name="T43" fmla="*/ 53 h 698"/>
              <a:gd name="T44" fmla="*/ 59 w 611"/>
              <a:gd name="T45" fmla="*/ 59 h 698"/>
              <a:gd name="T46" fmla="*/ 54 w 611"/>
              <a:gd name="T47" fmla="*/ 626 h 698"/>
              <a:gd name="T48" fmla="*/ 59 w 611"/>
              <a:gd name="T49" fmla="*/ 639 h 698"/>
              <a:gd name="T50" fmla="*/ 539 w 611"/>
              <a:gd name="T51" fmla="*/ 644 h 698"/>
              <a:gd name="T52" fmla="*/ 552 w 611"/>
              <a:gd name="T53" fmla="*/ 639 h 698"/>
              <a:gd name="T54" fmla="*/ 557 w 611"/>
              <a:gd name="T55" fmla="*/ 237 h 698"/>
              <a:gd name="T56" fmla="*/ 392 w 611"/>
              <a:gd name="T57" fmla="*/ 219 h 698"/>
              <a:gd name="T58" fmla="*/ 374 w 611"/>
              <a:gd name="T59" fmla="*/ 176 h 698"/>
              <a:gd name="T60" fmla="*/ 530 w 611"/>
              <a:gd name="T61" fmla="*/ 205 h 698"/>
              <a:gd name="T62" fmla="*/ 406 w 611"/>
              <a:gd name="T63" fmla="*/ 81 h 698"/>
              <a:gd name="T64" fmla="*/ 414 w 611"/>
              <a:gd name="T65" fmla="*/ 196 h 698"/>
              <a:gd name="T66" fmla="*/ 435 w 611"/>
              <a:gd name="T67" fmla="*/ 205 h 6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11" h="698">
                <a:moveTo>
                  <a:pt x="72" y="0"/>
                </a:moveTo>
                <a:cubicBezTo>
                  <a:pt x="390" y="0"/>
                  <a:pt x="390" y="0"/>
                  <a:pt x="390" y="0"/>
                </a:cubicBezTo>
                <a:cubicBezTo>
                  <a:pt x="397" y="0"/>
                  <a:pt x="404" y="3"/>
                  <a:pt x="409" y="8"/>
                </a:cubicBezTo>
                <a:cubicBezTo>
                  <a:pt x="603" y="202"/>
                  <a:pt x="603" y="202"/>
                  <a:pt x="603" y="202"/>
                </a:cubicBezTo>
                <a:cubicBezTo>
                  <a:pt x="608" y="207"/>
                  <a:pt x="611" y="214"/>
                  <a:pt x="611" y="221"/>
                </a:cubicBezTo>
                <a:cubicBezTo>
                  <a:pt x="611" y="222"/>
                  <a:pt x="611" y="222"/>
                  <a:pt x="611" y="222"/>
                </a:cubicBezTo>
                <a:cubicBezTo>
                  <a:pt x="611" y="626"/>
                  <a:pt x="611" y="626"/>
                  <a:pt x="611" y="626"/>
                </a:cubicBezTo>
                <a:cubicBezTo>
                  <a:pt x="611" y="646"/>
                  <a:pt x="603" y="663"/>
                  <a:pt x="590" y="677"/>
                </a:cubicBezTo>
                <a:cubicBezTo>
                  <a:pt x="590" y="677"/>
                  <a:pt x="590" y="677"/>
                  <a:pt x="590" y="677"/>
                </a:cubicBezTo>
                <a:cubicBezTo>
                  <a:pt x="589" y="677"/>
                  <a:pt x="589" y="677"/>
                  <a:pt x="589" y="677"/>
                </a:cubicBezTo>
                <a:cubicBezTo>
                  <a:pt x="576" y="690"/>
                  <a:pt x="558" y="698"/>
                  <a:pt x="539" y="698"/>
                </a:cubicBezTo>
                <a:cubicBezTo>
                  <a:pt x="72" y="698"/>
                  <a:pt x="72" y="698"/>
                  <a:pt x="72" y="698"/>
                </a:cubicBezTo>
                <a:cubicBezTo>
                  <a:pt x="52" y="698"/>
                  <a:pt x="35" y="690"/>
                  <a:pt x="21" y="677"/>
                </a:cubicBezTo>
                <a:cubicBezTo>
                  <a:pt x="21" y="677"/>
                  <a:pt x="21" y="677"/>
                  <a:pt x="21" y="677"/>
                </a:cubicBezTo>
                <a:cubicBezTo>
                  <a:pt x="8" y="663"/>
                  <a:pt x="0" y="646"/>
                  <a:pt x="0" y="626"/>
                </a:cubicBezTo>
                <a:cubicBezTo>
                  <a:pt x="0" y="72"/>
                  <a:pt x="0" y="72"/>
                  <a:pt x="0" y="72"/>
                </a:cubicBezTo>
                <a:cubicBezTo>
                  <a:pt x="0" y="52"/>
                  <a:pt x="8" y="34"/>
                  <a:pt x="21" y="21"/>
                </a:cubicBezTo>
                <a:cubicBezTo>
                  <a:pt x="34" y="8"/>
                  <a:pt x="52" y="0"/>
                  <a:pt x="72" y="0"/>
                </a:cubicBezTo>
                <a:close/>
                <a:moveTo>
                  <a:pt x="149" y="534"/>
                </a:moveTo>
                <a:cubicBezTo>
                  <a:pt x="149" y="534"/>
                  <a:pt x="149" y="534"/>
                  <a:pt x="149" y="534"/>
                </a:cubicBezTo>
                <a:cubicBezTo>
                  <a:pt x="419" y="534"/>
                  <a:pt x="419" y="534"/>
                  <a:pt x="419" y="534"/>
                </a:cubicBezTo>
                <a:cubicBezTo>
                  <a:pt x="428" y="534"/>
                  <a:pt x="435" y="527"/>
                  <a:pt x="435" y="518"/>
                </a:cubicBezTo>
                <a:cubicBezTo>
                  <a:pt x="435" y="509"/>
                  <a:pt x="428" y="502"/>
                  <a:pt x="419" y="502"/>
                </a:cubicBezTo>
                <a:cubicBezTo>
                  <a:pt x="149" y="502"/>
                  <a:pt x="149" y="502"/>
                  <a:pt x="149" y="502"/>
                </a:cubicBezTo>
                <a:cubicBezTo>
                  <a:pt x="140" y="502"/>
                  <a:pt x="133" y="509"/>
                  <a:pt x="133" y="518"/>
                </a:cubicBezTo>
                <a:cubicBezTo>
                  <a:pt x="133" y="527"/>
                  <a:pt x="140" y="534"/>
                  <a:pt x="149" y="534"/>
                </a:cubicBezTo>
                <a:close/>
                <a:moveTo>
                  <a:pt x="149" y="421"/>
                </a:moveTo>
                <a:cubicBezTo>
                  <a:pt x="149" y="421"/>
                  <a:pt x="149" y="421"/>
                  <a:pt x="149" y="421"/>
                </a:cubicBezTo>
                <a:cubicBezTo>
                  <a:pt x="333" y="421"/>
                  <a:pt x="333" y="421"/>
                  <a:pt x="333" y="421"/>
                </a:cubicBezTo>
                <a:cubicBezTo>
                  <a:pt x="342" y="421"/>
                  <a:pt x="348" y="413"/>
                  <a:pt x="348" y="405"/>
                </a:cubicBezTo>
                <a:cubicBezTo>
                  <a:pt x="348" y="396"/>
                  <a:pt x="342" y="388"/>
                  <a:pt x="333" y="388"/>
                </a:cubicBezTo>
                <a:cubicBezTo>
                  <a:pt x="149" y="388"/>
                  <a:pt x="149" y="388"/>
                  <a:pt x="149" y="388"/>
                </a:cubicBezTo>
                <a:cubicBezTo>
                  <a:pt x="140" y="388"/>
                  <a:pt x="133" y="396"/>
                  <a:pt x="133" y="405"/>
                </a:cubicBezTo>
                <a:cubicBezTo>
                  <a:pt x="133" y="413"/>
                  <a:pt x="140" y="421"/>
                  <a:pt x="149" y="421"/>
                </a:cubicBezTo>
                <a:close/>
                <a:moveTo>
                  <a:pt x="149" y="307"/>
                </a:moveTo>
                <a:cubicBezTo>
                  <a:pt x="149" y="307"/>
                  <a:pt x="149" y="307"/>
                  <a:pt x="149" y="307"/>
                </a:cubicBezTo>
                <a:cubicBezTo>
                  <a:pt x="461" y="307"/>
                  <a:pt x="461" y="307"/>
                  <a:pt x="461" y="307"/>
                </a:cubicBezTo>
                <a:cubicBezTo>
                  <a:pt x="470" y="307"/>
                  <a:pt x="478" y="300"/>
                  <a:pt x="478" y="291"/>
                </a:cubicBezTo>
                <a:cubicBezTo>
                  <a:pt x="478" y="282"/>
                  <a:pt x="470" y="275"/>
                  <a:pt x="461" y="275"/>
                </a:cubicBezTo>
                <a:cubicBezTo>
                  <a:pt x="149" y="275"/>
                  <a:pt x="149" y="275"/>
                  <a:pt x="149" y="275"/>
                </a:cubicBezTo>
                <a:cubicBezTo>
                  <a:pt x="140" y="275"/>
                  <a:pt x="133" y="282"/>
                  <a:pt x="133" y="291"/>
                </a:cubicBezTo>
                <a:cubicBezTo>
                  <a:pt x="133" y="300"/>
                  <a:pt x="140" y="307"/>
                  <a:pt x="149" y="307"/>
                </a:cubicBezTo>
                <a:close/>
                <a:moveTo>
                  <a:pt x="374" y="53"/>
                </a:moveTo>
                <a:cubicBezTo>
                  <a:pt x="374" y="53"/>
                  <a:pt x="374" y="53"/>
                  <a:pt x="374" y="53"/>
                </a:cubicBezTo>
                <a:cubicBezTo>
                  <a:pt x="72" y="53"/>
                  <a:pt x="72" y="53"/>
                  <a:pt x="72" y="53"/>
                </a:cubicBezTo>
                <a:cubicBezTo>
                  <a:pt x="67" y="53"/>
                  <a:pt x="62" y="55"/>
                  <a:pt x="59" y="59"/>
                </a:cubicBezTo>
                <a:cubicBezTo>
                  <a:pt x="56" y="62"/>
                  <a:pt x="54" y="67"/>
                  <a:pt x="54" y="72"/>
                </a:cubicBezTo>
                <a:cubicBezTo>
                  <a:pt x="54" y="626"/>
                  <a:pt x="54" y="626"/>
                  <a:pt x="54" y="626"/>
                </a:cubicBezTo>
                <a:cubicBezTo>
                  <a:pt x="54" y="631"/>
                  <a:pt x="56" y="635"/>
                  <a:pt x="59" y="639"/>
                </a:cubicBezTo>
                <a:cubicBezTo>
                  <a:pt x="59" y="639"/>
                  <a:pt x="59" y="639"/>
                  <a:pt x="59" y="639"/>
                </a:cubicBezTo>
                <a:cubicBezTo>
                  <a:pt x="62" y="642"/>
                  <a:pt x="67" y="644"/>
                  <a:pt x="72" y="644"/>
                </a:cubicBezTo>
                <a:cubicBezTo>
                  <a:pt x="539" y="644"/>
                  <a:pt x="539" y="644"/>
                  <a:pt x="539" y="644"/>
                </a:cubicBezTo>
                <a:cubicBezTo>
                  <a:pt x="544" y="644"/>
                  <a:pt x="549" y="642"/>
                  <a:pt x="552" y="639"/>
                </a:cubicBezTo>
                <a:cubicBezTo>
                  <a:pt x="552" y="639"/>
                  <a:pt x="552" y="639"/>
                  <a:pt x="552" y="639"/>
                </a:cubicBezTo>
                <a:cubicBezTo>
                  <a:pt x="555" y="635"/>
                  <a:pt x="557" y="631"/>
                  <a:pt x="557" y="626"/>
                </a:cubicBezTo>
                <a:cubicBezTo>
                  <a:pt x="557" y="237"/>
                  <a:pt x="557" y="237"/>
                  <a:pt x="557" y="237"/>
                </a:cubicBezTo>
                <a:cubicBezTo>
                  <a:pt x="435" y="237"/>
                  <a:pt x="435" y="237"/>
                  <a:pt x="435" y="237"/>
                </a:cubicBezTo>
                <a:cubicBezTo>
                  <a:pt x="418" y="237"/>
                  <a:pt x="403" y="230"/>
                  <a:pt x="392" y="219"/>
                </a:cubicBezTo>
                <a:cubicBezTo>
                  <a:pt x="391" y="218"/>
                  <a:pt x="391" y="218"/>
                  <a:pt x="391" y="218"/>
                </a:cubicBezTo>
                <a:cubicBezTo>
                  <a:pt x="380" y="207"/>
                  <a:pt x="374" y="192"/>
                  <a:pt x="374" y="176"/>
                </a:cubicBezTo>
                <a:cubicBezTo>
                  <a:pt x="374" y="53"/>
                  <a:pt x="374" y="53"/>
                  <a:pt x="374" y="53"/>
                </a:cubicBezTo>
                <a:close/>
                <a:moveTo>
                  <a:pt x="530" y="205"/>
                </a:moveTo>
                <a:cubicBezTo>
                  <a:pt x="530" y="205"/>
                  <a:pt x="530" y="205"/>
                  <a:pt x="530" y="205"/>
                </a:cubicBezTo>
                <a:cubicBezTo>
                  <a:pt x="406" y="81"/>
                  <a:pt x="406" y="81"/>
                  <a:pt x="406" y="81"/>
                </a:cubicBezTo>
                <a:cubicBezTo>
                  <a:pt x="406" y="176"/>
                  <a:pt x="406" y="176"/>
                  <a:pt x="406" y="176"/>
                </a:cubicBezTo>
                <a:cubicBezTo>
                  <a:pt x="406" y="183"/>
                  <a:pt x="409" y="190"/>
                  <a:pt x="414" y="196"/>
                </a:cubicBezTo>
                <a:cubicBezTo>
                  <a:pt x="414" y="196"/>
                  <a:pt x="414" y="196"/>
                  <a:pt x="414" y="196"/>
                </a:cubicBezTo>
                <a:cubicBezTo>
                  <a:pt x="420" y="201"/>
                  <a:pt x="427" y="205"/>
                  <a:pt x="435" y="205"/>
                </a:cubicBezTo>
                <a:cubicBezTo>
                  <a:pt x="530" y="205"/>
                  <a:pt x="530" y="205"/>
                  <a:pt x="530" y="205"/>
                </a:cubicBezTo>
                <a:close/>
              </a:path>
            </a:pathLst>
          </a:custGeom>
          <a:solidFill>
            <a:schemeClr val="bg1">
              <a:lumMod val="50000"/>
            </a:schemeClr>
          </a:solidFill>
          <a:ln>
            <a:noFill/>
          </a:ln>
        </p:spPr>
        <p:txBody>
          <a:bodyPr vert="horz" wrap="square" lIns="91440" tIns="45720" rIns="91440" bIns="45720" numCol="1" anchor="t" anchorCtr="0" compatLnSpc="1"/>
          <a:p>
            <a:endParaRPr lang="zh-CN" altLang="en-US"/>
          </a:p>
        </p:txBody>
      </p:sp>
      <p:sp>
        <p:nvSpPr>
          <p:cNvPr id="66" name="原创设计师QQ598969553             _31"/>
          <p:cNvSpPr>
            <a:spLocks noEditPoints="1"/>
          </p:cNvSpPr>
          <p:nvPr/>
        </p:nvSpPr>
        <p:spPr bwMode="auto">
          <a:xfrm>
            <a:off x="8338908" y="786449"/>
            <a:ext cx="194541" cy="227813"/>
          </a:xfrm>
          <a:custGeom>
            <a:avLst/>
            <a:gdLst>
              <a:gd name="T0" fmla="*/ 510 w 611"/>
              <a:gd name="T1" fmla="*/ 112 h 715"/>
              <a:gd name="T2" fmla="*/ 494 w 611"/>
              <a:gd name="T3" fmla="*/ 81 h 715"/>
              <a:gd name="T4" fmla="*/ 380 w 611"/>
              <a:gd name="T5" fmla="*/ 31 h 715"/>
              <a:gd name="T6" fmla="*/ 230 w 611"/>
              <a:gd name="T7" fmla="*/ 31 h 715"/>
              <a:gd name="T8" fmla="*/ 117 w 611"/>
              <a:gd name="T9" fmla="*/ 81 h 715"/>
              <a:gd name="T10" fmla="*/ 101 w 611"/>
              <a:gd name="T11" fmla="*/ 112 h 715"/>
              <a:gd name="T12" fmla="*/ 0 w 611"/>
              <a:gd name="T13" fmla="*/ 139 h 715"/>
              <a:gd name="T14" fmla="*/ 27 w 611"/>
              <a:gd name="T15" fmla="*/ 715 h 715"/>
              <a:gd name="T16" fmla="*/ 611 w 611"/>
              <a:gd name="T17" fmla="*/ 688 h 715"/>
              <a:gd name="T18" fmla="*/ 584 w 611"/>
              <a:gd name="T19" fmla="*/ 112 h 715"/>
              <a:gd name="T20" fmla="*/ 253 w 611"/>
              <a:gd name="T21" fmla="*/ 54 h 715"/>
              <a:gd name="T22" fmla="*/ 357 w 611"/>
              <a:gd name="T23" fmla="*/ 54 h 715"/>
              <a:gd name="T24" fmla="*/ 236 w 611"/>
              <a:gd name="T25" fmla="*/ 81 h 715"/>
              <a:gd name="T26" fmla="*/ 133 w 611"/>
              <a:gd name="T27" fmla="*/ 113 h 715"/>
              <a:gd name="T28" fmla="*/ 478 w 611"/>
              <a:gd name="T29" fmla="*/ 113 h 715"/>
              <a:gd name="T30" fmla="*/ 133 w 611"/>
              <a:gd name="T31" fmla="*/ 164 h 715"/>
              <a:gd name="T32" fmla="*/ 557 w 611"/>
              <a:gd name="T33" fmla="*/ 661 h 715"/>
              <a:gd name="T34" fmla="*/ 54 w 611"/>
              <a:gd name="T35" fmla="*/ 661 h 715"/>
              <a:gd name="T36" fmla="*/ 101 w 611"/>
              <a:gd name="T37" fmla="*/ 166 h 715"/>
              <a:gd name="T38" fmla="*/ 117 w 611"/>
              <a:gd name="T39" fmla="*/ 196 h 715"/>
              <a:gd name="T40" fmla="*/ 510 w 611"/>
              <a:gd name="T41" fmla="*/ 180 h 715"/>
              <a:gd name="T42" fmla="*/ 557 w 611"/>
              <a:gd name="T43" fmla="*/ 166 h 715"/>
              <a:gd name="T44" fmla="*/ 148 w 611"/>
              <a:gd name="T45" fmla="*/ 395 h 715"/>
              <a:gd name="T46" fmla="*/ 121 w 611"/>
              <a:gd name="T47" fmla="*/ 422 h 715"/>
              <a:gd name="T48" fmla="*/ 175 w 611"/>
              <a:gd name="T49" fmla="*/ 422 h 715"/>
              <a:gd name="T50" fmla="*/ 148 w 611"/>
              <a:gd name="T51" fmla="*/ 509 h 715"/>
              <a:gd name="T52" fmla="*/ 121 w 611"/>
              <a:gd name="T53" fmla="*/ 535 h 715"/>
              <a:gd name="T54" fmla="*/ 175 w 611"/>
              <a:gd name="T55" fmla="*/ 535 h 715"/>
              <a:gd name="T56" fmla="*/ 461 w 611"/>
              <a:gd name="T57" fmla="*/ 292 h 715"/>
              <a:gd name="T58" fmla="*/ 228 w 611"/>
              <a:gd name="T59" fmla="*/ 292 h 715"/>
              <a:gd name="T60" fmla="*/ 228 w 611"/>
              <a:gd name="T61" fmla="*/ 325 h 715"/>
              <a:gd name="T62" fmla="*/ 477 w 611"/>
              <a:gd name="T63" fmla="*/ 308 h 715"/>
              <a:gd name="T64" fmla="*/ 148 w 611"/>
              <a:gd name="T65" fmla="*/ 281 h 715"/>
              <a:gd name="T66" fmla="*/ 121 w 611"/>
              <a:gd name="T67" fmla="*/ 308 h 715"/>
              <a:gd name="T68" fmla="*/ 175 w 611"/>
              <a:gd name="T69" fmla="*/ 308 h 715"/>
              <a:gd name="T70" fmla="*/ 461 w 611"/>
              <a:gd name="T71" fmla="*/ 519 h 715"/>
              <a:gd name="T72" fmla="*/ 228 w 611"/>
              <a:gd name="T73" fmla="*/ 519 h 715"/>
              <a:gd name="T74" fmla="*/ 228 w 611"/>
              <a:gd name="T75" fmla="*/ 551 h 715"/>
              <a:gd name="T76" fmla="*/ 477 w 611"/>
              <a:gd name="T77" fmla="*/ 535 h 715"/>
              <a:gd name="T78" fmla="*/ 461 w 611"/>
              <a:gd name="T79" fmla="*/ 406 h 715"/>
              <a:gd name="T80" fmla="*/ 228 w 611"/>
              <a:gd name="T81" fmla="*/ 406 h 715"/>
              <a:gd name="T82" fmla="*/ 228 w 611"/>
              <a:gd name="T83" fmla="*/ 438 h 715"/>
              <a:gd name="T84" fmla="*/ 477 w 611"/>
              <a:gd name="T85" fmla="*/ 422 h 7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11" h="715">
                <a:moveTo>
                  <a:pt x="584" y="112"/>
                </a:moveTo>
                <a:cubicBezTo>
                  <a:pt x="510" y="112"/>
                  <a:pt x="510" y="112"/>
                  <a:pt x="510" y="112"/>
                </a:cubicBezTo>
                <a:cubicBezTo>
                  <a:pt x="510" y="97"/>
                  <a:pt x="510" y="97"/>
                  <a:pt x="510" y="97"/>
                </a:cubicBezTo>
                <a:cubicBezTo>
                  <a:pt x="510" y="88"/>
                  <a:pt x="503" y="81"/>
                  <a:pt x="494" y="81"/>
                </a:cubicBezTo>
                <a:cubicBezTo>
                  <a:pt x="408" y="81"/>
                  <a:pt x="408" y="81"/>
                  <a:pt x="408" y="81"/>
                </a:cubicBezTo>
                <a:cubicBezTo>
                  <a:pt x="403" y="62"/>
                  <a:pt x="393" y="45"/>
                  <a:pt x="380" y="31"/>
                </a:cubicBezTo>
                <a:cubicBezTo>
                  <a:pt x="361" y="12"/>
                  <a:pt x="334" y="0"/>
                  <a:pt x="305" y="0"/>
                </a:cubicBezTo>
                <a:cubicBezTo>
                  <a:pt x="276" y="0"/>
                  <a:pt x="250" y="12"/>
                  <a:pt x="230" y="31"/>
                </a:cubicBezTo>
                <a:cubicBezTo>
                  <a:pt x="217" y="45"/>
                  <a:pt x="207" y="62"/>
                  <a:pt x="202" y="81"/>
                </a:cubicBezTo>
                <a:cubicBezTo>
                  <a:pt x="117" y="81"/>
                  <a:pt x="117" y="81"/>
                  <a:pt x="117" y="81"/>
                </a:cubicBezTo>
                <a:cubicBezTo>
                  <a:pt x="107" y="81"/>
                  <a:pt x="101" y="88"/>
                  <a:pt x="101" y="97"/>
                </a:cubicBezTo>
                <a:cubicBezTo>
                  <a:pt x="101" y="112"/>
                  <a:pt x="101" y="112"/>
                  <a:pt x="101" y="112"/>
                </a:cubicBezTo>
                <a:cubicBezTo>
                  <a:pt x="27" y="112"/>
                  <a:pt x="27" y="112"/>
                  <a:pt x="27" y="112"/>
                </a:cubicBezTo>
                <a:cubicBezTo>
                  <a:pt x="12" y="112"/>
                  <a:pt x="0" y="124"/>
                  <a:pt x="0" y="139"/>
                </a:cubicBezTo>
                <a:cubicBezTo>
                  <a:pt x="0" y="688"/>
                  <a:pt x="0" y="688"/>
                  <a:pt x="0" y="688"/>
                </a:cubicBezTo>
                <a:cubicBezTo>
                  <a:pt x="0" y="703"/>
                  <a:pt x="12" y="715"/>
                  <a:pt x="27" y="715"/>
                </a:cubicBezTo>
                <a:cubicBezTo>
                  <a:pt x="584" y="715"/>
                  <a:pt x="584" y="715"/>
                  <a:pt x="584" y="715"/>
                </a:cubicBezTo>
                <a:cubicBezTo>
                  <a:pt x="599" y="715"/>
                  <a:pt x="611" y="703"/>
                  <a:pt x="611" y="688"/>
                </a:cubicBezTo>
                <a:cubicBezTo>
                  <a:pt x="611" y="139"/>
                  <a:pt x="611" y="139"/>
                  <a:pt x="611" y="139"/>
                </a:cubicBezTo>
                <a:cubicBezTo>
                  <a:pt x="611" y="124"/>
                  <a:pt x="599" y="112"/>
                  <a:pt x="584" y="112"/>
                </a:cubicBezTo>
                <a:close/>
                <a:moveTo>
                  <a:pt x="253" y="54"/>
                </a:moveTo>
                <a:cubicBezTo>
                  <a:pt x="253" y="54"/>
                  <a:pt x="253" y="54"/>
                  <a:pt x="253" y="54"/>
                </a:cubicBezTo>
                <a:cubicBezTo>
                  <a:pt x="266" y="41"/>
                  <a:pt x="285" y="33"/>
                  <a:pt x="305" y="33"/>
                </a:cubicBezTo>
                <a:cubicBezTo>
                  <a:pt x="325" y="33"/>
                  <a:pt x="344" y="41"/>
                  <a:pt x="357" y="54"/>
                </a:cubicBezTo>
                <a:cubicBezTo>
                  <a:pt x="365" y="62"/>
                  <a:pt x="371" y="71"/>
                  <a:pt x="375" y="81"/>
                </a:cubicBezTo>
                <a:cubicBezTo>
                  <a:pt x="236" y="81"/>
                  <a:pt x="236" y="81"/>
                  <a:pt x="236" y="81"/>
                </a:cubicBezTo>
                <a:cubicBezTo>
                  <a:pt x="240" y="71"/>
                  <a:pt x="246" y="62"/>
                  <a:pt x="253" y="54"/>
                </a:cubicBezTo>
                <a:close/>
                <a:moveTo>
                  <a:pt x="133" y="113"/>
                </a:moveTo>
                <a:cubicBezTo>
                  <a:pt x="133" y="113"/>
                  <a:pt x="133" y="113"/>
                  <a:pt x="133" y="113"/>
                </a:cubicBezTo>
                <a:cubicBezTo>
                  <a:pt x="478" y="113"/>
                  <a:pt x="478" y="113"/>
                  <a:pt x="478" y="113"/>
                </a:cubicBezTo>
                <a:cubicBezTo>
                  <a:pt x="478" y="164"/>
                  <a:pt x="478" y="164"/>
                  <a:pt x="478" y="164"/>
                </a:cubicBezTo>
                <a:cubicBezTo>
                  <a:pt x="133" y="164"/>
                  <a:pt x="133" y="164"/>
                  <a:pt x="133" y="164"/>
                </a:cubicBezTo>
                <a:cubicBezTo>
                  <a:pt x="133" y="113"/>
                  <a:pt x="133" y="113"/>
                  <a:pt x="133" y="113"/>
                </a:cubicBezTo>
                <a:close/>
                <a:moveTo>
                  <a:pt x="557" y="661"/>
                </a:moveTo>
                <a:cubicBezTo>
                  <a:pt x="557" y="661"/>
                  <a:pt x="557" y="661"/>
                  <a:pt x="557" y="661"/>
                </a:cubicBezTo>
                <a:cubicBezTo>
                  <a:pt x="54" y="661"/>
                  <a:pt x="54" y="661"/>
                  <a:pt x="54" y="661"/>
                </a:cubicBezTo>
                <a:cubicBezTo>
                  <a:pt x="54" y="166"/>
                  <a:pt x="54" y="166"/>
                  <a:pt x="54" y="166"/>
                </a:cubicBezTo>
                <a:cubicBezTo>
                  <a:pt x="101" y="166"/>
                  <a:pt x="101" y="166"/>
                  <a:pt x="101" y="166"/>
                </a:cubicBezTo>
                <a:cubicBezTo>
                  <a:pt x="101" y="180"/>
                  <a:pt x="101" y="180"/>
                  <a:pt x="101" y="180"/>
                </a:cubicBezTo>
                <a:cubicBezTo>
                  <a:pt x="101" y="189"/>
                  <a:pt x="107" y="196"/>
                  <a:pt x="117" y="196"/>
                </a:cubicBezTo>
                <a:cubicBezTo>
                  <a:pt x="494" y="196"/>
                  <a:pt x="494" y="196"/>
                  <a:pt x="494" y="196"/>
                </a:cubicBezTo>
                <a:cubicBezTo>
                  <a:pt x="503" y="196"/>
                  <a:pt x="510" y="189"/>
                  <a:pt x="510" y="180"/>
                </a:cubicBezTo>
                <a:cubicBezTo>
                  <a:pt x="510" y="166"/>
                  <a:pt x="510" y="166"/>
                  <a:pt x="510" y="166"/>
                </a:cubicBezTo>
                <a:cubicBezTo>
                  <a:pt x="557" y="166"/>
                  <a:pt x="557" y="166"/>
                  <a:pt x="557" y="166"/>
                </a:cubicBezTo>
                <a:cubicBezTo>
                  <a:pt x="557" y="661"/>
                  <a:pt x="557" y="661"/>
                  <a:pt x="557" y="661"/>
                </a:cubicBezTo>
                <a:close/>
                <a:moveTo>
                  <a:pt x="148" y="395"/>
                </a:moveTo>
                <a:cubicBezTo>
                  <a:pt x="148" y="395"/>
                  <a:pt x="148" y="395"/>
                  <a:pt x="148" y="395"/>
                </a:cubicBezTo>
                <a:cubicBezTo>
                  <a:pt x="133" y="395"/>
                  <a:pt x="121" y="407"/>
                  <a:pt x="121" y="422"/>
                </a:cubicBezTo>
                <a:cubicBezTo>
                  <a:pt x="121" y="437"/>
                  <a:pt x="133" y="449"/>
                  <a:pt x="148" y="449"/>
                </a:cubicBezTo>
                <a:cubicBezTo>
                  <a:pt x="163" y="449"/>
                  <a:pt x="175" y="437"/>
                  <a:pt x="175" y="422"/>
                </a:cubicBezTo>
                <a:cubicBezTo>
                  <a:pt x="175" y="407"/>
                  <a:pt x="163" y="395"/>
                  <a:pt x="148" y="395"/>
                </a:cubicBezTo>
                <a:close/>
                <a:moveTo>
                  <a:pt x="148" y="509"/>
                </a:moveTo>
                <a:cubicBezTo>
                  <a:pt x="148" y="509"/>
                  <a:pt x="148" y="509"/>
                  <a:pt x="148" y="509"/>
                </a:cubicBezTo>
                <a:cubicBezTo>
                  <a:pt x="133" y="509"/>
                  <a:pt x="121" y="520"/>
                  <a:pt x="121" y="535"/>
                </a:cubicBezTo>
                <a:cubicBezTo>
                  <a:pt x="121" y="550"/>
                  <a:pt x="133" y="562"/>
                  <a:pt x="148" y="562"/>
                </a:cubicBezTo>
                <a:cubicBezTo>
                  <a:pt x="163" y="562"/>
                  <a:pt x="175" y="550"/>
                  <a:pt x="175" y="535"/>
                </a:cubicBezTo>
                <a:cubicBezTo>
                  <a:pt x="175" y="520"/>
                  <a:pt x="163" y="509"/>
                  <a:pt x="148" y="509"/>
                </a:cubicBezTo>
                <a:close/>
                <a:moveTo>
                  <a:pt x="461" y="292"/>
                </a:moveTo>
                <a:cubicBezTo>
                  <a:pt x="461" y="292"/>
                  <a:pt x="461" y="292"/>
                  <a:pt x="461" y="292"/>
                </a:cubicBezTo>
                <a:cubicBezTo>
                  <a:pt x="228" y="292"/>
                  <a:pt x="228" y="292"/>
                  <a:pt x="228" y="292"/>
                </a:cubicBezTo>
                <a:cubicBezTo>
                  <a:pt x="219" y="292"/>
                  <a:pt x="212" y="300"/>
                  <a:pt x="212" y="308"/>
                </a:cubicBezTo>
                <a:cubicBezTo>
                  <a:pt x="212" y="317"/>
                  <a:pt x="219" y="325"/>
                  <a:pt x="228" y="325"/>
                </a:cubicBezTo>
                <a:cubicBezTo>
                  <a:pt x="461" y="325"/>
                  <a:pt x="461" y="325"/>
                  <a:pt x="461" y="325"/>
                </a:cubicBezTo>
                <a:cubicBezTo>
                  <a:pt x="470" y="325"/>
                  <a:pt x="477" y="317"/>
                  <a:pt x="477" y="308"/>
                </a:cubicBezTo>
                <a:cubicBezTo>
                  <a:pt x="477" y="300"/>
                  <a:pt x="470" y="292"/>
                  <a:pt x="461" y="292"/>
                </a:cubicBezTo>
                <a:close/>
                <a:moveTo>
                  <a:pt x="148" y="281"/>
                </a:moveTo>
                <a:cubicBezTo>
                  <a:pt x="148" y="281"/>
                  <a:pt x="148" y="281"/>
                  <a:pt x="148" y="281"/>
                </a:cubicBezTo>
                <a:cubicBezTo>
                  <a:pt x="133" y="281"/>
                  <a:pt x="121" y="294"/>
                  <a:pt x="121" y="308"/>
                </a:cubicBezTo>
                <a:cubicBezTo>
                  <a:pt x="121" y="323"/>
                  <a:pt x="133" y="336"/>
                  <a:pt x="148" y="336"/>
                </a:cubicBezTo>
                <a:cubicBezTo>
                  <a:pt x="163" y="336"/>
                  <a:pt x="175" y="323"/>
                  <a:pt x="175" y="308"/>
                </a:cubicBezTo>
                <a:cubicBezTo>
                  <a:pt x="175" y="294"/>
                  <a:pt x="163" y="281"/>
                  <a:pt x="148" y="281"/>
                </a:cubicBezTo>
                <a:close/>
                <a:moveTo>
                  <a:pt x="461" y="519"/>
                </a:moveTo>
                <a:cubicBezTo>
                  <a:pt x="461" y="519"/>
                  <a:pt x="461" y="519"/>
                  <a:pt x="461" y="519"/>
                </a:cubicBezTo>
                <a:cubicBezTo>
                  <a:pt x="228" y="519"/>
                  <a:pt x="228" y="519"/>
                  <a:pt x="228" y="519"/>
                </a:cubicBezTo>
                <a:cubicBezTo>
                  <a:pt x="219" y="519"/>
                  <a:pt x="212" y="526"/>
                  <a:pt x="212" y="535"/>
                </a:cubicBezTo>
                <a:cubicBezTo>
                  <a:pt x="212" y="544"/>
                  <a:pt x="219" y="551"/>
                  <a:pt x="228" y="551"/>
                </a:cubicBezTo>
                <a:cubicBezTo>
                  <a:pt x="461" y="551"/>
                  <a:pt x="461" y="551"/>
                  <a:pt x="461" y="551"/>
                </a:cubicBezTo>
                <a:cubicBezTo>
                  <a:pt x="470" y="551"/>
                  <a:pt x="477" y="544"/>
                  <a:pt x="477" y="535"/>
                </a:cubicBezTo>
                <a:cubicBezTo>
                  <a:pt x="477" y="526"/>
                  <a:pt x="470" y="519"/>
                  <a:pt x="461" y="519"/>
                </a:cubicBezTo>
                <a:close/>
                <a:moveTo>
                  <a:pt x="461" y="406"/>
                </a:moveTo>
                <a:cubicBezTo>
                  <a:pt x="461" y="406"/>
                  <a:pt x="461" y="406"/>
                  <a:pt x="461" y="406"/>
                </a:cubicBezTo>
                <a:cubicBezTo>
                  <a:pt x="228" y="406"/>
                  <a:pt x="228" y="406"/>
                  <a:pt x="228" y="406"/>
                </a:cubicBezTo>
                <a:cubicBezTo>
                  <a:pt x="219" y="406"/>
                  <a:pt x="212" y="413"/>
                  <a:pt x="212" y="422"/>
                </a:cubicBezTo>
                <a:cubicBezTo>
                  <a:pt x="212" y="431"/>
                  <a:pt x="219" y="438"/>
                  <a:pt x="228" y="438"/>
                </a:cubicBezTo>
                <a:cubicBezTo>
                  <a:pt x="461" y="438"/>
                  <a:pt x="461" y="438"/>
                  <a:pt x="461" y="438"/>
                </a:cubicBezTo>
                <a:cubicBezTo>
                  <a:pt x="470" y="438"/>
                  <a:pt x="477" y="431"/>
                  <a:pt x="477" y="422"/>
                </a:cubicBezTo>
                <a:cubicBezTo>
                  <a:pt x="477" y="413"/>
                  <a:pt x="470" y="406"/>
                  <a:pt x="461" y="406"/>
                </a:cubicBezTo>
                <a:close/>
              </a:path>
            </a:pathLst>
          </a:custGeom>
          <a:solidFill>
            <a:schemeClr val="bg1">
              <a:lumMod val="50000"/>
            </a:schemeClr>
          </a:solidFill>
          <a:ln>
            <a:noFill/>
          </a:ln>
        </p:spPr>
        <p:txBody>
          <a:bodyPr vert="horz" wrap="square" lIns="91440" tIns="45720" rIns="91440" bIns="45720" numCol="1" anchor="t" anchorCtr="0" compatLnSpc="1"/>
          <a:p>
            <a:endParaRPr lang="zh-CN" altLang="en-US"/>
          </a:p>
        </p:txBody>
      </p:sp>
      <p:sp>
        <p:nvSpPr>
          <p:cNvPr id="67" name="原创设计师QQ598969553             _31"/>
          <p:cNvSpPr>
            <a:spLocks noEditPoints="1"/>
          </p:cNvSpPr>
          <p:nvPr/>
        </p:nvSpPr>
        <p:spPr bwMode="auto">
          <a:xfrm>
            <a:off x="11181168" y="2758759"/>
            <a:ext cx="194541" cy="227813"/>
          </a:xfrm>
          <a:custGeom>
            <a:avLst/>
            <a:gdLst>
              <a:gd name="T0" fmla="*/ 510 w 611"/>
              <a:gd name="T1" fmla="*/ 112 h 715"/>
              <a:gd name="T2" fmla="*/ 494 w 611"/>
              <a:gd name="T3" fmla="*/ 81 h 715"/>
              <a:gd name="T4" fmla="*/ 380 w 611"/>
              <a:gd name="T5" fmla="*/ 31 h 715"/>
              <a:gd name="T6" fmla="*/ 230 w 611"/>
              <a:gd name="T7" fmla="*/ 31 h 715"/>
              <a:gd name="T8" fmla="*/ 117 w 611"/>
              <a:gd name="T9" fmla="*/ 81 h 715"/>
              <a:gd name="T10" fmla="*/ 101 w 611"/>
              <a:gd name="T11" fmla="*/ 112 h 715"/>
              <a:gd name="T12" fmla="*/ 0 w 611"/>
              <a:gd name="T13" fmla="*/ 139 h 715"/>
              <a:gd name="T14" fmla="*/ 27 w 611"/>
              <a:gd name="T15" fmla="*/ 715 h 715"/>
              <a:gd name="T16" fmla="*/ 611 w 611"/>
              <a:gd name="T17" fmla="*/ 688 h 715"/>
              <a:gd name="T18" fmla="*/ 584 w 611"/>
              <a:gd name="T19" fmla="*/ 112 h 715"/>
              <a:gd name="T20" fmla="*/ 253 w 611"/>
              <a:gd name="T21" fmla="*/ 54 h 715"/>
              <a:gd name="T22" fmla="*/ 357 w 611"/>
              <a:gd name="T23" fmla="*/ 54 h 715"/>
              <a:gd name="T24" fmla="*/ 236 w 611"/>
              <a:gd name="T25" fmla="*/ 81 h 715"/>
              <a:gd name="T26" fmla="*/ 133 w 611"/>
              <a:gd name="T27" fmla="*/ 113 h 715"/>
              <a:gd name="T28" fmla="*/ 478 w 611"/>
              <a:gd name="T29" fmla="*/ 113 h 715"/>
              <a:gd name="T30" fmla="*/ 133 w 611"/>
              <a:gd name="T31" fmla="*/ 164 h 715"/>
              <a:gd name="T32" fmla="*/ 557 w 611"/>
              <a:gd name="T33" fmla="*/ 661 h 715"/>
              <a:gd name="T34" fmla="*/ 54 w 611"/>
              <a:gd name="T35" fmla="*/ 661 h 715"/>
              <a:gd name="T36" fmla="*/ 101 w 611"/>
              <a:gd name="T37" fmla="*/ 166 h 715"/>
              <a:gd name="T38" fmla="*/ 117 w 611"/>
              <a:gd name="T39" fmla="*/ 196 h 715"/>
              <a:gd name="T40" fmla="*/ 510 w 611"/>
              <a:gd name="T41" fmla="*/ 180 h 715"/>
              <a:gd name="T42" fmla="*/ 557 w 611"/>
              <a:gd name="T43" fmla="*/ 166 h 715"/>
              <a:gd name="T44" fmla="*/ 148 w 611"/>
              <a:gd name="T45" fmla="*/ 395 h 715"/>
              <a:gd name="T46" fmla="*/ 121 w 611"/>
              <a:gd name="T47" fmla="*/ 422 h 715"/>
              <a:gd name="T48" fmla="*/ 175 w 611"/>
              <a:gd name="T49" fmla="*/ 422 h 715"/>
              <a:gd name="T50" fmla="*/ 148 w 611"/>
              <a:gd name="T51" fmla="*/ 509 h 715"/>
              <a:gd name="T52" fmla="*/ 121 w 611"/>
              <a:gd name="T53" fmla="*/ 535 h 715"/>
              <a:gd name="T54" fmla="*/ 175 w 611"/>
              <a:gd name="T55" fmla="*/ 535 h 715"/>
              <a:gd name="T56" fmla="*/ 461 w 611"/>
              <a:gd name="T57" fmla="*/ 292 h 715"/>
              <a:gd name="T58" fmla="*/ 228 w 611"/>
              <a:gd name="T59" fmla="*/ 292 h 715"/>
              <a:gd name="T60" fmla="*/ 228 w 611"/>
              <a:gd name="T61" fmla="*/ 325 h 715"/>
              <a:gd name="T62" fmla="*/ 477 w 611"/>
              <a:gd name="T63" fmla="*/ 308 h 715"/>
              <a:gd name="T64" fmla="*/ 148 w 611"/>
              <a:gd name="T65" fmla="*/ 281 h 715"/>
              <a:gd name="T66" fmla="*/ 121 w 611"/>
              <a:gd name="T67" fmla="*/ 308 h 715"/>
              <a:gd name="T68" fmla="*/ 175 w 611"/>
              <a:gd name="T69" fmla="*/ 308 h 715"/>
              <a:gd name="T70" fmla="*/ 461 w 611"/>
              <a:gd name="T71" fmla="*/ 519 h 715"/>
              <a:gd name="T72" fmla="*/ 228 w 611"/>
              <a:gd name="T73" fmla="*/ 519 h 715"/>
              <a:gd name="T74" fmla="*/ 228 w 611"/>
              <a:gd name="T75" fmla="*/ 551 h 715"/>
              <a:gd name="T76" fmla="*/ 477 w 611"/>
              <a:gd name="T77" fmla="*/ 535 h 715"/>
              <a:gd name="T78" fmla="*/ 461 w 611"/>
              <a:gd name="T79" fmla="*/ 406 h 715"/>
              <a:gd name="T80" fmla="*/ 228 w 611"/>
              <a:gd name="T81" fmla="*/ 406 h 715"/>
              <a:gd name="T82" fmla="*/ 228 w 611"/>
              <a:gd name="T83" fmla="*/ 438 h 715"/>
              <a:gd name="T84" fmla="*/ 477 w 611"/>
              <a:gd name="T85" fmla="*/ 422 h 7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11" h="715">
                <a:moveTo>
                  <a:pt x="584" y="112"/>
                </a:moveTo>
                <a:cubicBezTo>
                  <a:pt x="510" y="112"/>
                  <a:pt x="510" y="112"/>
                  <a:pt x="510" y="112"/>
                </a:cubicBezTo>
                <a:cubicBezTo>
                  <a:pt x="510" y="97"/>
                  <a:pt x="510" y="97"/>
                  <a:pt x="510" y="97"/>
                </a:cubicBezTo>
                <a:cubicBezTo>
                  <a:pt x="510" y="88"/>
                  <a:pt x="503" y="81"/>
                  <a:pt x="494" y="81"/>
                </a:cubicBezTo>
                <a:cubicBezTo>
                  <a:pt x="408" y="81"/>
                  <a:pt x="408" y="81"/>
                  <a:pt x="408" y="81"/>
                </a:cubicBezTo>
                <a:cubicBezTo>
                  <a:pt x="403" y="62"/>
                  <a:pt x="393" y="45"/>
                  <a:pt x="380" y="31"/>
                </a:cubicBezTo>
                <a:cubicBezTo>
                  <a:pt x="361" y="12"/>
                  <a:pt x="334" y="0"/>
                  <a:pt x="305" y="0"/>
                </a:cubicBezTo>
                <a:cubicBezTo>
                  <a:pt x="276" y="0"/>
                  <a:pt x="250" y="12"/>
                  <a:pt x="230" y="31"/>
                </a:cubicBezTo>
                <a:cubicBezTo>
                  <a:pt x="217" y="45"/>
                  <a:pt x="207" y="62"/>
                  <a:pt x="202" y="81"/>
                </a:cubicBezTo>
                <a:cubicBezTo>
                  <a:pt x="117" y="81"/>
                  <a:pt x="117" y="81"/>
                  <a:pt x="117" y="81"/>
                </a:cubicBezTo>
                <a:cubicBezTo>
                  <a:pt x="107" y="81"/>
                  <a:pt x="101" y="88"/>
                  <a:pt x="101" y="97"/>
                </a:cubicBezTo>
                <a:cubicBezTo>
                  <a:pt x="101" y="112"/>
                  <a:pt x="101" y="112"/>
                  <a:pt x="101" y="112"/>
                </a:cubicBezTo>
                <a:cubicBezTo>
                  <a:pt x="27" y="112"/>
                  <a:pt x="27" y="112"/>
                  <a:pt x="27" y="112"/>
                </a:cubicBezTo>
                <a:cubicBezTo>
                  <a:pt x="12" y="112"/>
                  <a:pt x="0" y="124"/>
                  <a:pt x="0" y="139"/>
                </a:cubicBezTo>
                <a:cubicBezTo>
                  <a:pt x="0" y="688"/>
                  <a:pt x="0" y="688"/>
                  <a:pt x="0" y="688"/>
                </a:cubicBezTo>
                <a:cubicBezTo>
                  <a:pt x="0" y="703"/>
                  <a:pt x="12" y="715"/>
                  <a:pt x="27" y="715"/>
                </a:cubicBezTo>
                <a:cubicBezTo>
                  <a:pt x="584" y="715"/>
                  <a:pt x="584" y="715"/>
                  <a:pt x="584" y="715"/>
                </a:cubicBezTo>
                <a:cubicBezTo>
                  <a:pt x="599" y="715"/>
                  <a:pt x="611" y="703"/>
                  <a:pt x="611" y="688"/>
                </a:cubicBezTo>
                <a:cubicBezTo>
                  <a:pt x="611" y="139"/>
                  <a:pt x="611" y="139"/>
                  <a:pt x="611" y="139"/>
                </a:cubicBezTo>
                <a:cubicBezTo>
                  <a:pt x="611" y="124"/>
                  <a:pt x="599" y="112"/>
                  <a:pt x="584" y="112"/>
                </a:cubicBezTo>
                <a:close/>
                <a:moveTo>
                  <a:pt x="253" y="54"/>
                </a:moveTo>
                <a:cubicBezTo>
                  <a:pt x="253" y="54"/>
                  <a:pt x="253" y="54"/>
                  <a:pt x="253" y="54"/>
                </a:cubicBezTo>
                <a:cubicBezTo>
                  <a:pt x="266" y="41"/>
                  <a:pt x="285" y="33"/>
                  <a:pt x="305" y="33"/>
                </a:cubicBezTo>
                <a:cubicBezTo>
                  <a:pt x="325" y="33"/>
                  <a:pt x="344" y="41"/>
                  <a:pt x="357" y="54"/>
                </a:cubicBezTo>
                <a:cubicBezTo>
                  <a:pt x="365" y="62"/>
                  <a:pt x="371" y="71"/>
                  <a:pt x="375" y="81"/>
                </a:cubicBezTo>
                <a:cubicBezTo>
                  <a:pt x="236" y="81"/>
                  <a:pt x="236" y="81"/>
                  <a:pt x="236" y="81"/>
                </a:cubicBezTo>
                <a:cubicBezTo>
                  <a:pt x="240" y="71"/>
                  <a:pt x="246" y="62"/>
                  <a:pt x="253" y="54"/>
                </a:cubicBezTo>
                <a:close/>
                <a:moveTo>
                  <a:pt x="133" y="113"/>
                </a:moveTo>
                <a:cubicBezTo>
                  <a:pt x="133" y="113"/>
                  <a:pt x="133" y="113"/>
                  <a:pt x="133" y="113"/>
                </a:cubicBezTo>
                <a:cubicBezTo>
                  <a:pt x="478" y="113"/>
                  <a:pt x="478" y="113"/>
                  <a:pt x="478" y="113"/>
                </a:cubicBezTo>
                <a:cubicBezTo>
                  <a:pt x="478" y="164"/>
                  <a:pt x="478" y="164"/>
                  <a:pt x="478" y="164"/>
                </a:cubicBezTo>
                <a:cubicBezTo>
                  <a:pt x="133" y="164"/>
                  <a:pt x="133" y="164"/>
                  <a:pt x="133" y="164"/>
                </a:cubicBezTo>
                <a:cubicBezTo>
                  <a:pt x="133" y="113"/>
                  <a:pt x="133" y="113"/>
                  <a:pt x="133" y="113"/>
                </a:cubicBezTo>
                <a:close/>
                <a:moveTo>
                  <a:pt x="557" y="661"/>
                </a:moveTo>
                <a:cubicBezTo>
                  <a:pt x="557" y="661"/>
                  <a:pt x="557" y="661"/>
                  <a:pt x="557" y="661"/>
                </a:cubicBezTo>
                <a:cubicBezTo>
                  <a:pt x="54" y="661"/>
                  <a:pt x="54" y="661"/>
                  <a:pt x="54" y="661"/>
                </a:cubicBezTo>
                <a:cubicBezTo>
                  <a:pt x="54" y="166"/>
                  <a:pt x="54" y="166"/>
                  <a:pt x="54" y="166"/>
                </a:cubicBezTo>
                <a:cubicBezTo>
                  <a:pt x="101" y="166"/>
                  <a:pt x="101" y="166"/>
                  <a:pt x="101" y="166"/>
                </a:cubicBezTo>
                <a:cubicBezTo>
                  <a:pt x="101" y="180"/>
                  <a:pt x="101" y="180"/>
                  <a:pt x="101" y="180"/>
                </a:cubicBezTo>
                <a:cubicBezTo>
                  <a:pt x="101" y="189"/>
                  <a:pt x="107" y="196"/>
                  <a:pt x="117" y="196"/>
                </a:cubicBezTo>
                <a:cubicBezTo>
                  <a:pt x="494" y="196"/>
                  <a:pt x="494" y="196"/>
                  <a:pt x="494" y="196"/>
                </a:cubicBezTo>
                <a:cubicBezTo>
                  <a:pt x="503" y="196"/>
                  <a:pt x="510" y="189"/>
                  <a:pt x="510" y="180"/>
                </a:cubicBezTo>
                <a:cubicBezTo>
                  <a:pt x="510" y="166"/>
                  <a:pt x="510" y="166"/>
                  <a:pt x="510" y="166"/>
                </a:cubicBezTo>
                <a:cubicBezTo>
                  <a:pt x="557" y="166"/>
                  <a:pt x="557" y="166"/>
                  <a:pt x="557" y="166"/>
                </a:cubicBezTo>
                <a:cubicBezTo>
                  <a:pt x="557" y="661"/>
                  <a:pt x="557" y="661"/>
                  <a:pt x="557" y="661"/>
                </a:cubicBezTo>
                <a:close/>
                <a:moveTo>
                  <a:pt x="148" y="395"/>
                </a:moveTo>
                <a:cubicBezTo>
                  <a:pt x="148" y="395"/>
                  <a:pt x="148" y="395"/>
                  <a:pt x="148" y="395"/>
                </a:cubicBezTo>
                <a:cubicBezTo>
                  <a:pt x="133" y="395"/>
                  <a:pt x="121" y="407"/>
                  <a:pt x="121" y="422"/>
                </a:cubicBezTo>
                <a:cubicBezTo>
                  <a:pt x="121" y="437"/>
                  <a:pt x="133" y="449"/>
                  <a:pt x="148" y="449"/>
                </a:cubicBezTo>
                <a:cubicBezTo>
                  <a:pt x="163" y="449"/>
                  <a:pt x="175" y="437"/>
                  <a:pt x="175" y="422"/>
                </a:cubicBezTo>
                <a:cubicBezTo>
                  <a:pt x="175" y="407"/>
                  <a:pt x="163" y="395"/>
                  <a:pt x="148" y="395"/>
                </a:cubicBezTo>
                <a:close/>
                <a:moveTo>
                  <a:pt x="148" y="509"/>
                </a:moveTo>
                <a:cubicBezTo>
                  <a:pt x="148" y="509"/>
                  <a:pt x="148" y="509"/>
                  <a:pt x="148" y="509"/>
                </a:cubicBezTo>
                <a:cubicBezTo>
                  <a:pt x="133" y="509"/>
                  <a:pt x="121" y="520"/>
                  <a:pt x="121" y="535"/>
                </a:cubicBezTo>
                <a:cubicBezTo>
                  <a:pt x="121" y="550"/>
                  <a:pt x="133" y="562"/>
                  <a:pt x="148" y="562"/>
                </a:cubicBezTo>
                <a:cubicBezTo>
                  <a:pt x="163" y="562"/>
                  <a:pt x="175" y="550"/>
                  <a:pt x="175" y="535"/>
                </a:cubicBezTo>
                <a:cubicBezTo>
                  <a:pt x="175" y="520"/>
                  <a:pt x="163" y="509"/>
                  <a:pt x="148" y="509"/>
                </a:cubicBezTo>
                <a:close/>
                <a:moveTo>
                  <a:pt x="461" y="292"/>
                </a:moveTo>
                <a:cubicBezTo>
                  <a:pt x="461" y="292"/>
                  <a:pt x="461" y="292"/>
                  <a:pt x="461" y="292"/>
                </a:cubicBezTo>
                <a:cubicBezTo>
                  <a:pt x="228" y="292"/>
                  <a:pt x="228" y="292"/>
                  <a:pt x="228" y="292"/>
                </a:cubicBezTo>
                <a:cubicBezTo>
                  <a:pt x="219" y="292"/>
                  <a:pt x="212" y="300"/>
                  <a:pt x="212" y="308"/>
                </a:cubicBezTo>
                <a:cubicBezTo>
                  <a:pt x="212" y="317"/>
                  <a:pt x="219" y="325"/>
                  <a:pt x="228" y="325"/>
                </a:cubicBezTo>
                <a:cubicBezTo>
                  <a:pt x="461" y="325"/>
                  <a:pt x="461" y="325"/>
                  <a:pt x="461" y="325"/>
                </a:cubicBezTo>
                <a:cubicBezTo>
                  <a:pt x="470" y="325"/>
                  <a:pt x="477" y="317"/>
                  <a:pt x="477" y="308"/>
                </a:cubicBezTo>
                <a:cubicBezTo>
                  <a:pt x="477" y="300"/>
                  <a:pt x="470" y="292"/>
                  <a:pt x="461" y="292"/>
                </a:cubicBezTo>
                <a:close/>
                <a:moveTo>
                  <a:pt x="148" y="281"/>
                </a:moveTo>
                <a:cubicBezTo>
                  <a:pt x="148" y="281"/>
                  <a:pt x="148" y="281"/>
                  <a:pt x="148" y="281"/>
                </a:cubicBezTo>
                <a:cubicBezTo>
                  <a:pt x="133" y="281"/>
                  <a:pt x="121" y="294"/>
                  <a:pt x="121" y="308"/>
                </a:cubicBezTo>
                <a:cubicBezTo>
                  <a:pt x="121" y="323"/>
                  <a:pt x="133" y="336"/>
                  <a:pt x="148" y="336"/>
                </a:cubicBezTo>
                <a:cubicBezTo>
                  <a:pt x="163" y="336"/>
                  <a:pt x="175" y="323"/>
                  <a:pt x="175" y="308"/>
                </a:cubicBezTo>
                <a:cubicBezTo>
                  <a:pt x="175" y="294"/>
                  <a:pt x="163" y="281"/>
                  <a:pt x="148" y="281"/>
                </a:cubicBezTo>
                <a:close/>
                <a:moveTo>
                  <a:pt x="461" y="519"/>
                </a:moveTo>
                <a:cubicBezTo>
                  <a:pt x="461" y="519"/>
                  <a:pt x="461" y="519"/>
                  <a:pt x="461" y="519"/>
                </a:cubicBezTo>
                <a:cubicBezTo>
                  <a:pt x="228" y="519"/>
                  <a:pt x="228" y="519"/>
                  <a:pt x="228" y="519"/>
                </a:cubicBezTo>
                <a:cubicBezTo>
                  <a:pt x="219" y="519"/>
                  <a:pt x="212" y="526"/>
                  <a:pt x="212" y="535"/>
                </a:cubicBezTo>
                <a:cubicBezTo>
                  <a:pt x="212" y="544"/>
                  <a:pt x="219" y="551"/>
                  <a:pt x="228" y="551"/>
                </a:cubicBezTo>
                <a:cubicBezTo>
                  <a:pt x="461" y="551"/>
                  <a:pt x="461" y="551"/>
                  <a:pt x="461" y="551"/>
                </a:cubicBezTo>
                <a:cubicBezTo>
                  <a:pt x="470" y="551"/>
                  <a:pt x="477" y="544"/>
                  <a:pt x="477" y="535"/>
                </a:cubicBezTo>
                <a:cubicBezTo>
                  <a:pt x="477" y="526"/>
                  <a:pt x="470" y="519"/>
                  <a:pt x="461" y="519"/>
                </a:cubicBezTo>
                <a:close/>
                <a:moveTo>
                  <a:pt x="461" y="406"/>
                </a:moveTo>
                <a:cubicBezTo>
                  <a:pt x="461" y="406"/>
                  <a:pt x="461" y="406"/>
                  <a:pt x="461" y="406"/>
                </a:cubicBezTo>
                <a:cubicBezTo>
                  <a:pt x="228" y="406"/>
                  <a:pt x="228" y="406"/>
                  <a:pt x="228" y="406"/>
                </a:cubicBezTo>
                <a:cubicBezTo>
                  <a:pt x="219" y="406"/>
                  <a:pt x="212" y="413"/>
                  <a:pt x="212" y="422"/>
                </a:cubicBezTo>
                <a:cubicBezTo>
                  <a:pt x="212" y="431"/>
                  <a:pt x="219" y="438"/>
                  <a:pt x="228" y="438"/>
                </a:cubicBezTo>
                <a:cubicBezTo>
                  <a:pt x="461" y="438"/>
                  <a:pt x="461" y="438"/>
                  <a:pt x="461" y="438"/>
                </a:cubicBezTo>
                <a:cubicBezTo>
                  <a:pt x="470" y="438"/>
                  <a:pt x="477" y="431"/>
                  <a:pt x="477" y="422"/>
                </a:cubicBezTo>
                <a:cubicBezTo>
                  <a:pt x="477" y="413"/>
                  <a:pt x="470" y="406"/>
                  <a:pt x="461" y="406"/>
                </a:cubicBezTo>
                <a:close/>
              </a:path>
            </a:pathLst>
          </a:custGeom>
          <a:solidFill>
            <a:schemeClr val="bg1">
              <a:lumMod val="50000"/>
            </a:schemeClr>
          </a:solidFill>
          <a:ln>
            <a:noFill/>
          </a:ln>
        </p:spPr>
        <p:txBody>
          <a:bodyPr vert="horz" wrap="square" lIns="91440" tIns="45720" rIns="91440" bIns="45720" numCol="1" anchor="t" anchorCtr="0" compatLnSpc="1"/>
          <a:p>
            <a:endParaRPr lang="zh-CN" altLang="en-US"/>
          </a:p>
        </p:txBody>
      </p:sp>
      <p:sp>
        <p:nvSpPr>
          <p:cNvPr id="68" name="原创设计师QQ598969553             _31"/>
          <p:cNvSpPr>
            <a:spLocks noEditPoints="1"/>
          </p:cNvSpPr>
          <p:nvPr/>
        </p:nvSpPr>
        <p:spPr bwMode="auto">
          <a:xfrm>
            <a:off x="8321128" y="5458144"/>
            <a:ext cx="194541" cy="227813"/>
          </a:xfrm>
          <a:custGeom>
            <a:avLst/>
            <a:gdLst>
              <a:gd name="T0" fmla="*/ 510 w 611"/>
              <a:gd name="T1" fmla="*/ 112 h 715"/>
              <a:gd name="T2" fmla="*/ 494 w 611"/>
              <a:gd name="T3" fmla="*/ 81 h 715"/>
              <a:gd name="T4" fmla="*/ 380 w 611"/>
              <a:gd name="T5" fmla="*/ 31 h 715"/>
              <a:gd name="T6" fmla="*/ 230 w 611"/>
              <a:gd name="T7" fmla="*/ 31 h 715"/>
              <a:gd name="T8" fmla="*/ 117 w 611"/>
              <a:gd name="T9" fmla="*/ 81 h 715"/>
              <a:gd name="T10" fmla="*/ 101 w 611"/>
              <a:gd name="T11" fmla="*/ 112 h 715"/>
              <a:gd name="T12" fmla="*/ 0 w 611"/>
              <a:gd name="T13" fmla="*/ 139 h 715"/>
              <a:gd name="T14" fmla="*/ 27 w 611"/>
              <a:gd name="T15" fmla="*/ 715 h 715"/>
              <a:gd name="T16" fmla="*/ 611 w 611"/>
              <a:gd name="T17" fmla="*/ 688 h 715"/>
              <a:gd name="T18" fmla="*/ 584 w 611"/>
              <a:gd name="T19" fmla="*/ 112 h 715"/>
              <a:gd name="T20" fmla="*/ 253 w 611"/>
              <a:gd name="T21" fmla="*/ 54 h 715"/>
              <a:gd name="T22" fmla="*/ 357 w 611"/>
              <a:gd name="T23" fmla="*/ 54 h 715"/>
              <a:gd name="T24" fmla="*/ 236 w 611"/>
              <a:gd name="T25" fmla="*/ 81 h 715"/>
              <a:gd name="T26" fmla="*/ 133 w 611"/>
              <a:gd name="T27" fmla="*/ 113 h 715"/>
              <a:gd name="T28" fmla="*/ 478 w 611"/>
              <a:gd name="T29" fmla="*/ 113 h 715"/>
              <a:gd name="T30" fmla="*/ 133 w 611"/>
              <a:gd name="T31" fmla="*/ 164 h 715"/>
              <a:gd name="T32" fmla="*/ 557 w 611"/>
              <a:gd name="T33" fmla="*/ 661 h 715"/>
              <a:gd name="T34" fmla="*/ 54 w 611"/>
              <a:gd name="T35" fmla="*/ 661 h 715"/>
              <a:gd name="T36" fmla="*/ 101 w 611"/>
              <a:gd name="T37" fmla="*/ 166 h 715"/>
              <a:gd name="T38" fmla="*/ 117 w 611"/>
              <a:gd name="T39" fmla="*/ 196 h 715"/>
              <a:gd name="T40" fmla="*/ 510 w 611"/>
              <a:gd name="T41" fmla="*/ 180 h 715"/>
              <a:gd name="T42" fmla="*/ 557 w 611"/>
              <a:gd name="T43" fmla="*/ 166 h 715"/>
              <a:gd name="T44" fmla="*/ 148 w 611"/>
              <a:gd name="T45" fmla="*/ 395 h 715"/>
              <a:gd name="T46" fmla="*/ 121 w 611"/>
              <a:gd name="T47" fmla="*/ 422 h 715"/>
              <a:gd name="T48" fmla="*/ 175 w 611"/>
              <a:gd name="T49" fmla="*/ 422 h 715"/>
              <a:gd name="T50" fmla="*/ 148 w 611"/>
              <a:gd name="T51" fmla="*/ 509 h 715"/>
              <a:gd name="T52" fmla="*/ 121 w 611"/>
              <a:gd name="T53" fmla="*/ 535 h 715"/>
              <a:gd name="T54" fmla="*/ 175 w 611"/>
              <a:gd name="T55" fmla="*/ 535 h 715"/>
              <a:gd name="T56" fmla="*/ 461 w 611"/>
              <a:gd name="T57" fmla="*/ 292 h 715"/>
              <a:gd name="T58" fmla="*/ 228 w 611"/>
              <a:gd name="T59" fmla="*/ 292 h 715"/>
              <a:gd name="T60" fmla="*/ 228 w 611"/>
              <a:gd name="T61" fmla="*/ 325 h 715"/>
              <a:gd name="T62" fmla="*/ 477 w 611"/>
              <a:gd name="T63" fmla="*/ 308 h 715"/>
              <a:gd name="T64" fmla="*/ 148 w 611"/>
              <a:gd name="T65" fmla="*/ 281 h 715"/>
              <a:gd name="T66" fmla="*/ 121 w 611"/>
              <a:gd name="T67" fmla="*/ 308 h 715"/>
              <a:gd name="T68" fmla="*/ 175 w 611"/>
              <a:gd name="T69" fmla="*/ 308 h 715"/>
              <a:gd name="T70" fmla="*/ 461 w 611"/>
              <a:gd name="T71" fmla="*/ 519 h 715"/>
              <a:gd name="T72" fmla="*/ 228 w 611"/>
              <a:gd name="T73" fmla="*/ 519 h 715"/>
              <a:gd name="T74" fmla="*/ 228 w 611"/>
              <a:gd name="T75" fmla="*/ 551 h 715"/>
              <a:gd name="T76" fmla="*/ 477 w 611"/>
              <a:gd name="T77" fmla="*/ 535 h 715"/>
              <a:gd name="T78" fmla="*/ 461 w 611"/>
              <a:gd name="T79" fmla="*/ 406 h 715"/>
              <a:gd name="T80" fmla="*/ 228 w 611"/>
              <a:gd name="T81" fmla="*/ 406 h 715"/>
              <a:gd name="T82" fmla="*/ 228 w 611"/>
              <a:gd name="T83" fmla="*/ 438 h 715"/>
              <a:gd name="T84" fmla="*/ 477 w 611"/>
              <a:gd name="T85" fmla="*/ 422 h 7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11" h="715">
                <a:moveTo>
                  <a:pt x="584" y="112"/>
                </a:moveTo>
                <a:cubicBezTo>
                  <a:pt x="510" y="112"/>
                  <a:pt x="510" y="112"/>
                  <a:pt x="510" y="112"/>
                </a:cubicBezTo>
                <a:cubicBezTo>
                  <a:pt x="510" y="97"/>
                  <a:pt x="510" y="97"/>
                  <a:pt x="510" y="97"/>
                </a:cubicBezTo>
                <a:cubicBezTo>
                  <a:pt x="510" y="88"/>
                  <a:pt x="503" y="81"/>
                  <a:pt x="494" y="81"/>
                </a:cubicBezTo>
                <a:cubicBezTo>
                  <a:pt x="408" y="81"/>
                  <a:pt x="408" y="81"/>
                  <a:pt x="408" y="81"/>
                </a:cubicBezTo>
                <a:cubicBezTo>
                  <a:pt x="403" y="62"/>
                  <a:pt x="393" y="45"/>
                  <a:pt x="380" y="31"/>
                </a:cubicBezTo>
                <a:cubicBezTo>
                  <a:pt x="361" y="12"/>
                  <a:pt x="334" y="0"/>
                  <a:pt x="305" y="0"/>
                </a:cubicBezTo>
                <a:cubicBezTo>
                  <a:pt x="276" y="0"/>
                  <a:pt x="250" y="12"/>
                  <a:pt x="230" y="31"/>
                </a:cubicBezTo>
                <a:cubicBezTo>
                  <a:pt x="217" y="45"/>
                  <a:pt x="207" y="62"/>
                  <a:pt x="202" y="81"/>
                </a:cubicBezTo>
                <a:cubicBezTo>
                  <a:pt x="117" y="81"/>
                  <a:pt x="117" y="81"/>
                  <a:pt x="117" y="81"/>
                </a:cubicBezTo>
                <a:cubicBezTo>
                  <a:pt x="107" y="81"/>
                  <a:pt x="101" y="88"/>
                  <a:pt x="101" y="97"/>
                </a:cubicBezTo>
                <a:cubicBezTo>
                  <a:pt x="101" y="112"/>
                  <a:pt x="101" y="112"/>
                  <a:pt x="101" y="112"/>
                </a:cubicBezTo>
                <a:cubicBezTo>
                  <a:pt x="27" y="112"/>
                  <a:pt x="27" y="112"/>
                  <a:pt x="27" y="112"/>
                </a:cubicBezTo>
                <a:cubicBezTo>
                  <a:pt x="12" y="112"/>
                  <a:pt x="0" y="124"/>
                  <a:pt x="0" y="139"/>
                </a:cubicBezTo>
                <a:cubicBezTo>
                  <a:pt x="0" y="688"/>
                  <a:pt x="0" y="688"/>
                  <a:pt x="0" y="688"/>
                </a:cubicBezTo>
                <a:cubicBezTo>
                  <a:pt x="0" y="703"/>
                  <a:pt x="12" y="715"/>
                  <a:pt x="27" y="715"/>
                </a:cubicBezTo>
                <a:cubicBezTo>
                  <a:pt x="584" y="715"/>
                  <a:pt x="584" y="715"/>
                  <a:pt x="584" y="715"/>
                </a:cubicBezTo>
                <a:cubicBezTo>
                  <a:pt x="599" y="715"/>
                  <a:pt x="611" y="703"/>
                  <a:pt x="611" y="688"/>
                </a:cubicBezTo>
                <a:cubicBezTo>
                  <a:pt x="611" y="139"/>
                  <a:pt x="611" y="139"/>
                  <a:pt x="611" y="139"/>
                </a:cubicBezTo>
                <a:cubicBezTo>
                  <a:pt x="611" y="124"/>
                  <a:pt x="599" y="112"/>
                  <a:pt x="584" y="112"/>
                </a:cubicBezTo>
                <a:close/>
                <a:moveTo>
                  <a:pt x="253" y="54"/>
                </a:moveTo>
                <a:cubicBezTo>
                  <a:pt x="253" y="54"/>
                  <a:pt x="253" y="54"/>
                  <a:pt x="253" y="54"/>
                </a:cubicBezTo>
                <a:cubicBezTo>
                  <a:pt x="266" y="41"/>
                  <a:pt x="285" y="33"/>
                  <a:pt x="305" y="33"/>
                </a:cubicBezTo>
                <a:cubicBezTo>
                  <a:pt x="325" y="33"/>
                  <a:pt x="344" y="41"/>
                  <a:pt x="357" y="54"/>
                </a:cubicBezTo>
                <a:cubicBezTo>
                  <a:pt x="365" y="62"/>
                  <a:pt x="371" y="71"/>
                  <a:pt x="375" y="81"/>
                </a:cubicBezTo>
                <a:cubicBezTo>
                  <a:pt x="236" y="81"/>
                  <a:pt x="236" y="81"/>
                  <a:pt x="236" y="81"/>
                </a:cubicBezTo>
                <a:cubicBezTo>
                  <a:pt x="240" y="71"/>
                  <a:pt x="246" y="62"/>
                  <a:pt x="253" y="54"/>
                </a:cubicBezTo>
                <a:close/>
                <a:moveTo>
                  <a:pt x="133" y="113"/>
                </a:moveTo>
                <a:cubicBezTo>
                  <a:pt x="133" y="113"/>
                  <a:pt x="133" y="113"/>
                  <a:pt x="133" y="113"/>
                </a:cubicBezTo>
                <a:cubicBezTo>
                  <a:pt x="478" y="113"/>
                  <a:pt x="478" y="113"/>
                  <a:pt x="478" y="113"/>
                </a:cubicBezTo>
                <a:cubicBezTo>
                  <a:pt x="478" y="164"/>
                  <a:pt x="478" y="164"/>
                  <a:pt x="478" y="164"/>
                </a:cubicBezTo>
                <a:cubicBezTo>
                  <a:pt x="133" y="164"/>
                  <a:pt x="133" y="164"/>
                  <a:pt x="133" y="164"/>
                </a:cubicBezTo>
                <a:cubicBezTo>
                  <a:pt x="133" y="113"/>
                  <a:pt x="133" y="113"/>
                  <a:pt x="133" y="113"/>
                </a:cubicBezTo>
                <a:close/>
                <a:moveTo>
                  <a:pt x="557" y="661"/>
                </a:moveTo>
                <a:cubicBezTo>
                  <a:pt x="557" y="661"/>
                  <a:pt x="557" y="661"/>
                  <a:pt x="557" y="661"/>
                </a:cubicBezTo>
                <a:cubicBezTo>
                  <a:pt x="54" y="661"/>
                  <a:pt x="54" y="661"/>
                  <a:pt x="54" y="661"/>
                </a:cubicBezTo>
                <a:cubicBezTo>
                  <a:pt x="54" y="166"/>
                  <a:pt x="54" y="166"/>
                  <a:pt x="54" y="166"/>
                </a:cubicBezTo>
                <a:cubicBezTo>
                  <a:pt x="101" y="166"/>
                  <a:pt x="101" y="166"/>
                  <a:pt x="101" y="166"/>
                </a:cubicBezTo>
                <a:cubicBezTo>
                  <a:pt x="101" y="180"/>
                  <a:pt x="101" y="180"/>
                  <a:pt x="101" y="180"/>
                </a:cubicBezTo>
                <a:cubicBezTo>
                  <a:pt x="101" y="189"/>
                  <a:pt x="107" y="196"/>
                  <a:pt x="117" y="196"/>
                </a:cubicBezTo>
                <a:cubicBezTo>
                  <a:pt x="494" y="196"/>
                  <a:pt x="494" y="196"/>
                  <a:pt x="494" y="196"/>
                </a:cubicBezTo>
                <a:cubicBezTo>
                  <a:pt x="503" y="196"/>
                  <a:pt x="510" y="189"/>
                  <a:pt x="510" y="180"/>
                </a:cubicBezTo>
                <a:cubicBezTo>
                  <a:pt x="510" y="166"/>
                  <a:pt x="510" y="166"/>
                  <a:pt x="510" y="166"/>
                </a:cubicBezTo>
                <a:cubicBezTo>
                  <a:pt x="557" y="166"/>
                  <a:pt x="557" y="166"/>
                  <a:pt x="557" y="166"/>
                </a:cubicBezTo>
                <a:cubicBezTo>
                  <a:pt x="557" y="661"/>
                  <a:pt x="557" y="661"/>
                  <a:pt x="557" y="661"/>
                </a:cubicBezTo>
                <a:close/>
                <a:moveTo>
                  <a:pt x="148" y="395"/>
                </a:moveTo>
                <a:cubicBezTo>
                  <a:pt x="148" y="395"/>
                  <a:pt x="148" y="395"/>
                  <a:pt x="148" y="395"/>
                </a:cubicBezTo>
                <a:cubicBezTo>
                  <a:pt x="133" y="395"/>
                  <a:pt x="121" y="407"/>
                  <a:pt x="121" y="422"/>
                </a:cubicBezTo>
                <a:cubicBezTo>
                  <a:pt x="121" y="437"/>
                  <a:pt x="133" y="449"/>
                  <a:pt x="148" y="449"/>
                </a:cubicBezTo>
                <a:cubicBezTo>
                  <a:pt x="163" y="449"/>
                  <a:pt x="175" y="437"/>
                  <a:pt x="175" y="422"/>
                </a:cubicBezTo>
                <a:cubicBezTo>
                  <a:pt x="175" y="407"/>
                  <a:pt x="163" y="395"/>
                  <a:pt x="148" y="395"/>
                </a:cubicBezTo>
                <a:close/>
                <a:moveTo>
                  <a:pt x="148" y="509"/>
                </a:moveTo>
                <a:cubicBezTo>
                  <a:pt x="148" y="509"/>
                  <a:pt x="148" y="509"/>
                  <a:pt x="148" y="509"/>
                </a:cubicBezTo>
                <a:cubicBezTo>
                  <a:pt x="133" y="509"/>
                  <a:pt x="121" y="520"/>
                  <a:pt x="121" y="535"/>
                </a:cubicBezTo>
                <a:cubicBezTo>
                  <a:pt x="121" y="550"/>
                  <a:pt x="133" y="562"/>
                  <a:pt x="148" y="562"/>
                </a:cubicBezTo>
                <a:cubicBezTo>
                  <a:pt x="163" y="562"/>
                  <a:pt x="175" y="550"/>
                  <a:pt x="175" y="535"/>
                </a:cubicBezTo>
                <a:cubicBezTo>
                  <a:pt x="175" y="520"/>
                  <a:pt x="163" y="509"/>
                  <a:pt x="148" y="509"/>
                </a:cubicBezTo>
                <a:close/>
                <a:moveTo>
                  <a:pt x="461" y="292"/>
                </a:moveTo>
                <a:cubicBezTo>
                  <a:pt x="461" y="292"/>
                  <a:pt x="461" y="292"/>
                  <a:pt x="461" y="292"/>
                </a:cubicBezTo>
                <a:cubicBezTo>
                  <a:pt x="228" y="292"/>
                  <a:pt x="228" y="292"/>
                  <a:pt x="228" y="292"/>
                </a:cubicBezTo>
                <a:cubicBezTo>
                  <a:pt x="219" y="292"/>
                  <a:pt x="212" y="300"/>
                  <a:pt x="212" y="308"/>
                </a:cubicBezTo>
                <a:cubicBezTo>
                  <a:pt x="212" y="317"/>
                  <a:pt x="219" y="325"/>
                  <a:pt x="228" y="325"/>
                </a:cubicBezTo>
                <a:cubicBezTo>
                  <a:pt x="461" y="325"/>
                  <a:pt x="461" y="325"/>
                  <a:pt x="461" y="325"/>
                </a:cubicBezTo>
                <a:cubicBezTo>
                  <a:pt x="470" y="325"/>
                  <a:pt x="477" y="317"/>
                  <a:pt x="477" y="308"/>
                </a:cubicBezTo>
                <a:cubicBezTo>
                  <a:pt x="477" y="300"/>
                  <a:pt x="470" y="292"/>
                  <a:pt x="461" y="292"/>
                </a:cubicBezTo>
                <a:close/>
                <a:moveTo>
                  <a:pt x="148" y="281"/>
                </a:moveTo>
                <a:cubicBezTo>
                  <a:pt x="148" y="281"/>
                  <a:pt x="148" y="281"/>
                  <a:pt x="148" y="281"/>
                </a:cubicBezTo>
                <a:cubicBezTo>
                  <a:pt x="133" y="281"/>
                  <a:pt x="121" y="294"/>
                  <a:pt x="121" y="308"/>
                </a:cubicBezTo>
                <a:cubicBezTo>
                  <a:pt x="121" y="323"/>
                  <a:pt x="133" y="336"/>
                  <a:pt x="148" y="336"/>
                </a:cubicBezTo>
                <a:cubicBezTo>
                  <a:pt x="163" y="336"/>
                  <a:pt x="175" y="323"/>
                  <a:pt x="175" y="308"/>
                </a:cubicBezTo>
                <a:cubicBezTo>
                  <a:pt x="175" y="294"/>
                  <a:pt x="163" y="281"/>
                  <a:pt x="148" y="281"/>
                </a:cubicBezTo>
                <a:close/>
                <a:moveTo>
                  <a:pt x="461" y="519"/>
                </a:moveTo>
                <a:cubicBezTo>
                  <a:pt x="461" y="519"/>
                  <a:pt x="461" y="519"/>
                  <a:pt x="461" y="519"/>
                </a:cubicBezTo>
                <a:cubicBezTo>
                  <a:pt x="228" y="519"/>
                  <a:pt x="228" y="519"/>
                  <a:pt x="228" y="519"/>
                </a:cubicBezTo>
                <a:cubicBezTo>
                  <a:pt x="219" y="519"/>
                  <a:pt x="212" y="526"/>
                  <a:pt x="212" y="535"/>
                </a:cubicBezTo>
                <a:cubicBezTo>
                  <a:pt x="212" y="544"/>
                  <a:pt x="219" y="551"/>
                  <a:pt x="228" y="551"/>
                </a:cubicBezTo>
                <a:cubicBezTo>
                  <a:pt x="461" y="551"/>
                  <a:pt x="461" y="551"/>
                  <a:pt x="461" y="551"/>
                </a:cubicBezTo>
                <a:cubicBezTo>
                  <a:pt x="470" y="551"/>
                  <a:pt x="477" y="544"/>
                  <a:pt x="477" y="535"/>
                </a:cubicBezTo>
                <a:cubicBezTo>
                  <a:pt x="477" y="526"/>
                  <a:pt x="470" y="519"/>
                  <a:pt x="461" y="519"/>
                </a:cubicBezTo>
                <a:close/>
                <a:moveTo>
                  <a:pt x="461" y="406"/>
                </a:moveTo>
                <a:cubicBezTo>
                  <a:pt x="461" y="406"/>
                  <a:pt x="461" y="406"/>
                  <a:pt x="461" y="406"/>
                </a:cubicBezTo>
                <a:cubicBezTo>
                  <a:pt x="228" y="406"/>
                  <a:pt x="228" y="406"/>
                  <a:pt x="228" y="406"/>
                </a:cubicBezTo>
                <a:cubicBezTo>
                  <a:pt x="219" y="406"/>
                  <a:pt x="212" y="413"/>
                  <a:pt x="212" y="422"/>
                </a:cubicBezTo>
                <a:cubicBezTo>
                  <a:pt x="212" y="431"/>
                  <a:pt x="219" y="438"/>
                  <a:pt x="228" y="438"/>
                </a:cubicBezTo>
                <a:cubicBezTo>
                  <a:pt x="461" y="438"/>
                  <a:pt x="461" y="438"/>
                  <a:pt x="461" y="438"/>
                </a:cubicBezTo>
                <a:cubicBezTo>
                  <a:pt x="470" y="438"/>
                  <a:pt x="477" y="431"/>
                  <a:pt x="477" y="422"/>
                </a:cubicBezTo>
                <a:cubicBezTo>
                  <a:pt x="477" y="413"/>
                  <a:pt x="470" y="406"/>
                  <a:pt x="461" y="406"/>
                </a:cubicBezTo>
                <a:close/>
              </a:path>
            </a:pathLst>
          </a:custGeom>
          <a:solidFill>
            <a:schemeClr val="bg1">
              <a:lumMod val="50000"/>
            </a:schemeClr>
          </a:solidFill>
          <a:ln>
            <a:noFill/>
          </a:ln>
        </p:spPr>
        <p:txBody>
          <a:bodyPr vert="horz" wrap="square" lIns="91440" tIns="45720" rIns="91440" bIns="45720" numCol="1" anchor="t" anchorCtr="0" compatLnSpc="1"/>
          <a:p>
            <a:endParaRPr lang="zh-CN" altLang="en-US"/>
          </a:p>
        </p:txBody>
      </p:sp>
      <p:sp>
        <p:nvSpPr>
          <p:cNvPr id="69" name="原创设计师QQ598969553             _33"/>
          <p:cNvSpPr>
            <a:spLocks noEditPoints="1"/>
          </p:cNvSpPr>
          <p:nvPr/>
        </p:nvSpPr>
        <p:spPr bwMode="auto">
          <a:xfrm>
            <a:off x="9061794" y="3838778"/>
            <a:ext cx="194541" cy="222401"/>
          </a:xfrm>
          <a:custGeom>
            <a:avLst/>
            <a:gdLst>
              <a:gd name="T0" fmla="*/ 390 w 611"/>
              <a:gd name="T1" fmla="*/ 0 h 698"/>
              <a:gd name="T2" fmla="*/ 603 w 611"/>
              <a:gd name="T3" fmla="*/ 202 h 698"/>
              <a:gd name="T4" fmla="*/ 611 w 611"/>
              <a:gd name="T5" fmla="*/ 222 h 698"/>
              <a:gd name="T6" fmla="*/ 590 w 611"/>
              <a:gd name="T7" fmla="*/ 677 h 698"/>
              <a:gd name="T8" fmla="*/ 589 w 611"/>
              <a:gd name="T9" fmla="*/ 677 h 698"/>
              <a:gd name="T10" fmla="*/ 72 w 611"/>
              <a:gd name="T11" fmla="*/ 698 h 698"/>
              <a:gd name="T12" fmla="*/ 21 w 611"/>
              <a:gd name="T13" fmla="*/ 677 h 698"/>
              <a:gd name="T14" fmla="*/ 0 w 611"/>
              <a:gd name="T15" fmla="*/ 72 h 698"/>
              <a:gd name="T16" fmla="*/ 72 w 611"/>
              <a:gd name="T17" fmla="*/ 0 h 698"/>
              <a:gd name="T18" fmla="*/ 149 w 611"/>
              <a:gd name="T19" fmla="*/ 534 h 698"/>
              <a:gd name="T20" fmla="*/ 435 w 611"/>
              <a:gd name="T21" fmla="*/ 518 h 698"/>
              <a:gd name="T22" fmla="*/ 149 w 611"/>
              <a:gd name="T23" fmla="*/ 502 h 698"/>
              <a:gd name="T24" fmla="*/ 149 w 611"/>
              <a:gd name="T25" fmla="*/ 534 h 698"/>
              <a:gd name="T26" fmla="*/ 149 w 611"/>
              <a:gd name="T27" fmla="*/ 421 h 698"/>
              <a:gd name="T28" fmla="*/ 348 w 611"/>
              <a:gd name="T29" fmla="*/ 405 h 698"/>
              <a:gd name="T30" fmla="*/ 149 w 611"/>
              <a:gd name="T31" fmla="*/ 388 h 698"/>
              <a:gd name="T32" fmla="*/ 149 w 611"/>
              <a:gd name="T33" fmla="*/ 421 h 698"/>
              <a:gd name="T34" fmla="*/ 149 w 611"/>
              <a:gd name="T35" fmla="*/ 307 h 698"/>
              <a:gd name="T36" fmla="*/ 478 w 611"/>
              <a:gd name="T37" fmla="*/ 291 h 698"/>
              <a:gd name="T38" fmla="*/ 149 w 611"/>
              <a:gd name="T39" fmla="*/ 275 h 698"/>
              <a:gd name="T40" fmla="*/ 149 w 611"/>
              <a:gd name="T41" fmla="*/ 307 h 698"/>
              <a:gd name="T42" fmla="*/ 374 w 611"/>
              <a:gd name="T43" fmla="*/ 53 h 698"/>
              <a:gd name="T44" fmla="*/ 59 w 611"/>
              <a:gd name="T45" fmla="*/ 59 h 698"/>
              <a:gd name="T46" fmla="*/ 54 w 611"/>
              <a:gd name="T47" fmla="*/ 626 h 698"/>
              <a:gd name="T48" fmla="*/ 59 w 611"/>
              <a:gd name="T49" fmla="*/ 639 h 698"/>
              <a:gd name="T50" fmla="*/ 539 w 611"/>
              <a:gd name="T51" fmla="*/ 644 h 698"/>
              <a:gd name="T52" fmla="*/ 552 w 611"/>
              <a:gd name="T53" fmla="*/ 639 h 698"/>
              <a:gd name="T54" fmla="*/ 557 w 611"/>
              <a:gd name="T55" fmla="*/ 237 h 698"/>
              <a:gd name="T56" fmla="*/ 392 w 611"/>
              <a:gd name="T57" fmla="*/ 219 h 698"/>
              <a:gd name="T58" fmla="*/ 374 w 611"/>
              <a:gd name="T59" fmla="*/ 176 h 698"/>
              <a:gd name="T60" fmla="*/ 530 w 611"/>
              <a:gd name="T61" fmla="*/ 205 h 698"/>
              <a:gd name="T62" fmla="*/ 406 w 611"/>
              <a:gd name="T63" fmla="*/ 81 h 698"/>
              <a:gd name="T64" fmla="*/ 414 w 611"/>
              <a:gd name="T65" fmla="*/ 196 h 698"/>
              <a:gd name="T66" fmla="*/ 435 w 611"/>
              <a:gd name="T67" fmla="*/ 205 h 6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11" h="698">
                <a:moveTo>
                  <a:pt x="72" y="0"/>
                </a:moveTo>
                <a:cubicBezTo>
                  <a:pt x="390" y="0"/>
                  <a:pt x="390" y="0"/>
                  <a:pt x="390" y="0"/>
                </a:cubicBezTo>
                <a:cubicBezTo>
                  <a:pt x="397" y="0"/>
                  <a:pt x="404" y="3"/>
                  <a:pt x="409" y="8"/>
                </a:cubicBezTo>
                <a:cubicBezTo>
                  <a:pt x="603" y="202"/>
                  <a:pt x="603" y="202"/>
                  <a:pt x="603" y="202"/>
                </a:cubicBezTo>
                <a:cubicBezTo>
                  <a:pt x="608" y="207"/>
                  <a:pt x="611" y="214"/>
                  <a:pt x="611" y="221"/>
                </a:cubicBezTo>
                <a:cubicBezTo>
                  <a:pt x="611" y="222"/>
                  <a:pt x="611" y="222"/>
                  <a:pt x="611" y="222"/>
                </a:cubicBezTo>
                <a:cubicBezTo>
                  <a:pt x="611" y="626"/>
                  <a:pt x="611" y="626"/>
                  <a:pt x="611" y="626"/>
                </a:cubicBezTo>
                <a:cubicBezTo>
                  <a:pt x="611" y="646"/>
                  <a:pt x="603" y="663"/>
                  <a:pt x="590" y="677"/>
                </a:cubicBezTo>
                <a:cubicBezTo>
                  <a:pt x="590" y="677"/>
                  <a:pt x="590" y="677"/>
                  <a:pt x="590" y="677"/>
                </a:cubicBezTo>
                <a:cubicBezTo>
                  <a:pt x="589" y="677"/>
                  <a:pt x="589" y="677"/>
                  <a:pt x="589" y="677"/>
                </a:cubicBezTo>
                <a:cubicBezTo>
                  <a:pt x="576" y="690"/>
                  <a:pt x="558" y="698"/>
                  <a:pt x="539" y="698"/>
                </a:cubicBezTo>
                <a:cubicBezTo>
                  <a:pt x="72" y="698"/>
                  <a:pt x="72" y="698"/>
                  <a:pt x="72" y="698"/>
                </a:cubicBezTo>
                <a:cubicBezTo>
                  <a:pt x="52" y="698"/>
                  <a:pt x="35" y="690"/>
                  <a:pt x="21" y="677"/>
                </a:cubicBezTo>
                <a:cubicBezTo>
                  <a:pt x="21" y="677"/>
                  <a:pt x="21" y="677"/>
                  <a:pt x="21" y="677"/>
                </a:cubicBezTo>
                <a:cubicBezTo>
                  <a:pt x="8" y="663"/>
                  <a:pt x="0" y="646"/>
                  <a:pt x="0" y="626"/>
                </a:cubicBezTo>
                <a:cubicBezTo>
                  <a:pt x="0" y="72"/>
                  <a:pt x="0" y="72"/>
                  <a:pt x="0" y="72"/>
                </a:cubicBezTo>
                <a:cubicBezTo>
                  <a:pt x="0" y="52"/>
                  <a:pt x="8" y="34"/>
                  <a:pt x="21" y="21"/>
                </a:cubicBezTo>
                <a:cubicBezTo>
                  <a:pt x="34" y="8"/>
                  <a:pt x="52" y="0"/>
                  <a:pt x="72" y="0"/>
                </a:cubicBezTo>
                <a:close/>
                <a:moveTo>
                  <a:pt x="149" y="534"/>
                </a:moveTo>
                <a:cubicBezTo>
                  <a:pt x="149" y="534"/>
                  <a:pt x="149" y="534"/>
                  <a:pt x="149" y="534"/>
                </a:cubicBezTo>
                <a:cubicBezTo>
                  <a:pt x="419" y="534"/>
                  <a:pt x="419" y="534"/>
                  <a:pt x="419" y="534"/>
                </a:cubicBezTo>
                <a:cubicBezTo>
                  <a:pt x="428" y="534"/>
                  <a:pt x="435" y="527"/>
                  <a:pt x="435" y="518"/>
                </a:cubicBezTo>
                <a:cubicBezTo>
                  <a:pt x="435" y="509"/>
                  <a:pt x="428" y="502"/>
                  <a:pt x="419" y="502"/>
                </a:cubicBezTo>
                <a:cubicBezTo>
                  <a:pt x="149" y="502"/>
                  <a:pt x="149" y="502"/>
                  <a:pt x="149" y="502"/>
                </a:cubicBezTo>
                <a:cubicBezTo>
                  <a:pt x="140" y="502"/>
                  <a:pt x="133" y="509"/>
                  <a:pt x="133" y="518"/>
                </a:cubicBezTo>
                <a:cubicBezTo>
                  <a:pt x="133" y="527"/>
                  <a:pt x="140" y="534"/>
                  <a:pt x="149" y="534"/>
                </a:cubicBezTo>
                <a:close/>
                <a:moveTo>
                  <a:pt x="149" y="421"/>
                </a:moveTo>
                <a:cubicBezTo>
                  <a:pt x="149" y="421"/>
                  <a:pt x="149" y="421"/>
                  <a:pt x="149" y="421"/>
                </a:cubicBezTo>
                <a:cubicBezTo>
                  <a:pt x="333" y="421"/>
                  <a:pt x="333" y="421"/>
                  <a:pt x="333" y="421"/>
                </a:cubicBezTo>
                <a:cubicBezTo>
                  <a:pt x="342" y="421"/>
                  <a:pt x="348" y="413"/>
                  <a:pt x="348" y="405"/>
                </a:cubicBezTo>
                <a:cubicBezTo>
                  <a:pt x="348" y="396"/>
                  <a:pt x="342" y="388"/>
                  <a:pt x="333" y="388"/>
                </a:cubicBezTo>
                <a:cubicBezTo>
                  <a:pt x="149" y="388"/>
                  <a:pt x="149" y="388"/>
                  <a:pt x="149" y="388"/>
                </a:cubicBezTo>
                <a:cubicBezTo>
                  <a:pt x="140" y="388"/>
                  <a:pt x="133" y="396"/>
                  <a:pt x="133" y="405"/>
                </a:cubicBezTo>
                <a:cubicBezTo>
                  <a:pt x="133" y="413"/>
                  <a:pt x="140" y="421"/>
                  <a:pt x="149" y="421"/>
                </a:cubicBezTo>
                <a:close/>
                <a:moveTo>
                  <a:pt x="149" y="307"/>
                </a:moveTo>
                <a:cubicBezTo>
                  <a:pt x="149" y="307"/>
                  <a:pt x="149" y="307"/>
                  <a:pt x="149" y="307"/>
                </a:cubicBezTo>
                <a:cubicBezTo>
                  <a:pt x="461" y="307"/>
                  <a:pt x="461" y="307"/>
                  <a:pt x="461" y="307"/>
                </a:cubicBezTo>
                <a:cubicBezTo>
                  <a:pt x="470" y="307"/>
                  <a:pt x="478" y="300"/>
                  <a:pt x="478" y="291"/>
                </a:cubicBezTo>
                <a:cubicBezTo>
                  <a:pt x="478" y="282"/>
                  <a:pt x="470" y="275"/>
                  <a:pt x="461" y="275"/>
                </a:cubicBezTo>
                <a:cubicBezTo>
                  <a:pt x="149" y="275"/>
                  <a:pt x="149" y="275"/>
                  <a:pt x="149" y="275"/>
                </a:cubicBezTo>
                <a:cubicBezTo>
                  <a:pt x="140" y="275"/>
                  <a:pt x="133" y="282"/>
                  <a:pt x="133" y="291"/>
                </a:cubicBezTo>
                <a:cubicBezTo>
                  <a:pt x="133" y="300"/>
                  <a:pt x="140" y="307"/>
                  <a:pt x="149" y="307"/>
                </a:cubicBezTo>
                <a:close/>
                <a:moveTo>
                  <a:pt x="374" y="53"/>
                </a:moveTo>
                <a:cubicBezTo>
                  <a:pt x="374" y="53"/>
                  <a:pt x="374" y="53"/>
                  <a:pt x="374" y="53"/>
                </a:cubicBezTo>
                <a:cubicBezTo>
                  <a:pt x="72" y="53"/>
                  <a:pt x="72" y="53"/>
                  <a:pt x="72" y="53"/>
                </a:cubicBezTo>
                <a:cubicBezTo>
                  <a:pt x="67" y="53"/>
                  <a:pt x="62" y="55"/>
                  <a:pt x="59" y="59"/>
                </a:cubicBezTo>
                <a:cubicBezTo>
                  <a:pt x="56" y="62"/>
                  <a:pt x="54" y="67"/>
                  <a:pt x="54" y="72"/>
                </a:cubicBezTo>
                <a:cubicBezTo>
                  <a:pt x="54" y="626"/>
                  <a:pt x="54" y="626"/>
                  <a:pt x="54" y="626"/>
                </a:cubicBezTo>
                <a:cubicBezTo>
                  <a:pt x="54" y="631"/>
                  <a:pt x="56" y="635"/>
                  <a:pt x="59" y="639"/>
                </a:cubicBezTo>
                <a:cubicBezTo>
                  <a:pt x="59" y="639"/>
                  <a:pt x="59" y="639"/>
                  <a:pt x="59" y="639"/>
                </a:cubicBezTo>
                <a:cubicBezTo>
                  <a:pt x="62" y="642"/>
                  <a:pt x="67" y="644"/>
                  <a:pt x="72" y="644"/>
                </a:cubicBezTo>
                <a:cubicBezTo>
                  <a:pt x="539" y="644"/>
                  <a:pt x="539" y="644"/>
                  <a:pt x="539" y="644"/>
                </a:cubicBezTo>
                <a:cubicBezTo>
                  <a:pt x="544" y="644"/>
                  <a:pt x="549" y="642"/>
                  <a:pt x="552" y="639"/>
                </a:cubicBezTo>
                <a:cubicBezTo>
                  <a:pt x="552" y="639"/>
                  <a:pt x="552" y="639"/>
                  <a:pt x="552" y="639"/>
                </a:cubicBezTo>
                <a:cubicBezTo>
                  <a:pt x="555" y="635"/>
                  <a:pt x="557" y="631"/>
                  <a:pt x="557" y="626"/>
                </a:cubicBezTo>
                <a:cubicBezTo>
                  <a:pt x="557" y="237"/>
                  <a:pt x="557" y="237"/>
                  <a:pt x="557" y="237"/>
                </a:cubicBezTo>
                <a:cubicBezTo>
                  <a:pt x="435" y="237"/>
                  <a:pt x="435" y="237"/>
                  <a:pt x="435" y="237"/>
                </a:cubicBezTo>
                <a:cubicBezTo>
                  <a:pt x="418" y="237"/>
                  <a:pt x="403" y="230"/>
                  <a:pt x="392" y="219"/>
                </a:cubicBezTo>
                <a:cubicBezTo>
                  <a:pt x="391" y="218"/>
                  <a:pt x="391" y="218"/>
                  <a:pt x="391" y="218"/>
                </a:cubicBezTo>
                <a:cubicBezTo>
                  <a:pt x="380" y="207"/>
                  <a:pt x="374" y="192"/>
                  <a:pt x="374" y="176"/>
                </a:cubicBezTo>
                <a:cubicBezTo>
                  <a:pt x="374" y="53"/>
                  <a:pt x="374" y="53"/>
                  <a:pt x="374" y="53"/>
                </a:cubicBezTo>
                <a:close/>
                <a:moveTo>
                  <a:pt x="530" y="205"/>
                </a:moveTo>
                <a:cubicBezTo>
                  <a:pt x="530" y="205"/>
                  <a:pt x="530" y="205"/>
                  <a:pt x="530" y="205"/>
                </a:cubicBezTo>
                <a:cubicBezTo>
                  <a:pt x="406" y="81"/>
                  <a:pt x="406" y="81"/>
                  <a:pt x="406" y="81"/>
                </a:cubicBezTo>
                <a:cubicBezTo>
                  <a:pt x="406" y="176"/>
                  <a:pt x="406" y="176"/>
                  <a:pt x="406" y="176"/>
                </a:cubicBezTo>
                <a:cubicBezTo>
                  <a:pt x="406" y="183"/>
                  <a:pt x="409" y="190"/>
                  <a:pt x="414" y="196"/>
                </a:cubicBezTo>
                <a:cubicBezTo>
                  <a:pt x="414" y="196"/>
                  <a:pt x="414" y="196"/>
                  <a:pt x="414" y="196"/>
                </a:cubicBezTo>
                <a:cubicBezTo>
                  <a:pt x="420" y="201"/>
                  <a:pt x="427" y="205"/>
                  <a:pt x="435" y="205"/>
                </a:cubicBezTo>
                <a:cubicBezTo>
                  <a:pt x="530" y="205"/>
                  <a:pt x="530" y="205"/>
                  <a:pt x="530" y="205"/>
                </a:cubicBezTo>
                <a:close/>
              </a:path>
            </a:pathLst>
          </a:custGeom>
          <a:solidFill>
            <a:schemeClr val="bg1">
              <a:lumMod val="50000"/>
            </a:schemeClr>
          </a:solidFill>
          <a:ln>
            <a:noFill/>
          </a:ln>
        </p:spPr>
        <p:txBody>
          <a:bodyPr vert="horz" wrap="square" lIns="91440" tIns="45720" rIns="91440" bIns="45720" numCol="1" anchor="t" anchorCtr="0" compatLnSpc="1"/>
          <a:p>
            <a:endParaRPr lang="zh-CN" altLang="en-US"/>
          </a:p>
        </p:txBody>
      </p:sp>
      <p:sp>
        <p:nvSpPr>
          <p:cNvPr id="70" name="原创设计师QQ598969553             _33"/>
          <p:cNvSpPr>
            <a:spLocks noEditPoints="1"/>
          </p:cNvSpPr>
          <p:nvPr/>
        </p:nvSpPr>
        <p:spPr bwMode="auto">
          <a:xfrm>
            <a:off x="9574874" y="2950413"/>
            <a:ext cx="194541" cy="222401"/>
          </a:xfrm>
          <a:custGeom>
            <a:avLst/>
            <a:gdLst>
              <a:gd name="T0" fmla="*/ 390 w 611"/>
              <a:gd name="T1" fmla="*/ 0 h 698"/>
              <a:gd name="T2" fmla="*/ 603 w 611"/>
              <a:gd name="T3" fmla="*/ 202 h 698"/>
              <a:gd name="T4" fmla="*/ 611 w 611"/>
              <a:gd name="T5" fmla="*/ 222 h 698"/>
              <a:gd name="T6" fmla="*/ 590 w 611"/>
              <a:gd name="T7" fmla="*/ 677 h 698"/>
              <a:gd name="T8" fmla="*/ 589 w 611"/>
              <a:gd name="T9" fmla="*/ 677 h 698"/>
              <a:gd name="T10" fmla="*/ 72 w 611"/>
              <a:gd name="T11" fmla="*/ 698 h 698"/>
              <a:gd name="T12" fmla="*/ 21 w 611"/>
              <a:gd name="T13" fmla="*/ 677 h 698"/>
              <a:gd name="T14" fmla="*/ 0 w 611"/>
              <a:gd name="T15" fmla="*/ 72 h 698"/>
              <a:gd name="T16" fmla="*/ 72 w 611"/>
              <a:gd name="T17" fmla="*/ 0 h 698"/>
              <a:gd name="T18" fmla="*/ 149 w 611"/>
              <a:gd name="T19" fmla="*/ 534 h 698"/>
              <a:gd name="T20" fmla="*/ 435 w 611"/>
              <a:gd name="T21" fmla="*/ 518 h 698"/>
              <a:gd name="T22" fmla="*/ 149 w 611"/>
              <a:gd name="T23" fmla="*/ 502 h 698"/>
              <a:gd name="T24" fmla="*/ 149 w 611"/>
              <a:gd name="T25" fmla="*/ 534 h 698"/>
              <a:gd name="T26" fmla="*/ 149 w 611"/>
              <a:gd name="T27" fmla="*/ 421 h 698"/>
              <a:gd name="T28" fmla="*/ 348 w 611"/>
              <a:gd name="T29" fmla="*/ 405 h 698"/>
              <a:gd name="T30" fmla="*/ 149 w 611"/>
              <a:gd name="T31" fmla="*/ 388 h 698"/>
              <a:gd name="T32" fmla="*/ 149 w 611"/>
              <a:gd name="T33" fmla="*/ 421 h 698"/>
              <a:gd name="T34" fmla="*/ 149 w 611"/>
              <a:gd name="T35" fmla="*/ 307 h 698"/>
              <a:gd name="T36" fmla="*/ 478 w 611"/>
              <a:gd name="T37" fmla="*/ 291 h 698"/>
              <a:gd name="T38" fmla="*/ 149 w 611"/>
              <a:gd name="T39" fmla="*/ 275 h 698"/>
              <a:gd name="T40" fmla="*/ 149 w 611"/>
              <a:gd name="T41" fmla="*/ 307 h 698"/>
              <a:gd name="T42" fmla="*/ 374 w 611"/>
              <a:gd name="T43" fmla="*/ 53 h 698"/>
              <a:gd name="T44" fmla="*/ 59 w 611"/>
              <a:gd name="T45" fmla="*/ 59 h 698"/>
              <a:gd name="T46" fmla="*/ 54 w 611"/>
              <a:gd name="T47" fmla="*/ 626 h 698"/>
              <a:gd name="T48" fmla="*/ 59 w 611"/>
              <a:gd name="T49" fmla="*/ 639 h 698"/>
              <a:gd name="T50" fmla="*/ 539 w 611"/>
              <a:gd name="T51" fmla="*/ 644 h 698"/>
              <a:gd name="T52" fmla="*/ 552 w 611"/>
              <a:gd name="T53" fmla="*/ 639 h 698"/>
              <a:gd name="T54" fmla="*/ 557 w 611"/>
              <a:gd name="T55" fmla="*/ 237 h 698"/>
              <a:gd name="T56" fmla="*/ 392 w 611"/>
              <a:gd name="T57" fmla="*/ 219 h 698"/>
              <a:gd name="T58" fmla="*/ 374 w 611"/>
              <a:gd name="T59" fmla="*/ 176 h 698"/>
              <a:gd name="T60" fmla="*/ 530 w 611"/>
              <a:gd name="T61" fmla="*/ 205 h 698"/>
              <a:gd name="T62" fmla="*/ 406 w 611"/>
              <a:gd name="T63" fmla="*/ 81 h 698"/>
              <a:gd name="T64" fmla="*/ 414 w 611"/>
              <a:gd name="T65" fmla="*/ 196 h 698"/>
              <a:gd name="T66" fmla="*/ 435 w 611"/>
              <a:gd name="T67" fmla="*/ 205 h 6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11" h="698">
                <a:moveTo>
                  <a:pt x="72" y="0"/>
                </a:moveTo>
                <a:cubicBezTo>
                  <a:pt x="390" y="0"/>
                  <a:pt x="390" y="0"/>
                  <a:pt x="390" y="0"/>
                </a:cubicBezTo>
                <a:cubicBezTo>
                  <a:pt x="397" y="0"/>
                  <a:pt x="404" y="3"/>
                  <a:pt x="409" y="8"/>
                </a:cubicBezTo>
                <a:cubicBezTo>
                  <a:pt x="603" y="202"/>
                  <a:pt x="603" y="202"/>
                  <a:pt x="603" y="202"/>
                </a:cubicBezTo>
                <a:cubicBezTo>
                  <a:pt x="608" y="207"/>
                  <a:pt x="611" y="214"/>
                  <a:pt x="611" y="221"/>
                </a:cubicBezTo>
                <a:cubicBezTo>
                  <a:pt x="611" y="222"/>
                  <a:pt x="611" y="222"/>
                  <a:pt x="611" y="222"/>
                </a:cubicBezTo>
                <a:cubicBezTo>
                  <a:pt x="611" y="626"/>
                  <a:pt x="611" y="626"/>
                  <a:pt x="611" y="626"/>
                </a:cubicBezTo>
                <a:cubicBezTo>
                  <a:pt x="611" y="646"/>
                  <a:pt x="603" y="663"/>
                  <a:pt x="590" y="677"/>
                </a:cubicBezTo>
                <a:cubicBezTo>
                  <a:pt x="590" y="677"/>
                  <a:pt x="590" y="677"/>
                  <a:pt x="590" y="677"/>
                </a:cubicBezTo>
                <a:cubicBezTo>
                  <a:pt x="589" y="677"/>
                  <a:pt x="589" y="677"/>
                  <a:pt x="589" y="677"/>
                </a:cubicBezTo>
                <a:cubicBezTo>
                  <a:pt x="576" y="690"/>
                  <a:pt x="558" y="698"/>
                  <a:pt x="539" y="698"/>
                </a:cubicBezTo>
                <a:cubicBezTo>
                  <a:pt x="72" y="698"/>
                  <a:pt x="72" y="698"/>
                  <a:pt x="72" y="698"/>
                </a:cubicBezTo>
                <a:cubicBezTo>
                  <a:pt x="52" y="698"/>
                  <a:pt x="35" y="690"/>
                  <a:pt x="21" y="677"/>
                </a:cubicBezTo>
                <a:cubicBezTo>
                  <a:pt x="21" y="677"/>
                  <a:pt x="21" y="677"/>
                  <a:pt x="21" y="677"/>
                </a:cubicBezTo>
                <a:cubicBezTo>
                  <a:pt x="8" y="663"/>
                  <a:pt x="0" y="646"/>
                  <a:pt x="0" y="626"/>
                </a:cubicBezTo>
                <a:cubicBezTo>
                  <a:pt x="0" y="72"/>
                  <a:pt x="0" y="72"/>
                  <a:pt x="0" y="72"/>
                </a:cubicBezTo>
                <a:cubicBezTo>
                  <a:pt x="0" y="52"/>
                  <a:pt x="8" y="34"/>
                  <a:pt x="21" y="21"/>
                </a:cubicBezTo>
                <a:cubicBezTo>
                  <a:pt x="34" y="8"/>
                  <a:pt x="52" y="0"/>
                  <a:pt x="72" y="0"/>
                </a:cubicBezTo>
                <a:close/>
                <a:moveTo>
                  <a:pt x="149" y="534"/>
                </a:moveTo>
                <a:cubicBezTo>
                  <a:pt x="149" y="534"/>
                  <a:pt x="149" y="534"/>
                  <a:pt x="149" y="534"/>
                </a:cubicBezTo>
                <a:cubicBezTo>
                  <a:pt x="419" y="534"/>
                  <a:pt x="419" y="534"/>
                  <a:pt x="419" y="534"/>
                </a:cubicBezTo>
                <a:cubicBezTo>
                  <a:pt x="428" y="534"/>
                  <a:pt x="435" y="527"/>
                  <a:pt x="435" y="518"/>
                </a:cubicBezTo>
                <a:cubicBezTo>
                  <a:pt x="435" y="509"/>
                  <a:pt x="428" y="502"/>
                  <a:pt x="419" y="502"/>
                </a:cubicBezTo>
                <a:cubicBezTo>
                  <a:pt x="149" y="502"/>
                  <a:pt x="149" y="502"/>
                  <a:pt x="149" y="502"/>
                </a:cubicBezTo>
                <a:cubicBezTo>
                  <a:pt x="140" y="502"/>
                  <a:pt x="133" y="509"/>
                  <a:pt x="133" y="518"/>
                </a:cubicBezTo>
                <a:cubicBezTo>
                  <a:pt x="133" y="527"/>
                  <a:pt x="140" y="534"/>
                  <a:pt x="149" y="534"/>
                </a:cubicBezTo>
                <a:close/>
                <a:moveTo>
                  <a:pt x="149" y="421"/>
                </a:moveTo>
                <a:cubicBezTo>
                  <a:pt x="149" y="421"/>
                  <a:pt x="149" y="421"/>
                  <a:pt x="149" y="421"/>
                </a:cubicBezTo>
                <a:cubicBezTo>
                  <a:pt x="333" y="421"/>
                  <a:pt x="333" y="421"/>
                  <a:pt x="333" y="421"/>
                </a:cubicBezTo>
                <a:cubicBezTo>
                  <a:pt x="342" y="421"/>
                  <a:pt x="348" y="413"/>
                  <a:pt x="348" y="405"/>
                </a:cubicBezTo>
                <a:cubicBezTo>
                  <a:pt x="348" y="396"/>
                  <a:pt x="342" y="388"/>
                  <a:pt x="333" y="388"/>
                </a:cubicBezTo>
                <a:cubicBezTo>
                  <a:pt x="149" y="388"/>
                  <a:pt x="149" y="388"/>
                  <a:pt x="149" y="388"/>
                </a:cubicBezTo>
                <a:cubicBezTo>
                  <a:pt x="140" y="388"/>
                  <a:pt x="133" y="396"/>
                  <a:pt x="133" y="405"/>
                </a:cubicBezTo>
                <a:cubicBezTo>
                  <a:pt x="133" y="413"/>
                  <a:pt x="140" y="421"/>
                  <a:pt x="149" y="421"/>
                </a:cubicBezTo>
                <a:close/>
                <a:moveTo>
                  <a:pt x="149" y="307"/>
                </a:moveTo>
                <a:cubicBezTo>
                  <a:pt x="149" y="307"/>
                  <a:pt x="149" y="307"/>
                  <a:pt x="149" y="307"/>
                </a:cubicBezTo>
                <a:cubicBezTo>
                  <a:pt x="461" y="307"/>
                  <a:pt x="461" y="307"/>
                  <a:pt x="461" y="307"/>
                </a:cubicBezTo>
                <a:cubicBezTo>
                  <a:pt x="470" y="307"/>
                  <a:pt x="478" y="300"/>
                  <a:pt x="478" y="291"/>
                </a:cubicBezTo>
                <a:cubicBezTo>
                  <a:pt x="478" y="282"/>
                  <a:pt x="470" y="275"/>
                  <a:pt x="461" y="275"/>
                </a:cubicBezTo>
                <a:cubicBezTo>
                  <a:pt x="149" y="275"/>
                  <a:pt x="149" y="275"/>
                  <a:pt x="149" y="275"/>
                </a:cubicBezTo>
                <a:cubicBezTo>
                  <a:pt x="140" y="275"/>
                  <a:pt x="133" y="282"/>
                  <a:pt x="133" y="291"/>
                </a:cubicBezTo>
                <a:cubicBezTo>
                  <a:pt x="133" y="300"/>
                  <a:pt x="140" y="307"/>
                  <a:pt x="149" y="307"/>
                </a:cubicBezTo>
                <a:close/>
                <a:moveTo>
                  <a:pt x="374" y="53"/>
                </a:moveTo>
                <a:cubicBezTo>
                  <a:pt x="374" y="53"/>
                  <a:pt x="374" y="53"/>
                  <a:pt x="374" y="53"/>
                </a:cubicBezTo>
                <a:cubicBezTo>
                  <a:pt x="72" y="53"/>
                  <a:pt x="72" y="53"/>
                  <a:pt x="72" y="53"/>
                </a:cubicBezTo>
                <a:cubicBezTo>
                  <a:pt x="67" y="53"/>
                  <a:pt x="62" y="55"/>
                  <a:pt x="59" y="59"/>
                </a:cubicBezTo>
                <a:cubicBezTo>
                  <a:pt x="56" y="62"/>
                  <a:pt x="54" y="67"/>
                  <a:pt x="54" y="72"/>
                </a:cubicBezTo>
                <a:cubicBezTo>
                  <a:pt x="54" y="626"/>
                  <a:pt x="54" y="626"/>
                  <a:pt x="54" y="626"/>
                </a:cubicBezTo>
                <a:cubicBezTo>
                  <a:pt x="54" y="631"/>
                  <a:pt x="56" y="635"/>
                  <a:pt x="59" y="639"/>
                </a:cubicBezTo>
                <a:cubicBezTo>
                  <a:pt x="59" y="639"/>
                  <a:pt x="59" y="639"/>
                  <a:pt x="59" y="639"/>
                </a:cubicBezTo>
                <a:cubicBezTo>
                  <a:pt x="62" y="642"/>
                  <a:pt x="67" y="644"/>
                  <a:pt x="72" y="644"/>
                </a:cubicBezTo>
                <a:cubicBezTo>
                  <a:pt x="539" y="644"/>
                  <a:pt x="539" y="644"/>
                  <a:pt x="539" y="644"/>
                </a:cubicBezTo>
                <a:cubicBezTo>
                  <a:pt x="544" y="644"/>
                  <a:pt x="549" y="642"/>
                  <a:pt x="552" y="639"/>
                </a:cubicBezTo>
                <a:cubicBezTo>
                  <a:pt x="552" y="639"/>
                  <a:pt x="552" y="639"/>
                  <a:pt x="552" y="639"/>
                </a:cubicBezTo>
                <a:cubicBezTo>
                  <a:pt x="555" y="635"/>
                  <a:pt x="557" y="631"/>
                  <a:pt x="557" y="626"/>
                </a:cubicBezTo>
                <a:cubicBezTo>
                  <a:pt x="557" y="237"/>
                  <a:pt x="557" y="237"/>
                  <a:pt x="557" y="237"/>
                </a:cubicBezTo>
                <a:cubicBezTo>
                  <a:pt x="435" y="237"/>
                  <a:pt x="435" y="237"/>
                  <a:pt x="435" y="237"/>
                </a:cubicBezTo>
                <a:cubicBezTo>
                  <a:pt x="418" y="237"/>
                  <a:pt x="403" y="230"/>
                  <a:pt x="392" y="219"/>
                </a:cubicBezTo>
                <a:cubicBezTo>
                  <a:pt x="391" y="218"/>
                  <a:pt x="391" y="218"/>
                  <a:pt x="391" y="218"/>
                </a:cubicBezTo>
                <a:cubicBezTo>
                  <a:pt x="380" y="207"/>
                  <a:pt x="374" y="192"/>
                  <a:pt x="374" y="176"/>
                </a:cubicBezTo>
                <a:cubicBezTo>
                  <a:pt x="374" y="53"/>
                  <a:pt x="374" y="53"/>
                  <a:pt x="374" y="53"/>
                </a:cubicBezTo>
                <a:close/>
                <a:moveTo>
                  <a:pt x="530" y="205"/>
                </a:moveTo>
                <a:cubicBezTo>
                  <a:pt x="530" y="205"/>
                  <a:pt x="530" y="205"/>
                  <a:pt x="530" y="205"/>
                </a:cubicBezTo>
                <a:cubicBezTo>
                  <a:pt x="406" y="81"/>
                  <a:pt x="406" y="81"/>
                  <a:pt x="406" y="81"/>
                </a:cubicBezTo>
                <a:cubicBezTo>
                  <a:pt x="406" y="176"/>
                  <a:pt x="406" y="176"/>
                  <a:pt x="406" y="176"/>
                </a:cubicBezTo>
                <a:cubicBezTo>
                  <a:pt x="406" y="183"/>
                  <a:pt x="409" y="190"/>
                  <a:pt x="414" y="196"/>
                </a:cubicBezTo>
                <a:cubicBezTo>
                  <a:pt x="414" y="196"/>
                  <a:pt x="414" y="196"/>
                  <a:pt x="414" y="196"/>
                </a:cubicBezTo>
                <a:cubicBezTo>
                  <a:pt x="420" y="201"/>
                  <a:pt x="427" y="205"/>
                  <a:pt x="435" y="205"/>
                </a:cubicBezTo>
                <a:cubicBezTo>
                  <a:pt x="530" y="205"/>
                  <a:pt x="530" y="205"/>
                  <a:pt x="530" y="205"/>
                </a:cubicBezTo>
                <a:close/>
              </a:path>
            </a:pathLst>
          </a:custGeom>
          <a:solidFill>
            <a:schemeClr val="bg1">
              <a:lumMod val="50000"/>
            </a:schemeClr>
          </a:solidFill>
          <a:ln>
            <a:noFill/>
          </a:ln>
        </p:spPr>
        <p:txBody>
          <a:bodyPr vert="horz" wrap="square" lIns="91440" tIns="45720" rIns="91440" bIns="45720" numCol="1" anchor="t" anchorCtr="0" compatLnSpc="1"/>
          <a:p>
            <a:endParaRPr lang="zh-CN" altLang="en-US"/>
          </a:p>
        </p:txBody>
      </p:sp>
      <p:sp>
        <p:nvSpPr>
          <p:cNvPr id="71" name="原创设计师QQ598969553             _33"/>
          <p:cNvSpPr>
            <a:spLocks noEditPoints="1"/>
          </p:cNvSpPr>
          <p:nvPr/>
        </p:nvSpPr>
        <p:spPr bwMode="auto">
          <a:xfrm>
            <a:off x="8193114" y="2940888"/>
            <a:ext cx="194541" cy="222401"/>
          </a:xfrm>
          <a:custGeom>
            <a:avLst/>
            <a:gdLst>
              <a:gd name="T0" fmla="*/ 390 w 611"/>
              <a:gd name="T1" fmla="*/ 0 h 698"/>
              <a:gd name="T2" fmla="*/ 603 w 611"/>
              <a:gd name="T3" fmla="*/ 202 h 698"/>
              <a:gd name="T4" fmla="*/ 611 w 611"/>
              <a:gd name="T5" fmla="*/ 222 h 698"/>
              <a:gd name="T6" fmla="*/ 590 w 611"/>
              <a:gd name="T7" fmla="*/ 677 h 698"/>
              <a:gd name="T8" fmla="*/ 589 w 611"/>
              <a:gd name="T9" fmla="*/ 677 h 698"/>
              <a:gd name="T10" fmla="*/ 72 w 611"/>
              <a:gd name="T11" fmla="*/ 698 h 698"/>
              <a:gd name="T12" fmla="*/ 21 w 611"/>
              <a:gd name="T13" fmla="*/ 677 h 698"/>
              <a:gd name="T14" fmla="*/ 0 w 611"/>
              <a:gd name="T15" fmla="*/ 72 h 698"/>
              <a:gd name="T16" fmla="*/ 72 w 611"/>
              <a:gd name="T17" fmla="*/ 0 h 698"/>
              <a:gd name="T18" fmla="*/ 149 w 611"/>
              <a:gd name="T19" fmla="*/ 534 h 698"/>
              <a:gd name="T20" fmla="*/ 435 w 611"/>
              <a:gd name="T21" fmla="*/ 518 h 698"/>
              <a:gd name="T22" fmla="*/ 149 w 611"/>
              <a:gd name="T23" fmla="*/ 502 h 698"/>
              <a:gd name="T24" fmla="*/ 149 w 611"/>
              <a:gd name="T25" fmla="*/ 534 h 698"/>
              <a:gd name="T26" fmla="*/ 149 w 611"/>
              <a:gd name="T27" fmla="*/ 421 h 698"/>
              <a:gd name="T28" fmla="*/ 348 w 611"/>
              <a:gd name="T29" fmla="*/ 405 h 698"/>
              <a:gd name="T30" fmla="*/ 149 w 611"/>
              <a:gd name="T31" fmla="*/ 388 h 698"/>
              <a:gd name="T32" fmla="*/ 149 w 611"/>
              <a:gd name="T33" fmla="*/ 421 h 698"/>
              <a:gd name="T34" fmla="*/ 149 w 611"/>
              <a:gd name="T35" fmla="*/ 307 h 698"/>
              <a:gd name="T36" fmla="*/ 478 w 611"/>
              <a:gd name="T37" fmla="*/ 291 h 698"/>
              <a:gd name="T38" fmla="*/ 149 w 611"/>
              <a:gd name="T39" fmla="*/ 275 h 698"/>
              <a:gd name="T40" fmla="*/ 149 w 611"/>
              <a:gd name="T41" fmla="*/ 307 h 698"/>
              <a:gd name="T42" fmla="*/ 374 w 611"/>
              <a:gd name="T43" fmla="*/ 53 h 698"/>
              <a:gd name="T44" fmla="*/ 59 w 611"/>
              <a:gd name="T45" fmla="*/ 59 h 698"/>
              <a:gd name="T46" fmla="*/ 54 w 611"/>
              <a:gd name="T47" fmla="*/ 626 h 698"/>
              <a:gd name="T48" fmla="*/ 59 w 611"/>
              <a:gd name="T49" fmla="*/ 639 h 698"/>
              <a:gd name="T50" fmla="*/ 539 w 611"/>
              <a:gd name="T51" fmla="*/ 644 h 698"/>
              <a:gd name="T52" fmla="*/ 552 w 611"/>
              <a:gd name="T53" fmla="*/ 639 h 698"/>
              <a:gd name="T54" fmla="*/ 557 w 611"/>
              <a:gd name="T55" fmla="*/ 237 h 698"/>
              <a:gd name="T56" fmla="*/ 392 w 611"/>
              <a:gd name="T57" fmla="*/ 219 h 698"/>
              <a:gd name="T58" fmla="*/ 374 w 611"/>
              <a:gd name="T59" fmla="*/ 176 h 698"/>
              <a:gd name="T60" fmla="*/ 530 w 611"/>
              <a:gd name="T61" fmla="*/ 205 h 698"/>
              <a:gd name="T62" fmla="*/ 406 w 611"/>
              <a:gd name="T63" fmla="*/ 81 h 698"/>
              <a:gd name="T64" fmla="*/ 414 w 611"/>
              <a:gd name="T65" fmla="*/ 196 h 698"/>
              <a:gd name="T66" fmla="*/ 435 w 611"/>
              <a:gd name="T67" fmla="*/ 205 h 6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11" h="698">
                <a:moveTo>
                  <a:pt x="72" y="0"/>
                </a:moveTo>
                <a:cubicBezTo>
                  <a:pt x="390" y="0"/>
                  <a:pt x="390" y="0"/>
                  <a:pt x="390" y="0"/>
                </a:cubicBezTo>
                <a:cubicBezTo>
                  <a:pt x="397" y="0"/>
                  <a:pt x="404" y="3"/>
                  <a:pt x="409" y="8"/>
                </a:cubicBezTo>
                <a:cubicBezTo>
                  <a:pt x="603" y="202"/>
                  <a:pt x="603" y="202"/>
                  <a:pt x="603" y="202"/>
                </a:cubicBezTo>
                <a:cubicBezTo>
                  <a:pt x="608" y="207"/>
                  <a:pt x="611" y="214"/>
                  <a:pt x="611" y="221"/>
                </a:cubicBezTo>
                <a:cubicBezTo>
                  <a:pt x="611" y="222"/>
                  <a:pt x="611" y="222"/>
                  <a:pt x="611" y="222"/>
                </a:cubicBezTo>
                <a:cubicBezTo>
                  <a:pt x="611" y="626"/>
                  <a:pt x="611" y="626"/>
                  <a:pt x="611" y="626"/>
                </a:cubicBezTo>
                <a:cubicBezTo>
                  <a:pt x="611" y="646"/>
                  <a:pt x="603" y="663"/>
                  <a:pt x="590" y="677"/>
                </a:cubicBezTo>
                <a:cubicBezTo>
                  <a:pt x="590" y="677"/>
                  <a:pt x="590" y="677"/>
                  <a:pt x="590" y="677"/>
                </a:cubicBezTo>
                <a:cubicBezTo>
                  <a:pt x="589" y="677"/>
                  <a:pt x="589" y="677"/>
                  <a:pt x="589" y="677"/>
                </a:cubicBezTo>
                <a:cubicBezTo>
                  <a:pt x="576" y="690"/>
                  <a:pt x="558" y="698"/>
                  <a:pt x="539" y="698"/>
                </a:cubicBezTo>
                <a:cubicBezTo>
                  <a:pt x="72" y="698"/>
                  <a:pt x="72" y="698"/>
                  <a:pt x="72" y="698"/>
                </a:cubicBezTo>
                <a:cubicBezTo>
                  <a:pt x="52" y="698"/>
                  <a:pt x="35" y="690"/>
                  <a:pt x="21" y="677"/>
                </a:cubicBezTo>
                <a:cubicBezTo>
                  <a:pt x="21" y="677"/>
                  <a:pt x="21" y="677"/>
                  <a:pt x="21" y="677"/>
                </a:cubicBezTo>
                <a:cubicBezTo>
                  <a:pt x="8" y="663"/>
                  <a:pt x="0" y="646"/>
                  <a:pt x="0" y="626"/>
                </a:cubicBezTo>
                <a:cubicBezTo>
                  <a:pt x="0" y="72"/>
                  <a:pt x="0" y="72"/>
                  <a:pt x="0" y="72"/>
                </a:cubicBezTo>
                <a:cubicBezTo>
                  <a:pt x="0" y="52"/>
                  <a:pt x="8" y="34"/>
                  <a:pt x="21" y="21"/>
                </a:cubicBezTo>
                <a:cubicBezTo>
                  <a:pt x="34" y="8"/>
                  <a:pt x="52" y="0"/>
                  <a:pt x="72" y="0"/>
                </a:cubicBezTo>
                <a:close/>
                <a:moveTo>
                  <a:pt x="149" y="534"/>
                </a:moveTo>
                <a:cubicBezTo>
                  <a:pt x="149" y="534"/>
                  <a:pt x="149" y="534"/>
                  <a:pt x="149" y="534"/>
                </a:cubicBezTo>
                <a:cubicBezTo>
                  <a:pt x="419" y="534"/>
                  <a:pt x="419" y="534"/>
                  <a:pt x="419" y="534"/>
                </a:cubicBezTo>
                <a:cubicBezTo>
                  <a:pt x="428" y="534"/>
                  <a:pt x="435" y="527"/>
                  <a:pt x="435" y="518"/>
                </a:cubicBezTo>
                <a:cubicBezTo>
                  <a:pt x="435" y="509"/>
                  <a:pt x="428" y="502"/>
                  <a:pt x="419" y="502"/>
                </a:cubicBezTo>
                <a:cubicBezTo>
                  <a:pt x="149" y="502"/>
                  <a:pt x="149" y="502"/>
                  <a:pt x="149" y="502"/>
                </a:cubicBezTo>
                <a:cubicBezTo>
                  <a:pt x="140" y="502"/>
                  <a:pt x="133" y="509"/>
                  <a:pt x="133" y="518"/>
                </a:cubicBezTo>
                <a:cubicBezTo>
                  <a:pt x="133" y="527"/>
                  <a:pt x="140" y="534"/>
                  <a:pt x="149" y="534"/>
                </a:cubicBezTo>
                <a:close/>
                <a:moveTo>
                  <a:pt x="149" y="421"/>
                </a:moveTo>
                <a:cubicBezTo>
                  <a:pt x="149" y="421"/>
                  <a:pt x="149" y="421"/>
                  <a:pt x="149" y="421"/>
                </a:cubicBezTo>
                <a:cubicBezTo>
                  <a:pt x="333" y="421"/>
                  <a:pt x="333" y="421"/>
                  <a:pt x="333" y="421"/>
                </a:cubicBezTo>
                <a:cubicBezTo>
                  <a:pt x="342" y="421"/>
                  <a:pt x="348" y="413"/>
                  <a:pt x="348" y="405"/>
                </a:cubicBezTo>
                <a:cubicBezTo>
                  <a:pt x="348" y="396"/>
                  <a:pt x="342" y="388"/>
                  <a:pt x="333" y="388"/>
                </a:cubicBezTo>
                <a:cubicBezTo>
                  <a:pt x="149" y="388"/>
                  <a:pt x="149" y="388"/>
                  <a:pt x="149" y="388"/>
                </a:cubicBezTo>
                <a:cubicBezTo>
                  <a:pt x="140" y="388"/>
                  <a:pt x="133" y="396"/>
                  <a:pt x="133" y="405"/>
                </a:cubicBezTo>
                <a:cubicBezTo>
                  <a:pt x="133" y="413"/>
                  <a:pt x="140" y="421"/>
                  <a:pt x="149" y="421"/>
                </a:cubicBezTo>
                <a:close/>
                <a:moveTo>
                  <a:pt x="149" y="307"/>
                </a:moveTo>
                <a:cubicBezTo>
                  <a:pt x="149" y="307"/>
                  <a:pt x="149" y="307"/>
                  <a:pt x="149" y="307"/>
                </a:cubicBezTo>
                <a:cubicBezTo>
                  <a:pt x="461" y="307"/>
                  <a:pt x="461" y="307"/>
                  <a:pt x="461" y="307"/>
                </a:cubicBezTo>
                <a:cubicBezTo>
                  <a:pt x="470" y="307"/>
                  <a:pt x="478" y="300"/>
                  <a:pt x="478" y="291"/>
                </a:cubicBezTo>
                <a:cubicBezTo>
                  <a:pt x="478" y="282"/>
                  <a:pt x="470" y="275"/>
                  <a:pt x="461" y="275"/>
                </a:cubicBezTo>
                <a:cubicBezTo>
                  <a:pt x="149" y="275"/>
                  <a:pt x="149" y="275"/>
                  <a:pt x="149" y="275"/>
                </a:cubicBezTo>
                <a:cubicBezTo>
                  <a:pt x="140" y="275"/>
                  <a:pt x="133" y="282"/>
                  <a:pt x="133" y="291"/>
                </a:cubicBezTo>
                <a:cubicBezTo>
                  <a:pt x="133" y="300"/>
                  <a:pt x="140" y="307"/>
                  <a:pt x="149" y="307"/>
                </a:cubicBezTo>
                <a:close/>
                <a:moveTo>
                  <a:pt x="374" y="53"/>
                </a:moveTo>
                <a:cubicBezTo>
                  <a:pt x="374" y="53"/>
                  <a:pt x="374" y="53"/>
                  <a:pt x="374" y="53"/>
                </a:cubicBezTo>
                <a:cubicBezTo>
                  <a:pt x="72" y="53"/>
                  <a:pt x="72" y="53"/>
                  <a:pt x="72" y="53"/>
                </a:cubicBezTo>
                <a:cubicBezTo>
                  <a:pt x="67" y="53"/>
                  <a:pt x="62" y="55"/>
                  <a:pt x="59" y="59"/>
                </a:cubicBezTo>
                <a:cubicBezTo>
                  <a:pt x="56" y="62"/>
                  <a:pt x="54" y="67"/>
                  <a:pt x="54" y="72"/>
                </a:cubicBezTo>
                <a:cubicBezTo>
                  <a:pt x="54" y="626"/>
                  <a:pt x="54" y="626"/>
                  <a:pt x="54" y="626"/>
                </a:cubicBezTo>
                <a:cubicBezTo>
                  <a:pt x="54" y="631"/>
                  <a:pt x="56" y="635"/>
                  <a:pt x="59" y="639"/>
                </a:cubicBezTo>
                <a:cubicBezTo>
                  <a:pt x="59" y="639"/>
                  <a:pt x="59" y="639"/>
                  <a:pt x="59" y="639"/>
                </a:cubicBezTo>
                <a:cubicBezTo>
                  <a:pt x="62" y="642"/>
                  <a:pt x="67" y="644"/>
                  <a:pt x="72" y="644"/>
                </a:cubicBezTo>
                <a:cubicBezTo>
                  <a:pt x="539" y="644"/>
                  <a:pt x="539" y="644"/>
                  <a:pt x="539" y="644"/>
                </a:cubicBezTo>
                <a:cubicBezTo>
                  <a:pt x="544" y="644"/>
                  <a:pt x="549" y="642"/>
                  <a:pt x="552" y="639"/>
                </a:cubicBezTo>
                <a:cubicBezTo>
                  <a:pt x="552" y="639"/>
                  <a:pt x="552" y="639"/>
                  <a:pt x="552" y="639"/>
                </a:cubicBezTo>
                <a:cubicBezTo>
                  <a:pt x="555" y="635"/>
                  <a:pt x="557" y="631"/>
                  <a:pt x="557" y="626"/>
                </a:cubicBezTo>
                <a:cubicBezTo>
                  <a:pt x="557" y="237"/>
                  <a:pt x="557" y="237"/>
                  <a:pt x="557" y="237"/>
                </a:cubicBezTo>
                <a:cubicBezTo>
                  <a:pt x="435" y="237"/>
                  <a:pt x="435" y="237"/>
                  <a:pt x="435" y="237"/>
                </a:cubicBezTo>
                <a:cubicBezTo>
                  <a:pt x="418" y="237"/>
                  <a:pt x="403" y="230"/>
                  <a:pt x="392" y="219"/>
                </a:cubicBezTo>
                <a:cubicBezTo>
                  <a:pt x="391" y="218"/>
                  <a:pt x="391" y="218"/>
                  <a:pt x="391" y="218"/>
                </a:cubicBezTo>
                <a:cubicBezTo>
                  <a:pt x="380" y="207"/>
                  <a:pt x="374" y="192"/>
                  <a:pt x="374" y="176"/>
                </a:cubicBezTo>
                <a:cubicBezTo>
                  <a:pt x="374" y="53"/>
                  <a:pt x="374" y="53"/>
                  <a:pt x="374" y="53"/>
                </a:cubicBezTo>
                <a:close/>
                <a:moveTo>
                  <a:pt x="530" y="205"/>
                </a:moveTo>
                <a:cubicBezTo>
                  <a:pt x="530" y="205"/>
                  <a:pt x="530" y="205"/>
                  <a:pt x="530" y="205"/>
                </a:cubicBezTo>
                <a:cubicBezTo>
                  <a:pt x="406" y="81"/>
                  <a:pt x="406" y="81"/>
                  <a:pt x="406" y="81"/>
                </a:cubicBezTo>
                <a:cubicBezTo>
                  <a:pt x="406" y="176"/>
                  <a:pt x="406" y="176"/>
                  <a:pt x="406" y="176"/>
                </a:cubicBezTo>
                <a:cubicBezTo>
                  <a:pt x="406" y="183"/>
                  <a:pt x="409" y="190"/>
                  <a:pt x="414" y="196"/>
                </a:cubicBezTo>
                <a:cubicBezTo>
                  <a:pt x="414" y="196"/>
                  <a:pt x="414" y="196"/>
                  <a:pt x="414" y="196"/>
                </a:cubicBezTo>
                <a:cubicBezTo>
                  <a:pt x="420" y="201"/>
                  <a:pt x="427" y="205"/>
                  <a:pt x="435" y="205"/>
                </a:cubicBezTo>
                <a:cubicBezTo>
                  <a:pt x="530" y="205"/>
                  <a:pt x="530" y="205"/>
                  <a:pt x="530" y="205"/>
                </a:cubicBezTo>
                <a:close/>
              </a:path>
            </a:pathLst>
          </a:custGeom>
          <a:solidFill>
            <a:schemeClr val="bg1">
              <a:lumMod val="50000"/>
            </a:schemeClr>
          </a:solidFill>
          <a:ln>
            <a:noFill/>
          </a:ln>
        </p:spPr>
        <p:txBody>
          <a:bodyPr vert="horz" wrap="square" lIns="91440" tIns="45720" rIns="91440" bIns="45720" numCol="1" anchor="t" anchorCtr="0" compatLnSpc="1"/>
          <a:p>
            <a:endParaRPr lang="zh-CN" altLang="en-US"/>
          </a:p>
        </p:txBody>
      </p:sp>
      <p:sp>
        <p:nvSpPr>
          <p:cNvPr id="75" name="Content Placeholder 2"/>
          <p:cNvSpPr txBox="1"/>
          <p:nvPr/>
        </p:nvSpPr>
        <p:spPr>
          <a:xfrm>
            <a:off x="1377950" y="2759710"/>
            <a:ext cx="4522470" cy="939800"/>
          </a:xfrm>
          <a:prstGeom prst="rect">
            <a:avLst/>
          </a:prstGeom>
          <a:noFill/>
          <a:ln w="9525">
            <a:noFill/>
          </a:ln>
        </p:spPr>
        <p:txBody>
          <a:bodyPr anchor="t"/>
          <a:p>
            <a:pPr algn="just" defTabSz="457200">
              <a:spcBef>
                <a:spcPct val="20000"/>
              </a:spcBef>
              <a:spcAft>
                <a:spcPts val="600"/>
              </a:spcAft>
              <a:buClr>
                <a:srgbClr val="2E75B6"/>
              </a:buClr>
              <a:buSzPct val="145000"/>
              <a:buFont typeface="Arial" panose="020B0604020202020204" pitchFamily="34" charset="0"/>
              <a:buNone/>
            </a:pPr>
            <a:r>
              <a:rPr lang="zh-CN" altLang="id-ID" sz="2400" b="1" dirty="0">
                <a:solidFill>
                  <a:srgbClr val="404040"/>
                </a:solidFill>
                <a:latin typeface="微软雅黑" panose="020B0503020204020204" charset="-122"/>
                <a:ea typeface="微软雅黑" panose="020B0503020204020204" charset="-122"/>
              </a:rPr>
              <a:t>Prepare阶段</a:t>
            </a:r>
            <a:endParaRPr lang="zh-CN" altLang="en-US" sz="2000" b="1" dirty="0">
              <a:solidFill>
                <a:schemeClr val="tx1"/>
              </a:solidFill>
              <a:latin typeface="微软雅黑" panose="020B0503020204020204" charset="-122"/>
              <a:ea typeface="微软雅黑" panose="020B0503020204020204" charset="-122"/>
            </a:endParaRPr>
          </a:p>
          <a:p>
            <a:pPr algn="just" defTabSz="457200">
              <a:spcBef>
                <a:spcPct val="20000"/>
              </a:spcBef>
              <a:spcAft>
                <a:spcPts val="600"/>
              </a:spcAft>
              <a:buClr>
                <a:srgbClr val="2E75B6"/>
              </a:buClr>
              <a:buSzPct val="145000"/>
              <a:buFont typeface="Arial" panose="020B0604020202020204" pitchFamily="34" charset="0"/>
              <a:buNone/>
            </a:pPr>
            <a:r>
              <a:rPr lang="en-US" altLang="zh-CN" sz="1400" dirty="0">
                <a:solidFill>
                  <a:srgbClr val="595959"/>
                </a:solidFill>
                <a:latin typeface="微软雅黑" panose="020B0503020204020204" charset="-122"/>
                <a:ea typeface="微软雅黑" panose="020B0503020204020204" charset="-122"/>
              </a:rPr>
              <a:t>备份节点先告知其他节点“</a:t>
            </a:r>
            <a:r>
              <a:rPr lang="en-US" altLang="zh-CN" sz="1400" dirty="0">
                <a:solidFill>
                  <a:srgbClr val="595959"/>
                </a:solidFill>
                <a:latin typeface="微软雅黑" panose="020B0503020204020204" charset="-122"/>
                <a:ea typeface="微软雅黑" panose="020B0503020204020204" charset="-122"/>
                <a:sym typeface="+mn-ea"/>
              </a:rPr>
              <a:t>主节点发给自己什么消息</a:t>
            </a:r>
            <a:r>
              <a:rPr lang="en-US" altLang="zh-CN" sz="1400" dirty="0">
                <a:solidFill>
                  <a:srgbClr val="595959"/>
                </a:solidFill>
                <a:latin typeface="微软雅黑" panose="020B0503020204020204" charset="-122"/>
                <a:ea typeface="微软雅黑" panose="020B0503020204020204" charset="-122"/>
              </a:rPr>
              <a:t>”，然后根据其他节点的回复，判断是否接受主节点发来的消息。</a:t>
            </a:r>
            <a:endParaRPr lang="en-US" altLang="zh-CN" sz="1400" dirty="0">
              <a:solidFill>
                <a:srgbClr val="595959"/>
              </a:solidFill>
              <a:latin typeface="微软雅黑" panose="020B0503020204020204" charset="-122"/>
              <a:ea typeface="微软雅黑" panose="020B0503020204020204" charset="-122"/>
            </a:endParaRPr>
          </a:p>
        </p:txBody>
      </p:sp>
      <p:sp>
        <p:nvSpPr>
          <p:cNvPr id="79" name="原创设计师QQ598969553             _33"/>
          <p:cNvSpPr>
            <a:spLocks noEditPoints="1"/>
          </p:cNvSpPr>
          <p:nvPr/>
        </p:nvSpPr>
        <p:spPr bwMode="auto">
          <a:xfrm>
            <a:off x="6589739" y="2764993"/>
            <a:ext cx="194541" cy="222401"/>
          </a:xfrm>
          <a:custGeom>
            <a:avLst/>
            <a:gdLst>
              <a:gd name="T0" fmla="*/ 390 w 611"/>
              <a:gd name="T1" fmla="*/ 0 h 698"/>
              <a:gd name="T2" fmla="*/ 603 w 611"/>
              <a:gd name="T3" fmla="*/ 202 h 698"/>
              <a:gd name="T4" fmla="*/ 611 w 611"/>
              <a:gd name="T5" fmla="*/ 222 h 698"/>
              <a:gd name="T6" fmla="*/ 590 w 611"/>
              <a:gd name="T7" fmla="*/ 677 h 698"/>
              <a:gd name="T8" fmla="*/ 589 w 611"/>
              <a:gd name="T9" fmla="*/ 677 h 698"/>
              <a:gd name="T10" fmla="*/ 72 w 611"/>
              <a:gd name="T11" fmla="*/ 698 h 698"/>
              <a:gd name="T12" fmla="*/ 21 w 611"/>
              <a:gd name="T13" fmla="*/ 677 h 698"/>
              <a:gd name="T14" fmla="*/ 0 w 611"/>
              <a:gd name="T15" fmla="*/ 72 h 698"/>
              <a:gd name="T16" fmla="*/ 72 w 611"/>
              <a:gd name="T17" fmla="*/ 0 h 698"/>
              <a:gd name="T18" fmla="*/ 149 w 611"/>
              <a:gd name="T19" fmla="*/ 534 h 698"/>
              <a:gd name="T20" fmla="*/ 435 w 611"/>
              <a:gd name="T21" fmla="*/ 518 h 698"/>
              <a:gd name="T22" fmla="*/ 149 w 611"/>
              <a:gd name="T23" fmla="*/ 502 h 698"/>
              <a:gd name="T24" fmla="*/ 149 w 611"/>
              <a:gd name="T25" fmla="*/ 534 h 698"/>
              <a:gd name="T26" fmla="*/ 149 w 611"/>
              <a:gd name="T27" fmla="*/ 421 h 698"/>
              <a:gd name="T28" fmla="*/ 348 w 611"/>
              <a:gd name="T29" fmla="*/ 405 h 698"/>
              <a:gd name="T30" fmla="*/ 149 w 611"/>
              <a:gd name="T31" fmla="*/ 388 h 698"/>
              <a:gd name="T32" fmla="*/ 149 w 611"/>
              <a:gd name="T33" fmla="*/ 421 h 698"/>
              <a:gd name="T34" fmla="*/ 149 w 611"/>
              <a:gd name="T35" fmla="*/ 307 h 698"/>
              <a:gd name="T36" fmla="*/ 478 w 611"/>
              <a:gd name="T37" fmla="*/ 291 h 698"/>
              <a:gd name="T38" fmla="*/ 149 w 611"/>
              <a:gd name="T39" fmla="*/ 275 h 698"/>
              <a:gd name="T40" fmla="*/ 149 w 611"/>
              <a:gd name="T41" fmla="*/ 307 h 698"/>
              <a:gd name="T42" fmla="*/ 374 w 611"/>
              <a:gd name="T43" fmla="*/ 53 h 698"/>
              <a:gd name="T44" fmla="*/ 59 w 611"/>
              <a:gd name="T45" fmla="*/ 59 h 698"/>
              <a:gd name="T46" fmla="*/ 54 w 611"/>
              <a:gd name="T47" fmla="*/ 626 h 698"/>
              <a:gd name="T48" fmla="*/ 59 w 611"/>
              <a:gd name="T49" fmla="*/ 639 h 698"/>
              <a:gd name="T50" fmla="*/ 539 w 611"/>
              <a:gd name="T51" fmla="*/ 644 h 698"/>
              <a:gd name="T52" fmla="*/ 552 w 611"/>
              <a:gd name="T53" fmla="*/ 639 h 698"/>
              <a:gd name="T54" fmla="*/ 557 w 611"/>
              <a:gd name="T55" fmla="*/ 237 h 698"/>
              <a:gd name="T56" fmla="*/ 392 w 611"/>
              <a:gd name="T57" fmla="*/ 219 h 698"/>
              <a:gd name="T58" fmla="*/ 374 w 611"/>
              <a:gd name="T59" fmla="*/ 176 h 698"/>
              <a:gd name="T60" fmla="*/ 530 w 611"/>
              <a:gd name="T61" fmla="*/ 205 h 698"/>
              <a:gd name="T62" fmla="*/ 406 w 611"/>
              <a:gd name="T63" fmla="*/ 81 h 698"/>
              <a:gd name="T64" fmla="*/ 414 w 611"/>
              <a:gd name="T65" fmla="*/ 196 h 698"/>
              <a:gd name="T66" fmla="*/ 435 w 611"/>
              <a:gd name="T67" fmla="*/ 205 h 6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11" h="698">
                <a:moveTo>
                  <a:pt x="72" y="0"/>
                </a:moveTo>
                <a:cubicBezTo>
                  <a:pt x="390" y="0"/>
                  <a:pt x="390" y="0"/>
                  <a:pt x="390" y="0"/>
                </a:cubicBezTo>
                <a:cubicBezTo>
                  <a:pt x="397" y="0"/>
                  <a:pt x="404" y="3"/>
                  <a:pt x="409" y="8"/>
                </a:cubicBezTo>
                <a:cubicBezTo>
                  <a:pt x="603" y="202"/>
                  <a:pt x="603" y="202"/>
                  <a:pt x="603" y="202"/>
                </a:cubicBezTo>
                <a:cubicBezTo>
                  <a:pt x="608" y="207"/>
                  <a:pt x="611" y="214"/>
                  <a:pt x="611" y="221"/>
                </a:cubicBezTo>
                <a:cubicBezTo>
                  <a:pt x="611" y="222"/>
                  <a:pt x="611" y="222"/>
                  <a:pt x="611" y="222"/>
                </a:cubicBezTo>
                <a:cubicBezTo>
                  <a:pt x="611" y="626"/>
                  <a:pt x="611" y="626"/>
                  <a:pt x="611" y="626"/>
                </a:cubicBezTo>
                <a:cubicBezTo>
                  <a:pt x="611" y="646"/>
                  <a:pt x="603" y="663"/>
                  <a:pt x="590" y="677"/>
                </a:cubicBezTo>
                <a:cubicBezTo>
                  <a:pt x="590" y="677"/>
                  <a:pt x="590" y="677"/>
                  <a:pt x="590" y="677"/>
                </a:cubicBezTo>
                <a:cubicBezTo>
                  <a:pt x="589" y="677"/>
                  <a:pt x="589" y="677"/>
                  <a:pt x="589" y="677"/>
                </a:cubicBezTo>
                <a:cubicBezTo>
                  <a:pt x="576" y="690"/>
                  <a:pt x="558" y="698"/>
                  <a:pt x="539" y="698"/>
                </a:cubicBezTo>
                <a:cubicBezTo>
                  <a:pt x="72" y="698"/>
                  <a:pt x="72" y="698"/>
                  <a:pt x="72" y="698"/>
                </a:cubicBezTo>
                <a:cubicBezTo>
                  <a:pt x="52" y="698"/>
                  <a:pt x="35" y="690"/>
                  <a:pt x="21" y="677"/>
                </a:cubicBezTo>
                <a:cubicBezTo>
                  <a:pt x="21" y="677"/>
                  <a:pt x="21" y="677"/>
                  <a:pt x="21" y="677"/>
                </a:cubicBezTo>
                <a:cubicBezTo>
                  <a:pt x="8" y="663"/>
                  <a:pt x="0" y="646"/>
                  <a:pt x="0" y="626"/>
                </a:cubicBezTo>
                <a:cubicBezTo>
                  <a:pt x="0" y="72"/>
                  <a:pt x="0" y="72"/>
                  <a:pt x="0" y="72"/>
                </a:cubicBezTo>
                <a:cubicBezTo>
                  <a:pt x="0" y="52"/>
                  <a:pt x="8" y="34"/>
                  <a:pt x="21" y="21"/>
                </a:cubicBezTo>
                <a:cubicBezTo>
                  <a:pt x="34" y="8"/>
                  <a:pt x="52" y="0"/>
                  <a:pt x="72" y="0"/>
                </a:cubicBezTo>
                <a:close/>
                <a:moveTo>
                  <a:pt x="149" y="534"/>
                </a:moveTo>
                <a:cubicBezTo>
                  <a:pt x="149" y="534"/>
                  <a:pt x="149" y="534"/>
                  <a:pt x="149" y="534"/>
                </a:cubicBezTo>
                <a:cubicBezTo>
                  <a:pt x="419" y="534"/>
                  <a:pt x="419" y="534"/>
                  <a:pt x="419" y="534"/>
                </a:cubicBezTo>
                <a:cubicBezTo>
                  <a:pt x="428" y="534"/>
                  <a:pt x="435" y="527"/>
                  <a:pt x="435" y="518"/>
                </a:cubicBezTo>
                <a:cubicBezTo>
                  <a:pt x="435" y="509"/>
                  <a:pt x="428" y="502"/>
                  <a:pt x="419" y="502"/>
                </a:cubicBezTo>
                <a:cubicBezTo>
                  <a:pt x="149" y="502"/>
                  <a:pt x="149" y="502"/>
                  <a:pt x="149" y="502"/>
                </a:cubicBezTo>
                <a:cubicBezTo>
                  <a:pt x="140" y="502"/>
                  <a:pt x="133" y="509"/>
                  <a:pt x="133" y="518"/>
                </a:cubicBezTo>
                <a:cubicBezTo>
                  <a:pt x="133" y="527"/>
                  <a:pt x="140" y="534"/>
                  <a:pt x="149" y="534"/>
                </a:cubicBezTo>
                <a:close/>
                <a:moveTo>
                  <a:pt x="149" y="421"/>
                </a:moveTo>
                <a:cubicBezTo>
                  <a:pt x="149" y="421"/>
                  <a:pt x="149" y="421"/>
                  <a:pt x="149" y="421"/>
                </a:cubicBezTo>
                <a:cubicBezTo>
                  <a:pt x="333" y="421"/>
                  <a:pt x="333" y="421"/>
                  <a:pt x="333" y="421"/>
                </a:cubicBezTo>
                <a:cubicBezTo>
                  <a:pt x="342" y="421"/>
                  <a:pt x="348" y="413"/>
                  <a:pt x="348" y="405"/>
                </a:cubicBezTo>
                <a:cubicBezTo>
                  <a:pt x="348" y="396"/>
                  <a:pt x="342" y="388"/>
                  <a:pt x="333" y="388"/>
                </a:cubicBezTo>
                <a:cubicBezTo>
                  <a:pt x="149" y="388"/>
                  <a:pt x="149" y="388"/>
                  <a:pt x="149" y="388"/>
                </a:cubicBezTo>
                <a:cubicBezTo>
                  <a:pt x="140" y="388"/>
                  <a:pt x="133" y="396"/>
                  <a:pt x="133" y="405"/>
                </a:cubicBezTo>
                <a:cubicBezTo>
                  <a:pt x="133" y="413"/>
                  <a:pt x="140" y="421"/>
                  <a:pt x="149" y="421"/>
                </a:cubicBezTo>
                <a:close/>
                <a:moveTo>
                  <a:pt x="149" y="307"/>
                </a:moveTo>
                <a:cubicBezTo>
                  <a:pt x="149" y="307"/>
                  <a:pt x="149" y="307"/>
                  <a:pt x="149" y="307"/>
                </a:cubicBezTo>
                <a:cubicBezTo>
                  <a:pt x="461" y="307"/>
                  <a:pt x="461" y="307"/>
                  <a:pt x="461" y="307"/>
                </a:cubicBezTo>
                <a:cubicBezTo>
                  <a:pt x="470" y="307"/>
                  <a:pt x="478" y="300"/>
                  <a:pt x="478" y="291"/>
                </a:cubicBezTo>
                <a:cubicBezTo>
                  <a:pt x="478" y="282"/>
                  <a:pt x="470" y="275"/>
                  <a:pt x="461" y="275"/>
                </a:cubicBezTo>
                <a:cubicBezTo>
                  <a:pt x="149" y="275"/>
                  <a:pt x="149" y="275"/>
                  <a:pt x="149" y="275"/>
                </a:cubicBezTo>
                <a:cubicBezTo>
                  <a:pt x="140" y="275"/>
                  <a:pt x="133" y="282"/>
                  <a:pt x="133" y="291"/>
                </a:cubicBezTo>
                <a:cubicBezTo>
                  <a:pt x="133" y="300"/>
                  <a:pt x="140" y="307"/>
                  <a:pt x="149" y="307"/>
                </a:cubicBezTo>
                <a:close/>
                <a:moveTo>
                  <a:pt x="374" y="53"/>
                </a:moveTo>
                <a:cubicBezTo>
                  <a:pt x="374" y="53"/>
                  <a:pt x="374" y="53"/>
                  <a:pt x="374" y="53"/>
                </a:cubicBezTo>
                <a:cubicBezTo>
                  <a:pt x="72" y="53"/>
                  <a:pt x="72" y="53"/>
                  <a:pt x="72" y="53"/>
                </a:cubicBezTo>
                <a:cubicBezTo>
                  <a:pt x="67" y="53"/>
                  <a:pt x="62" y="55"/>
                  <a:pt x="59" y="59"/>
                </a:cubicBezTo>
                <a:cubicBezTo>
                  <a:pt x="56" y="62"/>
                  <a:pt x="54" y="67"/>
                  <a:pt x="54" y="72"/>
                </a:cubicBezTo>
                <a:cubicBezTo>
                  <a:pt x="54" y="626"/>
                  <a:pt x="54" y="626"/>
                  <a:pt x="54" y="626"/>
                </a:cubicBezTo>
                <a:cubicBezTo>
                  <a:pt x="54" y="631"/>
                  <a:pt x="56" y="635"/>
                  <a:pt x="59" y="639"/>
                </a:cubicBezTo>
                <a:cubicBezTo>
                  <a:pt x="59" y="639"/>
                  <a:pt x="59" y="639"/>
                  <a:pt x="59" y="639"/>
                </a:cubicBezTo>
                <a:cubicBezTo>
                  <a:pt x="62" y="642"/>
                  <a:pt x="67" y="644"/>
                  <a:pt x="72" y="644"/>
                </a:cubicBezTo>
                <a:cubicBezTo>
                  <a:pt x="539" y="644"/>
                  <a:pt x="539" y="644"/>
                  <a:pt x="539" y="644"/>
                </a:cubicBezTo>
                <a:cubicBezTo>
                  <a:pt x="544" y="644"/>
                  <a:pt x="549" y="642"/>
                  <a:pt x="552" y="639"/>
                </a:cubicBezTo>
                <a:cubicBezTo>
                  <a:pt x="552" y="639"/>
                  <a:pt x="552" y="639"/>
                  <a:pt x="552" y="639"/>
                </a:cubicBezTo>
                <a:cubicBezTo>
                  <a:pt x="555" y="635"/>
                  <a:pt x="557" y="631"/>
                  <a:pt x="557" y="626"/>
                </a:cubicBezTo>
                <a:cubicBezTo>
                  <a:pt x="557" y="237"/>
                  <a:pt x="557" y="237"/>
                  <a:pt x="557" y="237"/>
                </a:cubicBezTo>
                <a:cubicBezTo>
                  <a:pt x="435" y="237"/>
                  <a:pt x="435" y="237"/>
                  <a:pt x="435" y="237"/>
                </a:cubicBezTo>
                <a:cubicBezTo>
                  <a:pt x="418" y="237"/>
                  <a:pt x="403" y="230"/>
                  <a:pt x="392" y="219"/>
                </a:cubicBezTo>
                <a:cubicBezTo>
                  <a:pt x="391" y="218"/>
                  <a:pt x="391" y="218"/>
                  <a:pt x="391" y="218"/>
                </a:cubicBezTo>
                <a:cubicBezTo>
                  <a:pt x="380" y="207"/>
                  <a:pt x="374" y="192"/>
                  <a:pt x="374" y="176"/>
                </a:cubicBezTo>
                <a:cubicBezTo>
                  <a:pt x="374" y="53"/>
                  <a:pt x="374" y="53"/>
                  <a:pt x="374" y="53"/>
                </a:cubicBezTo>
                <a:close/>
                <a:moveTo>
                  <a:pt x="530" y="205"/>
                </a:moveTo>
                <a:cubicBezTo>
                  <a:pt x="530" y="205"/>
                  <a:pt x="530" y="205"/>
                  <a:pt x="530" y="205"/>
                </a:cubicBezTo>
                <a:cubicBezTo>
                  <a:pt x="406" y="81"/>
                  <a:pt x="406" y="81"/>
                  <a:pt x="406" y="81"/>
                </a:cubicBezTo>
                <a:cubicBezTo>
                  <a:pt x="406" y="176"/>
                  <a:pt x="406" y="176"/>
                  <a:pt x="406" y="176"/>
                </a:cubicBezTo>
                <a:cubicBezTo>
                  <a:pt x="406" y="183"/>
                  <a:pt x="409" y="190"/>
                  <a:pt x="414" y="196"/>
                </a:cubicBezTo>
                <a:cubicBezTo>
                  <a:pt x="414" y="196"/>
                  <a:pt x="414" y="196"/>
                  <a:pt x="414" y="196"/>
                </a:cubicBezTo>
                <a:cubicBezTo>
                  <a:pt x="420" y="201"/>
                  <a:pt x="427" y="205"/>
                  <a:pt x="435" y="205"/>
                </a:cubicBezTo>
                <a:cubicBezTo>
                  <a:pt x="530" y="205"/>
                  <a:pt x="530" y="205"/>
                  <a:pt x="530" y="205"/>
                </a:cubicBezTo>
                <a:close/>
              </a:path>
            </a:pathLst>
          </a:custGeom>
          <a:solidFill>
            <a:schemeClr val="bg1">
              <a:lumMod val="50000"/>
            </a:schemeClr>
          </a:solidFill>
          <a:ln>
            <a:noFill/>
          </a:ln>
        </p:spPr>
        <p:txBody>
          <a:bodyPr vert="horz" wrap="square" lIns="91440" tIns="45720" rIns="91440" bIns="45720" numCol="1" anchor="t" anchorCtr="0" compatLnSpc="1"/>
          <a:p>
            <a:endParaRPr lang="zh-CN" altLang="en-US"/>
          </a:p>
        </p:txBody>
      </p:sp>
      <p:sp>
        <p:nvSpPr>
          <p:cNvPr id="80" name="原创设计师QQ598969553             _33"/>
          <p:cNvSpPr>
            <a:spLocks noEditPoints="1"/>
          </p:cNvSpPr>
          <p:nvPr/>
        </p:nvSpPr>
        <p:spPr bwMode="auto">
          <a:xfrm>
            <a:off x="8527759" y="5464378"/>
            <a:ext cx="194541" cy="222401"/>
          </a:xfrm>
          <a:custGeom>
            <a:avLst/>
            <a:gdLst>
              <a:gd name="T0" fmla="*/ 390 w 611"/>
              <a:gd name="T1" fmla="*/ 0 h 698"/>
              <a:gd name="T2" fmla="*/ 603 w 611"/>
              <a:gd name="T3" fmla="*/ 202 h 698"/>
              <a:gd name="T4" fmla="*/ 611 w 611"/>
              <a:gd name="T5" fmla="*/ 222 h 698"/>
              <a:gd name="T6" fmla="*/ 590 w 611"/>
              <a:gd name="T7" fmla="*/ 677 h 698"/>
              <a:gd name="T8" fmla="*/ 589 w 611"/>
              <a:gd name="T9" fmla="*/ 677 h 698"/>
              <a:gd name="T10" fmla="*/ 72 w 611"/>
              <a:gd name="T11" fmla="*/ 698 h 698"/>
              <a:gd name="T12" fmla="*/ 21 w 611"/>
              <a:gd name="T13" fmla="*/ 677 h 698"/>
              <a:gd name="T14" fmla="*/ 0 w 611"/>
              <a:gd name="T15" fmla="*/ 72 h 698"/>
              <a:gd name="T16" fmla="*/ 72 w 611"/>
              <a:gd name="T17" fmla="*/ 0 h 698"/>
              <a:gd name="T18" fmla="*/ 149 w 611"/>
              <a:gd name="T19" fmla="*/ 534 h 698"/>
              <a:gd name="T20" fmla="*/ 435 w 611"/>
              <a:gd name="T21" fmla="*/ 518 h 698"/>
              <a:gd name="T22" fmla="*/ 149 w 611"/>
              <a:gd name="T23" fmla="*/ 502 h 698"/>
              <a:gd name="T24" fmla="*/ 149 w 611"/>
              <a:gd name="T25" fmla="*/ 534 h 698"/>
              <a:gd name="T26" fmla="*/ 149 w 611"/>
              <a:gd name="T27" fmla="*/ 421 h 698"/>
              <a:gd name="T28" fmla="*/ 348 w 611"/>
              <a:gd name="T29" fmla="*/ 405 h 698"/>
              <a:gd name="T30" fmla="*/ 149 w 611"/>
              <a:gd name="T31" fmla="*/ 388 h 698"/>
              <a:gd name="T32" fmla="*/ 149 w 611"/>
              <a:gd name="T33" fmla="*/ 421 h 698"/>
              <a:gd name="T34" fmla="*/ 149 w 611"/>
              <a:gd name="T35" fmla="*/ 307 h 698"/>
              <a:gd name="T36" fmla="*/ 478 w 611"/>
              <a:gd name="T37" fmla="*/ 291 h 698"/>
              <a:gd name="T38" fmla="*/ 149 w 611"/>
              <a:gd name="T39" fmla="*/ 275 h 698"/>
              <a:gd name="T40" fmla="*/ 149 w 611"/>
              <a:gd name="T41" fmla="*/ 307 h 698"/>
              <a:gd name="T42" fmla="*/ 374 w 611"/>
              <a:gd name="T43" fmla="*/ 53 h 698"/>
              <a:gd name="T44" fmla="*/ 59 w 611"/>
              <a:gd name="T45" fmla="*/ 59 h 698"/>
              <a:gd name="T46" fmla="*/ 54 w 611"/>
              <a:gd name="T47" fmla="*/ 626 h 698"/>
              <a:gd name="T48" fmla="*/ 59 w 611"/>
              <a:gd name="T49" fmla="*/ 639 h 698"/>
              <a:gd name="T50" fmla="*/ 539 w 611"/>
              <a:gd name="T51" fmla="*/ 644 h 698"/>
              <a:gd name="T52" fmla="*/ 552 w 611"/>
              <a:gd name="T53" fmla="*/ 639 h 698"/>
              <a:gd name="T54" fmla="*/ 557 w 611"/>
              <a:gd name="T55" fmla="*/ 237 h 698"/>
              <a:gd name="T56" fmla="*/ 392 w 611"/>
              <a:gd name="T57" fmla="*/ 219 h 698"/>
              <a:gd name="T58" fmla="*/ 374 w 611"/>
              <a:gd name="T59" fmla="*/ 176 h 698"/>
              <a:gd name="T60" fmla="*/ 530 w 611"/>
              <a:gd name="T61" fmla="*/ 205 h 698"/>
              <a:gd name="T62" fmla="*/ 406 w 611"/>
              <a:gd name="T63" fmla="*/ 81 h 698"/>
              <a:gd name="T64" fmla="*/ 414 w 611"/>
              <a:gd name="T65" fmla="*/ 196 h 698"/>
              <a:gd name="T66" fmla="*/ 435 w 611"/>
              <a:gd name="T67" fmla="*/ 205 h 6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11" h="698">
                <a:moveTo>
                  <a:pt x="72" y="0"/>
                </a:moveTo>
                <a:cubicBezTo>
                  <a:pt x="390" y="0"/>
                  <a:pt x="390" y="0"/>
                  <a:pt x="390" y="0"/>
                </a:cubicBezTo>
                <a:cubicBezTo>
                  <a:pt x="397" y="0"/>
                  <a:pt x="404" y="3"/>
                  <a:pt x="409" y="8"/>
                </a:cubicBezTo>
                <a:cubicBezTo>
                  <a:pt x="603" y="202"/>
                  <a:pt x="603" y="202"/>
                  <a:pt x="603" y="202"/>
                </a:cubicBezTo>
                <a:cubicBezTo>
                  <a:pt x="608" y="207"/>
                  <a:pt x="611" y="214"/>
                  <a:pt x="611" y="221"/>
                </a:cubicBezTo>
                <a:cubicBezTo>
                  <a:pt x="611" y="222"/>
                  <a:pt x="611" y="222"/>
                  <a:pt x="611" y="222"/>
                </a:cubicBezTo>
                <a:cubicBezTo>
                  <a:pt x="611" y="626"/>
                  <a:pt x="611" y="626"/>
                  <a:pt x="611" y="626"/>
                </a:cubicBezTo>
                <a:cubicBezTo>
                  <a:pt x="611" y="646"/>
                  <a:pt x="603" y="663"/>
                  <a:pt x="590" y="677"/>
                </a:cubicBezTo>
                <a:cubicBezTo>
                  <a:pt x="590" y="677"/>
                  <a:pt x="590" y="677"/>
                  <a:pt x="590" y="677"/>
                </a:cubicBezTo>
                <a:cubicBezTo>
                  <a:pt x="589" y="677"/>
                  <a:pt x="589" y="677"/>
                  <a:pt x="589" y="677"/>
                </a:cubicBezTo>
                <a:cubicBezTo>
                  <a:pt x="576" y="690"/>
                  <a:pt x="558" y="698"/>
                  <a:pt x="539" y="698"/>
                </a:cubicBezTo>
                <a:cubicBezTo>
                  <a:pt x="72" y="698"/>
                  <a:pt x="72" y="698"/>
                  <a:pt x="72" y="698"/>
                </a:cubicBezTo>
                <a:cubicBezTo>
                  <a:pt x="52" y="698"/>
                  <a:pt x="35" y="690"/>
                  <a:pt x="21" y="677"/>
                </a:cubicBezTo>
                <a:cubicBezTo>
                  <a:pt x="21" y="677"/>
                  <a:pt x="21" y="677"/>
                  <a:pt x="21" y="677"/>
                </a:cubicBezTo>
                <a:cubicBezTo>
                  <a:pt x="8" y="663"/>
                  <a:pt x="0" y="646"/>
                  <a:pt x="0" y="626"/>
                </a:cubicBezTo>
                <a:cubicBezTo>
                  <a:pt x="0" y="72"/>
                  <a:pt x="0" y="72"/>
                  <a:pt x="0" y="72"/>
                </a:cubicBezTo>
                <a:cubicBezTo>
                  <a:pt x="0" y="52"/>
                  <a:pt x="8" y="34"/>
                  <a:pt x="21" y="21"/>
                </a:cubicBezTo>
                <a:cubicBezTo>
                  <a:pt x="34" y="8"/>
                  <a:pt x="52" y="0"/>
                  <a:pt x="72" y="0"/>
                </a:cubicBezTo>
                <a:close/>
                <a:moveTo>
                  <a:pt x="149" y="534"/>
                </a:moveTo>
                <a:cubicBezTo>
                  <a:pt x="149" y="534"/>
                  <a:pt x="149" y="534"/>
                  <a:pt x="149" y="534"/>
                </a:cubicBezTo>
                <a:cubicBezTo>
                  <a:pt x="419" y="534"/>
                  <a:pt x="419" y="534"/>
                  <a:pt x="419" y="534"/>
                </a:cubicBezTo>
                <a:cubicBezTo>
                  <a:pt x="428" y="534"/>
                  <a:pt x="435" y="527"/>
                  <a:pt x="435" y="518"/>
                </a:cubicBezTo>
                <a:cubicBezTo>
                  <a:pt x="435" y="509"/>
                  <a:pt x="428" y="502"/>
                  <a:pt x="419" y="502"/>
                </a:cubicBezTo>
                <a:cubicBezTo>
                  <a:pt x="149" y="502"/>
                  <a:pt x="149" y="502"/>
                  <a:pt x="149" y="502"/>
                </a:cubicBezTo>
                <a:cubicBezTo>
                  <a:pt x="140" y="502"/>
                  <a:pt x="133" y="509"/>
                  <a:pt x="133" y="518"/>
                </a:cubicBezTo>
                <a:cubicBezTo>
                  <a:pt x="133" y="527"/>
                  <a:pt x="140" y="534"/>
                  <a:pt x="149" y="534"/>
                </a:cubicBezTo>
                <a:close/>
                <a:moveTo>
                  <a:pt x="149" y="421"/>
                </a:moveTo>
                <a:cubicBezTo>
                  <a:pt x="149" y="421"/>
                  <a:pt x="149" y="421"/>
                  <a:pt x="149" y="421"/>
                </a:cubicBezTo>
                <a:cubicBezTo>
                  <a:pt x="333" y="421"/>
                  <a:pt x="333" y="421"/>
                  <a:pt x="333" y="421"/>
                </a:cubicBezTo>
                <a:cubicBezTo>
                  <a:pt x="342" y="421"/>
                  <a:pt x="348" y="413"/>
                  <a:pt x="348" y="405"/>
                </a:cubicBezTo>
                <a:cubicBezTo>
                  <a:pt x="348" y="396"/>
                  <a:pt x="342" y="388"/>
                  <a:pt x="333" y="388"/>
                </a:cubicBezTo>
                <a:cubicBezTo>
                  <a:pt x="149" y="388"/>
                  <a:pt x="149" y="388"/>
                  <a:pt x="149" y="388"/>
                </a:cubicBezTo>
                <a:cubicBezTo>
                  <a:pt x="140" y="388"/>
                  <a:pt x="133" y="396"/>
                  <a:pt x="133" y="405"/>
                </a:cubicBezTo>
                <a:cubicBezTo>
                  <a:pt x="133" y="413"/>
                  <a:pt x="140" y="421"/>
                  <a:pt x="149" y="421"/>
                </a:cubicBezTo>
                <a:close/>
                <a:moveTo>
                  <a:pt x="149" y="307"/>
                </a:moveTo>
                <a:cubicBezTo>
                  <a:pt x="149" y="307"/>
                  <a:pt x="149" y="307"/>
                  <a:pt x="149" y="307"/>
                </a:cubicBezTo>
                <a:cubicBezTo>
                  <a:pt x="461" y="307"/>
                  <a:pt x="461" y="307"/>
                  <a:pt x="461" y="307"/>
                </a:cubicBezTo>
                <a:cubicBezTo>
                  <a:pt x="470" y="307"/>
                  <a:pt x="478" y="300"/>
                  <a:pt x="478" y="291"/>
                </a:cubicBezTo>
                <a:cubicBezTo>
                  <a:pt x="478" y="282"/>
                  <a:pt x="470" y="275"/>
                  <a:pt x="461" y="275"/>
                </a:cubicBezTo>
                <a:cubicBezTo>
                  <a:pt x="149" y="275"/>
                  <a:pt x="149" y="275"/>
                  <a:pt x="149" y="275"/>
                </a:cubicBezTo>
                <a:cubicBezTo>
                  <a:pt x="140" y="275"/>
                  <a:pt x="133" y="282"/>
                  <a:pt x="133" y="291"/>
                </a:cubicBezTo>
                <a:cubicBezTo>
                  <a:pt x="133" y="300"/>
                  <a:pt x="140" y="307"/>
                  <a:pt x="149" y="307"/>
                </a:cubicBezTo>
                <a:close/>
                <a:moveTo>
                  <a:pt x="374" y="53"/>
                </a:moveTo>
                <a:cubicBezTo>
                  <a:pt x="374" y="53"/>
                  <a:pt x="374" y="53"/>
                  <a:pt x="374" y="53"/>
                </a:cubicBezTo>
                <a:cubicBezTo>
                  <a:pt x="72" y="53"/>
                  <a:pt x="72" y="53"/>
                  <a:pt x="72" y="53"/>
                </a:cubicBezTo>
                <a:cubicBezTo>
                  <a:pt x="67" y="53"/>
                  <a:pt x="62" y="55"/>
                  <a:pt x="59" y="59"/>
                </a:cubicBezTo>
                <a:cubicBezTo>
                  <a:pt x="56" y="62"/>
                  <a:pt x="54" y="67"/>
                  <a:pt x="54" y="72"/>
                </a:cubicBezTo>
                <a:cubicBezTo>
                  <a:pt x="54" y="626"/>
                  <a:pt x="54" y="626"/>
                  <a:pt x="54" y="626"/>
                </a:cubicBezTo>
                <a:cubicBezTo>
                  <a:pt x="54" y="631"/>
                  <a:pt x="56" y="635"/>
                  <a:pt x="59" y="639"/>
                </a:cubicBezTo>
                <a:cubicBezTo>
                  <a:pt x="59" y="639"/>
                  <a:pt x="59" y="639"/>
                  <a:pt x="59" y="639"/>
                </a:cubicBezTo>
                <a:cubicBezTo>
                  <a:pt x="62" y="642"/>
                  <a:pt x="67" y="644"/>
                  <a:pt x="72" y="644"/>
                </a:cubicBezTo>
                <a:cubicBezTo>
                  <a:pt x="539" y="644"/>
                  <a:pt x="539" y="644"/>
                  <a:pt x="539" y="644"/>
                </a:cubicBezTo>
                <a:cubicBezTo>
                  <a:pt x="544" y="644"/>
                  <a:pt x="549" y="642"/>
                  <a:pt x="552" y="639"/>
                </a:cubicBezTo>
                <a:cubicBezTo>
                  <a:pt x="552" y="639"/>
                  <a:pt x="552" y="639"/>
                  <a:pt x="552" y="639"/>
                </a:cubicBezTo>
                <a:cubicBezTo>
                  <a:pt x="555" y="635"/>
                  <a:pt x="557" y="631"/>
                  <a:pt x="557" y="626"/>
                </a:cubicBezTo>
                <a:cubicBezTo>
                  <a:pt x="557" y="237"/>
                  <a:pt x="557" y="237"/>
                  <a:pt x="557" y="237"/>
                </a:cubicBezTo>
                <a:cubicBezTo>
                  <a:pt x="435" y="237"/>
                  <a:pt x="435" y="237"/>
                  <a:pt x="435" y="237"/>
                </a:cubicBezTo>
                <a:cubicBezTo>
                  <a:pt x="418" y="237"/>
                  <a:pt x="403" y="230"/>
                  <a:pt x="392" y="219"/>
                </a:cubicBezTo>
                <a:cubicBezTo>
                  <a:pt x="391" y="218"/>
                  <a:pt x="391" y="218"/>
                  <a:pt x="391" y="218"/>
                </a:cubicBezTo>
                <a:cubicBezTo>
                  <a:pt x="380" y="207"/>
                  <a:pt x="374" y="192"/>
                  <a:pt x="374" y="176"/>
                </a:cubicBezTo>
                <a:cubicBezTo>
                  <a:pt x="374" y="53"/>
                  <a:pt x="374" y="53"/>
                  <a:pt x="374" y="53"/>
                </a:cubicBezTo>
                <a:close/>
                <a:moveTo>
                  <a:pt x="530" y="205"/>
                </a:moveTo>
                <a:cubicBezTo>
                  <a:pt x="530" y="205"/>
                  <a:pt x="530" y="205"/>
                  <a:pt x="530" y="205"/>
                </a:cubicBezTo>
                <a:cubicBezTo>
                  <a:pt x="406" y="81"/>
                  <a:pt x="406" y="81"/>
                  <a:pt x="406" y="81"/>
                </a:cubicBezTo>
                <a:cubicBezTo>
                  <a:pt x="406" y="176"/>
                  <a:pt x="406" y="176"/>
                  <a:pt x="406" y="176"/>
                </a:cubicBezTo>
                <a:cubicBezTo>
                  <a:pt x="406" y="183"/>
                  <a:pt x="409" y="190"/>
                  <a:pt x="414" y="196"/>
                </a:cubicBezTo>
                <a:cubicBezTo>
                  <a:pt x="414" y="196"/>
                  <a:pt x="414" y="196"/>
                  <a:pt x="414" y="196"/>
                </a:cubicBezTo>
                <a:cubicBezTo>
                  <a:pt x="420" y="201"/>
                  <a:pt x="427" y="205"/>
                  <a:pt x="435" y="205"/>
                </a:cubicBezTo>
                <a:cubicBezTo>
                  <a:pt x="530" y="205"/>
                  <a:pt x="530" y="205"/>
                  <a:pt x="530" y="205"/>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81" name="原创设计师QQ598969553             _33"/>
          <p:cNvSpPr>
            <a:spLocks noEditPoints="1"/>
          </p:cNvSpPr>
          <p:nvPr/>
        </p:nvSpPr>
        <p:spPr bwMode="auto">
          <a:xfrm>
            <a:off x="11180789" y="3001848"/>
            <a:ext cx="194541" cy="222401"/>
          </a:xfrm>
          <a:custGeom>
            <a:avLst/>
            <a:gdLst>
              <a:gd name="T0" fmla="*/ 390 w 611"/>
              <a:gd name="T1" fmla="*/ 0 h 698"/>
              <a:gd name="T2" fmla="*/ 603 w 611"/>
              <a:gd name="T3" fmla="*/ 202 h 698"/>
              <a:gd name="T4" fmla="*/ 611 w 611"/>
              <a:gd name="T5" fmla="*/ 222 h 698"/>
              <a:gd name="T6" fmla="*/ 590 w 611"/>
              <a:gd name="T7" fmla="*/ 677 h 698"/>
              <a:gd name="T8" fmla="*/ 589 w 611"/>
              <a:gd name="T9" fmla="*/ 677 h 698"/>
              <a:gd name="T10" fmla="*/ 72 w 611"/>
              <a:gd name="T11" fmla="*/ 698 h 698"/>
              <a:gd name="T12" fmla="*/ 21 w 611"/>
              <a:gd name="T13" fmla="*/ 677 h 698"/>
              <a:gd name="T14" fmla="*/ 0 w 611"/>
              <a:gd name="T15" fmla="*/ 72 h 698"/>
              <a:gd name="T16" fmla="*/ 72 w 611"/>
              <a:gd name="T17" fmla="*/ 0 h 698"/>
              <a:gd name="T18" fmla="*/ 149 w 611"/>
              <a:gd name="T19" fmla="*/ 534 h 698"/>
              <a:gd name="T20" fmla="*/ 435 w 611"/>
              <a:gd name="T21" fmla="*/ 518 h 698"/>
              <a:gd name="T22" fmla="*/ 149 w 611"/>
              <a:gd name="T23" fmla="*/ 502 h 698"/>
              <a:gd name="T24" fmla="*/ 149 w 611"/>
              <a:gd name="T25" fmla="*/ 534 h 698"/>
              <a:gd name="T26" fmla="*/ 149 w 611"/>
              <a:gd name="T27" fmla="*/ 421 h 698"/>
              <a:gd name="T28" fmla="*/ 348 w 611"/>
              <a:gd name="T29" fmla="*/ 405 h 698"/>
              <a:gd name="T30" fmla="*/ 149 w 611"/>
              <a:gd name="T31" fmla="*/ 388 h 698"/>
              <a:gd name="T32" fmla="*/ 149 w 611"/>
              <a:gd name="T33" fmla="*/ 421 h 698"/>
              <a:gd name="T34" fmla="*/ 149 w 611"/>
              <a:gd name="T35" fmla="*/ 307 h 698"/>
              <a:gd name="T36" fmla="*/ 478 w 611"/>
              <a:gd name="T37" fmla="*/ 291 h 698"/>
              <a:gd name="T38" fmla="*/ 149 w 611"/>
              <a:gd name="T39" fmla="*/ 275 h 698"/>
              <a:gd name="T40" fmla="*/ 149 w 611"/>
              <a:gd name="T41" fmla="*/ 307 h 698"/>
              <a:gd name="T42" fmla="*/ 374 w 611"/>
              <a:gd name="T43" fmla="*/ 53 h 698"/>
              <a:gd name="T44" fmla="*/ 59 w 611"/>
              <a:gd name="T45" fmla="*/ 59 h 698"/>
              <a:gd name="T46" fmla="*/ 54 w 611"/>
              <a:gd name="T47" fmla="*/ 626 h 698"/>
              <a:gd name="T48" fmla="*/ 59 w 611"/>
              <a:gd name="T49" fmla="*/ 639 h 698"/>
              <a:gd name="T50" fmla="*/ 539 w 611"/>
              <a:gd name="T51" fmla="*/ 644 h 698"/>
              <a:gd name="T52" fmla="*/ 552 w 611"/>
              <a:gd name="T53" fmla="*/ 639 h 698"/>
              <a:gd name="T54" fmla="*/ 557 w 611"/>
              <a:gd name="T55" fmla="*/ 237 h 698"/>
              <a:gd name="T56" fmla="*/ 392 w 611"/>
              <a:gd name="T57" fmla="*/ 219 h 698"/>
              <a:gd name="T58" fmla="*/ 374 w 611"/>
              <a:gd name="T59" fmla="*/ 176 h 698"/>
              <a:gd name="T60" fmla="*/ 530 w 611"/>
              <a:gd name="T61" fmla="*/ 205 h 698"/>
              <a:gd name="T62" fmla="*/ 406 w 611"/>
              <a:gd name="T63" fmla="*/ 81 h 698"/>
              <a:gd name="T64" fmla="*/ 414 w 611"/>
              <a:gd name="T65" fmla="*/ 196 h 698"/>
              <a:gd name="T66" fmla="*/ 435 w 611"/>
              <a:gd name="T67" fmla="*/ 205 h 6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11" h="698">
                <a:moveTo>
                  <a:pt x="72" y="0"/>
                </a:moveTo>
                <a:cubicBezTo>
                  <a:pt x="390" y="0"/>
                  <a:pt x="390" y="0"/>
                  <a:pt x="390" y="0"/>
                </a:cubicBezTo>
                <a:cubicBezTo>
                  <a:pt x="397" y="0"/>
                  <a:pt x="404" y="3"/>
                  <a:pt x="409" y="8"/>
                </a:cubicBezTo>
                <a:cubicBezTo>
                  <a:pt x="603" y="202"/>
                  <a:pt x="603" y="202"/>
                  <a:pt x="603" y="202"/>
                </a:cubicBezTo>
                <a:cubicBezTo>
                  <a:pt x="608" y="207"/>
                  <a:pt x="611" y="214"/>
                  <a:pt x="611" y="221"/>
                </a:cubicBezTo>
                <a:cubicBezTo>
                  <a:pt x="611" y="222"/>
                  <a:pt x="611" y="222"/>
                  <a:pt x="611" y="222"/>
                </a:cubicBezTo>
                <a:cubicBezTo>
                  <a:pt x="611" y="626"/>
                  <a:pt x="611" y="626"/>
                  <a:pt x="611" y="626"/>
                </a:cubicBezTo>
                <a:cubicBezTo>
                  <a:pt x="611" y="646"/>
                  <a:pt x="603" y="663"/>
                  <a:pt x="590" y="677"/>
                </a:cubicBezTo>
                <a:cubicBezTo>
                  <a:pt x="590" y="677"/>
                  <a:pt x="590" y="677"/>
                  <a:pt x="590" y="677"/>
                </a:cubicBezTo>
                <a:cubicBezTo>
                  <a:pt x="589" y="677"/>
                  <a:pt x="589" y="677"/>
                  <a:pt x="589" y="677"/>
                </a:cubicBezTo>
                <a:cubicBezTo>
                  <a:pt x="576" y="690"/>
                  <a:pt x="558" y="698"/>
                  <a:pt x="539" y="698"/>
                </a:cubicBezTo>
                <a:cubicBezTo>
                  <a:pt x="72" y="698"/>
                  <a:pt x="72" y="698"/>
                  <a:pt x="72" y="698"/>
                </a:cubicBezTo>
                <a:cubicBezTo>
                  <a:pt x="52" y="698"/>
                  <a:pt x="35" y="690"/>
                  <a:pt x="21" y="677"/>
                </a:cubicBezTo>
                <a:cubicBezTo>
                  <a:pt x="21" y="677"/>
                  <a:pt x="21" y="677"/>
                  <a:pt x="21" y="677"/>
                </a:cubicBezTo>
                <a:cubicBezTo>
                  <a:pt x="8" y="663"/>
                  <a:pt x="0" y="646"/>
                  <a:pt x="0" y="626"/>
                </a:cubicBezTo>
                <a:cubicBezTo>
                  <a:pt x="0" y="72"/>
                  <a:pt x="0" y="72"/>
                  <a:pt x="0" y="72"/>
                </a:cubicBezTo>
                <a:cubicBezTo>
                  <a:pt x="0" y="52"/>
                  <a:pt x="8" y="34"/>
                  <a:pt x="21" y="21"/>
                </a:cubicBezTo>
                <a:cubicBezTo>
                  <a:pt x="34" y="8"/>
                  <a:pt x="52" y="0"/>
                  <a:pt x="72" y="0"/>
                </a:cubicBezTo>
                <a:close/>
                <a:moveTo>
                  <a:pt x="149" y="534"/>
                </a:moveTo>
                <a:cubicBezTo>
                  <a:pt x="149" y="534"/>
                  <a:pt x="149" y="534"/>
                  <a:pt x="149" y="534"/>
                </a:cubicBezTo>
                <a:cubicBezTo>
                  <a:pt x="419" y="534"/>
                  <a:pt x="419" y="534"/>
                  <a:pt x="419" y="534"/>
                </a:cubicBezTo>
                <a:cubicBezTo>
                  <a:pt x="428" y="534"/>
                  <a:pt x="435" y="527"/>
                  <a:pt x="435" y="518"/>
                </a:cubicBezTo>
                <a:cubicBezTo>
                  <a:pt x="435" y="509"/>
                  <a:pt x="428" y="502"/>
                  <a:pt x="419" y="502"/>
                </a:cubicBezTo>
                <a:cubicBezTo>
                  <a:pt x="149" y="502"/>
                  <a:pt x="149" y="502"/>
                  <a:pt x="149" y="502"/>
                </a:cubicBezTo>
                <a:cubicBezTo>
                  <a:pt x="140" y="502"/>
                  <a:pt x="133" y="509"/>
                  <a:pt x="133" y="518"/>
                </a:cubicBezTo>
                <a:cubicBezTo>
                  <a:pt x="133" y="527"/>
                  <a:pt x="140" y="534"/>
                  <a:pt x="149" y="534"/>
                </a:cubicBezTo>
                <a:close/>
                <a:moveTo>
                  <a:pt x="149" y="421"/>
                </a:moveTo>
                <a:cubicBezTo>
                  <a:pt x="149" y="421"/>
                  <a:pt x="149" y="421"/>
                  <a:pt x="149" y="421"/>
                </a:cubicBezTo>
                <a:cubicBezTo>
                  <a:pt x="333" y="421"/>
                  <a:pt x="333" y="421"/>
                  <a:pt x="333" y="421"/>
                </a:cubicBezTo>
                <a:cubicBezTo>
                  <a:pt x="342" y="421"/>
                  <a:pt x="348" y="413"/>
                  <a:pt x="348" y="405"/>
                </a:cubicBezTo>
                <a:cubicBezTo>
                  <a:pt x="348" y="396"/>
                  <a:pt x="342" y="388"/>
                  <a:pt x="333" y="388"/>
                </a:cubicBezTo>
                <a:cubicBezTo>
                  <a:pt x="149" y="388"/>
                  <a:pt x="149" y="388"/>
                  <a:pt x="149" y="388"/>
                </a:cubicBezTo>
                <a:cubicBezTo>
                  <a:pt x="140" y="388"/>
                  <a:pt x="133" y="396"/>
                  <a:pt x="133" y="405"/>
                </a:cubicBezTo>
                <a:cubicBezTo>
                  <a:pt x="133" y="413"/>
                  <a:pt x="140" y="421"/>
                  <a:pt x="149" y="421"/>
                </a:cubicBezTo>
                <a:close/>
                <a:moveTo>
                  <a:pt x="149" y="307"/>
                </a:moveTo>
                <a:cubicBezTo>
                  <a:pt x="149" y="307"/>
                  <a:pt x="149" y="307"/>
                  <a:pt x="149" y="307"/>
                </a:cubicBezTo>
                <a:cubicBezTo>
                  <a:pt x="461" y="307"/>
                  <a:pt x="461" y="307"/>
                  <a:pt x="461" y="307"/>
                </a:cubicBezTo>
                <a:cubicBezTo>
                  <a:pt x="470" y="307"/>
                  <a:pt x="478" y="300"/>
                  <a:pt x="478" y="291"/>
                </a:cubicBezTo>
                <a:cubicBezTo>
                  <a:pt x="478" y="282"/>
                  <a:pt x="470" y="275"/>
                  <a:pt x="461" y="275"/>
                </a:cubicBezTo>
                <a:cubicBezTo>
                  <a:pt x="149" y="275"/>
                  <a:pt x="149" y="275"/>
                  <a:pt x="149" y="275"/>
                </a:cubicBezTo>
                <a:cubicBezTo>
                  <a:pt x="140" y="275"/>
                  <a:pt x="133" y="282"/>
                  <a:pt x="133" y="291"/>
                </a:cubicBezTo>
                <a:cubicBezTo>
                  <a:pt x="133" y="300"/>
                  <a:pt x="140" y="307"/>
                  <a:pt x="149" y="307"/>
                </a:cubicBezTo>
                <a:close/>
                <a:moveTo>
                  <a:pt x="374" y="53"/>
                </a:moveTo>
                <a:cubicBezTo>
                  <a:pt x="374" y="53"/>
                  <a:pt x="374" y="53"/>
                  <a:pt x="374" y="53"/>
                </a:cubicBezTo>
                <a:cubicBezTo>
                  <a:pt x="72" y="53"/>
                  <a:pt x="72" y="53"/>
                  <a:pt x="72" y="53"/>
                </a:cubicBezTo>
                <a:cubicBezTo>
                  <a:pt x="67" y="53"/>
                  <a:pt x="62" y="55"/>
                  <a:pt x="59" y="59"/>
                </a:cubicBezTo>
                <a:cubicBezTo>
                  <a:pt x="56" y="62"/>
                  <a:pt x="54" y="67"/>
                  <a:pt x="54" y="72"/>
                </a:cubicBezTo>
                <a:cubicBezTo>
                  <a:pt x="54" y="626"/>
                  <a:pt x="54" y="626"/>
                  <a:pt x="54" y="626"/>
                </a:cubicBezTo>
                <a:cubicBezTo>
                  <a:pt x="54" y="631"/>
                  <a:pt x="56" y="635"/>
                  <a:pt x="59" y="639"/>
                </a:cubicBezTo>
                <a:cubicBezTo>
                  <a:pt x="59" y="639"/>
                  <a:pt x="59" y="639"/>
                  <a:pt x="59" y="639"/>
                </a:cubicBezTo>
                <a:cubicBezTo>
                  <a:pt x="62" y="642"/>
                  <a:pt x="67" y="644"/>
                  <a:pt x="72" y="644"/>
                </a:cubicBezTo>
                <a:cubicBezTo>
                  <a:pt x="539" y="644"/>
                  <a:pt x="539" y="644"/>
                  <a:pt x="539" y="644"/>
                </a:cubicBezTo>
                <a:cubicBezTo>
                  <a:pt x="544" y="644"/>
                  <a:pt x="549" y="642"/>
                  <a:pt x="552" y="639"/>
                </a:cubicBezTo>
                <a:cubicBezTo>
                  <a:pt x="552" y="639"/>
                  <a:pt x="552" y="639"/>
                  <a:pt x="552" y="639"/>
                </a:cubicBezTo>
                <a:cubicBezTo>
                  <a:pt x="555" y="635"/>
                  <a:pt x="557" y="631"/>
                  <a:pt x="557" y="626"/>
                </a:cubicBezTo>
                <a:cubicBezTo>
                  <a:pt x="557" y="237"/>
                  <a:pt x="557" y="237"/>
                  <a:pt x="557" y="237"/>
                </a:cubicBezTo>
                <a:cubicBezTo>
                  <a:pt x="435" y="237"/>
                  <a:pt x="435" y="237"/>
                  <a:pt x="435" y="237"/>
                </a:cubicBezTo>
                <a:cubicBezTo>
                  <a:pt x="418" y="237"/>
                  <a:pt x="403" y="230"/>
                  <a:pt x="392" y="219"/>
                </a:cubicBezTo>
                <a:cubicBezTo>
                  <a:pt x="391" y="218"/>
                  <a:pt x="391" y="218"/>
                  <a:pt x="391" y="218"/>
                </a:cubicBezTo>
                <a:cubicBezTo>
                  <a:pt x="380" y="207"/>
                  <a:pt x="374" y="192"/>
                  <a:pt x="374" y="176"/>
                </a:cubicBezTo>
                <a:cubicBezTo>
                  <a:pt x="374" y="53"/>
                  <a:pt x="374" y="53"/>
                  <a:pt x="374" y="53"/>
                </a:cubicBezTo>
                <a:close/>
                <a:moveTo>
                  <a:pt x="530" y="205"/>
                </a:moveTo>
                <a:cubicBezTo>
                  <a:pt x="530" y="205"/>
                  <a:pt x="530" y="205"/>
                  <a:pt x="530" y="205"/>
                </a:cubicBezTo>
                <a:cubicBezTo>
                  <a:pt x="406" y="81"/>
                  <a:pt x="406" y="81"/>
                  <a:pt x="406" y="81"/>
                </a:cubicBezTo>
                <a:cubicBezTo>
                  <a:pt x="406" y="176"/>
                  <a:pt x="406" y="176"/>
                  <a:pt x="406" y="176"/>
                </a:cubicBezTo>
                <a:cubicBezTo>
                  <a:pt x="406" y="183"/>
                  <a:pt x="409" y="190"/>
                  <a:pt x="414" y="196"/>
                </a:cubicBezTo>
                <a:cubicBezTo>
                  <a:pt x="414" y="196"/>
                  <a:pt x="414" y="196"/>
                  <a:pt x="414" y="196"/>
                </a:cubicBezTo>
                <a:cubicBezTo>
                  <a:pt x="420" y="201"/>
                  <a:pt x="427" y="205"/>
                  <a:pt x="435" y="205"/>
                </a:cubicBezTo>
                <a:cubicBezTo>
                  <a:pt x="530" y="205"/>
                  <a:pt x="530" y="205"/>
                  <a:pt x="530" y="205"/>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82" name="原创设计师QQ598969553             _33"/>
          <p:cNvSpPr>
            <a:spLocks noEditPoints="1"/>
          </p:cNvSpPr>
          <p:nvPr/>
        </p:nvSpPr>
        <p:spPr bwMode="auto">
          <a:xfrm>
            <a:off x="11180789" y="3250768"/>
            <a:ext cx="194541" cy="222401"/>
          </a:xfrm>
          <a:custGeom>
            <a:avLst/>
            <a:gdLst>
              <a:gd name="T0" fmla="*/ 390 w 611"/>
              <a:gd name="T1" fmla="*/ 0 h 698"/>
              <a:gd name="T2" fmla="*/ 603 w 611"/>
              <a:gd name="T3" fmla="*/ 202 h 698"/>
              <a:gd name="T4" fmla="*/ 611 w 611"/>
              <a:gd name="T5" fmla="*/ 222 h 698"/>
              <a:gd name="T6" fmla="*/ 590 w 611"/>
              <a:gd name="T7" fmla="*/ 677 h 698"/>
              <a:gd name="T8" fmla="*/ 589 w 611"/>
              <a:gd name="T9" fmla="*/ 677 h 698"/>
              <a:gd name="T10" fmla="*/ 72 w 611"/>
              <a:gd name="T11" fmla="*/ 698 h 698"/>
              <a:gd name="T12" fmla="*/ 21 w 611"/>
              <a:gd name="T13" fmla="*/ 677 h 698"/>
              <a:gd name="T14" fmla="*/ 0 w 611"/>
              <a:gd name="T15" fmla="*/ 72 h 698"/>
              <a:gd name="T16" fmla="*/ 72 w 611"/>
              <a:gd name="T17" fmla="*/ 0 h 698"/>
              <a:gd name="T18" fmla="*/ 149 w 611"/>
              <a:gd name="T19" fmla="*/ 534 h 698"/>
              <a:gd name="T20" fmla="*/ 435 w 611"/>
              <a:gd name="T21" fmla="*/ 518 h 698"/>
              <a:gd name="T22" fmla="*/ 149 w 611"/>
              <a:gd name="T23" fmla="*/ 502 h 698"/>
              <a:gd name="T24" fmla="*/ 149 w 611"/>
              <a:gd name="T25" fmla="*/ 534 h 698"/>
              <a:gd name="T26" fmla="*/ 149 w 611"/>
              <a:gd name="T27" fmla="*/ 421 h 698"/>
              <a:gd name="T28" fmla="*/ 348 w 611"/>
              <a:gd name="T29" fmla="*/ 405 h 698"/>
              <a:gd name="T30" fmla="*/ 149 w 611"/>
              <a:gd name="T31" fmla="*/ 388 h 698"/>
              <a:gd name="T32" fmla="*/ 149 w 611"/>
              <a:gd name="T33" fmla="*/ 421 h 698"/>
              <a:gd name="T34" fmla="*/ 149 w 611"/>
              <a:gd name="T35" fmla="*/ 307 h 698"/>
              <a:gd name="T36" fmla="*/ 478 w 611"/>
              <a:gd name="T37" fmla="*/ 291 h 698"/>
              <a:gd name="T38" fmla="*/ 149 w 611"/>
              <a:gd name="T39" fmla="*/ 275 h 698"/>
              <a:gd name="T40" fmla="*/ 149 w 611"/>
              <a:gd name="T41" fmla="*/ 307 h 698"/>
              <a:gd name="T42" fmla="*/ 374 w 611"/>
              <a:gd name="T43" fmla="*/ 53 h 698"/>
              <a:gd name="T44" fmla="*/ 59 w 611"/>
              <a:gd name="T45" fmla="*/ 59 h 698"/>
              <a:gd name="T46" fmla="*/ 54 w 611"/>
              <a:gd name="T47" fmla="*/ 626 h 698"/>
              <a:gd name="T48" fmla="*/ 59 w 611"/>
              <a:gd name="T49" fmla="*/ 639 h 698"/>
              <a:gd name="T50" fmla="*/ 539 w 611"/>
              <a:gd name="T51" fmla="*/ 644 h 698"/>
              <a:gd name="T52" fmla="*/ 552 w 611"/>
              <a:gd name="T53" fmla="*/ 639 h 698"/>
              <a:gd name="T54" fmla="*/ 557 w 611"/>
              <a:gd name="T55" fmla="*/ 237 h 698"/>
              <a:gd name="T56" fmla="*/ 392 w 611"/>
              <a:gd name="T57" fmla="*/ 219 h 698"/>
              <a:gd name="T58" fmla="*/ 374 w 611"/>
              <a:gd name="T59" fmla="*/ 176 h 698"/>
              <a:gd name="T60" fmla="*/ 530 w 611"/>
              <a:gd name="T61" fmla="*/ 205 h 698"/>
              <a:gd name="T62" fmla="*/ 406 w 611"/>
              <a:gd name="T63" fmla="*/ 81 h 698"/>
              <a:gd name="T64" fmla="*/ 414 w 611"/>
              <a:gd name="T65" fmla="*/ 196 h 698"/>
              <a:gd name="T66" fmla="*/ 435 w 611"/>
              <a:gd name="T67" fmla="*/ 205 h 6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11" h="698">
                <a:moveTo>
                  <a:pt x="72" y="0"/>
                </a:moveTo>
                <a:cubicBezTo>
                  <a:pt x="390" y="0"/>
                  <a:pt x="390" y="0"/>
                  <a:pt x="390" y="0"/>
                </a:cubicBezTo>
                <a:cubicBezTo>
                  <a:pt x="397" y="0"/>
                  <a:pt x="404" y="3"/>
                  <a:pt x="409" y="8"/>
                </a:cubicBezTo>
                <a:cubicBezTo>
                  <a:pt x="603" y="202"/>
                  <a:pt x="603" y="202"/>
                  <a:pt x="603" y="202"/>
                </a:cubicBezTo>
                <a:cubicBezTo>
                  <a:pt x="608" y="207"/>
                  <a:pt x="611" y="214"/>
                  <a:pt x="611" y="221"/>
                </a:cubicBezTo>
                <a:cubicBezTo>
                  <a:pt x="611" y="222"/>
                  <a:pt x="611" y="222"/>
                  <a:pt x="611" y="222"/>
                </a:cubicBezTo>
                <a:cubicBezTo>
                  <a:pt x="611" y="626"/>
                  <a:pt x="611" y="626"/>
                  <a:pt x="611" y="626"/>
                </a:cubicBezTo>
                <a:cubicBezTo>
                  <a:pt x="611" y="646"/>
                  <a:pt x="603" y="663"/>
                  <a:pt x="590" y="677"/>
                </a:cubicBezTo>
                <a:cubicBezTo>
                  <a:pt x="590" y="677"/>
                  <a:pt x="590" y="677"/>
                  <a:pt x="590" y="677"/>
                </a:cubicBezTo>
                <a:cubicBezTo>
                  <a:pt x="589" y="677"/>
                  <a:pt x="589" y="677"/>
                  <a:pt x="589" y="677"/>
                </a:cubicBezTo>
                <a:cubicBezTo>
                  <a:pt x="576" y="690"/>
                  <a:pt x="558" y="698"/>
                  <a:pt x="539" y="698"/>
                </a:cubicBezTo>
                <a:cubicBezTo>
                  <a:pt x="72" y="698"/>
                  <a:pt x="72" y="698"/>
                  <a:pt x="72" y="698"/>
                </a:cubicBezTo>
                <a:cubicBezTo>
                  <a:pt x="52" y="698"/>
                  <a:pt x="35" y="690"/>
                  <a:pt x="21" y="677"/>
                </a:cubicBezTo>
                <a:cubicBezTo>
                  <a:pt x="21" y="677"/>
                  <a:pt x="21" y="677"/>
                  <a:pt x="21" y="677"/>
                </a:cubicBezTo>
                <a:cubicBezTo>
                  <a:pt x="8" y="663"/>
                  <a:pt x="0" y="646"/>
                  <a:pt x="0" y="626"/>
                </a:cubicBezTo>
                <a:cubicBezTo>
                  <a:pt x="0" y="72"/>
                  <a:pt x="0" y="72"/>
                  <a:pt x="0" y="72"/>
                </a:cubicBezTo>
                <a:cubicBezTo>
                  <a:pt x="0" y="52"/>
                  <a:pt x="8" y="34"/>
                  <a:pt x="21" y="21"/>
                </a:cubicBezTo>
                <a:cubicBezTo>
                  <a:pt x="34" y="8"/>
                  <a:pt x="52" y="0"/>
                  <a:pt x="72" y="0"/>
                </a:cubicBezTo>
                <a:close/>
                <a:moveTo>
                  <a:pt x="149" y="534"/>
                </a:moveTo>
                <a:cubicBezTo>
                  <a:pt x="149" y="534"/>
                  <a:pt x="149" y="534"/>
                  <a:pt x="149" y="534"/>
                </a:cubicBezTo>
                <a:cubicBezTo>
                  <a:pt x="419" y="534"/>
                  <a:pt x="419" y="534"/>
                  <a:pt x="419" y="534"/>
                </a:cubicBezTo>
                <a:cubicBezTo>
                  <a:pt x="428" y="534"/>
                  <a:pt x="435" y="527"/>
                  <a:pt x="435" y="518"/>
                </a:cubicBezTo>
                <a:cubicBezTo>
                  <a:pt x="435" y="509"/>
                  <a:pt x="428" y="502"/>
                  <a:pt x="419" y="502"/>
                </a:cubicBezTo>
                <a:cubicBezTo>
                  <a:pt x="149" y="502"/>
                  <a:pt x="149" y="502"/>
                  <a:pt x="149" y="502"/>
                </a:cubicBezTo>
                <a:cubicBezTo>
                  <a:pt x="140" y="502"/>
                  <a:pt x="133" y="509"/>
                  <a:pt x="133" y="518"/>
                </a:cubicBezTo>
                <a:cubicBezTo>
                  <a:pt x="133" y="527"/>
                  <a:pt x="140" y="534"/>
                  <a:pt x="149" y="534"/>
                </a:cubicBezTo>
                <a:close/>
                <a:moveTo>
                  <a:pt x="149" y="421"/>
                </a:moveTo>
                <a:cubicBezTo>
                  <a:pt x="149" y="421"/>
                  <a:pt x="149" y="421"/>
                  <a:pt x="149" y="421"/>
                </a:cubicBezTo>
                <a:cubicBezTo>
                  <a:pt x="333" y="421"/>
                  <a:pt x="333" y="421"/>
                  <a:pt x="333" y="421"/>
                </a:cubicBezTo>
                <a:cubicBezTo>
                  <a:pt x="342" y="421"/>
                  <a:pt x="348" y="413"/>
                  <a:pt x="348" y="405"/>
                </a:cubicBezTo>
                <a:cubicBezTo>
                  <a:pt x="348" y="396"/>
                  <a:pt x="342" y="388"/>
                  <a:pt x="333" y="388"/>
                </a:cubicBezTo>
                <a:cubicBezTo>
                  <a:pt x="149" y="388"/>
                  <a:pt x="149" y="388"/>
                  <a:pt x="149" y="388"/>
                </a:cubicBezTo>
                <a:cubicBezTo>
                  <a:pt x="140" y="388"/>
                  <a:pt x="133" y="396"/>
                  <a:pt x="133" y="405"/>
                </a:cubicBezTo>
                <a:cubicBezTo>
                  <a:pt x="133" y="413"/>
                  <a:pt x="140" y="421"/>
                  <a:pt x="149" y="421"/>
                </a:cubicBezTo>
                <a:close/>
                <a:moveTo>
                  <a:pt x="149" y="307"/>
                </a:moveTo>
                <a:cubicBezTo>
                  <a:pt x="149" y="307"/>
                  <a:pt x="149" y="307"/>
                  <a:pt x="149" y="307"/>
                </a:cubicBezTo>
                <a:cubicBezTo>
                  <a:pt x="461" y="307"/>
                  <a:pt x="461" y="307"/>
                  <a:pt x="461" y="307"/>
                </a:cubicBezTo>
                <a:cubicBezTo>
                  <a:pt x="470" y="307"/>
                  <a:pt x="478" y="300"/>
                  <a:pt x="478" y="291"/>
                </a:cubicBezTo>
                <a:cubicBezTo>
                  <a:pt x="478" y="282"/>
                  <a:pt x="470" y="275"/>
                  <a:pt x="461" y="275"/>
                </a:cubicBezTo>
                <a:cubicBezTo>
                  <a:pt x="149" y="275"/>
                  <a:pt x="149" y="275"/>
                  <a:pt x="149" y="275"/>
                </a:cubicBezTo>
                <a:cubicBezTo>
                  <a:pt x="140" y="275"/>
                  <a:pt x="133" y="282"/>
                  <a:pt x="133" y="291"/>
                </a:cubicBezTo>
                <a:cubicBezTo>
                  <a:pt x="133" y="300"/>
                  <a:pt x="140" y="307"/>
                  <a:pt x="149" y="307"/>
                </a:cubicBezTo>
                <a:close/>
                <a:moveTo>
                  <a:pt x="374" y="53"/>
                </a:moveTo>
                <a:cubicBezTo>
                  <a:pt x="374" y="53"/>
                  <a:pt x="374" y="53"/>
                  <a:pt x="374" y="53"/>
                </a:cubicBezTo>
                <a:cubicBezTo>
                  <a:pt x="72" y="53"/>
                  <a:pt x="72" y="53"/>
                  <a:pt x="72" y="53"/>
                </a:cubicBezTo>
                <a:cubicBezTo>
                  <a:pt x="67" y="53"/>
                  <a:pt x="62" y="55"/>
                  <a:pt x="59" y="59"/>
                </a:cubicBezTo>
                <a:cubicBezTo>
                  <a:pt x="56" y="62"/>
                  <a:pt x="54" y="67"/>
                  <a:pt x="54" y="72"/>
                </a:cubicBezTo>
                <a:cubicBezTo>
                  <a:pt x="54" y="626"/>
                  <a:pt x="54" y="626"/>
                  <a:pt x="54" y="626"/>
                </a:cubicBezTo>
                <a:cubicBezTo>
                  <a:pt x="54" y="631"/>
                  <a:pt x="56" y="635"/>
                  <a:pt x="59" y="639"/>
                </a:cubicBezTo>
                <a:cubicBezTo>
                  <a:pt x="59" y="639"/>
                  <a:pt x="59" y="639"/>
                  <a:pt x="59" y="639"/>
                </a:cubicBezTo>
                <a:cubicBezTo>
                  <a:pt x="62" y="642"/>
                  <a:pt x="67" y="644"/>
                  <a:pt x="72" y="644"/>
                </a:cubicBezTo>
                <a:cubicBezTo>
                  <a:pt x="539" y="644"/>
                  <a:pt x="539" y="644"/>
                  <a:pt x="539" y="644"/>
                </a:cubicBezTo>
                <a:cubicBezTo>
                  <a:pt x="544" y="644"/>
                  <a:pt x="549" y="642"/>
                  <a:pt x="552" y="639"/>
                </a:cubicBezTo>
                <a:cubicBezTo>
                  <a:pt x="552" y="639"/>
                  <a:pt x="552" y="639"/>
                  <a:pt x="552" y="639"/>
                </a:cubicBezTo>
                <a:cubicBezTo>
                  <a:pt x="555" y="635"/>
                  <a:pt x="557" y="631"/>
                  <a:pt x="557" y="626"/>
                </a:cubicBezTo>
                <a:cubicBezTo>
                  <a:pt x="557" y="237"/>
                  <a:pt x="557" y="237"/>
                  <a:pt x="557" y="237"/>
                </a:cubicBezTo>
                <a:cubicBezTo>
                  <a:pt x="435" y="237"/>
                  <a:pt x="435" y="237"/>
                  <a:pt x="435" y="237"/>
                </a:cubicBezTo>
                <a:cubicBezTo>
                  <a:pt x="418" y="237"/>
                  <a:pt x="403" y="230"/>
                  <a:pt x="392" y="219"/>
                </a:cubicBezTo>
                <a:cubicBezTo>
                  <a:pt x="391" y="218"/>
                  <a:pt x="391" y="218"/>
                  <a:pt x="391" y="218"/>
                </a:cubicBezTo>
                <a:cubicBezTo>
                  <a:pt x="380" y="207"/>
                  <a:pt x="374" y="192"/>
                  <a:pt x="374" y="176"/>
                </a:cubicBezTo>
                <a:cubicBezTo>
                  <a:pt x="374" y="53"/>
                  <a:pt x="374" y="53"/>
                  <a:pt x="374" y="53"/>
                </a:cubicBezTo>
                <a:close/>
                <a:moveTo>
                  <a:pt x="530" y="205"/>
                </a:moveTo>
                <a:cubicBezTo>
                  <a:pt x="530" y="205"/>
                  <a:pt x="530" y="205"/>
                  <a:pt x="530" y="205"/>
                </a:cubicBezTo>
                <a:cubicBezTo>
                  <a:pt x="406" y="81"/>
                  <a:pt x="406" y="81"/>
                  <a:pt x="406" y="81"/>
                </a:cubicBezTo>
                <a:cubicBezTo>
                  <a:pt x="406" y="176"/>
                  <a:pt x="406" y="176"/>
                  <a:pt x="406" y="176"/>
                </a:cubicBezTo>
                <a:cubicBezTo>
                  <a:pt x="406" y="183"/>
                  <a:pt x="409" y="190"/>
                  <a:pt x="414" y="196"/>
                </a:cubicBezTo>
                <a:cubicBezTo>
                  <a:pt x="414" y="196"/>
                  <a:pt x="414" y="196"/>
                  <a:pt x="414" y="196"/>
                </a:cubicBezTo>
                <a:cubicBezTo>
                  <a:pt x="420" y="201"/>
                  <a:pt x="427" y="205"/>
                  <a:pt x="435" y="205"/>
                </a:cubicBezTo>
                <a:cubicBezTo>
                  <a:pt x="530" y="205"/>
                  <a:pt x="530" y="205"/>
                  <a:pt x="530" y="205"/>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83" name="原创设计师QQ598969553             _33"/>
          <p:cNvSpPr>
            <a:spLocks noEditPoints="1"/>
          </p:cNvSpPr>
          <p:nvPr/>
        </p:nvSpPr>
        <p:spPr bwMode="auto">
          <a:xfrm>
            <a:off x="8750644" y="792683"/>
            <a:ext cx="194541" cy="222401"/>
          </a:xfrm>
          <a:custGeom>
            <a:avLst/>
            <a:gdLst>
              <a:gd name="T0" fmla="*/ 390 w 611"/>
              <a:gd name="T1" fmla="*/ 0 h 698"/>
              <a:gd name="T2" fmla="*/ 603 w 611"/>
              <a:gd name="T3" fmla="*/ 202 h 698"/>
              <a:gd name="T4" fmla="*/ 611 w 611"/>
              <a:gd name="T5" fmla="*/ 222 h 698"/>
              <a:gd name="T6" fmla="*/ 590 w 611"/>
              <a:gd name="T7" fmla="*/ 677 h 698"/>
              <a:gd name="T8" fmla="*/ 589 w 611"/>
              <a:gd name="T9" fmla="*/ 677 h 698"/>
              <a:gd name="T10" fmla="*/ 72 w 611"/>
              <a:gd name="T11" fmla="*/ 698 h 698"/>
              <a:gd name="T12" fmla="*/ 21 w 611"/>
              <a:gd name="T13" fmla="*/ 677 h 698"/>
              <a:gd name="T14" fmla="*/ 0 w 611"/>
              <a:gd name="T15" fmla="*/ 72 h 698"/>
              <a:gd name="T16" fmla="*/ 72 w 611"/>
              <a:gd name="T17" fmla="*/ 0 h 698"/>
              <a:gd name="T18" fmla="*/ 149 w 611"/>
              <a:gd name="T19" fmla="*/ 534 h 698"/>
              <a:gd name="T20" fmla="*/ 435 w 611"/>
              <a:gd name="T21" fmla="*/ 518 h 698"/>
              <a:gd name="T22" fmla="*/ 149 w 611"/>
              <a:gd name="T23" fmla="*/ 502 h 698"/>
              <a:gd name="T24" fmla="*/ 149 w 611"/>
              <a:gd name="T25" fmla="*/ 534 h 698"/>
              <a:gd name="T26" fmla="*/ 149 w 611"/>
              <a:gd name="T27" fmla="*/ 421 h 698"/>
              <a:gd name="T28" fmla="*/ 348 w 611"/>
              <a:gd name="T29" fmla="*/ 405 h 698"/>
              <a:gd name="T30" fmla="*/ 149 w 611"/>
              <a:gd name="T31" fmla="*/ 388 h 698"/>
              <a:gd name="T32" fmla="*/ 149 w 611"/>
              <a:gd name="T33" fmla="*/ 421 h 698"/>
              <a:gd name="T34" fmla="*/ 149 w 611"/>
              <a:gd name="T35" fmla="*/ 307 h 698"/>
              <a:gd name="T36" fmla="*/ 478 w 611"/>
              <a:gd name="T37" fmla="*/ 291 h 698"/>
              <a:gd name="T38" fmla="*/ 149 w 611"/>
              <a:gd name="T39" fmla="*/ 275 h 698"/>
              <a:gd name="T40" fmla="*/ 149 w 611"/>
              <a:gd name="T41" fmla="*/ 307 h 698"/>
              <a:gd name="T42" fmla="*/ 374 w 611"/>
              <a:gd name="T43" fmla="*/ 53 h 698"/>
              <a:gd name="T44" fmla="*/ 59 w 611"/>
              <a:gd name="T45" fmla="*/ 59 h 698"/>
              <a:gd name="T46" fmla="*/ 54 w 611"/>
              <a:gd name="T47" fmla="*/ 626 h 698"/>
              <a:gd name="T48" fmla="*/ 59 w 611"/>
              <a:gd name="T49" fmla="*/ 639 h 698"/>
              <a:gd name="T50" fmla="*/ 539 w 611"/>
              <a:gd name="T51" fmla="*/ 644 h 698"/>
              <a:gd name="T52" fmla="*/ 552 w 611"/>
              <a:gd name="T53" fmla="*/ 639 h 698"/>
              <a:gd name="T54" fmla="*/ 557 w 611"/>
              <a:gd name="T55" fmla="*/ 237 h 698"/>
              <a:gd name="T56" fmla="*/ 392 w 611"/>
              <a:gd name="T57" fmla="*/ 219 h 698"/>
              <a:gd name="T58" fmla="*/ 374 w 611"/>
              <a:gd name="T59" fmla="*/ 176 h 698"/>
              <a:gd name="T60" fmla="*/ 530 w 611"/>
              <a:gd name="T61" fmla="*/ 205 h 698"/>
              <a:gd name="T62" fmla="*/ 406 w 611"/>
              <a:gd name="T63" fmla="*/ 81 h 698"/>
              <a:gd name="T64" fmla="*/ 414 w 611"/>
              <a:gd name="T65" fmla="*/ 196 h 698"/>
              <a:gd name="T66" fmla="*/ 435 w 611"/>
              <a:gd name="T67" fmla="*/ 205 h 6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11" h="698">
                <a:moveTo>
                  <a:pt x="72" y="0"/>
                </a:moveTo>
                <a:cubicBezTo>
                  <a:pt x="390" y="0"/>
                  <a:pt x="390" y="0"/>
                  <a:pt x="390" y="0"/>
                </a:cubicBezTo>
                <a:cubicBezTo>
                  <a:pt x="397" y="0"/>
                  <a:pt x="404" y="3"/>
                  <a:pt x="409" y="8"/>
                </a:cubicBezTo>
                <a:cubicBezTo>
                  <a:pt x="603" y="202"/>
                  <a:pt x="603" y="202"/>
                  <a:pt x="603" y="202"/>
                </a:cubicBezTo>
                <a:cubicBezTo>
                  <a:pt x="608" y="207"/>
                  <a:pt x="611" y="214"/>
                  <a:pt x="611" y="221"/>
                </a:cubicBezTo>
                <a:cubicBezTo>
                  <a:pt x="611" y="222"/>
                  <a:pt x="611" y="222"/>
                  <a:pt x="611" y="222"/>
                </a:cubicBezTo>
                <a:cubicBezTo>
                  <a:pt x="611" y="626"/>
                  <a:pt x="611" y="626"/>
                  <a:pt x="611" y="626"/>
                </a:cubicBezTo>
                <a:cubicBezTo>
                  <a:pt x="611" y="646"/>
                  <a:pt x="603" y="663"/>
                  <a:pt x="590" y="677"/>
                </a:cubicBezTo>
                <a:cubicBezTo>
                  <a:pt x="590" y="677"/>
                  <a:pt x="590" y="677"/>
                  <a:pt x="590" y="677"/>
                </a:cubicBezTo>
                <a:cubicBezTo>
                  <a:pt x="589" y="677"/>
                  <a:pt x="589" y="677"/>
                  <a:pt x="589" y="677"/>
                </a:cubicBezTo>
                <a:cubicBezTo>
                  <a:pt x="576" y="690"/>
                  <a:pt x="558" y="698"/>
                  <a:pt x="539" y="698"/>
                </a:cubicBezTo>
                <a:cubicBezTo>
                  <a:pt x="72" y="698"/>
                  <a:pt x="72" y="698"/>
                  <a:pt x="72" y="698"/>
                </a:cubicBezTo>
                <a:cubicBezTo>
                  <a:pt x="52" y="698"/>
                  <a:pt x="35" y="690"/>
                  <a:pt x="21" y="677"/>
                </a:cubicBezTo>
                <a:cubicBezTo>
                  <a:pt x="21" y="677"/>
                  <a:pt x="21" y="677"/>
                  <a:pt x="21" y="677"/>
                </a:cubicBezTo>
                <a:cubicBezTo>
                  <a:pt x="8" y="663"/>
                  <a:pt x="0" y="646"/>
                  <a:pt x="0" y="626"/>
                </a:cubicBezTo>
                <a:cubicBezTo>
                  <a:pt x="0" y="72"/>
                  <a:pt x="0" y="72"/>
                  <a:pt x="0" y="72"/>
                </a:cubicBezTo>
                <a:cubicBezTo>
                  <a:pt x="0" y="52"/>
                  <a:pt x="8" y="34"/>
                  <a:pt x="21" y="21"/>
                </a:cubicBezTo>
                <a:cubicBezTo>
                  <a:pt x="34" y="8"/>
                  <a:pt x="52" y="0"/>
                  <a:pt x="72" y="0"/>
                </a:cubicBezTo>
                <a:close/>
                <a:moveTo>
                  <a:pt x="149" y="534"/>
                </a:moveTo>
                <a:cubicBezTo>
                  <a:pt x="149" y="534"/>
                  <a:pt x="149" y="534"/>
                  <a:pt x="149" y="534"/>
                </a:cubicBezTo>
                <a:cubicBezTo>
                  <a:pt x="419" y="534"/>
                  <a:pt x="419" y="534"/>
                  <a:pt x="419" y="534"/>
                </a:cubicBezTo>
                <a:cubicBezTo>
                  <a:pt x="428" y="534"/>
                  <a:pt x="435" y="527"/>
                  <a:pt x="435" y="518"/>
                </a:cubicBezTo>
                <a:cubicBezTo>
                  <a:pt x="435" y="509"/>
                  <a:pt x="428" y="502"/>
                  <a:pt x="419" y="502"/>
                </a:cubicBezTo>
                <a:cubicBezTo>
                  <a:pt x="149" y="502"/>
                  <a:pt x="149" y="502"/>
                  <a:pt x="149" y="502"/>
                </a:cubicBezTo>
                <a:cubicBezTo>
                  <a:pt x="140" y="502"/>
                  <a:pt x="133" y="509"/>
                  <a:pt x="133" y="518"/>
                </a:cubicBezTo>
                <a:cubicBezTo>
                  <a:pt x="133" y="527"/>
                  <a:pt x="140" y="534"/>
                  <a:pt x="149" y="534"/>
                </a:cubicBezTo>
                <a:close/>
                <a:moveTo>
                  <a:pt x="149" y="421"/>
                </a:moveTo>
                <a:cubicBezTo>
                  <a:pt x="149" y="421"/>
                  <a:pt x="149" y="421"/>
                  <a:pt x="149" y="421"/>
                </a:cubicBezTo>
                <a:cubicBezTo>
                  <a:pt x="333" y="421"/>
                  <a:pt x="333" y="421"/>
                  <a:pt x="333" y="421"/>
                </a:cubicBezTo>
                <a:cubicBezTo>
                  <a:pt x="342" y="421"/>
                  <a:pt x="348" y="413"/>
                  <a:pt x="348" y="405"/>
                </a:cubicBezTo>
                <a:cubicBezTo>
                  <a:pt x="348" y="396"/>
                  <a:pt x="342" y="388"/>
                  <a:pt x="333" y="388"/>
                </a:cubicBezTo>
                <a:cubicBezTo>
                  <a:pt x="149" y="388"/>
                  <a:pt x="149" y="388"/>
                  <a:pt x="149" y="388"/>
                </a:cubicBezTo>
                <a:cubicBezTo>
                  <a:pt x="140" y="388"/>
                  <a:pt x="133" y="396"/>
                  <a:pt x="133" y="405"/>
                </a:cubicBezTo>
                <a:cubicBezTo>
                  <a:pt x="133" y="413"/>
                  <a:pt x="140" y="421"/>
                  <a:pt x="149" y="421"/>
                </a:cubicBezTo>
                <a:close/>
                <a:moveTo>
                  <a:pt x="149" y="307"/>
                </a:moveTo>
                <a:cubicBezTo>
                  <a:pt x="149" y="307"/>
                  <a:pt x="149" y="307"/>
                  <a:pt x="149" y="307"/>
                </a:cubicBezTo>
                <a:cubicBezTo>
                  <a:pt x="461" y="307"/>
                  <a:pt x="461" y="307"/>
                  <a:pt x="461" y="307"/>
                </a:cubicBezTo>
                <a:cubicBezTo>
                  <a:pt x="470" y="307"/>
                  <a:pt x="478" y="300"/>
                  <a:pt x="478" y="291"/>
                </a:cubicBezTo>
                <a:cubicBezTo>
                  <a:pt x="478" y="282"/>
                  <a:pt x="470" y="275"/>
                  <a:pt x="461" y="275"/>
                </a:cubicBezTo>
                <a:cubicBezTo>
                  <a:pt x="149" y="275"/>
                  <a:pt x="149" y="275"/>
                  <a:pt x="149" y="275"/>
                </a:cubicBezTo>
                <a:cubicBezTo>
                  <a:pt x="140" y="275"/>
                  <a:pt x="133" y="282"/>
                  <a:pt x="133" y="291"/>
                </a:cubicBezTo>
                <a:cubicBezTo>
                  <a:pt x="133" y="300"/>
                  <a:pt x="140" y="307"/>
                  <a:pt x="149" y="307"/>
                </a:cubicBezTo>
                <a:close/>
                <a:moveTo>
                  <a:pt x="374" y="53"/>
                </a:moveTo>
                <a:cubicBezTo>
                  <a:pt x="374" y="53"/>
                  <a:pt x="374" y="53"/>
                  <a:pt x="374" y="53"/>
                </a:cubicBezTo>
                <a:cubicBezTo>
                  <a:pt x="72" y="53"/>
                  <a:pt x="72" y="53"/>
                  <a:pt x="72" y="53"/>
                </a:cubicBezTo>
                <a:cubicBezTo>
                  <a:pt x="67" y="53"/>
                  <a:pt x="62" y="55"/>
                  <a:pt x="59" y="59"/>
                </a:cubicBezTo>
                <a:cubicBezTo>
                  <a:pt x="56" y="62"/>
                  <a:pt x="54" y="67"/>
                  <a:pt x="54" y="72"/>
                </a:cubicBezTo>
                <a:cubicBezTo>
                  <a:pt x="54" y="626"/>
                  <a:pt x="54" y="626"/>
                  <a:pt x="54" y="626"/>
                </a:cubicBezTo>
                <a:cubicBezTo>
                  <a:pt x="54" y="631"/>
                  <a:pt x="56" y="635"/>
                  <a:pt x="59" y="639"/>
                </a:cubicBezTo>
                <a:cubicBezTo>
                  <a:pt x="59" y="639"/>
                  <a:pt x="59" y="639"/>
                  <a:pt x="59" y="639"/>
                </a:cubicBezTo>
                <a:cubicBezTo>
                  <a:pt x="62" y="642"/>
                  <a:pt x="67" y="644"/>
                  <a:pt x="72" y="644"/>
                </a:cubicBezTo>
                <a:cubicBezTo>
                  <a:pt x="539" y="644"/>
                  <a:pt x="539" y="644"/>
                  <a:pt x="539" y="644"/>
                </a:cubicBezTo>
                <a:cubicBezTo>
                  <a:pt x="544" y="644"/>
                  <a:pt x="549" y="642"/>
                  <a:pt x="552" y="639"/>
                </a:cubicBezTo>
                <a:cubicBezTo>
                  <a:pt x="552" y="639"/>
                  <a:pt x="552" y="639"/>
                  <a:pt x="552" y="639"/>
                </a:cubicBezTo>
                <a:cubicBezTo>
                  <a:pt x="555" y="635"/>
                  <a:pt x="557" y="631"/>
                  <a:pt x="557" y="626"/>
                </a:cubicBezTo>
                <a:cubicBezTo>
                  <a:pt x="557" y="237"/>
                  <a:pt x="557" y="237"/>
                  <a:pt x="557" y="237"/>
                </a:cubicBezTo>
                <a:cubicBezTo>
                  <a:pt x="435" y="237"/>
                  <a:pt x="435" y="237"/>
                  <a:pt x="435" y="237"/>
                </a:cubicBezTo>
                <a:cubicBezTo>
                  <a:pt x="418" y="237"/>
                  <a:pt x="403" y="230"/>
                  <a:pt x="392" y="219"/>
                </a:cubicBezTo>
                <a:cubicBezTo>
                  <a:pt x="391" y="218"/>
                  <a:pt x="391" y="218"/>
                  <a:pt x="391" y="218"/>
                </a:cubicBezTo>
                <a:cubicBezTo>
                  <a:pt x="380" y="207"/>
                  <a:pt x="374" y="192"/>
                  <a:pt x="374" y="176"/>
                </a:cubicBezTo>
                <a:cubicBezTo>
                  <a:pt x="374" y="53"/>
                  <a:pt x="374" y="53"/>
                  <a:pt x="374" y="53"/>
                </a:cubicBezTo>
                <a:close/>
                <a:moveTo>
                  <a:pt x="530" y="205"/>
                </a:moveTo>
                <a:cubicBezTo>
                  <a:pt x="530" y="205"/>
                  <a:pt x="530" y="205"/>
                  <a:pt x="530" y="205"/>
                </a:cubicBezTo>
                <a:cubicBezTo>
                  <a:pt x="406" y="81"/>
                  <a:pt x="406" y="81"/>
                  <a:pt x="406" y="81"/>
                </a:cubicBezTo>
                <a:cubicBezTo>
                  <a:pt x="406" y="176"/>
                  <a:pt x="406" y="176"/>
                  <a:pt x="406" y="176"/>
                </a:cubicBezTo>
                <a:cubicBezTo>
                  <a:pt x="406" y="183"/>
                  <a:pt x="409" y="190"/>
                  <a:pt x="414" y="196"/>
                </a:cubicBezTo>
                <a:cubicBezTo>
                  <a:pt x="414" y="196"/>
                  <a:pt x="414" y="196"/>
                  <a:pt x="414" y="196"/>
                </a:cubicBezTo>
                <a:cubicBezTo>
                  <a:pt x="420" y="201"/>
                  <a:pt x="427" y="205"/>
                  <a:pt x="435" y="205"/>
                </a:cubicBezTo>
                <a:cubicBezTo>
                  <a:pt x="530" y="205"/>
                  <a:pt x="530" y="205"/>
                  <a:pt x="530" y="205"/>
                </a:cubicBezTo>
                <a:close/>
              </a:path>
            </a:pathLst>
          </a:custGeom>
          <a:solidFill>
            <a:schemeClr val="bg1">
              <a:lumMod val="50000"/>
            </a:schemeClr>
          </a:solidFill>
          <a:ln>
            <a:noFill/>
          </a:ln>
        </p:spPr>
        <p:txBody>
          <a:bodyPr vert="horz" wrap="square" lIns="91440" tIns="45720" rIns="91440" bIns="45720" numCol="1" anchor="t" anchorCtr="0" compatLnSpc="1"/>
          <a:p>
            <a:endParaRPr lang="zh-CN" altLang="en-US"/>
          </a:p>
        </p:txBody>
      </p:sp>
      <p:sp>
        <p:nvSpPr>
          <p:cNvPr id="84" name="原创设计师QQ598969553             _33"/>
          <p:cNvSpPr>
            <a:spLocks noEditPoints="1"/>
          </p:cNvSpPr>
          <p:nvPr/>
        </p:nvSpPr>
        <p:spPr bwMode="auto">
          <a:xfrm>
            <a:off x="8542999" y="792683"/>
            <a:ext cx="194541" cy="222401"/>
          </a:xfrm>
          <a:custGeom>
            <a:avLst/>
            <a:gdLst>
              <a:gd name="T0" fmla="*/ 390 w 611"/>
              <a:gd name="T1" fmla="*/ 0 h 698"/>
              <a:gd name="T2" fmla="*/ 603 w 611"/>
              <a:gd name="T3" fmla="*/ 202 h 698"/>
              <a:gd name="T4" fmla="*/ 611 w 611"/>
              <a:gd name="T5" fmla="*/ 222 h 698"/>
              <a:gd name="T6" fmla="*/ 590 w 611"/>
              <a:gd name="T7" fmla="*/ 677 h 698"/>
              <a:gd name="T8" fmla="*/ 589 w 611"/>
              <a:gd name="T9" fmla="*/ 677 h 698"/>
              <a:gd name="T10" fmla="*/ 72 w 611"/>
              <a:gd name="T11" fmla="*/ 698 h 698"/>
              <a:gd name="T12" fmla="*/ 21 w 611"/>
              <a:gd name="T13" fmla="*/ 677 h 698"/>
              <a:gd name="T14" fmla="*/ 0 w 611"/>
              <a:gd name="T15" fmla="*/ 72 h 698"/>
              <a:gd name="T16" fmla="*/ 72 w 611"/>
              <a:gd name="T17" fmla="*/ 0 h 698"/>
              <a:gd name="T18" fmla="*/ 149 w 611"/>
              <a:gd name="T19" fmla="*/ 534 h 698"/>
              <a:gd name="T20" fmla="*/ 435 w 611"/>
              <a:gd name="T21" fmla="*/ 518 h 698"/>
              <a:gd name="T22" fmla="*/ 149 w 611"/>
              <a:gd name="T23" fmla="*/ 502 h 698"/>
              <a:gd name="T24" fmla="*/ 149 w 611"/>
              <a:gd name="T25" fmla="*/ 534 h 698"/>
              <a:gd name="T26" fmla="*/ 149 w 611"/>
              <a:gd name="T27" fmla="*/ 421 h 698"/>
              <a:gd name="T28" fmla="*/ 348 w 611"/>
              <a:gd name="T29" fmla="*/ 405 h 698"/>
              <a:gd name="T30" fmla="*/ 149 w 611"/>
              <a:gd name="T31" fmla="*/ 388 h 698"/>
              <a:gd name="T32" fmla="*/ 149 w 611"/>
              <a:gd name="T33" fmla="*/ 421 h 698"/>
              <a:gd name="T34" fmla="*/ 149 w 611"/>
              <a:gd name="T35" fmla="*/ 307 h 698"/>
              <a:gd name="T36" fmla="*/ 478 w 611"/>
              <a:gd name="T37" fmla="*/ 291 h 698"/>
              <a:gd name="T38" fmla="*/ 149 w 611"/>
              <a:gd name="T39" fmla="*/ 275 h 698"/>
              <a:gd name="T40" fmla="*/ 149 w 611"/>
              <a:gd name="T41" fmla="*/ 307 h 698"/>
              <a:gd name="T42" fmla="*/ 374 w 611"/>
              <a:gd name="T43" fmla="*/ 53 h 698"/>
              <a:gd name="T44" fmla="*/ 59 w 611"/>
              <a:gd name="T45" fmla="*/ 59 h 698"/>
              <a:gd name="T46" fmla="*/ 54 w 611"/>
              <a:gd name="T47" fmla="*/ 626 h 698"/>
              <a:gd name="T48" fmla="*/ 59 w 611"/>
              <a:gd name="T49" fmla="*/ 639 h 698"/>
              <a:gd name="T50" fmla="*/ 539 w 611"/>
              <a:gd name="T51" fmla="*/ 644 h 698"/>
              <a:gd name="T52" fmla="*/ 552 w 611"/>
              <a:gd name="T53" fmla="*/ 639 h 698"/>
              <a:gd name="T54" fmla="*/ 557 w 611"/>
              <a:gd name="T55" fmla="*/ 237 h 698"/>
              <a:gd name="T56" fmla="*/ 392 w 611"/>
              <a:gd name="T57" fmla="*/ 219 h 698"/>
              <a:gd name="T58" fmla="*/ 374 w 611"/>
              <a:gd name="T59" fmla="*/ 176 h 698"/>
              <a:gd name="T60" fmla="*/ 530 w 611"/>
              <a:gd name="T61" fmla="*/ 205 h 698"/>
              <a:gd name="T62" fmla="*/ 406 w 611"/>
              <a:gd name="T63" fmla="*/ 81 h 698"/>
              <a:gd name="T64" fmla="*/ 414 w 611"/>
              <a:gd name="T65" fmla="*/ 196 h 698"/>
              <a:gd name="T66" fmla="*/ 435 w 611"/>
              <a:gd name="T67" fmla="*/ 205 h 6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11" h="698">
                <a:moveTo>
                  <a:pt x="72" y="0"/>
                </a:moveTo>
                <a:cubicBezTo>
                  <a:pt x="390" y="0"/>
                  <a:pt x="390" y="0"/>
                  <a:pt x="390" y="0"/>
                </a:cubicBezTo>
                <a:cubicBezTo>
                  <a:pt x="397" y="0"/>
                  <a:pt x="404" y="3"/>
                  <a:pt x="409" y="8"/>
                </a:cubicBezTo>
                <a:cubicBezTo>
                  <a:pt x="603" y="202"/>
                  <a:pt x="603" y="202"/>
                  <a:pt x="603" y="202"/>
                </a:cubicBezTo>
                <a:cubicBezTo>
                  <a:pt x="608" y="207"/>
                  <a:pt x="611" y="214"/>
                  <a:pt x="611" y="221"/>
                </a:cubicBezTo>
                <a:cubicBezTo>
                  <a:pt x="611" y="222"/>
                  <a:pt x="611" y="222"/>
                  <a:pt x="611" y="222"/>
                </a:cubicBezTo>
                <a:cubicBezTo>
                  <a:pt x="611" y="626"/>
                  <a:pt x="611" y="626"/>
                  <a:pt x="611" y="626"/>
                </a:cubicBezTo>
                <a:cubicBezTo>
                  <a:pt x="611" y="646"/>
                  <a:pt x="603" y="663"/>
                  <a:pt x="590" y="677"/>
                </a:cubicBezTo>
                <a:cubicBezTo>
                  <a:pt x="590" y="677"/>
                  <a:pt x="590" y="677"/>
                  <a:pt x="590" y="677"/>
                </a:cubicBezTo>
                <a:cubicBezTo>
                  <a:pt x="589" y="677"/>
                  <a:pt x="589" y="677"/>
                  <a:pt x="589" y="677"/>
                </a:cubicBezTo>
                <a:cubicBezTo>
                  <a:pt x="576" y="690"/>
                  <a:pt x="558" y="698"/>
                  <a:pt x="539" y="698"/>
                </a:cubicBezTo>
                <a:cubicBezTo>
                  <a:pt x="72" y="698"/>
                  <a:pt x="72" y="698"/>
                  <a:pt x="72" y="698"/>
                </a:cubicBezTo>
                <a:cubicBezTo>
                  <a:pt x="52" y="698"/>
                  <a:pt x="35" y="690"/>
                  <a:pt x="21" y="677"/>
                </a:cubicBezTo>
                <a:cubicBezTo>
                  <a:pt x="21" y="677"/>
                  <a:pt x="21" y="677"/>
                  <a:pt x="21" y="677"/>
                </a:cubicBezTo>
                <a:cubicBezTo>
                  <a:pt x="8" y="663"/>
                  <a:pt x="0" y="646"/>
                  <a:pt x="0" y="626"/>
                </a:cubicBezTo>
                <a:cubicBezTo>
                  <a:pt x="0" y="72"/>
                  <a:pt x="0" y="72"/>
                  <a:pt x="0" y="72"/>
                </a:cubicBezTo>
                <a:cubicBezTo>
                  <a:pt x="0" y="52"/>
                  <a:pt x="8" y="34"/>
                  <a:pt x="21" y="21"/>
                </a:cubicBezTo>
                <a:cubicBezTo>
                  <a:pt x="34" y="8"/>
                  <a:pt x="52" y="0"/>
                  <a:pt x="72" y="0"/>
                </a:cubicBezTo>
                <a:close/>
                <a:moveTo>
                  <a:pt x="149" y="534"/>
                </a:moveTo>
                <a:cubicBezTo>
                  <a:pt x="149" y="534"/>
                  <a:pt x="149" y="534"/>
                  <a:pt x="149" y="534"/>
                </a:cubicBezTo>
                <a:cubicBezTo>
                  <a:pt x="419" y="534"/>
                  <a:pt x="419" y="534"/>
                  <a:pt x="419" y="534"/>
                </a:cubicBezTo>
                <a:cubicBezTo>
                  <a:pt x="428" y="534"/>
                  <a:pt x="435" y="527"/>
                  <a:pt x="435" y="518"/>
                </a:cubicBezTo>
                <a:cubicBezTo>
                  <a:pt x="435" y="509"/>
                  <a:pt x="428" y="502"/>
                  <a:pt x="419" y="502"/>
                </a:cubicBezTo>
                <a:cubicBezTo>
                  <a:pt x="149" y="502"/>
                  <a:pt x="149" y="502"/>
                  <a:pt x="149" y="502"/>
                </a:cubicBezTo>
                <a:cubicBezTo>
                  <a:pt x="140" y="502"/>
                  <a:pt x="133" y="509"/>
                  <a:pt x="133" y="518"/>
                </a:cubicBezTo>
                <a:cubicBezTo>
                  <a:pt x="133" y="527"/>
                  <a:pt x="140" y="534"/>
                  <a:pt x="149" y="534"/>
                </a:cubicBezTo>
                <a:close/>
                <a:moveTo>
                  <a:pt x="149" y="421"/>
                </a:moveTo>
                <a:cubicBezTo>
                  <a:pt x="149" y="421"/>
                  <a:pt x="149" y="421"/>
                  <a:pt x="149" y="421"/>
                </a:cubicBezTo>
                <a:cubicBezTo>
                  <a:pt x="333" y="421"/>
                  <a:pt x="333" y="421"/>
                  <a:pt x="333" y="421"/>
                </a:cubicBezTo>
                <a:cubicBezTo>
                  <a:pt x="342" y="421"/>
                  <a:pt x="348" y="413"/>
                  <a:pt x="348" y="405"/>
                </a:cubicBezTo>
                <a:cubicBezTo>
                  <a:pt x="348" y="396"/>
                  <a:pt x="342" y="388"/>
                  <a:pt x="333" y="388"/>
                </a:cubicBezTo>
                <a:cubicBezTo>
                  <a:pt x="149" y="388"/>
                  <a:pt x="149" y="388"/>
                  <a:pt x="149" y="388"/>
                </a:cubicBezTo>
                <a:cubicBezTo>
                  <a:pt x="140" y="388"/>
                  <a:pt x="133" y="396"/>
                  <a:pt x="133" y="405"/>
                </a:cubicBezTo>
                <a:cubicBezTo>
                  <a:pt x="133" y="413"/>
                  <a:pt x="140" y="421"/>
                  <a:pt x="149" y="421"/>
                </a:cubicBezTo>
                <a:close/>
                <a:moveTo>
                  <a:pt x="149" y="307"/>
                </a:moveTo>
                <a:cubicBezTo>
                  <a:pt x="149" y="307"/>
                  <a:pt x="149" y="307"/>
                  <a:pt x="149" y="307"/>
                </a:cubicBezTo>
                <a:cubicBezTo>
                  <a:pt x="461" y="307"/>
                  <a:pt x="461" y="307"/>
                  <a:pt x="461" y="307"/>
                </a:cubicBezTo>
                <a:cubicBezTo>
                  <a:pt x="470" y="307"/>
                  <a:pt x="478" y="300"/>
                  <a:pt x="478" y="291"/>
                </a:cubicBezTo>
                <a:cubicBezTo>
                  <a:pt x="478" y="282"/>
                  <a:pt x="470" y="275"/>
                  <a:pt x="461" y="275"/>
                </a:cubicBezTo>
                <a:cubicBezTo>
                  <a:pt x="149" y="275"/>
                  <a:pt x="149" y="275"/>
                  <a:pt x="149" y="275"/>
                </a:cubicBezTo>
                <a:cubicBezTo>
                  <a:pt x="140" y="275"/>
                  <a:pt x="133" y="282"/>
                  <a:pt x="133" y="291"/>
                </a:cubicBezTo>
                <a:cubicBezTo>
                  <a:pt x="133" y="300"/>
                  <a:pt x="140" y="307"/>
                  <a:pt x="149" y="307"/>
                </a:cubicBezTo>
                <a:close/>
                <a:moveTo>
                  <a:pt x="374" y="53"/>
                </a:moveTo>
                <a:cubicBezTo>
                  <a:pt x="374" y="53"/>
                  <a:pt x="374" y="53"/>
                  <a:pt x="374" y="53"/>
                </a:cubicBezTo>
                <a:cubicBezTo>
                  <a:pt x="72" y="53"/>
                  <a:pt x="72" y="53"/>
                  <a:pt x="72" y="53"/>
                </a:cubicBezTo>
                <a:cubicBezTo>
                  <a:pt x="67" y="53"/>
                  <a:pt x="62" y="55"/>
                  <a:pt x="59" y="59"/>
                </a:cubicBezTo>
                <a:cubicBezTo>
                  <a:pt x="56" y="62"/>
                  <a:pt x="54" y="67"/>
                  <a:pt x="54" y="72"/>
                </a:cubicBezTo>
                <a:cubicBezTo>
                  <a:pt x="54" y="626"/>
                  <a:pt x="54" y="626"/>
                  <a:pt x="54" y="626"/>
                </a:cubicBezTo>
                <a:cubicBezTo>
                  <a:pt x="54" y="631"/>
                  <a:pt x="56" y="635"/>
                  <a:pt x="59" y="639"/>
                </a:cubicBezTo>
                <a:cubicBezTo>
                  <a:pt x="59" y="639"/>
                  <a:pt x="59" y="639"/>
                  <a:pt x="59" y="639"/>
                </a:cubicBezTo>
                <a:cubicBezTo>
                  <a:pt x="62" y="642"/>
                  <a:pt x="67" y="644"/>
                  <a:pt x="72" y="644"/>
                </a:cubicBezTo>
                <a:cubicBezTo>
                  <a:pt x="539" y="644"/>
                  <a:pt x="539" y="644"/>
                  <a:pt x="539" y="644"/>
                </a:cubicBezTo>
                <a:cubicBezTo>
                  <a:pt x="544" y="644"/>
                  <a:pt x="549" y="642"/>
                  <a:pt x="552" y="639"/>
                </a:cubicBezTo>
                <a:cubicBezTo>
                  <a:pt x="552" y="639"/>
                  <a:pt x="552" y="639"/>
                  <a:pt x="552" y="639"/>
                </a:cubicBezTo>
                <a:cubicBezTo>
                  <a:pt x="555" y="635"/>
                  <a:pt x="557" y="631"/>
                  <a:pt x="557" y="626"/>
                </a:cubicBezTo>
                <a:cubicBezTo>
                  <a:pt x="557" y="237"/>
                  <a:pt x="557" y="237"/>
                  <a:pt x="557" y="237"/>
                </a:cubicBezTo>
                <a:cubicBezTo>
                  <a:pt x="435" y="237"/>
                  <a:pt x="435" y="237"/>
                  <a:pt x="435" y="237"/>
                </a:cubicBezTo>
                <a:cubicBezTo>
                  <a:pt x="418" y="237"/>
                  <a:pt x="403" y="230"/>
                  <a:pt x="392" y="219"/>
                </a:cubicBezTo>
                <a:cubicBezTo>
                  <a:pt x="391" y="218"/>
                  <a:pt x="391" y="218"/>
                  <a:pt x="391" y="218"/>
                </a:cubicBezTo>
                <a:cubicBezTo>
                  <a:pt x="380" y="207"/>
                  <a:pt x="374" y="192"/>
                  <a:pt x="374" y="176"/>
                </a:cubicBezTo>
                <a:cubicBezTo>
                  <a:pt x="374" y="53"/>
                  <a:pt x="374" y="53"/>
                  <a:pt x="374" y="53"/>
                </a:cubicBezTo>
                <a:close/>
                <a:moveTo>
                  <a:pt x="530" y="205"/>
                </a:moveTo>
                <a:cubicBezTo>
                  <a:pt x="530" y="205"/>
                  <a:pt x="530" y="205"/>
                  <a:pt x="530" y="205"/>
                </a:cubicBezTo>
                <a:cubicBezTo>
                  <a:pt x="406" y="81"/>
                  <a:pt x="406" y="81"/>
                  <a:pt x="406" y="81"/>
                </a:cubicBezTo>
                <a:cubicBezTo>
                  <a:pt x="406" y="176"/>
                  <a:pt x="406" y="176"/>
                  <a:pt x="406" y="176"/>
                </a:cubicBezTo>
                <a:cubicBezTo>
                  <a:pt x="406" y="183"/>
                  <a:pt x="409" y="190"/>
                  <a:pt x="414" y="196"/>
                </a:cubicBezTo>
                <a:cubicBezTo>
                  <a:pt x="414" y="196"/>
                  <a:pt x="414" y="196"/>
                  <a:pt x="414" y="196"/>
                </a:cubicBezTo>
                <a:cubicBezTo>
                  <a:pt x="420" y="201"/>
                  <a:pt x="427" y="205"/>
                  <a:pt x="435" y="205"/>
                </a:cubicBezTo>
                <a:cubicBezTo>
                  <a:pt x="530" y="205"/>
                  <a:pt x="530" y="205"/>
                  <a:pt x="530" y="205"/>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85" name="原创设计师QQ598969553             _33"/>
          <p:cNvSpPr>
            <a:spLocks noEditPoints="1"/>
          </p:cNvSpPr>
          <p:nvPr/>
        </p:nvSpPr>
        <p:spPr bwMode="auto">
          <a:xfrm>
            <a:off x="6589104" y="3001848"/>
            <a:ext cx="194541" cy="222401"/>
          </a:xfrm>
          <a:custGeom>
            <a:avLst/>
            <a:gdLst>
              <a:gd name="T0" fmla="*/ 390 w 611"/>
              <a:gd name="T1" fmla="*/ 0 h 698"/>
              <a:gd name="T2" fmla="*/ 603 w 611"/>
              <a:gd name="T3" fmla="*/ 202 h 698"/>
              <a:gd name="T4" fmla="*/ 611 w 611"/>
              <a:gd name="T5" fmla="*/ 222 h 698"/>
              <a:gd name="T6" fmla="*/ 590 w 611"/>
              <a:gd name="T7" fmla="*/ 677 h 698"/>
              <a:gd name="T8" fmla="*/ 589 w 611"/>
              <a:gd name="T9" fmla="*/ 677 h 698"/>
              <a:gd name="T10" fmla="*/ 72 w 611"/>
              <a:gd name="T11" fmla="*/ 698 h 698"/>
              <a:gd name="T12" fmla="*/ 21 w 611"/>
              <a:gd name="T13" fmla="*/ 677 h 698"/>
              <a:gd name="T14" fmla="*/ 0 w 611"/>
              <a:gd name="T15" fmla="*/ 72 h 698"/>
              <a:gd name="T16" fmla="*/ 72 w 611"/>
              <a:gd name="T17" fmla="*/ 0 h 698"/>
              <a:gd name="T18" fmla="*/ 149 w 611"/>
              <a:gd name="T19" fmla="*/ 534 h 698"/>
              <a:gd name="T20" fmla="*/ 435 w 611"/>
              <a:gd name="T21" fmla="*/ 518 h 698"/>
              <a:gd name="T22" fmla="*/ 149 w 611"/>
              <a:gd name="T23" fmla="*/ 502 h 698"/>
              <a:gd name="T24" fmla="*/ 149 w 611"/>
              <a:gd name="T25" fmla="*/ 534 h 698"/>
              <a:gd name="T26" fmla="*/ 149 w 611"/>
              <a:gd name="T27" fmla="*/ 421 h 698"/>
              <a:gd name="T28" fmla="*/ 348 w 611"/>
              <a:gd name="T29" fmla="*/ 405 h 698"/>
              <a:gd name="T30" fmla="*/ 149 w 611"/>
              <a:gd name="T31" fmla="*/ 388 h 698"/>
              <a:gd name="T32" fmla="*/ 149 w 611"/>
              <a:gd name="T33" fmla="*/ 421 h 698"/>
              <a:gd name="T34" fmla="*/ 149 w 611"/>
              <a:gd name="T35" fmla="*/ 307 h 698"/>
              <a:gd name="T36" fmla="*/ 478 w 611"/>
              <a:gd name="T37" fmla="*/ 291 h 698"/>
              <a:gd name="T38" fmla="*/ 149 w 611"/>
              <a:gd name="T39" fmla="*/ 275 h 698"/>
              <a:gd name="T40" fmla="*/ 149 w 611"/>
              <a:gd name="T41" fmla="*/ 307 h 698"/>
              <a:gd name="T42" fmla="*/ 374 w 611"/>
              <a:gd name="T43" fmla="*/ 53 h 698"/>
              <a:gd name="T44" fmla="*/ 59 w 611"/>
              <a:gd name="T45" fmla="*/ 59 h 698"/>
              <a:gd name="T46" fmla="*/ 54 w 611"/>
              <a:gd name="T47" fmla="*/ 626 h 698"/>
              <a:gd name="T48" fmla="*/ 59 w 611"/>
              <a:gd name="T49" fmla="*/ 639 h 698"/>
              <a:gd name="T50" fmla="*/ 539 w 611"/>
              <a:gd name="T51" fmla="*/ 644 h 698"/>
              <a:gd name="T52" fmla="*/ 552 w 611"/>
              <a:gd name="T53" fmla="*/ 639 h 698"/>
              <a:gd name="T54" fmla="*/ 557 w 611"/>
              <a:gd name="T55" fmla="*/ 237 h 698"/>
              <a:gd name="T56" fmla="*/ 392 w 611"/>
              <a:gd name="T57" fmla="*/ 219 h 698"/>
              <a:gd name="T58" fmla="*/ 374 w 611"/>
              <a:gd name="T59" fmla="*/ 176 h 698"/>
              <a:gd name="T60" fmla="*/ 530 w 611"/>
              <a:gd name="T61" fmla="*/ 205 h 698"/>
              <a:gd name="T62" fmla="*/ 406 w 611"/>
              <a:gd name="T63" fmla="*/ 81 h 698"/>
              <a:gd name="T64" fmla="*/ 414 w 611"/>
              <a:gd name="T65" fmla="*/ 196 h 698"/>
              <a:gd name="T66" fmla="*/ 435 w 611"/>
              <a:gd name="T67" fmla="*/ 205 h 6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11" h="698">
                <a:moveTo>
                  <a:pt x="72" y="0"/>
                </a:moveTo>
                <a:cubicBezTo>
                  <a:pt x="390" y="0"/>
                  <a:pt x="390" y="0"/>
                  <a:pt x="390" y="0"/>
                </a:cubicBezTo>
                <a:cubicBezTo>
                  <a:pt x="397" y="0"/>
                  <a:pt x="404" y="3"/>
                  <a:pt x="409" y="8"/>
                </a:cubicBezTo>
                <a:cubicBezTo>
                  <a:pt x="603" y="202"/>
                  <a:pt x="603" y="202"/>
                  <a:pt x="603" y="202"/>
                </a:cubicBezTo>
                <a:cubicBezTo>
                  <a:pt x="608" y="207"/>
                  <a:pt x="611" y="214"/>
                  <a:pt x="611" y="221"/>
                </a:cubicBezTo>
                <a:cubicBezTo>
                  <a:pt x="611" y="222"/>
                  <a:pt x="611" y="222"/>
                  <a:pt x="611" y="222"/>
                </a:cubicBezTo>
                <a:cubicBezTo>
                  <a:pt x="611" y="626"/>
                  <a:pt x="611" y="626"/>
                  <a:pt x="611" y="626"/>
                </a:cubicBezTo>
                <a:cubicBezTo>
                  <a:pt x="611" y="646"/>
                  <a:pt x="603" y="663"/>
                  <a:pt x="590" y="677"/>
                </a:cubicBezTo>
                <a:cubicBezTo>
                  <a:pt x="590" y="677"/>
                  <a:pt x="590" y="677"/>
                  <a:pt x="590" y="677"/>
                </a:cubicBezTo>
                <a:cubicBezTo>
                  <a:pt x="589" y="677"/>
                  <a:pt x="589" y="677"/>
                  <a:pt x="589" y="677"/>
                </a:cubicBezTo>
                <a:cubicBezTo>
                  <a:pt x="576" y="690"/>
                  <a:pt x="558" y="698"/>
                  <a:pt x="539" y="698"/>
                </a:cubicBezTo>
                <a:cubicBezTo>
                  <a:pt x="72" y="698"/>
                  <a:pt x="72" y="698"/>
                  <a:pt x="72" y="698"/>
                </a:cubicBezTo>
                <a:cubicBezTo>
                  <a:pt x="52" y="698"/>
                  <a:pt x="35" y="690"/>
                  <a:pt x="21" y="677"/>
                </a:cubicBezTo>
                <a:cubicBezTo>
                  <a:pt x="21" y="677"/>
                  <a:pt x="21" y="677"/>
                  <a:pt x="21" y="677"/>
                </a:cubicBezTo>
                <a:cubicBezTo>
                  <a:pt x="8" y="663"/>
                  <a:pt x="0" y="646"/>
                  <a:pt x="0" y="626"/>
                </a:cubicBezTo>
                <a:cubicBezTo>
                  <a:pt x="0" y="72"/>
                  <a:pt x="0" y="72"/>
                  <a:pt x="0" y="72"/>
                </a:cubicBezTo>
                <a:cubicBezTo>
                  <a:pt x="0" y="52"/>
                  <a:pt x="8" y="34"/>
                  <a:pt x="21" y="21"/>
                </a:cubicBezTo>
                <a:cubicBezTo>
                  <a:pt x="34" y="8"/>
                  <a:pt x="52" y="0"/>
                  <a:pt x="72" y="0"/>
                </a:cubicBezTo>
                <a:close/>
                <a:moveTo>
                  <a:pt x="149" y="534"/>
                </a:moveTo>
                <a:cubicBezTo>
                  <a:pt x="149" y="534"/>
                  <a:pt x="149" y="534"/>
                  <a:pt x="149" y="534"/>
                </a:cubicBezTo>
                <a:cubicBezTo>
                  <a:pt x="419" y="534"/>
                  <a:pt x="419" y="534"/>
                  <a:pt x="419" y="534"/>
                </a:cubicBezTo>
                <a:cubicBezTo>
                  <a:pt x="428" y="534"/>
                  <a:pt x="435" y="527"/>
                  <a:pt x="435" y="518"/>
                </a:cubicBezTo>
                <a:cubicBezTo>
                  <a:pt x="435" y="509"/>
                  <a:pt x="428" y="502"/>
                  <a:pt x="419" y="502"/>
                </a:cubicBezTo>
                <a:cubicBezTo>
                  <a:pt x="149" y="502"/>
                  <a:pt x="149" y="502"/>
                  <a:pt x="149" y="502"/>
                </a:cubicBezTo>
                <a:cubicBezTo>
                  <a:pt x="140" y="502"/>
                  <a:pt x="133" y="509"/>
                  <a:pt x="133" y="518"/>
                </a:cubicBezTo>
                <a:cubicBezTo>
                  <a:pt x="133" y="527"/>
                  <a:pt x="140" y="534"/>
                  <a:pt x="149" y="534"/>
                </a:cubicBezTo>
                <a:close/>
                <a:moveTo>
                  <a:pt x="149" y="421"/>
                </a:moveTo>
                <a:cubicBezTo>
                  <a:pt x="149" y="421"/>
                  <a:pt x="149" y="421"/>
                  <a:pt x="149" y="421"/>
                </a:cubicBezTo>
                <a:cubicBezTo>
                  <a:pt x="333" y="421"/>
                  <a:pt x="333" y="421"/>
                  <a:pt x="333" y="421"/>
                </a:cubicBezTo>
                <a:cubicBezTo>
                  <a:pt x="342" y="421"/>
                  <a:pt x="348" y="413"/>
                  <a:pt x="348" y="405"/>
                </a:cubicBezTo>
                <a:cubicBezTo>
                  <a:pt x="348" y="396"/>
                  <a:pt x="342" y="388"/>
                  <a:pt x="333" y="388"/>
                </a:cubicBezTo>
                <a:cubicBezTo>
                  <a:pt x="149" y="388"/>
                  <a:pt x="149" y="388"/>
                  <a:pt x="149" y="388"/>
                </a:cubicBezTo>
                <a:cubicBezTo>
                  <a:pt x="140" y="388"/>
                  <a:pt x="133" y="396"/>
                  <a:pt x="133" y="405"/>
                </a:cubicBezTo>
                <a:cubicBezTo>
                  <a:pt x="133" y="413"/>
                  <a:pt x="140" y="421"/>
                  <a:pt x="149" y="421"/>
                </a:cubicBezTo>
                <a:close/>
                <a:moveTo>
                  <a:pt x="149" y="307"/>
                </a:moveTo>
                <a:cubicBezTo>
                  <a:pt x="149" y="307"/>
                  <a:pt x="149" y="307"/>
                  <a:pt x="149" y="307"/>
                </a:cubicBezTo>
                <a:cubicBezTo>
                  <a:pt x="461" y="307"/>
                  <a:pt x="461" y="307"/>
                  <a:pt x="461" y="307"/>
                </a:cubicBezTo>
                <a:cubicBezTo>
                  <a:pt x="470" y="307"/>
                  <a:pt x="478" y="300"/>
                  <a:pt x="478" y="291"/>
                </a:cubicBezTo>
                <a:cubicBezTo>
                  <a:pt x="478" y="282"/>
                  <a:pt x="470" y="275"/>
                  <a:pt x="461" y="275"/>
                </a:cubicBezTo>
                <a:cubicBezTo>
                  <a:pt x="149" y="275"/>
                  <a:pt x="149" y="275"/>
                  <a:pt x="149" y="275"/>
                </a:cubicBezTo>
                <a:cubicBezTo>
                  <a:pt x="140" y="275"/>
                  <a:pt x="133" y="282"/>
                  <a:pt x="133" y="291"/>
                </a:cubicBezTo>
                <a:cubicBezTo>
                  <a:pt x="133" y="300"/>
                  <a:pt x="140" y="307"/>
                  <a:pt x="149" y="307"/>
                </a:cubicBezTo>
                <a:close/>
                <a:moveTo>
                  <a:pt x="374" y="53"/>
                </a:moveTo>
                <a:cubicBezTo>
                  <a:pt x="374" y="53"/>
                  <a:pt x="374" y="53"/>
                  <a:pt x="374" y="53"/>
                </a:cubicBezTo>
                <a:cubicBezTo>
                  <a:pt x="72" y="53"/>
                  <a:pt x="72" y="53"/>
                  <a:pt x="72" y="53"/>
                </a:cubicBezTo>
                <a:cubicBezTo>
                  <a:pt x="67" y="53"/>
                  <a:pt x="62" y="55"/>
                  <a:pt x="59" y="59"/>
                </a:cubicBezTo>
                <a:cubicBezTo>
                  <a:pt x="56" y="62"/>
                  <a:pt x="54" y="67"/>
                  <a:pt x="54" y="72"/>
                </a:cubicBezTo>
                <a:cubicBezTo>
                  <a:pt x="54" y="626"/>
                  <a:pt x="54" y="626"/>
                  <a:pt x="54" y="626"/>
                </a:cubicBezTo>
                <a:cubicBezTo>
                  <a:pt x="54" y="631"/>
                  <a:pt x="56" y="635"/>
                  <a:pt x="59" y="639"/>
                </a:cubicBezTo>
                <a:cubicBezTo>
                  <a:pt x="59" y="639"/>
                  <a:pt x="59" y="639"/>
                  <a:pt x="59" y="639"/>
                </a:cubicBezTo>
                <a:cubicBezTo>
                  <a:pt x="62" y="642"/>
                  <a:pt x="67" y="644"/>
                  <a:pt x="72" y="644"/>
                </a:cubicBezTo>
                <a:cubicBezTo>
                  <a:pt x="539" y="644"/>
                  <a:pt x="539" y="644"/>
                  <a:pt x="539" y="644"/>
                </a:cubicBezTo>
                <a:cubicBezTo>
                  <a:pt x="544" y="644"/>
                  <a:pt x="549" y="642"/>
                  <a:pt x="552" y="639"/>
                </a:cubicBezTo>
                <a:cubicBezTo>
                  <a:pt x="552" y="639"/>
                  <a:pt x="552" y="639"/>
                  <a:pt x="552" y="639"/>
                </a:cubicBezTo>
                <a:cubicBezTo>
                  <a:pt x="555" y="635"/>
                  <a:pt x="557" y="631"/>
                  <a:pt x="557" y="626"/>
                </a:cubicBezTo>
                <a:cubicBezTo>
                  <a:pt x="557" y="237"/>
                  <a:pt x="557" y="237"/>
                  <a:pt x="557" y="237"/>
                </a:cubicBezTo>
                <a:cubicBezTo>
                  <a:pt x="435" y="237"/>
                  <a:pt x="435" y="237"/>
                  <a:pt x="435" y="237"/>
                </a:cubicBezTo>
                <a:cubicBezTo>
                  <a:pt x="418" y="237"/>
                  <a:pt x="403" y="230"/>
                  <a:pt x="392" y="219"/>
                </a:cubicBezTo>
                <a:cubicBezTo>
                  <a:pt x="391" y="218"/>
                  <a:pt x="391" y="218"/>
                  <a:pt x="391" y="218"/>
                </a:cubicBezTo>
                <a:cubicBezTo>
                  <a:pt x="380" y="207"/>
                  <a:pt x="374" y="192"/>
                  <a:pt x="374" y="176"/>
                </a:cubicBezTo>
                <a:cubicBezTo>
                  <a:pt x="374" y="53"/>
                  <a:pt x="374" y="53"/>
                  <a:pt x="374" y="53"/>
                </a:cubicBezTo>
                <a:close/>
                <a:moveTo>
                  <a:pt x="530" y="205"/>
                </a:moveTo>
                <a:cubicBezTo>
                  <a:pt x="530" y="205"/>
                  <a:pt x="530" y="205"/>
                  <a:pt x="530" y="205"/>
                </a:cubicBezTo>
                <a:cubicBezTo>
                  <a:pt x="406" y="81"/>
                  <a:pt x="406" y="81"/>
                  <a:pt x="406" y="81"/>
                </a:cubicBezTo>
                <a:cubicBezTo>
                  <a:pt x="406" y="176"/>
                  <a:pt x="406" y="176"/>
                  <a:pt x="406" y="176"/>
                </a:cubicBezTo>
                <a:cubicBezTo>
                  <a:pt x="406" y="183"/>
                  <a:pt x="409" y="190"/>
                  <a:pt x="414" y="196"/>
                </a:cubicBezTo>
                <a:cubicBezTo>
                  <a:pt x="414" y="196"/>
                  <a:pt x="414" y="196"/>
                  <a:pt x="414" y="196"/>
                </a:cubicBezTo>
                <a:cubicBezTo>
                  <a:pt x="420" y="201"/>
                  <a:pt x="427" y="205"/>
                  <a:pt x="435" y="205"/>
                </a:cubicBezTo>
                <a:cubicBezTo>
                  <a:pt x="530" y="205"/>
                  <a:pt x="530" y="205"/>
                  <a:pt x="530" y="205"/>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86" name="原创设计师QQ598969553             _33"/>
          <p:cNvSpPr>
            <a:spLocks noEditPoints="1"/>
          </p:cNvSpPr>
          <p:nvPr/>
        </p:nvSpPr>
        <p:spPr bwMode="auto">
          <a:xfrm>
            <a:off x="8734769" y="5464378"/>
            <a:ext cx="194541" cy="222401"/>
          </a:xfrm>
          <a:custGeom>
            <a:avLst/>
            <a:gdLst>
              <a:gd name="T0" fmla="*/ 390 w 611"/>
              <a:gd name="T1" fmla="*/ 0 h 698"/>
              <a:gd name="T2" fmla="*/ 603 w 611"/>
              <a:gd name="T3" fmla="*/ 202 h 698"/>
              <a:gd name="T4" fmla="*/ 611 w 611"/>
              <a:gd name="T5" fmla="*/ 222 h 698"/>
              <a:gd name="T6" fmla="*/ 590 w 611"/>
              <a:gd name="T7" fmla="*/ 677 h 698"/>
              <a:gd name="T8" fmla="*/ 589 w 611"/>
              <a:gd name="T9" fmla="*/ 677 h 698"/>
              <a:gd name="T10" fmla="*/ 72 w 611"/>
              <a:gd name="T11" fmla="*/ 698 h 698"/>
              <a:gd name="T12" fmla="*/ 21 w 611"/>
              <a:gd name="T13" fmla="*/ 677 h 698"/>
              <a:gd name="T14" fmla="*/ 0 w 611"/>
              <a:gd name="T15" fmla="*/ 72 h 698"/>
              <a:gd name="T16" fmla="*/ 72 w 611"/>
              <a:gd name="T17" fmla="*/ 0 h 698"/>
              <a:gd name="T18" fmla="*/ 149 w 611"/>
              <a:gd name="T19" fmla="*/ 534 h 698"/>
              <a:gd name="T20" fmla="*/ 435 w 611"/>
              <a:gd name="T21" fmla="*/ 518 h 698"/>
              <a:gd name="T22" fmla="*/ 149 w 611"/>
              <a:gd name="T23" fmla="*/ 502 h 698"/>
              <a:gd name="T24" fmla="*/ 149 w 611"/>
              <a:gd name="T25" fmla="*/ 534 h 698"/>
              <a:gd name="T26" fmla="*/ 149 w 611"/>
              <a:gd name="T27" fmla="*/ 421 h 698"/>
              <a:gd name="T28" fmla="*/ 348 w 611"/>
              <a:gd name="T29" fmla="*/ 405 h 698"/>
              <a:gd name="T30" fmla="*/ 149 w 611"/>
              <a:gd name="T31" fmla="*/ 388 h 698"/>
              <a:gd name="T32" fmla="*/ 149 w 611"/>
              <a:gd name="T33" fmla="*/ 421 h 698"/>
              <a:gd name="T34" fmla="*/ 149 w 611"/>
              <a:gd name="T35" fmla="*/ 307 h 698"/>
              <a:gd name="T36" fmla="*/ 478 w 611"/>
              <a:gd name="T37" fmla="*/ 291 h 698"/>
              <a:gd name="T38" fmla="*/ 149 w 611"/>
              <a:gd name="T39" fmla="*/ 275 h 698"/>
              <a:gd name="T40" fmla="*/ 149 w 611"/>
              <a:gd name="T41" fmla="*/ 307 h 698"/>
              <a:gd name="T42" fmla="*/ 374 w 611"/>
              <a:gd name="T43" fmla="*/ 53 h 698"/>
              <a:gd name="T44" fmla="*/ 59 w 611"/>
              <a:gd name="T45" fmla="*/ 59 h 698"/>
              <a:gd name="T46" fmla="*/ 54 w 611"/>
              <a:gd name="T47" fmla="*/ 626 h 698"/>
              <a:gd name="T48" fmla="*/ 59 w 611"/>
              <a:gd name="T49" fmla="*/ 639 h 698"/>
              <a:gd name="T50" fmla="*/ 539 w 611"/>
              <a:gd name="T51" fmla="*/ 644 h 698"/>
              <a:gd name="T52" fmla="*/ 552 w 611"/>
              <a:gd name="T53" fmla="*/ 639 h 698"/>
              <a:gd name="T54" fmla="*/ 557 w 611"/>
              <a:gd name="T55" fmla="*/ 237 h 698"/>
              <a:gd name="T56" fmla="*/ 392 w 611"/>
              <a:gd name="T57" fmla="*/ 219 h 698"/>
              <a:gd name="T58" fmla="*/ 374 w 611"/>
              <a:gd name="T59" fmla="*/ 176 h 698"/>
              <a:gd name="T60" fmla="*/ 530 w 611"/>
              <a:gd name="T61" fmla="*/ 205 h 698"/>
              <a:gd name="T62" fmla="*/ 406 w 611"/>
              <a:gd name="T63" fmla="*/ 81 h 698"/>
              <a:gd name="T64" fmla="*/ 414 w 611"/>
              <a:gd name="T65" fmla="*/ 196 h 698"/>
              <a:gd name="T66" fmla="*/ 435 w 611"/>
              <a:gd name="T67" fmla="*/ 205 h 6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11" h="698">
                <a:moveTo>
                  <a:pt x="72" y="0"/>
                </a:moveTo>
                <a:cubicBezTo>
                  <a:pt x="390" y="0"/>
                  <a:pt x="390" y="0"/>
                  <a:pt x="390" y="0"/>
                </a:cubicBezTo>
                <a:cubicBezTo>
                  <a:pt x="397" y="0"/>
                  <a:pt x="404" y="3"/>
                  <a:pt x="409" y="8"/>
                </a:cubicBezTo>
                <a:cubicBezTo>
                  <a:pt x="603" y="202"/>
                  <a:pt x="603" y="202"/>
                  <a:pt x="603" y="202"/>
                </a:cubicBezTo>
                <a:cubicBezTo>
                  <a:pt x="608" y="207"/>
                  <a:pt x="611" y="214"/>
                  <a:pt x="611" y="221"/>
                </a:cubicBezTo>
                <a:cubicBezTo>
                  <a:pt x="611" y="222"/>
                  <a:pt x="611" y="222"/>
                  <a:pt x="611" y="222"/>
                </a:cubicBezTo>
                <a:cubicBezTo>
                  <a:pt x="611" y="626"/>
                  <a:pt x="611" y="626"/>
                  <a:pt x="611" y="626"/>
                </a:cubicBezTo>
                <a:cubicBezTo>
                  <a:pt x="611" y="646"/>
                  <a:pt x="603" y="663"/>
                  <a:pt x="590" y="677"/>
                </a:cubicBezTo>
                <a:cubicBezTo>
                  <a:pt x="590" y="677"/>
                  <a:pt x="590" y="677"/>
                  <a:pt x="590" y="677"/>
                </a:cubicBezTo>
                <a:cubicBezTo>
                  <a:pt x="589" y="677"/>
                  <a:pt x="589" y="677"/>
                  <a:pt x="589" y="677"/>
                </a:cubicBezTo>
                <a:cubicBezTo>
                  <a:pt x="576" y="690"/>
                  <a:pt x="558" y="698"/>
                  <a:pt x="539" y="698"/>
                </a:cubicBezTo>
                <a:cubicBezTo>
                  <a:pt x="72" y="698"/>
                  <a:pt x="72" y="698"/>
                  <a:pt x="72" y="698"/>
                </a:cubicBezTo>
                <a:cubicBezTo>
                  <a:pt x="52" y="698"/>
                  <a:pt x="35" y="690"/>
                  <a:pt x="21" y="677"/>
                </a:cubicBezTo>
                <a:cubicBezTo>
                  <a:pt x="21" y="677"/>
                  <a:pt x="21" y="677"/>
                  <a:pt x="21" y="677"/>
                </a:cubicBezTo>
                <a:cubicBezTo>
                  <a:pt x="8" y="663"/>
                  <a:pt x="0" y="646"/>
                  <a:pt x="0" y="626"/>
                </a:cubicBezTo>
                <a:cubicBezTo>
                  <a:pt x="0" y="72"/>
                  <a:pt x="0" y="72"/>
                  <a:pt x="0" y="72"/>
                </a:cubicBezTo>
                <a:cubicBezTo>
                  <a:pt x="0" y="52"/>
                  <a:pt x="8" y="34"/>
                  <a:pt x="21" y="21"/>
                </a:cubicBezTo>
                <a:cubicBezTo>
                  <a:pt x="34" y="8"/>
                  <a:pt x="52" y="0"/>
                  <a:pt x="72" y="0"/>
                </a:cubicBezTo>
                <a:close/>
                <a:moveTo>
                  <a:pt x="149" y="534"/>
                </a:moveTo>
                <a:cubicBezTo>
                  <a:pt x="149" y="534"/>
                  <a:pt x="149" y="534"/>
                  <a:pt x="149" y="534"/>
                </a:cubicBezTo>
                <a:cubicBezTo>
                  <a:pt x="419" y="534"/>
                  <a:pt x="419" y="534"/>
                  <a:pt x="419" y="534"/>
                </a:cubicBezTo>
                <a:cubicBezTo>
                  <a:pt x="428" y="534"/>
                  <a:pt x="435" y="527"/>
                  <a:pt x="435" y="518"/>
                </a:cubicBezTo>
                <a:cubicBezTo>
                  <a:pt x="435" y="509"/>
                  <a:pt x="428" y="502"/>
                  <a:pt x="419" y="502"/>
                </a:cubicBezTo>
                <a:cubicBezTo>
                  <a:pt x="149" y="502"/>
                  <a:pt x="149" y="502"/>
                  <a:pt x="149" y="502"/>
                </a:cubicBezTo>
                <a:cubicBezTo>
                  <a:pt x="140" y="502"/>
                  <a:pt x="133" y="509"/>
                  <a:pt x="133" y="518"/>
                </a:cubicBezTo>
                <a:cubicBezTo>
                  <a:pt x="133" y="527"/>
                  <a:pt x="140" y="534"/>
                  <a:pt x="149" y="534"/>
                </a:cubicBezTo>
                <a:close/>
                <a:moveTo>
                  <a:pt x="149" y="421"/>
                </a:moveTo>
                <a:cubicBezTo>
                  <a:pt x="149" y="421"/>
                  <a:pt x="149" y="421"/>
                  <a:pt x="149" y="421"/>
                </a:cubicBezTo>
                <a:cubicBezTo>
                  <a:pt x="333" y="421"/>
                  <a:pt x="333" y="421"/>
                  <a:pt x="333" y="421"/>
                </a:cubicBezTo>
                <a:cubicBezTo>
                  <a:pt x="342" y="421"/>
                  <a:pt x="348" y="413"/>
                  <a:pt x="348" y="405"/>
                </a:cubicBezTo>
                <a:cubicBezTo>
                  <a:pt x="348" y="396"/>
                  <a:pt x="342" y="388"/>
                  <a:pt x="333" y="388"/>
                </a:cubicBezTo>
                <a:cubicBezTo>
                  <a:pt x="149" y="388"/>
                  <a:pt x="149" y="388"/>
                  <a:pt x="149" y="388"/>
                </a:cubicBezTo>
                <a:cubicBezTo>
                  <a:pt x="140" y="388"/>
                  <a:pt x="133" y="396"/>
                  <a:pt x="133" y="405"/>
                </a:cubicBezTo>
                <a:cubicBezTo>
                  <a:pt x="133" y="413"/>
                  <a:pt x="140" y="421"/>
                  <a:pt x="149" y="421"/>
                </a:cubicBezTo>
                <a:close/>
                <a:moveTo>
                  <a:pt x="149" y="307"/>
                </a:moveTo>
                <a:cubicBezTo>
                  <a:pt x="149" y="307"/>
                  <a:pt x="149" y="307"/>
                  <a:pt x="149" y="307"/>
                </a:cubicBezTo>
                <a:cubicBezTo>
                  <a:pt x="461" y="307"/>
                  <a:pt x="461" y="307"/>
                  <a:pt x="461" y="307"/>
                </a:cubicBezTo>
                <a:cubicBezTo>
                  <a:pt x="470" y="307"/>
                  <a:pt x="478" y="300"/>
                  <a:pt x="478" y="291"/>
                </a:cubicBezTo>
                <a:cubicBezTo>
                  <a:pt x="478" y="282"/>
                  <a:pt x="470" y="275"/>
                  <a:pt x="461" y="275"/>
                </a:cubicBezTo>
                <a:cubicBezTo>
                  <a:pt x="149" y="275"/>
                  <a:pt x="149" y="275"/>
                  <a:pt x="149" y="275"/>
                </a:cubicBezTo>
                <a:cubicBezTo>
                  <a:pt x="140" y="275"/>
                  <a:pt x="133" y="282"/>
                  <a:pt x="133" y="291"/>
                </a:cubicBezTo>
                <a:cubicBezTo>
                  <a:pt x="133" y="300"/>
                  <a:pt x="140" y="307"/>
                  <a:pt x="149" y="307"/>
                </a:cubicBezTo>
                <a:close/>
                <a:moveTo>
                  <a:pt x="374" y="53"/>
                </a:moveTo>
                <a:cubicBezTo>
                  <a:pt x="374" y="53"/>
                  <a:pt x="374" y="53"/>
                  <a:pt x="374" y="53"/>
                </a:cubicBezTo>
                <a:cubicBezTo>
                  <a:pt x="72" y="53"/>
                  <a:pt x="72" y="53"/>
                  <a:pt x="72" y="53"/>
                </a:cubicBezTo>
                <a:cubicBezTo>
                  <a:pt x="67" y="53"/>
                  <a:pt x="62" y="55"/>
                  <a:pt x="59" y="59"/>
                </a:cubicBezTo>
                <a:cubicBezTo>
                  <a:pt x="56" y="62"/>
                  <a:pt x="54" y="67"/>
                  <a:pt x="54" y="72"/>
                </a:cubicBezTo>
                <a:cubicBezTo>
                  <a:pt x="54" y="626"/>
                  <a:pt x="54" y="626"/>
                  <a:pt x="54" y="626"/>
                </a:cubicBezTo>
                <a:cubicBezTo>
                  <a:pt x="54" y="631"/>
                  <a:pt x="56" y="635"/>
                  <a:pt x="59" y="639"/>
                </a:cubicBezTo>
                <a:cubicBezTo>
                  <a:pt x="59" y="639"/>
                  <a:pt x="59" y="639"/>
                  <a:pt x="59" y="639"/>
                </a:cubicBezTo>
                <a:cubicBezTo>
                  <a:pt x="62" y="642"/>
                  <a:pt x="67" y="644"/>
                  <a:pt x="72" y="644"/>
                </a:cubicBezTo>
                <a:cubicBezTo>
                  <a:pt x="539" y="644"/>
                  <a:pt x="539" y="644"/>
                  <a:pt x="539" y="644"/>
                </a:cubicBezTo>
                <a:cubicBezTo>
                  <a:pt x="544" y="644"/>
                  <a:pt x="549" y="642"/>
                  <a:pt x="552" y="639"/>
                </a:cubicBezTo>
                <a:cubicBezTo>
                  <a:pt x="552" y="639"/>
                  <a:pt x="552" y="639"/>
                  <a:pt x="552" y="639"/>
                </a:cubicBezTo>
                <a:cubicBezTo>
                  <a:pt x="555" y="635"/>
                  <a:pt x="557" y="631"/>
                  <a:pt x="557" y="626"/>
                </a:cubicBezTo>
                <a:cubicBezTo>
                  <a:pt x="557" y="237"/>
                  <a:pt x="557" y="237"/>
                  <a:pt x="557" y="237"/>
                </a:cubicBezTo>
                <a:cubicBezTo>
                  <a:pt x="435" y="237"/>
                  <a:pt x="435" y="237"/>
                  <a:pt x="435" y="237"/>
                </a:cubicBezTo>
                <a:cubicBezTo>
                  <a:pt x="418" y="237"/>
                  <a:pt x="403" y="230"/>
                  <a:pt x="392" y="219"/>
                </a:cubicBezTo>
                <a:cubicBezTo>
                  <a:pt x="391" y="218"/>
                  <a:pt x="391" y="218"/>
                  <a:pt x="391" y="218"/>
                </a:cubicBezTo>
                <a:cubicBezTo>
                  <a:pt x="380" y="207"/>
                  <a:pt x="374" y="192"/>
                  <a:pt x="374" y="176"/>
                </a:cubicBezTo>
                <a:cubicBezTo>
                  <a:pt x="374" y="53"/>
                  <a:pt x="374" y="53"/>
                  <a:pt x="374" y="53"/>
                </a:cubicBezTo>
                <a:close/>
                <a:moveTo>
                  <a:pt x="530" y="205"/>
                </a:moveTo>
                <a:cubicBezTo>
                  <a:pt x="530" y="205"/>
                  <a:pt x="530" y="205"/>
                  <a:pt x="530" y="205"/>
                </a:cubicBezTo>
                <a:cubicBezTo>
                  <a:pt x="406" y="81"/>
                  <a:pt x="406" y="81"/>
                  <a:pt x="406" y="81"/>
                </a:cubicBezTo>
                <a:cubicBezTo>
                  <a:pt x="406" y="176"/>
                  <a:pt x="406" y="176"/>
                  <a:pt x="406" y="176"/>
                </a:cubicBezTo>
                <a:cubicBezTo>
                  <a:pt x="406" y="183"/>
                  <a:pt x="409" y="190"/>
                  <a:pt x="414" y="196"/>
                </a:cubicBezTo>
                <a:cubicBezTo>
                  <a:pt x="414" y="196"/>
                  <a:pt x="414" y="196"/>
                  <a:pt x="414" y="196"/>
                </a:cubicBezTo>
                <a:cubicBezTo>
                  <a:pt x="420" y="201"/>
                  <a:pt x="427" y="205"/>
                  <a:pt x="435" y="205"/>
                </a:cubicBezTo>
                <a:cubicBezTo>
                  <a:pt x="530" y="205"/>
                  <a:pt x="530" y="205"/>
                  <a:pt x="530" y="205"/>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87" name="原创设计师QQ598969553             _33"/>
          <p:cNvSpPr>
            <a:spLocks noEditPoints="1"/>
          </p:cNvSpPr>
          <p:nvPr/>
        </p:nvSpPr>
        <p:spPr bwMode="auto">
          <a:xfrm>
            <a:off x="6589104" y="3250768"/>
            <a:ext cx="194541" cy="222401"/>
          </a:xfrm>
          <a:custGeom>
            <a:avLst/>
            <a:gdLst>
              <a:gd name="T0" fmla="*/ 390 w 611"/>
              <a:gd name="T1" fmla="*/ 0 h 698"/>
              <a:gd name="T2" fmla="*/ 603 w 611"/>
              <a:gd name="T3" fmla="*/ 202 h 698"/>
              <a:gd name="T4" fmla="*/ 611 w 611"/>
              <a:gd name="T5" fmla="*/ 222 h 698"/>
              <a:gd name="T6" fmla="*/ 590 w 611"/>
              <a:gd name="T7" fmla="*/ 677 h 698"/>
              <a:gd name="T8" fmla="*/ 589 w 611"/>
              <a:gd name="T9" fmla="*/ 677 h 698"/>
              <a:gd name="T10" fmla="*/ 72 w 611"/>
              <a:gd name="T11" fmla="*/ 698 h 698"/>
              <a:gd name="T12" fmla="*/ 21 w 611"/>
              <a:gd name="T13" fmla="*/ 677 h 698"/>
              <a:gd name="T14" fmla="*/ 0 w 611"/>
              <a:gd name="T15" fmla="*/ 72 h 698"/>
              <a:gd name="T16" fmla="*/ 72 w 611"/>
              <a:gd name="T17" fmla="*/ 0 h 698"/>
              <a:gd name="T18" fmla="*/ 149 w 611"/>
              <a:gd name="T19" fmla="*/ 534 h 698"/>
              <a:gd name="T20" fmla="*/ 435 w 611"/>
              <a:gd name="T21" fmla="*/ 518 h 698"/>
              <a:gd name="T22" fmla="*/ 149 w 611"/>
              <a:gd name="T23" fmla="*/ 502 h 698"/>
              <a:gd name="T24" fmla="*/ 149 w 611"/>
              <a:gd name="T25" fmla="*/ 534 h 698"/>
              <a:gd name="T26" fmla="*/ 149 w 611"/>
              <a:gd name="T27" fmla="*/ 421 h 698"/>
              <a:gd name="T28" fmla="*/ 348 w 611"/>
              <a:gd name="T29" fmla="*/ 405 h 698"/>
              <a:gd name="T30" fmla="*/ 149 w 611"/>
              <a:gd name="T31" fmla="*/ 388 h 698"/>
              <a:gd name="T32" fmla="*/ 149 w 611"/>
              <a:gd name="T33" fmla="*/ 421 h 698"/>
              <a:gd name="T34" fmla="*/ 149 w 611"/>
              <a:gd name="T35" fmla="*/ 307 h 698"/>
              <a:gd name="T36" fmla="*/ 478 w 611"/>
              <a:gd name="T37" fmla="*/ 291 h 698"/>
              <a:gd name="T38" fmla="*/ 149 w 611"/>
              <a:gd name="T39" fmla="*/ 275 h 698"/>
              <a:gd name="T40" fmla="*/ 149 w 611"/>
              <a:gd name="T41" fmla="*/ 307 h 698"/>
              <a:gd name="T42" fmla="*/ 374 w 611"/>
              <a:gd name="T43" fmla="*/ 53 h 698"/>
              <a:gd name="T44" fmla="*/ 59 w 611"/>
              <a:gd name="T45" fmla="*/ 59 h 698"/>
              <a:gd name="T46" fmla="*/ 54 w 611"/>
              <a:gd name="T47" fmla="*/ 626 h 698"/>
              <a:gd name="T48" fmla="*/ 59 w 611"/>
              <a:gd name="T49" fmla="*/ 639 h 698"/>
              <a:gd name="T50" fmla="*/ 539 w 611"/>
              <a:gd name="T51" fmla="*/ 644 h 698"/>
              <a:gd name="T52" fmla="*/ 552 w 611"/>
              <a:gd name="T53" fmla="*/ 639 h 698"/>
              <a:gd name="T54" fmla="*/ 557 w 611"/>
              <a:gd name="T55" fmla="*/ 237 h 698"/>
              <a:gd name="T56" fmla="*/ 392 w 611"/>
              <a:gd name="T57" fmla="*/ 219 h 698"/>
              <a:gd name="T58" fmla="*/ 374 w 611"/>
              <a:gd name="T59" fmla="*/ 176 h 698"/>
              <a:gd name="T60" fmla="*/ 530 w 611"/>
              <a:gd name="T61" fmla="*/ 205 h 698"/>
              <a:gd name="T62" fmla="*/ 406 w 611"/>
              <a:gd name="T63" fmla="*/ 81 h 698"/>
              <a:gd name="T64" fmla="*/ 414 w 611"/>
              <a:gd name="T65" fmla="*/ 196 h 698"/>
              <a:gd name="T66" fmla="*/ 435 w 611"/>
              <a:gd name="T67" fmla="*/ 205 h 6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11" h="698">
                <a:moveTo>
                  <a:pt x="72" y="0"/>
                </a:moveTo>
                <a:cubicBezTo>
                  <a:pt x="390" y="0"/>
                  <a:pt x="390" y="0"/>
                  <a:pt x="390" y="0"/>
                </a:cubicBezTo>
                <a:cubicBezTo>
                  <a:pt x="397" y="0"/>
                  <a:pt x="404" y="3"/>
                  <a:pt x="409" y="8"/>
                </a:cubicBezTo>
                <a:cubicBezTo>
                  <a:pt x="603" y="202"/>
                  <a:pt x="603" y="202"/>
                  <a:pt x="603" y="202"/>
                </a:cubicBezTo>
                <a:cubicBezTo>
                  <a:pt x="608" y="207"/>
                  <a:pt x="611" y="214"/>
                  <a:pt x="611" y="221"/>
                </a:cubicBezTo>
                <a:cubicBezTo>
                  <a:pt x="611" y="222"/>
                  <a:pt x="611" y="222"/>
                  <a:pt x="611" y="222"/>
                </a:cubicBezTo>
                <a:cubicBezTo>
                  <a:pt x="611" y="626"/>
                  <a:pt x="611" y="626"/>
                  <a:pt x="611" y="626"/>
                </a:cubicBezTo>
                <a:cubicBezTo>
                  <a:pt x="611" y="646"/>
                  <a:pt x="603" y="663"/>
                  <a:pt x="590" y="677"/>
                </a:cubicBezTo>
                <a:cubicBezTo>
                  <a:pt x="590" y="677"/>
                  <a:pt x="590" y="677"/>
                  <a:pt x="590" y="677"/>
                </a:cubicBezTo>
                <a:cubicBezTo>
                  <a:pt x="589" y="677"/>
                  <a:pt x="589" y="677"/>
                  <a:pt x="589" y="677"/>
                </a:cubicBezTo>
                <a:cubicBezTo>
                  <a:pt x="576" y="690"/>
                  <a:pt x="558" y="698"/>
                  <a:pt x="539" y="698"/>
                </a:cubicBezTo>
                <a:cubicBezTo>
                  <a:pt x="72" y="698"/>
                  <a:pt x="72" y="698"/>
                  <a:pt x="72" y="698"/>
                </a:cubicBezTo>
                <a:cubicBezTo>
                  <a:pt x="52" y="698"/>
                  <a:pt x="35" y="690"/>
                  <a:pt x="21" y="677"/>
                </a:cubicBezTo>
                <a:cubicBezTo>
                  <a:pt x="21" y="677"/>
                  <a:pt x="21" y="677"/>
                  <a:pt x="21" y="677"/>
                </a:cubicBezTo>
                <a:cubicBezTo>
                  <a:pt x="8" y="663"/>
                  <a:pt x="0" y="646"/>
                  <a:pt x="0" y="626"/>
                </a:cubicBezTo>
                <a:cubicBezTo>
                  <a:pt x="0" y="72"/>
                  <a:pt x="0" y="72"/>
                  <a:pt x="0" y="72"/>
                </a:cubicBezTo>
                <a:cubicBezTo>
                  <a:pt x="0" y="52"/>
                  <a:pt x="8" y="34"/>
                  <a:pt x="21" y="21"/>
                </a:cubicBezTo>
                <a:cubicBezTo>
                  <a:pt x="34" y="8"/>
                  <a:pt x="52" y="0"/>
                  <a:pt x="72" y="0"/>
                </a:cubicBezTo>
                <a:close/>
                <a:moveTo>
                  <a:pt x="149" y="534"/>
                </a:moveTo>
                <a:cubicBezTo>
                  <a:pt x="149" y="534"/>
                  <a:pt x="149" y="534"/>
                  <a:pt x="149" y="534"/>
                </a:cubicBezTo>
                <a:cubicBezTo>
                  <a:pt x="419" y="534"/>
                  <a:pt x="419" y="534"/>
                  <a:pt x="419" y="534"/>
                </a:cubicBezTo>
                <a:cubicBezTo>
                  <a:pt x="428" y="534"/>
                  <a:pt x="435" y="527"/>
                  <a:pt x="435" y="518"/>
                </a:cubicBezTo>
                <a:cubicBezTo>
                  <a:pt x="435" y="509"/>
                  <a:pt x="428" y="502"/>
                  <a:pt x="419" y="502"/>
                </a:cubicBezTo>
                <a:cubicBezTo>
                  <a:pt x="149" y="502"/>
                  <a:pt x="149" y="502"/>
                  <a:pt x="149" y="502"/>
                </a:cubicBezTo>
                <a:cubicBezTo>
                  <a:pt x="140" y="502"/>
                  <a:pt x="133" y="509"/>
                  <a:pt x="133" y="518"/>
                </a:cubicBezTo>
                <a:cubicBezTo>
                  <a:pt x="133" y="527"/>
                  <a:pt x="140" y="534"/>
                  <a:pt x="149" y="534"/>
                </a:cubicBezTo>
                <a:close/>
                <a:moveTo>
                  <a:pt x="149" y="421"/>
                </a:moveTo>
                <a:cubicBezTo>
                  <a:pt x="149" y="421"/>
                  <a:pt x="149" y="421"/>
                  <a:pt x="149" y="421"/>
                </a:cubicBezTo>
                <a:cubicBezTo>
                  <a:pt x="333" y="421"/>
                  <a:pt x="333" y="421"/>
                  <a:pt x="333" y="421"/>
                </a:cubicBezTo>
                <a:cubicBezTo>
                  <a:pt x="342" y="421"/>
                  <a:pt x="348" y="413"/>
                  <a:pt x="348" y="405"/>
                </a:cubicBezTo>
                <a:cubicBezTo>
                  <a:pt x="348" y="396"/>
                  <a:pt x="342" y="388"/>
                  <a:pt x="333" y="388"/>
                </a:cubicBezTo>
                <a:cubicBezTo>
                  <a:pt x="149" y="388"/>
                  <a:pt x="149" y="388"/>
                  <a:pt x="149" y="388"/>
                </a:cubicBezTo>
                <a:cubicBezTo>
                  <a:pt x="140" y="388"/>
                  <a:pt x="133" y="396"/>
                  <a:pt x="133" y="405"/>
                </a:cubicBezTo>
                <a:cubicBezTo>
                  <a:pt x="133" y="413"/>
                  <a:pt x="140" y="421"/>
                  <a:pt x="149" y="421"/>
                </a:cubicBezTo>
                <a:close/>
                <a:moveTo>
                  <a:pt x="149" y="307"/>
                </a:moveTo>
                <a:cubicBezTo>
                  <a:pt x="149" y="307"/>
                  <a:pt x="149" y="307"/>
                  <a:pt x="149" y="307"/>
                </a:cubicBezTo>
                <a:cubicBezTo>
                  <a:pt x="461" y="307"/>
                  <a:pt x="461" y="307"/>
                  <a:pt x="461" y="307"/>
                </a:cubicBezTo>
                <a:cubicBezTo>
                  <a:pt x="470" y="307"/>
                  <a:pt x="478" y="300"/>
                  <a:pt x="478" y="291"/>
                </a:cubicBezTo>
                <a:cubicBezTo>
                  <a:pt x="478" y="282"/>
                  <a:pt x="470" y="275"/>
                  <a:pt x="461" y="275"/>
                </a:cubicBezTo>
                <a:cubicBezTo>
                  <a:pt x="149" y="275"/>
                  <a:pt x="149" y="275"/>
                  <a:pt x="149" y="275"/>
                </a:cubicBezTo>
                <a:cubicBezTo>
                  <a:pt x="140" y="275"/>
                  <a:pt x="133" y="282"/>
                  <a:pt x="133" y="291"/>
                </a:cubicBezTo>
                <a:cubicBezTo>
                  <a:pt x="133" y="300"/>
                  <a:pt x="140" y="307"/>
                  <a:pt x="149" y="307"/>
                </a:cubicBezTo>
                <a:close/>
                <a:moveTo>
                  <a:pt x="374" y="53"/>
                </a:moveTo>
                <a:cubicBezTo>
                  <a:pt x="374" y="53"/>
                  <a:pt x="374" y="53"/>
                  <a:pt x="374" y="53"/>
                </a:cubicBezTo>
                <a:cubicBezTo>
                  <a:pt x="72" y="53"/>
                  <a:pt x="72" y="53"/>
                  <a:pt x="72" y="53"/>
                </a:cubicBezTo>
                <a:cubicBezTo>
                  <a:pt x="67" y="53"/>
                  <a:pt x="62" y="55"/>
                  <a:pt x="59" y="59"/>
                </a:cubicBezTo>
                <a:cubicBezTo>
                  <a:pt x="56" y="62"/>
                  <a:pt x="54" y="67"/>
                  <a:pt x="54" y="72"/>
                </a:cubicBezTo>
                <a:cubicBezTo>
                  <a:pt x="54" y="626"/>
                  <a:pt x="54" y="626"/>
                  <a:pt x="54" y="626"/>
                </a:cubicBezTo>
                <a:cubicBezTo>
                  <a:pt x="54" y="631"/>
                  <a:pt x="56" y="635"/>
                  <a:pt x="59" y="639"/>
                </a:cubicBezTo>
                <a:cubicBezTo>
                  <a:pt x="59" y="639"/>
                  <a:pt x="59" y="639"/>
                  <a:pt x="59" y="639"/>
                </a:cubicBezTo>
                <a:cubicBezTo>
                  <a:pt x="62" y="642"/>
                  <a:pt x="67" y="644"/>
                  <a:pt x="72" y="644"/>
                </a:cubicBezTo>
                <a:cubicBezTo>
                  <a:pt x="539" y="644"/>
                  <a:pt x="539" y="644"/>
                  <a:pt x="539" y="644"/>
                </a:cubicBezTo>
                <a:cubicBezTo>
                  <a:pt x="544" y="644"/>
                  <a:pt x="549" y="642"/>
                  <a:pt x="552" y="639"/>
                </a:cubicBezTo>
                <a:cubicBezTo>
                  <a:pt x="552" y="639"/>
                  <a:pt x="552" y="639"/>
                  <a:pt x="552" y="639"/>
                </a:cubicBezTo>
                <a:cubicBezTo>
                  <a:pt x="555" y="635"/>
                  <a:pt x="557" y="631"/>
                  <a:pt x="557" y="626"/>
                </a:cubicBezTo>
                <a:cubicBezTo>
                  <a:pt x="557" y="237"/>
                  <a:pt x="557" y="237"/>
                  <a:pt x="557" y="237"/>
                </a:cubicBezTo>
                <a:cubicBezTo>
                  <a:pt x="435" y="237"/>
                  <a:pt x="435" y="237"/>
                  <a:pt x="435" y="237"/>
                </a:cubicBezTo>
                <a:cubicBezTo>
                  <a:pt x="418" y="237"/>
                  <a:pt x="403" y="230"/>
                  <a:pt x="392" y="219"/>
                </a:cubicBezTo>
                <a:cubicBezTo>
                  <a:pt x="391" y="218"/>
                  <a:pt x="391" y="218"/>
                  <a:pt x="391" y="218"/>
                </a:cubicBezTo>
                <a:cubicBezTo>
                  <a:pt x="380" y="207"/>
                  <a:pt x="374" y="192"/>
                  <a:pt x="374" y="176"/>
                </a:cubicBezTo>
                <a:cubicBezTo>
                  <a:pt x="374" y="53"/>
                  <a:pt x="374" y="53"/>
                  <a:pt x="374" y="53"/>
                </a:cubicBezTo>
                <a:close/>
                <a:moveTo>
                  <a:pt x="530" y="205"/>
                </a:moveTo>
                <a:cubicBezTo>
                  <a:pt x="530" y="205"/>
                  <a:pt x="530" y="205"/>
                  <a:pt x="530" y="205"/>
                </a:cubicBezTo>
                <a:cubicBezTo>
                  <a:pt x="406" y="81"/>
                  <a:pt x="406" y="81"/>
                  <a:pt x="406" y="81"/>
                </a:cubicBezTo>
                <a:cubicBezTo>
                  <a:pt x="406" y="176"/>
                  <a:pt x="406" y="176"/>
                  <a:pt x="406" y="176"/>
                </a:cubicBezTo>
                <a:cubicBezTo>
                  <a:pt x="406" y="183"/>
                  <a:pt x="409" y="190"/>
                  <a:pt x="414" y="196"/>
                </a:cubicBezTo>
                <a:cubicBezTo>
                  <a:pt x="414" y="196"/>
                  <a:pt x="414" y="196"/>
                  <a:pt x="414" y="196"/>
                </a:cubicBezTo>
                <a:cubicBezTo>
                  <a:pt x="420" y="201"/>
                  <a:pt x="427" y="205"/>
                  <a:pt x="435" y="205"/>
                </a:cubicBezTo>
                <a:cubicBezTo>
                  <a:pt x="530" y="205"/>
                  <a:pt x="530" y="205"/>
                  <a:pt x="530" y="205"/>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88" name="原创设计师QQ598969553             _33"/>
          <p:cNvSpPr>
            <a:spLocks noEditPoints="1"/>
          </p:cNvSpPr>
          <p:nvPr/>
        </p:nvSpPr>
        <p:spPr bwMode="auto">
          <a:xfrm>
            <a:off x="10035249" y="2938348"/>
            <a:ext cx="194541" cy="222401"/>
          </a:xfrm>
          <a:custGeom>
            <a:avLst/>
            <a:gdLst>
              <a:gd name="T0" fmla="*/ 390 w 611"/>
              <a:gd name="T1" fmla="*/ 0 h 698"/>
              <a:gd name="T2" fmla="*/ 603 w 611"/>
              <a:gd name="T3" fmla="*/ 202 h 698"/>
              <a:gd name="T4" fmla="*/ 611 w 611"/>
              <a:gd name="T5" fmla="*/ 222 h 698"/>
              <a:gd name="T6" fmla="*/ 590 w 611"/>
              <a:gd name="T7" fmla="*/ 677 h 698"/>
              <a:gd name="T8" fmla="*/ 589 w 611"/>
              <a:gd name="T9" fmla="*/ 677 h 698"/>
              <a:gd name="T10" fmla="*/ 72 w 611"/>
              <a:gd name="T11" fmla="*/ 698 h 698"/>
              <a:gd name="T12" fmla="*/ 21 w 611"/>
              <a:gd name="T13" fmla="*/ 677 h 698"/>
              <a:gd name="T14" fmla="*/ 0 w 611"/>
              <a:gd name="T15" fmla="*/ 72 h 698"/>
              <a:gd name="T16" fmla="*/ 72 w 611"/>
              <a:gd name="T17" fmla="*/ 0 h 698"/>
              <a:gd name="T18" fmla="*/ 149 w 611"/>
              <a:gd name="T19" fmla="*/ 534 h 698"/>
              <a:gd name="T20" fmla="*/ 435 w 611"/>
              <a:gd name="T21" fmla="*/ 518 h 698"/>
              <a:gd name="T22" fmla="*/ 149 w 611"/>
              <a:gd name="T23" fmla="*/ 502 h 698"/>
              <a:gd name="T24" fmla="*/ 149 w 611"/>
              <a:gd name="T25" fmla="*/ 534 h 698"/>
              <a:gd name="T26" fmla="*/ 149 w 611"/>
              <a:gd name="T27" fmla="*/ 421 h 698"/>
              <a:gd name="T28" fmla="*/ 348 w 611"/>
              <a:gd name="T29" fmla="*/ 405 h 698"/>
              <a:gd name="T30" fmla="*/ 149 w 611"/>
              <a:gd name="T31" fmla="*/ 388 h 698"/>
              <a:gd name="T32" fmla="*/ 149 w 611"/>
              <a:gd name="T33" fmla="*/ 421 h 698"/>
              <a:gd name="T34" fmla="*/ 149 w 611"/>
              <a:gd name="T35" fmla="*/ 307 h 698"/>
              <a:gd name="T36" fmla="*/ 478 w 611"/>
              <a:gd name="T37" fmla="*/ 291 h 698"/>
              <a:gd name="T38" fmla="*/ 149 w 611"/>
              <a:gd name="T39" fmla="*/ 275 h 698"/>
              <a:gd name="T40" fmla="*/ 149 w 611"/>
              <a:gd name="T41" fmla="*/ 307 h 698"/>
              <a:gd name="T42" fmla="*/ 374 w 611"/>
              <a:gd name="T43" fmla="*/ 53 h 698"/>
              <a:gd name="T44" fmla="*/ 59 w 611"/>
              <a:gd name="T45" fmla="*/ 59 h 698"/>
              <a:gd name="T46" fmla="*/ 54 w 611"/>
              <a:gd name="T47" fmla="*/ 626 h 698"/>
              <a:gd name="T48" fmla="*/ 59 w 611"/>
              <a:gd name="T49" fmla="*/ 639 h 698"/>
              <a:gd name="T50" fmla="*/ 539 w 611"/>
              <a:gd name="T51" fmla="*/ 644 h 698"/>
              <a:gd name="T52" fmla="*/ 552 w 611"/>
              <a:gd name="T53" fmla="*/ 639 h 698"/>
              <a:gd name="T54" fmla="*/ 557 w 611"/>
              <a:gd name="T55" fmla="*/ 237 h 698"/>
              <a:gd name="T56" fmla="*/ 392 w 611"/>
              <a:gd name="T57" fmla="*/ 219 h 698"/>
              <a:gd name="T58" fmla="*/ 374 w 611"/>
              <a:gd name="T59" fmla="*/ 176 h 698"/>
              <a:gd name="T60" fmla="*/ 530 w 611"/>
              <a:gd name="T61" fmla="*/ 205 h 698"/>
              <a:gd name="T62" fmla="*/ 406 w 611"/>
              <a:gd name="T63" fmla="*/ 81 h 698"/>
              <a:gd name="T64" fmla="*/ 414 w 611"/>
              <a:gd name="T65" fmla="*/ 196 h 698"/>
              <a:gd name="T66" fmla="*/ 435 w 611"/>
              <a:gd name="T67" fmla="*/ 205 h 6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11" h="698">
                <a:moveTo>
                  <a:pt x="72" y="0"/>
                </a:moveTo>
                <a:cubicBezTo>
                  <a:pt x="390" y="0"/>
                  <a:pt x="390" y="0"/>
                  <a:pt x="390" y="0"/>
                </a:cubicBezTo>
                <a:cubicBezTo>
                  <a:pt x="397" y="0"/>
                  <a:pt x="404" y="3"/>
                  <a:pt x="409" y="8"/>
                </a:cubicBezTo>
                <a:cubicBezTo>
                  <a:pt x="603" y="202"/>
                  <a:pt x="603" y="202"/>
                  <a:pt x="603" y="202"/>
                </a:cubicBezTo>
                <a:cubicBezTo>
                  <a:pt x="608" y="207"/>
                  <a:pt x="611" y="214"/>
                  <a:pt x="611" y="221"/>
                </a:cubicBezTo>
                <a:cubicBezTo>
                  <a:pt x="611" y="222"/>
                  <a:pt x="611" y="222"/>
                  <a:pt x="611" y="222"/>
                </a:cubicBezTo>
                <a:cubicBezTo>
                  <a:pt x="611" y="626"/>
                  <a:pt x="611" y="626"/>
                  <a:pt x="611" y="626"/>
                </a:cubicBezTo>
                <a:cubicBezTo>
                  <a:pt x="611" y="646"/>
                  <a:pt x="603" y="663"/>
                  <a:pt x="590" y="677"/>
                </a:cubicBezTo>
                <a:cubicBezTo>
                  <a:pt x="590" y="677"/>
                  <a:pt x="590" y="677"/>
                  <a:pt x="590" y="677"/>
                </a:cubicBezTo>
                <a:cubicBezTo>
                  <a:pt x="589" y="677"/>
                  <a:pt x="589" y="677"/>
                  <a:pt x="589" y="677"/>
                </a:cubicBezTo>
                <a:cubicBezTo>
                  <a:pt x="576" y="690"/>
                  <a:pt x="558" y="698"/>
                  <a:pt x="539" y="698"/>
                </a:cubicBezTo>
                <a:cubicBezTo>
                  <a:pt x="72" y="698"/>
                  <a:pt x="72" y="698"/>
                  <a:pt x="72" y="698"/>
                </a:cubicBezTo>
                <a:cubicBezTo>
                  <a:pt x="52" y="698"/>
                  <a:pt x="35" y="690"/>
                  <a:pt x="21" y="677"/>
                </a:cubicBezTo>
                <a:cubicBezTo>
                  <a:pt x="21" y="677"/>
                  <a:pt x="21" y="677"/>
                  <a:pt x="21" y="677"/>
                </a:cubicBezTo>
                <a:cubicBezTo>
                  <a:pt x="8" y="663"/>
                  <a:pt x="0" y="646"/>
                  <a:pt x="0" y="626"/>
                </a:cubicBezTo>
                <a:cubicBezTo>
                  <a:pt x="0" y="72"/>
                  <a:pt x="0" y="72"/>
                  <a:pt x="0" y="72"/>
                </a:cubicBezTo>
                <a:cubicBezTo>
                  <a:pt x="0" y="52"/>
                  <a:pt x="8" y="34"/>
                  <a:pt x="21" y="21"/>
                </a:cubicBezTo>
                <a:cubicBezTo>
                  <a:pt x="34" y="8"/>
                  <a:pt x="52" y="0"/>
                  <a:pt x="72" y="0"/>
                </a:cubicBezTo>
                <a:close/>
                <a:moveTo>
                  <a:pt x="149" y="534"/>
                </a:moveTo>
                <a:cubicBezTo>
                  <a:pt x="149" y="534"/>
                  <a:pt x="149" y="534"/>
                  <a:pt x="149" y="534"/>
                </a:cubicBezTo>
                <a:cubicBezTo>
                  <a:pt x="419" y="534"/>
                  <a:pt x="419" y="534"/>
                  <a:pt x="419" y="534"/>
                </a:cubicBezTo>
                <a:cubicBezTo>
                  <a:pt x="428" y="534"/>
                  <a:pt x="435" y="527"/>
                  <a:pt x="435" y="518"/>
                </a:cubicBezTo>
                <a:cubicBezTo>
                  <a:pt x="435" y="509"/>
                  <a:pt x="428" y="502"/>
                  <a:pt x="419" y="502"/>
                </a:cubicBezTo>
                <a:cubicBezTo>
                  <a:pt x="149" y="502"/>
                  <a:pt x="149" y="502"/>
                  <a:pt x="149" y="502"/>
                </a:cubicBezTo>
                <a:cubicBezTo>
                  <a:pt x="140" y="502"/>
                  <a:pt x="133" y="509"/>
                  <a:pt x="133" y="518"/>
                </a:cubicBezTo>
                <a:cubicBezTo>
                  <a:pt x="133" y="527"/>
                  <a:pt x="140" y="534"/>
                  <a:pt x="149" y="534"/>
                </a:cubicBezTo>
                <a:close/>
                <a:moveTo>
                  <a:pt x="149" y="421"/>
                </a:moveTo>
                <a:cubicBezTo>
                  <a:pt x="149" y="421"/>
                  <a:pt x="149" y="421"/>
                  <a:pt x="149" y="421"/>
                </a:cubicBezTo>
                <a:cubicBezTo>
                  <a:pt x="333" y="421"/>
                  <a:pt x="333" y="421"/>
                  <a:pt x="333" y="421"/>
                </a:cubicBezTo>
                <a:cubicBezTo>
                  <a:pt x="342" y="421"/>
                  <a:pt x="348" y="413"/>
                  <a:pt x="348" y="405"/>
                </a:cubicBezTo>
                <a:cubicBezTo>
                  <a:pt x="348" y="396"/>
                  <a:pt x="342" y="388"/>
                  <a:pt x="333" y="388"/>
                </a:cubicBezTo>
                <a:cubicBezTo>
                  <a:pt x="149" y="388"/>
                  <a:pt x="149" y="388"/>
                  <a:pt x="149" y="388"/>
                </a:cubicBezTo>
                <a:cubicBezTo>
                  <a:pt x="140" y="388"/>
                  <a:pt x="133" y="396"/>
                  <a:pt x="133" y="405"/>
                </a:cubicBezTo>
                <a:cubicBezTo>
                  <a:pt x="133" y="413"/>
                  <a:pt x="140" y="421"/>
                  <a:pt x="149" y="421"/>
                </a:cubicBezTo>
                <a:close/>
                <a:moveTo>
                  <a:pt x="149" y="307"/>
                </a:moveTo>
                <a:cubicBezTo>
                  <a:pt x="149" y="307"/>
                  <a:pt x="149" y="307"/>
                  <a:pt x="149" y="307"/>
                </a:cubicBezTo>
                <a:cubicBezTo>
                  <a:pt x="461" y="307"/>
                  <a:pt x="461" y="307"/>
                  <a:pt x="461" y="307"/>
                </a:cubicBezTo>
                <a:cubicBezTo>
                  <a:pt x="470" y="307"/>
                  <a:pt x="478" y="300"/>
                  <a:pt x="478" y="291"/>
                </a:cubicBezTo>
                <a:cubicBezTo>
                  <a:pt x="478" y="282"/>
                  <a:pt x="470" y="275"/>
                  <a:pt x="461" y="275"/>
                </a:cubicBezTo>
                <a:cubicBezTo>
                  <a:pt x="149" y="275"/>
                  <a:pt x="149" y="275"/>
                  <a:pt x="149" y="275"/>
                </a:cubicBezTo>
                <a:cubicBezTo>
                  <a:pt x="140" y="275"/>
                  <a:pt x="133" y="282"/>
                  <a:pt x="133" y="291"/>
                </a:cubicBezTo>
                <a:cubicBezTo>
                  <a:pt x="133" y="300"/>
                  <a:pt x="140" y="307"/>
                  <a:pt x="149" y="307"/>
                </a:cubicBezTo>
                <a:close/>
                <a:moveTo>
                  <a:pt x="374" y="53"/>
                </a:moveTo>
                <a:cubicBezTo>
                  <a:pt x="374" y="53"/>
                  <a:pt x="374" y="53"/>
                  <a:pt x="374" y="53"/>
                </a:cubicBezTo>
                <a:cubicBezTo>
                  <a:pt x="72" y="53"/>
                  <a:pt x="72" y="53"/>
                  <a:pt x="72" y="53"/>
                </a:cubicBezTo>
                <a:cubicBezTo>
                  <a:pt x="67" y="53"/>
                  <a:pt x="62" y="55"/>
                  <a:pt x="59" y="59"/>
                </a:cubicBezTo>
                <a:cubicBezTo>
                  <a:pt x="56" y="62"/>
                  <a:pt x="54" y="67"/>
                  <a:pt x="54" y="72"/>
                </a:cubicBezTo>
                <a:cubicBezTo>
                  <a:pt x="54" y="626"/>
                  <a:pt x="54" y="626"/>
                  <a:pt x="54" y="626"/>
                </a:cubicBezTo>
                <a:cubicBezTo>
                  <a:pt x="54" y="631"/>
                  <a:pt x="56" y="635"/>
                  <a:pt x="59" y="639"/>
                </a:cubicBezTo>
                <a:cubicBezTo>
                  <a:pt x="59" y="639"/>
                  <a:pt x="59" y="639"/>
                  <a:pt x="59" y="639"/>
                </a:cubicBezTo>
                <a:cubicBezTo>
                  <a:pt x="62" y="642"/>
                  <a:pt x="67" y="644"/>
                  <a:pt x="72" y="644"/>
                </a:cubicBezTo>
                <a:cubicBezTo>
                  <a:pt x="539" y="644"/>
                  <a:pt x="539" y="644"/>
                  <a:pt x="539" y="644"/>
                </a:cubicBezTo>
                <a:cubicBezTo>
                  <a:pt x="544" y="644"/>
                  <a:pt x="549" y="642"/>
                  <a:pt x="552" y="639"/>
                </a:cubicBezTo>
                <a:cubicBezTo>
                  <a:pt x="552" y="639"/>
                  <a:pt x="552" y="639"/>
                  <a:pt x="552" y="639"/>
                </a:cubicBezTo>
                <a:cubicBezTo>
                  <a:pt x="555" y="635"/>
                  <a:pt x="557" y="631"/>
                  <a:pt x="557" y="626"/>
                </a:cubicBezTo>
                <a:cubicBezTo>
                  <a:pt x="557" y="237"/>
                  <a:pt x="557" y="237"/>
                  <a:pt x="557" y="237"/>
                </a:cubicBezTo>
                <a:cubicBezTo>
                  <a:pt x="435" y="237"/>
                  <a:pt x="435" y="237"/>
                  <a:pt x="435" y="237"/>
                </a:cubicBezTo>
                <a:cubicBezTo>
                  <a:pt x="418" y="237"/>
                  <a:pt x="403" y="230"/>
                  <a:pt x="392" y="219"/>
                </a:cubicBezTo>
                <a:cubicBezTo>
                  <a:pt x="391" y="218"/>
                  <a:pt x="391" y="218"/>
                  <a:pt x="391" y="218"/>
                </a:cubicBezTo>
                <a:cubicBezTo>
                  <a:pt x="380" y="207"/>
                  <a:pt x="374" y="192"/>
                  <a:pt x="374" y="176"/>
                </a:cubicBezTo>
                <a:cubicBezTo>
                  <a:pt x="374" y="53"/>
                  <a:pt x="374" y="53"/>
                  <a:pt x="374" y="53"/>
                </a:cubicBezTo>
                <a:close/>
                <a:moveTo>
                  <a:pt x="530" y="205"/>
                </a:moveTo>
                <a:cubicBezTo>
                  <a:pt x="530" y="205"/>
                  <a:pt x="530" y="205"/>
                  <a:pt x="530" y="205"/>
                </a:cubicBezTo>
                <a:cubicBezTo>
                  <a:pt x="406" y="81"/>
                  <a:pt x="406" y="81"/>
                  <a:pt x="406" y="81"/>
                </a:cubicBezTo>
                <a:cubicBezTo>
                  <a:pt x="406" y="176"/>
                  <a:pt x="406" y="176"/>
                  <a:pt x="406" y="176"/>
                </a:cubicBezTo>
                <a:cubicBezTo>
                  <a:pt x="406" y="183"/>
                  <a:pt x="409" y="190"/>
                  <a:pt x="414" y="196"/>
                </a:cubicBezTo>
                <a:cubicBezTo>
                  <a:pt x="414" y="196"/>
                  <a:pt x="414" y="196"/>
                  <a:pt x="414" y="196"/>
                </a:cubicBezTo>
                <a:cubicBezTo>
                  <a:pt x="420" y="201"/>
                  <a:pt x="427" y="205"/>
                  <a:pt x="435" y="205"/>
                </a:cubicBezTo>
                <a:cubicBezTo>
                  <a:pt x="530" y="205"/>
                  <a:pt x="530" y="205"/>
                  <a:pt x="530" y="205"/>
                </a:cubicBezTo>
                <a:close/>
              </a:path>
            </a:pathLst>
          </a:custGeom>
          <a:solidFill>
            <a:schemeClr val="bg1">
              <a:lumMod val="50000"/>
            </a:schemeClr>
          </a:solidFill>
          <a:ln>
            <a:noFill/>
          </a:ln>
        </p:spPr>
        <p:txBody>
          <a:bodyPr vert="horz" wrap="square" lIns="91440" tIns="45720" rIns="91440" bIns="45720" numCol="1" anchor="t" anchorCtr="0" compatLnSpc="1"/>
          <a:p>
            <a:endParaRPr lang="zh-CN" altLang="en-US"/>
          </a:p>
        </p:txBody>
      </p:sp>
      <p:sp>
        <p:nvSpPr>
          <p:cNvPr id="89" name="原创设计师QQ598969553             _33"/>
          <p:cNvSpPr>
            <a:spLocks noEditPoints="1"/>
          </p:cNvSpPr>
          <p:nvPr/>
        </p:nvSpPr>
        <p:spPr bwMode="auto">
          <a:xfrm>
            <a:off x="8193114" y="2938348"/>
            <a:ext cx="194541" cy="222401"/>
          </a:xfrm>
          <a:custGeom>
            <a:avLst/>
            <a:gdLst>
              <a:gd name="T0" fmla="*/ 390 w 611"/>
              <a:gd name="T1" fmla="*/ 0 h 698"/>
              <a:gd name="T2" fmla="*/ 603 w 611"/>
              <a:gd name="T3" fmla="*/ 202 h 698"/>
              <a:gd name="T4" fmla="*/ 611 w 611"/>
              <a:gd name="T5" fmla="*/ 222 h 698"/>
              <a:gd name="T6" fmla="*/ 590 w 611"/>
              <a:gd name="T7" fmla="*/ 677 h 698"/>
              <a:gd name="T8" fmla="*/ 589 w 611"/>
              <a:gd name="T9" fmla="*/ 677 h 698"/>
              <a:gd name="T10" fmla="*/ 72 w 611"/>
              <a:gd name="T11" fmla="*/ 698 h 698"/>
              <a:gd name="T12" fmla="*/ 21 w 611"/>
              <a:gd name="T13" fmla="*/ 677 h 698"/>
              <a:gd name="T14" fmla="*/ 0 w 611"/>
              <a:gd name="T15" fmla="*/ 72 h 698"/>
              <a:gd name="T16" fmla="*/ 72 w 611"/>
              <a:gd name="T17" fmla="*/ 0 h 698"/>
              <a:gd name="T18" fmla="*/ 149 w 611"/>
              <a:gd name="T19" fmla="*/ 534 h 698"/>
              <a:gd name="T20" fmla="*/ 435 w 611"/>
              <a:gd name="T21" fmla="*/ 518 h 698"/>
              <a:gd name="T22" fmla="*/ 149 w 611"/>
              <a:gd name="T23" fmla="*/ 502 h 698"/>
              <a:gd name="T24" fmla="*/ 149 w 611"/>
              <a:gd name="T25" fmla="*/ 534 h 698"/>
              <a:gd name="T26" fmla="*/ 149 w 611"/>
              <a:gd name="T27" fmla="*/ 421 h 698"/>
              <a:gd name="T28" fmla="*/ 348 w 611"/>
              <a:gd name="T29" fmla="*/ 405 h 698"/>
              <a:gd name="T30" fmla="*/ 149 w 611"/>
              <a:gd name="T31" fmla="*/ 388 h 698"/>
              <a:gd name="T32" fmla="*/ 149 w 611"/>
              <a:gd name="T33" fmla="*/ 421 h 698"/>
              <a:gd name="T34" fmla="*/ 149 w 611"/>
              <a:gd name="T35" fmla="*/ 307 h 698"/>
              <a:gd name="T36" fmla="*/ 478 w 611"/>
              <a:gd name="T37" fmla="*/ 291 h 698"/>
              <a:gd name="T38" fmla="*/ 149 w 611"/>
              <a:gd name="T39" fmla="*/ 275 h 698"/>
              <a:gd name="T40" fmla="*/ 149 w 611"/>
              <a:gd name="T41" fmla="*/ 307 h 698"/>
              <a:gd name="T42" fmla="*/ 374 w 611"/>
              <a:gd name="T43" fmla="*/ 53 h 698"/>
              <a:gd name="T44" fmla="*/ 59 w 611"/>
              <a:gd name="T45" fmla="*/ 59 h 698"/>
              <a:gd name="T46" fmla="*/ 54 w 611"/>
              <a:gd name="T47" fmla="*/ 626 h 698"/>
              <a:gd name="T48" fmla="*/ 59 w 611"/>
              <a:gd name="T49" fmla="*/ 639 h 698"/>
              <a:gd name="T50" fmla="*/ 539 w 611"/>
              <a:gd name="T51" fmla="*/ 644 h 698"/>
              <a:gd name="T52" fmla="*/ 552 w 611"/>
              <a:gd name="T53" fmla="*/ 639 h 698"/>
              <a:gd name="T54" fmla="*/ 557 w 611"/>
              <a:gd name="T55" fmla="*/ 237 h 698"/>
              <a:gd name="T56" fmla="*/ 392 w 611"/>
              <a:gd name="T57" fmla="*/ 219 h 698"/>
              <a:gd name="T58" fmla="*/ 374 w 611"/>
              <a:gd name="T59" fmla="*/ 176 h 698"/>
              <a:gd name="T60" fmla="*/ 530 w 611"/>
              <a:gd name="T61" fmla="*/ 205 h 698"/>
              <a:gd name="T62" fmla="*/ 406 w 611"/>
              <a:gd name="T63" fmla="*/ 81 h 698"/>
              <a:gd name="T64" fmla="*/ 414 w 611"/>
              <a:gd name="T65" fmla="*/ 196 h 698"/>
              <a:gd name="T66" fmla="*/ 435 w 611"/>
              <a:gd name="T67" fmla="*/ 205 h 6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11" h="698">
                <a:moveTo>
                  <a:pt x="72" y="0"/>
                </a:moveTo>
                <a:cubicBezTo>
                  <a:pt x="390" y="0"/>
                  <a:pt x="390" y="0"/>
                  <a:pt x="390" y="0"/>
                </a:cubicBezTo>
                <a:cubicBezTo>
                  <a:pt x="397" y="0"/>
                  <a:pt x="404" y="3"/>
                  <a:pt x="409" y="8"/>
                </a:cubicBezTo>
                <a:cubicBezTo>
                  <a:pt x="603" y="202"/>
                  <a:pt x="603" y="202"/>
                  <a:pt x="603" y="202"/>
                </a:cubicBezTo>
                <a:cubicBezTo>
                  <a:pt x="608" y="207"/>
                  <a:pt x="611" y="214"/>
                  <a:pt x="611" y="221"/>
                </a:cubicBezTo>
                <a:cubicBezTo>
                  <a:pt x="611" y="222"/>
                  <a:pt x="611" y="222"/>
                  <a:pt x="611" y="222"/>
                </a:cubicBezTo>
                <a:cubicBezTo>
                  <a:pt x="611" y="626"/>
                  <a:pt x="611" y="626"/>
                  <a:pt x="611" y="626"/>
                </a:cubicBezTo>
                <a:cubicBezTo>
                  <a:pt x="611" y="646"/>
                  <a:pt x="603" y="663"/>
                  <a:pt x="590" y="677"/>
                </a:cubicBezTo>
                <a:cubicBezTo>
                  <a:pt x="590" y="677"/>
                  <a:pt x="590" y="677"/>
                  <a:pt x="590" y="677"/>
                </a:cubicBezTo>
                <a:cubicBezTo>
                  <a:pt x="589" y="677"/>
                  <a:pt x="589" y="677"/>
                  <a:pt x="589" y="677"/>
                </a:cubicBezTo>
                <a:cubicBezTo>
                  <a:pt x="576" y="690"/>
                  <a:pt x="558" y="698"/>
                  <a:pt x="539" y="698"/>
                </a:cubicBezTo>
                <a:cubicBezTo>
                  <a:pt x="72" y="698"/>
                  <a:pt x="72" y="698"/>
                  <a:pt x="72" y="698"/>
                </a:cubicBezTo>
                <a:cubicBezTo>
                  <a:pt x="52" y="698"/>
                  <a:pt x="35" y="690"/>
                  <a:pt x="21" y="677"/>
                </a:cubicBezTo>
                <a:cubicBezTo>
                  <a:pt x="21" y="677"/>
                  <a:pt x="21" y="677"/>
                  <a:pt x="21" y="677"/>
                </a:cubicBezTo>
                <a:cubicBezTo>
                  <a:pt x="8" y="663"/>
                  <a:pt x="0" y="646"/>
                  <a:pt x="0" y="626"/>
                </a:cubicBezTo>
                <a:cubicBezTo>
                  <a:pt x="0" y="72"/>
                  <a:pt x="0" y="72"/>
                  <a:pt x="0" y="72"/>
                </a:cubicBezTo>
                <a:cubicBezTo>
                  <a:pt x="0" y="52"/>
                  <a:pt x="8" y="34"/>
                  <a:pt x="21" y="21"/>
                </a:cubicBezTo>
                <a:cubicBezTo>
                  <a:pt x="34" y="8"/>
                  <a:pt x="52" y="0"/>
                  <a:pt x="72" y="0"/>
                </a:cubicBezTo>
                <a:close/>
                <a:moveTo>
                  <a:pt x="149" y="534"/>
                </a:moveTo>
                <a:cubicBezTo>
                  <a:pt x="149" y="534"/>
                  <a:pt x="149" y="534"/>
                  <a:pt x="149" y="534"/>
                </a:cubicBezTo>
                <a:cubicBezTo>
                  <a:pt x="419" y="534"/>
                  <a:pt x="419" y="534"/>
                  <a:pt x="419" y="534"/>
                </a:cubicBezTo>
                <a:cubicBezTo>
                  <a:pt x="428" y="534"/>
                  <a:pt x="435" y="527"/>
                  <a:pt x="435" y="518"/>
                </a:cubicBezTo>
                <a:cubicBezTo>
                  <a:pt x="435" y="509"/>
                  <a:pt x="428" y="502"/>
                  <a:pt x="419" y="502"/>
                </a:cubicBezTo>
                <a:cubicBezTo>
                  <a:pt x="149" y="502"/>
                  <a:pt x="149" y="502"/>
                  <a:pt x="149" y="502"/>
                </a:cubicBezTo>
                <a:cubicBezTo>
                  <a:pt x="140" y="502"/>
                  <a:pt x="133" y="509"/>
                  <a:pt x="133" y="518"/>
                </a:cubicBezTo>
                <a:cubicBezTo>
                  <a:pt x="133" y="527"/>
                  <a:pt x="140" y="534"/>
                  <a:pt x="149" y="534"/>
                </a:cubicBezTo>
                <a:close/>
                <a:moveTo>
                  <a:pt x="149" y="421"/>
                </a:moveTo>
                <a:cubicBezTo>
                  <a:pt x="149" y="421"/>
                  <a:pt x="149" y="421"/>
                  <a:pt x="149" y="421"/>
                </a:cubicBezTo>
                <a:cubicBezTo>
                  <a:pt x="333" y="421"/>
                  <a:pt x="333" y="421"/>
                  <a:pt x="333" y="421"/>
                </a:cubicBezTo>
                <a:cubicBezTo>
                  <a:pt x="342" y="421"/>
                  <a:pt x="348" y="413"/>
                  <a:pt x="348" y="405"/>
                </a:cubicBezTo>
                <a:cubicBezTo>
                  <a:pt x="348" y="396"/>
                  <a:pt x="342" y="388"/>
                  <a:pt x="333" y="388"/>
                </a:cubicBezTo>
                <a:cubicBezTo>
                  <a:pt x="149" y="388"/>
                  <a:pt x="149" y="388"/>
                  <a:pt x="149" y="388"/>
                </a:cubicBezTo>
                <a:cubicBezTo>
                  <a:pt x="140" y="388"/>
                  <a:pt x="133" y="396"/>
                  <a:pt x="133" y="405"/>
                </a:cubicBezTo>
                <a:cubicBezTo>
                  <a:pt x="133" y="413"/>
                  <a:pt x="140" y="421"/>
                  <a:pt x="149" y="421"/>
                </a:cubicBezTo>
                <a:close/>
                <a:moveTo>
                  <a:pt x="149" y="307"/>
                </a:moveTo>
                <a:cubicBezTo>
                  <a:pt x="149" y="307"/>
                  <a:pt x="149" y="307"/>
                  <a:pt x="149" y="307"/>
                </a:cubicBezTo>
                <a:cubicBezTo>
                  <a:pt x="461" y="307"/>
                  <a:pt x="461" y="307"/>
                  <a:pt x="461" y="307"/>
                </a:cubicBezTo>
                <a:cubicBezTo>
                  <a:pt x="470" y="307"/>
                  <a:pt x="478" y="300"/>
                  <a:pt x="478" y="291"/>
                </a:cubicBezTo>
                <a:cubicBezTo>
                  <a:pt x="478" y="282"/>
                  <a:pt x="470" y="275"/>
                  <a:pt x="461" y="275"/>
                </a:cubicBezTo>
                <a:cubicBezTo>
                  <a:pt x="149" y="275"/>
                  <a:pt x="149" y="275"/>
                  <a:pt x="149" y="275"/>
                </a:cubicBezTo>
                <a:cubicBezTo>
                  <a:pt x="140" y="275"/>
                  <a:pt x="133" y="282"/>
                  <a:pt x="133" y="291"/>
                </a:cubicBezTo>
                <a:cubicBezTo>
                  <a:pt x="133" y="300"/>
                  <a:pt x="140" y="307"/>
                  <a:pt x="149" y="307"/>
                </a:cubicBezTo>
                <a:close/>
                <a:moveTo>
                  <a:pt x="374" y="53"/>
                </a:moveTo>
                <a:cubicBezTo>
                  <a:pt x="374" y="53"/>
                  <a:pt x="374" y="53"/>
                  <a:pt x="374" y="53"/>
                </a:cubicBezTo>
                <a:cubicBezTo>
                  <a:pt x="72" y="53"/>
                  <a:pt x="72" y="53"/>
                  <a:pt x="72" y="53"/>
                </a:cubicBezTo>
                <a:cubicBezTo>
                  <a:pt x="67" y="53"/>
                  <a:pt x="62" y="55"/>
                  <a:pt x="59" y="59"/>
                </a:cubicBezTo>
                <a:cubicBezTo>
                  <a:pt x="56" y="62"/>
                  <a:pt x="54" y="67"/>
                  <a:pt x="54" y="72"/>
                </a:cubicBezTo>
                <a:cubicBezTo>
                  <a:pt x="54" y="626"/>
                  <a:pt x="54" y="626"/>
                  <a:pt x="54" y="626"/>
                </a:cubicBezTo>
                <a:cubicBezTo>
                  <a:pt x="54" y="631"/>
                  <a:pt x="56" y="635"/>
                  <a:pt x="59" y="639"/>
                </a:cubicBezTo>
                <a:cubicBezTo>
                  <a:pt x="59" y="639"/>
                  <a:pt x="59" y="639"/>
                  <a:pt x="59" y="639"/>
                </a:cubicBezTo>
                <a:cubicBezTo>
                  <a:pt x="62" y="642"/>
                  <a:pt x="67" y="644"/>
                  <a:pt x="72" y="644"/>
                </a:cubicBezTo>
                <a:cubicBezTo>
                  <a:pt x="539" y="644"/>
                  <a:pt x="539" y="644"/>
                  <a:pt x="539" y="644"/>
                </a:cubicBezTo>
                <a:cubicBezTo>
                  <a:pt x="544" y="644"/>
                  <a:pt x="549" y="642"/>
                  <a:pt x="552" y="639"/>
                </a:cubicBezTo>
                <a:cubicBezTo>
                  <a:pt x="552" y="639"/>
                  <a:pt x="552" y="639"/>
                  <a:pt x="552" y="639"/>
                </a:cubicBezTo>
                <a:cubicBezTo>
                  <a:pt x="555" y="635"/>
                  <a:pt x="557" y="631"/>
                  <a:pt x="557" y="626"/>
                </a:cubicBezTo>
                <a:cubicBezTo>
                  <a:pt x="557" y="237"/>
                  <a:pt x="557" y="237"/>
                  <a:pt x="557" y="237"/>
                </a:cubicBezTo>
                <a:cubicBezTo>
                  <a:pt x="435" y="237"/>
                  <a:pt x="435" y="237"/>
                  <a:pt x="435" y="237"/>
                </a:cubicBezTo>
                <a:cubicBezTo>
                  <a:pt x="418" y="237"/>
                  <a:pt x="403" y="230"/>
                  <a:pt x="392" y="219"/>
                </a:cubicBezTo>
                <a:cubicBezTo>
                  <a:pt x="391" y="218"/>
                  <a:pt x="391" y="218"/>
                  <a:pt x="391" y="218"/>
                </a:cubicBezTo>
                <a:cubicBezTo>
                  <a:pt x="380" y="207"/>
                  <a:pt x="374" y="192"/>
                  <a:pt x="374" y="176"/>
                </a:cubicBezTo>
                <a:cubicBezTo>
                  <a:pt x="374" y="53"/>
                  <a:pt x="374" y="53"/>
                  <a:pt x="374" y="53"/>
                </a:cubicBezTo>
                <a:close/>
                <a:moveTo>
                  <a:pt x="530" y="205"/>
                </a:moveTo>
                <a:cubicBezTo>
                  <a:pt x="530" y="205"/>
                  <a:pt x="530" y="205"/>
                  <a:pt x="530" y="205"/>
                </a:cubicBezTo>
                <a:cubicBezTo>
                  <a:pt x="406" y="81"/>
                  <a:pt x="406" y="81"/>
                  <a:pt x="406" y="81"/>
                </a:cubicBezTo>
                <a:cubicBezTo>
                  <a:pt x="406" y="176"/>
                  <a:pt x="406" y="176"/>
                  <a:pt x="406" y="176"/>
                </a:cubicBezTo>
                <a:cubicBezTo>
                  <a:pt x="406" y="183"/>
                  <a:pt x="409" y="190"/>
                  <a:pt x="414" y="196"/>
                </a:cubicBezTo>
                <a:cubicBezTo>
                  <a:pt x="414" y="196"/>
                  <a:pt x="414" y="196"/>
                  <a:pt x="414" y="196"/>
                </a:cubicBezTo>
                <a:cubicBezTo>
                  <a:pt x="420" y="201"/>
                  <a:pt x="427" y="205"/>
                  <a:pt x="435" y="205"/>
                </a:cubicBezTo>
                <a:cubicBezTo>
                  <a:pt x="530" y="205"/>
                  <a:pt x="530" y="205"/>
                  <a:pt x="530" y="205"/>
                </a:cubicBezTo>
                <a:close/>
              </a:path>
            </a:pathLst>
          </a:custGeom>
          <a:solidFill>
            <a:schemeClr val="bg1">
              <a:lumMod val="50000"/>
            </a:schemeClr>
          </a:solidFill>
          <a:ln>
            <a:noFill/>
          </a:ln>
        </p:spPr>
        <p:txBody>
          <a:bodyPr vert="horz" wrap="square" lIns="91440" tIns="45720" rIns="91440" bIns="45720" numCol="1" anchor="t" anchorCtr="0" compatLnSpc="1"/>
          <a:p>
            <a:endParaRPr lang="zh-CN" altLang="en-US"/>
          </a:p>
        </p:txBody>
      </p:sp>
      <p:sp>
        <p:nvSpPr>
          <p:cNvPr id="90" name="原创设计师QQ598969553             _33"/>
          <p:cNvSpPr>
            <a:spLocks noEditPoints="1"/>
          </p:cNvSpPr>
          <p:nvPr/>
        </p:nvSpPr>
        <p:spPr bwMode="auto">
          <a:xfrm>
            <a:off x="9061794" y="3833063"/>
            <a:ext cx="194541" cy="222401"/>
          </a:xfrm>
          <a:custGeom>
            <a:avLst/>
            <a:gdLst>
              <a:gd name="T0" fmla="*/ 390 w 611"/>
              <a:gd name="T1" fmla="*/ 0 h 698"/>
              <a:gd name="T2" fmla="*/ 603 w 611"/>
              <a:gd name="T3" fmla="*/ 202 h 698"/>
              <a:gd name="T4" fmla="*/ 611 w 611"/>
              <a:gd name="T5" fmla="*/ 222 h 698"/>
              <a:gd name="T6" fmla="*/ 590 w 611"/>
              <a:gd name="T7" fmla="*/ 677 h 698"/>
              <a:gd name="T8" fmla="*/ 589 w 611"/>
              <a:gd name="T9" fmla="*/ 677 h 698"/>
              <a:gd name="T10" fmla="*/ 72 w 611"/>
              <a:gd name="T11" fmla="*/ 698 h 698"/>
              <a:gd name="T12" fmla="*/ 21 w 611"/>
              <a:gd name="T13" fmla="*/ 677 h 698"/>
              <a:gd name="T14" fmla="*/ 0 w 611"/>
              <a:gd name="T15" fmla="*/ 72 h 698"/>
              <a:gd name="T16" fmla="*/ 72 w 611"/>
              <a:gd name="T17" fmla="*/ 0 h 698"/>
              <a:gd name="T18" fmla="*/ 149 w 611"/>
              <a:gd name="T19" fmla="*/ 534 h 698"/>
              <a:gd name="T20" fmla="*/ 435 w 611"/>
              <a:gd name="T21" fmla="*/ 518 h 698"/>
              <a:gd name="T22" fmla="*/ 149 w 611"/>
              <a:gd name="T23" fmla="*/ 502 h 698"/>
              <a:gd name="T24" fmla="*/ 149 w 611"/>
              <a:gd name="T25" fmla="*/ 534 h 698"/>
              <a:gd name="T26" fmla="*/ 149 w 611"/>
              <a:gd name="T27" fmla="*/ 421 h 698"/>
              <a:gd name="T28" fmla="*/ 348 w 611"/>
              <a:gd name="T29" fmla="*/ 405 h 698"/>
              <a:gd name="T30" fmla="*/ 149 w 611"/>
              <a:gd name="T31" fmla="*/ 388 h 698"/>
              <a:gd name="T32" fmla="*/ 149 w 611"/>
              <a:gd name="T33" fmla="*/ 421 h 698"/>
              <a:gd name="T34" fmla="*/ 149 w 611"/>
              <a:gd name="T35" fmla="*/ 307 h 698"/>
              <a:gd name="T36" fmla="*/ 478 w 611"/>
              <a:gd name="T37" fmla="*/ 291 h 698"/>
              <a:gd name="T38" fmla="*/ 149 w 611"/>
              <a:gd name="T39" fmla="*/ 275 h 698"/>
              <a:gd name="T40" fmla="*/ 149 w 611"/>
              <a:gd name="T41" fmla="*/ 307 h 698"/>
              <a:gd name="T42" fmla="*/ 374 w 611"/>
              <a:gd name="T43" fmla="*/ 53 h 698"/>
              <a:gd name="T44" fmla="*/ 59 w 611"/>
              <a:gd name="T45" fmla="*/ 59 h 698"/>
              <a:gd name="T46" fmla="*/ 54 w 611"/>
              <a:gd name="T47" fmla="*/ 626 h 698"/>
              <a:gd name="T48" fmla="*/ 59 w 611"/>
              <a:gd name="T49" fmla="*/ 639 h 698"/>
              <a:gd name="T50" fmla="*/ 539 w 611"/>
              <a:gd name="T51" fmla="*/ 644 h 698"/>
              <a:gd name="T52" fmla="*/ 552 w 611"/>
              <a:gd name="T53" fmla="*/ 639 h 698"/>
              <a:gd name="T54" fmla="*/ 557 w 611"/>
              <a:gd name="T55" fmla="*/ 237 h 698"/>
              <a:gd name="T56" fmla="*/ 392 w 611"/>
              <a:gd name="T57" fmla="*/ 219 h 698"/>
              <a:gd name="T58" fmla="*/ 374 w 611"/>
              <a:gd name="T59" fmla="*/ 176 h 698"/>
              <a:gd name="T60" fmla="*/ 530 w 611"/>
              <a:gd name="T61" fmla="*/ 205 h 698"/>
              <a:gd name="T62" fmla="*/ 406 w 611"/>
              <a:gd name="T63" fmla="*/ 81 h 698"/>
              <a:gd name="T64" fmla="*/ 414 w 611"/>
              <a:gd name="T65" fmla="*/ 196 h 698"/>
              <a:gd name="T66" fmla="*/ 435 w 611"/>
              <a:gd name="T67" fmla="*/ 205 h 6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11" h="698">
                <a:moveTo>
                  <a:pt x="72" y="0"/>
                </a:moveTo>
                <a:cubicBezTo>
                  <a:pt x="390" y="0"/>
                  <a:pt x="390" y="0"/>
                  <a:pt x="390" y="0"/>
                </a:cubicBezTo>
                <a:cubicBezTo>
                  <a:pt x="397" y="0"/>
                  <a:pt x="404" y="3"/>
                  <a:pt x="409" y="8"/>
                </a:cubicBezTo>
                <a:cubicBezTo>
                  <a:pt x="603" y="202"/>
                  <a:pt x="603" y="202"/>
                  <a:pt x="603" y="202"/>
                </a:cubicBezTo>
                <a:cubicBezTo>
                  <a:pt x="608" y="207"/>
                  <a:pt x="611" y="214"/>
                  <a:pt x="611" y="221"/>
                </a:cubicBezTo>
                <a:cubicBezTo>
                  <a:pt x="611" y="222"/>
                  <a:pt x="611" y="222"/>
                  <a:pt x="611" y="222"/>
                </a:cubicBezTo>
                <a:cubicBezTo>
                  <a:pt x="611" y="626"/>
                  <a:pt x="611" y="626"/>
                  <a:pt x="611" y="626"/>
                </a:cubicBezTo>
                <a:cubicBezTo>
                  <a:pt x="611" y="646"/>
                  <a:pt x="603" y="663"/>
                  <a:pt x="590" y="677"/>
                </a:cubicBezTo>
                <a:cubicBezTo>
                  <a:pt x="590" y="677"/>
                  <a:pt x="590" y="677"/>
                  <a:pt x="590" y="677"/>
                </a:cubicBezTo>
                <a:cubicBezTo>
                  <a:pt x="589" y="677"/>
                  <a:pt x="589" y="677"/>
                  <a:pt x="589" y="677"/>
                </a:cubicBezTo>
                <a:cubicBezTo>
                  <a:pt x="576" y="690"/>
                  <a:pt x="558" y="698"/>
                  <a:pt x="539" y="698"/>
                </a:cubicBezTo>
                <a:cubicBezTo>
                  <a:pt x="72" y="698"/>
                  <a:pt x="72" y="698"/>
                  <a:pt x="72" y="698"/>
                </a:cubicBezTo>
                <a:cubicBezTo>
                  <a:pt x="52" y="698"/>
                  <a:pt x="35" y="690"/>
                  <a:pt x="21" y="677"/>
                </a:cubicBezTo>
                <a:cubicBezTo>
                  <a:pt x="21" y="677"/>
                  <a:pt x="21" y="677"/>
                  <a:pt x="21" y="677"/>
                </a:cubicBezTo>
                <a:cubicBezTo>
                  <a:pt x="8" y="663"/>
                  <a:pt x="0" y="646"/>
                  <a:pt x="0" y="626"/>
                </a:cubicBezTo>
                <a:cubicBezTo>
                  <a:pt x="0" y="72"/>
                  <a:pt x="0" y="72"/>
                  <a:pt x="0" y="72"/>
                </a:cubicBezTo>
                <a:cubicBezTo>
                  <a:pt x="0" y="52"/>
                  <a:pt x="8" y="34"/>
                  <a:pt x="21" y="21"/>
                </a:cubicBezTo>
                <a:cubicBezTo>
                  <a:pt x="34" y="8"/>
                  <a:pt x="52" y="0"/>
                  <a:pt x="72" y="0"/>
                </a:cubicBezTo>
                <a:close/>
                <a:moveTo>
                  <a:pt x="149" y="534"/>
                </a:moveTo>
                <a:cubicBezTo>
                  <a:pt x="149" y="534"/>
                  <a:pt x="149" y="534"/>
                  <a:pt x="149" y="534"/>
                </a:cubicBezTo>
                <a:cubicBezTo>
                  <a:pt x="419" y="534"/>
                  <a:pt x="419" y="534"/>
                  <a:pt x="419" y="534"/>
                </a:cubicBezTo>
                <a:cubicBezTo>
                  <a:pt x="428" y="534"/>
                  <a:pt x="435" y="527"/>
                  <a:pt x="435" y="518"/>
                </a:cubicBezTo>
                <a:cubicBezTo>
                  <a:pt x="435" y="509"/>
                  <a:pt x="428" y="502"/>
                  <a:pt x="419" y="502"/>
                </a:cubicBezTo>
                <a:cubicBezTo>
                  <a:pt x="149" y="502"/>
                  <a:pt x="149" y="502"/>
                  <a:pt x="149" y="502"/>
                </a:cubicBezTo>
                <a:cubicBezTo>
                  <a:pt x="140" y="502"/>
                  <a:pt x="133" y="509"/>
                  <a:pt x="133" y="518"/>
                </a:cubicBezTo>
                <a:cubicBezTo>
                  <a:pt x="133" y="527"/>
                  <a:pt x="140" y="534"/>
                  <a:pt x="149" y="534"/>
                </a:cubicBezTo>
                <a:close/>
                <a:moveTo>
                  <a:pt x="149" y="421"/>
                </a:moveTo>
                <a:cubicBezTo>
                  <a:pt x="149" y="421"/>
                  <a:pt x="149" y="421"/>
                  <a:pt x="149" y="421"/>
                </a:cubicBezTo>
                <a:cubicBezTo>
                  <a:pt x="333" y="421"/>
                  <a:pt x="333" y="421"/>
                  <a:pt x="333" y="421"/>
                </a:cubicBezTo>
                <a:cubicBezTo>
                  <a:pt x="342" y="421"/>
                  <a:pt x="348" y="413"/>
                  <a:pt x="348" y="405"/>
                </a:cubicBezTo>
                <a:cubicBezTo>
                  <a:pt x="348" y="396"/>
                  <a:pt x="342" y="388"/>
                  <a:pt x="333" y="388"/>
                </a:cubicBezTo>
                <a:cubicBezTo>
                  <a:pt x="149" y="388"/>
                  <a:pt x="149" y="388"/>
                  <a:pt x="149" y="388"/>
                </a:cubicBezTo>
                <a:cubicBezTo>
                  <a:pt x="140" y="388"/>
                  <a:pt x="133" y="396"/>
                  <a:pt x="133" y="405"/>
                </a:cubicBezTo>
                <a:cubicBezTo>
                  <a:pt x="133" y="413"/>
                  <a:pt x="140" y="421"/>
                  <a:pt x="149" y="421"/>
                </a:cubicBezTo>
                <a:close/>
                <a:moveTo>
                  <a:pt x="149" y="307"/>
                </a:moveTo>
                <a:cubicBezTo>
                  <a:pt x="149" y="307"/>
                  <a:pt x="149" y="307"/>
                  <a:pt x="149" y="307"/>
                </a:cubicBezTo>
                <a:cubicBezTo>
                  <a:pt x="461" y="307"/>
                  <a:pt x="461" y="307"/>
                  <a:pt x="461" y="307"/>
                </a:cubicBezTo>
                <a:cubicBezTo>
                  <a:pt x="470" y="307"/>
                  <a:pt x="478" y="300"/>
                  <a:pt x="478" y="291"/>
                </a:cubicBezTo>
                <a:cubicBezTo>
                  <a:pt x="478" y="282"/>
                  <a:pt x="470" y="275"/>
                  <a:pt x="461" y="275"/>
                </a:cubicBezTo>
                <a:cubicBezTo>
                  <a:pt x="149" y="275"/>
                  <a:pt x="149" y="275"/>
                  <a:pt x="149" y="275"/>
                </a:cubicBezTo>
                <a:cubicBezTo>
                  <a:pt x="140" y="275"/>
                  <a:pt x="133" y="282"/>
                  <a:pt x="133" y="291"/>
                </a:cubicBezTo>
                <a:cubicBezTo>
                  <a:pt x="133" y="300"/>
                  <a:pt x="140" y="307"/>
                  <a:pt x="149" y="307"/>
                </a:cubicBezTo>
                <a:close/>
                <a:moveTo>
                  <a:pt x="374" y="53"/>
                </a:moveTo>
                <a:cubicBezTo>
                  <a:pt x="374" y="53"/>
                  <a:pt x="374" y="53"/>
                  <a:pt x="374" y="53"/>
                </a:cubicBezTo>
                <a:cubicBezTo>
                  <a:pt x="72" y="53"/>
                  <a:pt x="72" y="53"/>
                  <a:pt x="72" y="53"/>
                </a:cubicBezTo>
                <a:cubicBezTo>
                  <a:pt x="67" y="53"/>
                  <a:pt x="62" y="55"/>
                  <a:pt x="59" y="59"/>
                </a:cubicBezTo>
                <a:cubicBezTo>
                  <a:pt x="56" y="62"/>
                  <a:pt x="54" y="67"/>
                  <a:pt x="54" y="72"/>
                </a:cubicBezTo>
                <a:cubicBezTo>
                  <a:pt x="54" y="626"/>
                  <a:pt x="54" y="626"/>
                  <a:pt x="54" y="626"/>
                </a:cubicBezTo>
                <a:cubicBezTo>
                  <a:pt x="54" y="631"/>
                  <a:pt x="56" y="635"/>
                  <a:pt x="59" y="639"/>
                </a:cubicBezTo>
                <a:cubicBezTo>
                  <a:pt x="59" y="639"/>
                  <a:pt x="59" y="639"/>
                  <a:pt x="59" y="639"/>
                </a:cubicBezTo>
                <a:cubicBezTo>
                  <a:pt x="62" y="642"/>
                  <a:pt x="67" y="644"/>
                  <a:pt x="72" y="644"/>
                </a:cubicBezTo>
                <a:cubicBezTo>
                  <a:pt x="539" y="644"/>
                  <a:pt x="539" y="644"/>
                  <a:pt x="539" y="644"/>
                </a:cubicBezTo>
                <a:cubicBezTo>
                  <a:pt x="544" y="644"/>
                  <a:pt x="549" y="642"/>
                  <a:pt x="552" y="639"/>
                </a:cubicBezTo>
                <a:cubicBezTo>
                  <a:pt x="552" y="639"/>
                  <a:pt x="552" y="639"/>
                  <a:pt x="552" y="639"/>
                </a:cubicBezTo>
                <a:cubicBezTo>
                  <a:pt x="555" y="635"/>
                  <a:pt x="557" y="631"/>
                  <a:pt x="557" y="626"/>
                </a:cubicBezTo>
                <a:cubicBezTo>
                  <a:pt x="557" y="237"/>
                  <a:pt x="557" y="237"/>
                  <a:pt x="557" y="237"/>
                </a:cubicBezTo>
                <a:cubicBezTo>
                  <a:pt x="435" y="237"/>
                  <a:pt x="435" y="237"/>
                  <a:pt x="435" y="237"/>
                </a:cubicBezTo>
                <a:cubicBezTo>
                  <a:pt x="418" y="237"/>
                  <a:pt x="403" y="230"/>
                  <a:pt x="392" y="219"/>
                </a:cubicBezTo>
                <a:cubicBezTo>
                  <a:pt x="391" y="218"/>
                  <a:pt x="391" y="218"/>
                  <a:pt x="391" y="218"/>
                </a:cubicBezTo>
                <a:cubicBezTo>
                  <a:pt x="380" y="207"/>
                  <a:pt x="374" y="192"/>
                  <a:pt x="374" y="176"/>
                </a:cubicBezTo>
                <a:cubicBezTo>
                  <a:pt x="374" y="53"/>
                  <a:pt x="374" y="53"/>
                  <a:pt x="374" y="53"/>
                </a:cubicBezTo>
                <a:close/>
                <a:moveTo>
                  <a:pt x="530" y="205"/>
                </a:moveTo>
                <a:cubicBezTo>
                  <a:pt x="530" y="205"/>
                  <a:pt x="530" y="205"/>
                  <a:pt x="530" y="205"/>
                </a:cubicBezTo>
                <a:cubicBezTo>
                  <a:pt x="406" y="81"/>
                  <a:pt x="406" y="81"/>
                  <a:pt x="406" y="81"/>
                </a:cubicBezTo>
                <a:cubicBezTo>
                  <a:pt x="406" y="176"/>
                  <a:pt x="406" y="176"/>
                  <a:pt x="406" y="176"/>
                </a:cubicBezTo>
                <a:cubicBezTo>
                  <a:pt x="406" y="183"/>
                  <a:pt x="409" y="190"/>
                  <a:pt x="414" y="196"/>
                </a:cubicBezTo>
                <a:cubicBezTo>
                  <a:pt x="414" y="196"/>
                  <a:pt x="414" y="196"/>
                  <a:pt x="414" y="196"/>
                </a:cubicBezTo>
                <a:cubicBezTo>
                  <a:pt x="420" y="201"/>
                  <a:pt x="427" y="205"/>
                  <a:pt x="435" y="205"/>
                </a:cubicBezTo>
                <a:cubicBezTo>
                  <a:pt x="530" y="205"/>
                  <a:pt x="530" y="205"/>
                  <a:pt x="530" y="205"/>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91" name="原创设计师QQ598969553             _33"/>
          <p:cNvSpPr>
            <a:spLocks noEditPoints="1"/>
          </p:cNvSpPr>
          <p:nvPr/>
        </p:nvSpPr>
        <p:spPr bwMode="auto">
          <a:xfrm>
            <a:off x="9059254" y="2408123"/>
            <a:ext cx="194541" cy="222401"/>
          </a:xfrm>
          <a:custGeom>
            <a:avLst/>
            <a:gdLst>
              <a:gd name="T0" fmla="*/ 390 w 611"/>
              <a:gd name="T1" fmla="*/ 0 h 698"/>
              <a:gd name="T2" fmla="*/ 603 w 611"/>
              <a:gd name="T3" fmla="*/ 202 h 698"/>
              <a:gd name="T4" fmla="*/ 611 w 611"/>
              <a:gd name="T5" fmla="*/ 222 h 698"/>
              <a:gd name="T6" fmla="*/ 590 w 611"/>
              <a:gd name="T7" fmla="*/ 677 h 698"/>
              <a:gd name="T8" fmla="*/ 589 w 611"/>
              <a:gd name="T9" fmla="*/ 677 h 698"/>
              <a:gd name="T10" fmla="*/ 72 w 611"/>
              <a:gd name="T11" fmla="*/ 698 h 698"/>
              <a:gd name="T12" fmla="*/ 21 w 611"/>
              <a:gd name="T13" fmla="*/ 677 h 698"/>
              <a:gd name="T14" fmla="*/ 0 w 611"/>
              <a:gd name="T15" fmla="*/ 72 h 698"/>
              <a:gd name="T16" fmla="*/ 72 w 611"/>
              <a:gd name="T17" fmla="*/ 0 h 698"/>
              <a:gd name="T18" fmla="*/ 149 w 611"/>
              <a:gd name="T19" fmla="*/ 534 h 698"/>
              <a:gd name="T20" fmla="*/ 435 w 611"/>
              <a:gd name="T21" fmla="*/ 518 h 698"/>
              <a:gd name="T22" fmla="*/ 149 w 611"/>
              <a:gd name="T23" fmla="*/ 502 h 698"/>
              <a:gd name="T24" fmla="*/ 149 w 611"/>
              <a:gd name="T25" fmla="*/ 534 h 698"/>
              <a:gd name="T26" fmla="*/ 149 w 611"/>
              <a:gd name="T27" fmla="*/ 421 h 698"/>
              <a:gd name="T28" fmla="*/ 348 w 611"/>
              <a:gd name="T29" fmla="*/ 405 h 698"/>
              <a:gd name="T30" fmla="*/ 149 w 611"/>
              <a:gd name="T31" fmla="*/ 388 h 698"/>
              <a:gd name="T32" fmla="*/ 149 w 611"/>
              <a:gd name="T33" fmla="*/ 421 h 698"/>
              <a:gd name="T34" fmla="*/ 149 w 611"/>
              <a:gd name="T35" fmla="*/ 307 h 698"/>
              <a:gd name="T36" fmla="*/ 478 w 611"/>
              <a:gd name="T37" fmla="*/ 291 h 698"/>
              <a:gd name="T38" fmla="*/ 149 w 611"/>
              <a:gd name="T39" fmla="*/ 275 h 698"/>
              <a:gd name="T40" fmla="*/ 149 w 611"/>
              <a:gd name="T41" fmla="*/ 307 h 698"/>
              <a:gd name="T42" fmla="*/ 374 w 611"/>
              <a:gd name="T43" fmla="*/ 53 h 698"/>
              <a:gd name="T44" fmla="*/ 59 w 611"/>
              <a:gd name="T45" fmla="*/ 59 h 698"/>
              <a:gd name="T46" fmla="*/ 54 w 611"/>
              <a:gd name="T47" fmla="*/ 626 h 698"/>
              <a:gd name="T48" fmla="*/ 59 w 611"/>
              <a:gd name="T49" fmla="*/ 639 h 698"/>
              <a:gd name="T50" fmla="*/ 539 w 611"/>
              <a:gd name="T51" fmla="*/ 644 h 698"/>
              <a:gd name="T52" fmla="*/ 552 w 611"/>
              <a:gd name="T53" fmla="*/ 639 h 698"/>
              <a:gd name="T54" fmla="*/ 557 w 611"/>
              <a:gd name="T55" fmla="*/ 237 h 698"/>
              <a:gd name="T56" fmla="*/ 392 w 611"/>
              <a:gd name="T57" fmla="*/ 219 h 698"/>
              <a:gd name="T58" fmla="*/ 374 w 611"/>
              <a:gd name="T59" fmla="*/ 176 h 698"/>
              <a:gd name="T60" fmla="*/ 530 w 611"/>
              <a:gd name="T61" fmla="*/ 205 h 698"/>
              <a:gd name="T62" fmla="*/ 406 w 611"/>
              <a:gd name="T63" fmla="*/ 81 h 698"/>
              <a:gd name="T64" fmla="*/ 414 w 611"/>
              <a:gd name="T65" fmla="*/ 196 h 698"/>
              <a:gd name="T66" fmla="*/ 435 w 611"/>
              <a:gd name="T67" fmla="*/ 205 h 6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11" h="698">
                <a:moveTo>
                  <a:pt x="72" y="0"/>
                </a:moveTo>
                <a:cubicBezTo>
                  <a:pt x="390" y="0"/>
                  <a:pt x="390" y="0"/>
                  <a:pt x="390" y="0"/>
                </a:cubicBezTo>
                <a:cubicBezTo>
                  <a:pt x="397" y="0"/>
                  <a:pt x="404" y="3"/>
                  <a:pt x="409" y="8"/>
                </a:cubicBezTo>
                <a:cubicBezTo>
                  <a:pt x="603" y="202"/>
                  <a:pt x="603" y="202"/>
                  <a:pt x="603" y="202"/>
                </a:cubicBezTo>
                <a:cubicBezTo>
                  <a:pt x="608" y="207"/>
                  <a:pt x="611" y="214"/>
                  <a:pt x="611" y="221"/>
                </a:cubicBezTo>
                <a:cubicBezTo>
                  <a:pt x="611" y="222"/>
                  <a:pt x="611" y="222"/>
                  <a:pt x="611" y="222"/>
                </a:cubicBezTo>
                <a:cubicBezTo>
                  <a:pt x="611" y="626"/>
                  <a:pt x="611" y="626"/>
                  <a:pt x="611" y="626"/>
                </a:cubicBezTo>
                <a:cubicBezTo>
                  <a:pt x="611" y="646"/>
                  <a:pt x="603" y="663"/>
                  <a:pt x="590" y="677"/>
                </a:cubicBezTo>
                <a:cubicBezTo>
                  <a:pt x="590" y="677"/>
                  <a:pt x="590" y="677"/>
                  <a:pt x="590" y="677"/>
                </a:cubicBezTo>
                <a:cubicBezTo>
                  <a:pt x="589" y="677"/>
                  <a:pt x="589" y="677"/>
                  <a:pt x="589" y="677"/>
                </a:cubicBezTo>
                <a:cubicBezTo>
                  <a:pt x="576" y="690"/>
                  <a:pt x="558" y="698"/>
                  <a:pt x="539" y="698"/>
                </a:cubicBezTo>
                <a:cubicBezTo>
                  <a:pt x="72" y="698"/>
                  <a:pt x="72" y="698"/>
                  <a:pt x="72" y="698"/>
                </a:cubicBezTo>
                <a:cubicBezTo>
                  <a:pt x="52" y="698"/>
                  <a:pt x="35" y="690"/>
                  <a:pt x="21" y="677"/>
                </a:cubicBezTo>
                <a:cubicBezTo>
                  <a:pt x="21" y="677"/>
                  <a:pt x="21" y="677"/>
                  <a:pt x="21" y="677"/>
                </a:cubicBezTo>
                <a:cubicBezTo>
                  <a:pt x="8" y="663"/>
                  <a:pt x="0" y="646"/>
                  <a:pt x="0" y="626"/>
                </a:cubicBezTo>
                <a:cubicBezTo>
                  <a:pt x="0" y="72"/>
                  <a:pt x="0" y="72"/>
                  <a:pt x="0" y="72"/>
                </a:cubicBezTo>
                <a:cubicBezTo>
                  <a:pt x="0" y="52"/>
                  <a:pt x="8" y="34"/>
                  <a:pt x="21" y="21"/>
                </a:cubicBezTo>
                <a:cubicBezTo>
                  <a:pt x="34" y="8"/>
                  <a:pt x="52" y="0"/>
                  <a:pt x="72" y="0"/>
                </a:cubicBezTo>
                <a:close/>
                <a:moveTo>
                  <a:pt x="149" y="534"/>
                </a:moveTo>
                <a:cubicBezTo>
                  <a:pt x="149" y="534"/>
                  <a:pt x="149" y="534"/>
                  <a:pt x="149" y="534"/>
                </a:cubicBezTo>
                <a:cubicBezTo>
                  <a:pt x="419" y="534"/>
                  <a:pt x="419" y="534"/>
                  <a:pt x="419" y="534"/>
                </a:cubicBezTo>
                <a:cubicBezTo>
                  <a:pt x="428" y="534"/>
                  <a:pt x="435" y="527"/>
                  <a:pt x="435" y="518"/>
                </a:cubicBezTo>
                <a:cubicBezTo>
                  <a:pt x="435" y="509"/>
                  <a:pt x="428" y="502"/>
                  <a:pt x="419" y="502"/>
                </a:cubicBezTo>
                <a:cubicBezTo>
                  <a:pt x="149" y="502"/>
                  <a:pt x="149" y="502"/>
                  <a:pt x="149" y="502"/>
                </a:cubicBezTo>
                <a:cubicBezTo>
                  <a:pt x="140" y="502"/>
                  <a:pt x="133" y="509"/>
                  <a:pt x="133" y="518"/>
                </a:cubicBezTo>
                <a:cubicBezTo>
                  <a:pt x="133" y="527"/>
                  <a:pt x="140" y="534"/>
                  <a:pt x="149" y="534"/>
                </a:cubicBezTo>
                <a:close/>
                <a:moveTo>
                  <a:pt x="149" y="421"/>
                </a:moveTo>
                <a:cubicBezTo>
                  <a:pt x="149" y="421"/>
                  <a:pt x="149" y="421"/>
                  <a:pt x="149" y="421"/>
                </a:cubicBezTo>
                <a:cubicBezTo>
                  <a:pt x="333" y="421"/>
                  <a:pt x="333" y="421"/>
                  <a:pt x="333" y="421"/>
                </a:cubicBezTo>
                <a:cubicBezTo>
                  <a:pt x="342" y="421"/>
                  <a:pt x="348" y="413"/>
                  <a:pt x="348" y="405"/>
                </a:cubicBezTo>
                <a:cubicBezTo>
                  <a:pt x="348" y="396"/>
                  <a:pt x="342" y="388"/>
                  <a:pt x="333" y="388"/>
                </a:cubicBezTo>
                <a:cubicBezTo>
                  <a:pt x="149" y="388"/>
                  <a:pt x="149" y="388"/>
                  <a:pt x="149" y="388"/>
                </a:cubicBezTo>
                <a:cubicBezTo>
                  <a:pt x="140" y="388"/>
                  <a:pt x="133" y="396"/>
                  <a:pt x="133" y="405"/>
                </a:cubicBezTo>
                <a:cubicBezTo>
                  <a:pt x="133" y="413"/>
                  <a:pt x="140" y="421"/>
                  <a:pt x="149" y="421"/>
                </a:cubicBezTo>
                <a:close/>
                <a:moveTo>
                  <a:pt x="149" y="307"/>
                </a:moveTo>
                <a:cubicBezTo>
                  <a:pt x="149" y="307"/>
                  <a:pt x="149" y="307"/>
                  <a:pt x="149" y="307"/>
                </a:cubicBezTo>
                <a:cubicBezTo>
                  <a:pt x="461" y="307"/>
                  <a:pt x="461" y="307"/>
                  <a:pt x="461" y="307"/>
                </a:cubicBezTo>
                <a:cubicBezTo>
                  <a:pt x="470" y="307"/>
                  <a:pt x="478" y="300"/>
                  <a:pt x="478" y="291"/>
                </a:cubicBezTo>
                <a:cubicBezTo>
                  <a:pt x="478" y="282"/>
                  <a:pt x="470" y="275"/>
                  <a:pt x="461" y="275"/>
                </a:cubicBezTo>
                <a:cubicBezTo>
                  <a:pt x="149" y="275"/>
                  <a:pt x="149" y="275"/>
                  <a:pt x="149" y="275"/>
                </a:cubicBezTo>
                <a:cubicBezTo>
                  <a:pt x="140" y="275"/>
                  <a:pt x="133" y="282"/>
                  <a:pt x="133" y="291"/>
                </a:cubicBezTo>
                <a:cubicBezTo>
                  <a:pt x="133" y="300"/>
                  <a:pt x="140" y="307"/>
                  <a:pt x="149" y="307"/>
                </a:cubicBezTo>
                <a:close/>
                <a:moveTo>
                  <a:pt x="374" y="53"/>
                </a:moveTo>
                <a:cubicBezTo>
                  <a:pt x="374" y="53"/>
                  <a:pt x="374" y="53"/>
                  <a:pt x="374" y="53"/>
                </a:cubicBezTo>
                <a:cubicBezTo>
                  <a:pt x="72" y="53"/>
                  <a:pt x="72" y="53"/>
                  <a:pt x="72" y="53"/>
                </a:cubicBezTo>
                <a:cubicBezTo>
                  <a:pt x="67" y="53"/>
                  <a:pt x="62" y="55"/>
                  <a:pt x="59" y="59"/>
                </a:cubicBezTo>
                <a:cubicBezTo>
                  <a:pt x="56" y="62"/>
                  <a:pt x="54" y="67"/>
                  <a:pt x="54" y="72"/>
                </a:cubicBezTo>
                <a:cubicBezTo>
                  <a:pt x="54" y="626"/>
                  <a:pt x="54" y="626"/>
                  <a:pt x="54" y="626"/>
                </a:cubicBezTo>
                <a:cubicBezTo>
                  <a:pt x="54" y="631"/>
                  <a:pt x="56" y="635"/>
                  <a:pt x="59" y="639"/>
                </a:cubicBezTo>
                <a:cubicBezTo>
                  <a:pt x="59" y="639"/>
                  <a:pt x="59" y="639"/>
                  <a:pt x="59" y="639"/>
                </a:cubicBezTo>
                <a:cubicBezTo>
                  <a:pt x="62" y="642"/>
                  <a:pt x="67" y="644"/>
                  <a:pt x="72" y="644"/>
                </a:cubicBezTo>
                <a:cubicBezTo>
                  <a:pt x="539" y="644"/>
                  <a:pt x="539" y="644"/>
                  <a:pt x="539" y="644"/>
                </a:cubicBezTo>
                <a:cubicBezTo>
                  <a:pt x="544" y="644"/>
                  <a:pt x="549" y="642"/>
                  <a:pt x="552" y="639"/>
                </a:cubicBezTo>
                <a:cubicBezTo>
                  <a:pt x="552" y="639"/>
                  <a:pt x="552" y="639"/>
                  <a:pt x="552" y="639"/>
                </a:cubicBezTo>
                <a:cubicBezTo>
                  <a:pt x="555" y="635"/>
                  <a:pt x="557" y="631"/>
                  <a:pt x="557" y="626"/>
                </a:cubicBezTo>
                <a:cubicBezTo>
                  <a:pt x="557" y="237"/>
                  <a:pt x="557" y="237"/>
                  <a:pt x="557" y="237"/>
                </a:cubicBezTo>
                <a:cubicBezTo>
                  <a:pt x="435" y="237"/>
                  <a:pt x="435" y="237"/>
                  <a:pt x="435" y="237"/>
                </a:cubicBezTo>
                <a:cubicBezTo>
                  <a:pt x="418" y="237"/>
                  <a:pt x="403" y="230"/>
                  <a:pt x="392" y="219"/>
                </a:cubicBezTo>
                <a:cubicBezTo>
                  <a:pt x="391" y="218"/>
                  <a:pt x="391" y="218"/>
                  <a:pt x="391" y="218"/>
                </a:cubicBezTo>
                <a:cubicBezTo>
                  <a:pt x="380" y="207"/>
                  <a:pt x="374" y="192"/>
                  <a:pt x="374" y="176"/>
                </a:cubicBezTo>
                <a:cubicBezTo>
                  <a:pt x="374" y="53"/>
                  <a:pt x="374" y="53"/>
                  <a:pt x="374" y="53"/>
                </a:cubicBezTo>
                <a:close/>
                <a:moveTo>
                  <a:pt x="530" y="205"/>
                </a:moveTo>
                <a:cubicBezTo>
                  <a:pt x="530" y="205"/>
                  <a:pt x="530" y="205"/>
                  <a:pt x="530" y="205"/>
                </a:cubicBezTo>
                <a:cubicBezTo>
                  <a:pt x="406" y="81"/>
                  <a:pt x="406" y="81"/>
                  <a:pt x="406" y="81"/>
                </a:cubicBezTo>
                <a:cubicBezTo>
                  <a:pt x="406" y="176"/>
                  <a:pt x="406" y="176"/>
                  <a:pt x="406" y="176"/>
                </a:cubicBezTo>
                <a:cubicBezTo>
                  <a:pt x="406" y="183"/>
                  <a:pt x="409" y="190"/>
                  <a:pt x="414" y="196"/>
                </a:cubicBezTo>
                <a:cubicBezTo>
                  <a:pt x="414" y="196"/>
                  <a:pt x="414" y="196"/>
                  <a:pt x="414" y="196"/>
                </a:cubicBezTo>
                <a:cubicBezTo>
                  <a:pt x="420" y="201"/>
                  <a:pt x="427" y="205"/>
                  <a:pt x="435" y="205"/>
                </a:cubicBezTo>
                <a:cubicBezTo>
                  <a:pt x="530" y="205"/>
                  <a:pt x="530" y="205"/>
                  <a:pt x="530" y="205"/>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96" name="原创设计师QQ598969553             _33"/>
          <p:cNvSpPr>
            <a:spLocks noEditPoints="1"/>
          </p:cNvSpPr>
          <p:nvPr/>
        </p:nvSpPr>
        <p:spPr bwMode="auto">
          <a:xfrm>
            <a:off x="8193114" y="2938348"/>
            <a:ext cx="194541" cy="222401"/>
          </a:xfrm>
          <a:custGeom>
            <a:avLst/>
            <a:gdLst>
              <a:gd name="T0" fmla="*/ 390 w 611"/>
              <a:gd name="T1" fmla="*/ 0 h 698"/>
              <a:gd name="T2" fmla="*/ 603 w 611"/>
              <a:gd name="T3" fmla="*/ 202 h 698"/>
              <a:gd name="T4" fmla="*/ 611 w 611"/>
              <a:gd name="T5" fmla="*/ 222 h 698"/>
              <a:gd name="T6" fmla="*/ 590 w 611"/>
              <a:gd name="T7" fmla="*/ 677 h 698"/>
              <a:gd name="T8" fmla="*/ 589 w 611"/>
              <a:gd name="T9" fmla="*/ 677 h 698"/>
              <a:gd name="T10" fmla="*/ 72 w 611"/>
              <a:gd name="T11" fmla="*/ 698 h 698"/>
              <a:gd name="T12" fmla="*/ 21 w 611"/>
              <a:gd name="T13" fmla="*/ 677 h 698"/>
              <a:gd name="T14" fmla="*/ 0 w 611"/>
              <a:gd name="T15" fmla="*/ 72 h 698"/>
              <a:gd name="T16" fmla="*/ 72 w 611"/>
              <a:gd name="T17" fmla="*/ 0 h 698"/>
              <a:gd name="T18" fmla="*/ 149 w 611"/>
              <a:gd name="T19" fmla="*/ 534 h 698"/>
              <a:gd name="T20" fmla="*/ 435 w 611"/>
              <a:gd name="T21" fmla="*/ 518 h 698"/>
              <a:gd name="T22" fmla="*/ 149 w 611"/>
              <a:gd name="T23" fmla="*/ 502 h 698"/>
              <a:gd name="T24" fmla="*/ 149 w 611"/>
              <a:gd name="T25" fmla="*/ 534 h 698"/>
              <a:gd name="T26" fmla="*/ 149 w 611"/>
              <a:gd name="T27" fmla="*/ 421 h 698"/>
              <a:gd name="T28" fmla="*/ 348 w 611"/>
              <a:gd name="T29" fmla="*/ 405 h 698"/>
              <a:gd name="T30" fmla="*/ 149 w 611"/>
              <a:gd name="T31" fmla="*/ 388 h 698"/>
              <a:gd name="T32" fmla="*/ 149 w 611"/>
              <a:gd name="T33" fmla="*/ 421 h 698"/>
              <a:gd name="T34" fmla="*/ 149 w 611"/>
              <a:gd name="T35" fmla="*/ 307 h 698"/>
              <a:gd name="T36" fmla="*/ 478 w 611"/>
              <a:gd name="T37" fmla="*/ 291 h 698"/>
              <a:gd name="T38" fmla="*/ 149 w 611"/>
              <a:gd name="T39" fmla="*/ 275 h 698"/>
              <a:gd name="T40" fmla="*/ 149 w 611"/>
              <a:gd name="T41" fmla="*/ 307 h 698"/>
              <a:gd name="T42" fmla="*/ 374 w 611"/>
              <a:gd name="T43" fmla="*/ 53 h 698"/>
              <a:gd name="T44" fmla="*/ 59 w 611"/>
              <a:gd name="T45" fmla="*/ 59 h 698"/>
              <a:gd name="T46" fmla="*/ 54 w 611"/>
              <a:gd name="T47" fmla="*/ 626 h 698"/>
              <a:gd name="T48" fmla="*/ 59 w 611"/>
              <a:gd name="T49" fmla="*/ 639 h 698"/>
              <a:gd name="T50" fmla="*/ 539 w 611"/>
              <a:gd name="T51" fmla="*/ 644 h 698"/>
              <a:gd name="T52" fmla="*/ 552 w 611"/>
              <a:gd name="T53" fmla="*/ 639 h 698"/>
              <a:gd name="T54" fmla="*/ 557 w 611"/>
              <a:gd name="T55" fmla="*/ 237 h 698"/>
              <a:gd name="T56" fmla="*/ 392 w 611"/>
              <a:gd name="T57" fmla="*/ 219 h 698"/>
              <a:gd name="T58" fmla="*/ 374 w 611"/>
              <a:gd name="T59" fmla="*/ 176 h 698"/>
              <a:gd name="T60" fmla="*/ 530 w 611"/>
              <a:gd name="T61" fmla="*/ 205 h 698"/>
              <a:gd name="T62" fmla="*/ 406 w 611"/>
              <a:gd name="T63" fmla="*/ 81 h 698"/>
              <a:gd name="T64" fmla="*/ 414 w 611"/>
              <a:gd name="T65" fmla="*/ 196 h 698"/>
              <a:gd name="T66" fmla="*/ 435 w 611"/>
              <a:gd name="T67" fmla="*/ 205 h 6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11" h="698">
                <a:moveTo>
                  <a:pt x="72" y="0"/>
                </a:moveTo>
                <a:cubicBezTo>
                  <a:pt x="390" y="0"/>
                  <a:pt x="390" y="0"/>
                  <a:pt x="390" y="0"/>
                </a:cubicBezTo>
                <a:cubicBezTo>
                  <a:pt x="397" y="0"/>
                  <a:pt x="404" y="3"/>
                  <a:pt x="409" y="8"/>
                </a:cubicBezTo>
                <a:cubicBezTo>
                  <a:pt x="603" y="202"/>
                  <a:pt x="603" y="202"/>
                  <a:pt x="603" y="202"/>
                </a:cubicBezTo>
                <a:cubicBezTo>
                  <a:pt x="608" y="207"/>
                  <a:pt x="611" y="214"/>
                  <a:pt x="611" y="221"/>
                </a:cubicBezTo>
                <a:cubicBezTo>
                  <a:pt x="611" y="222"/>
                  <a:pt x="611" y="222"/>
                  <a:pt x="611" y="222"/>
                </a:cubicBezTo>
                <a:cubicBezTo>
                  <a:pt x="611" y="626"/>
                  <a:pt x="611" y="626"/>
                  <a:pt x="611" y="626"/>
                </a:cubicBezTo>
                <a:cubicBezTo>
                  <a:pt x="611" y="646"/>
                  <a:pt x="603" y="663"/>
                  <a:pt x="590" y="677"/>
                </a:cubicBezTo>
                <a:cubicBezTo>
                  <a:pt x="590" y="677"/>
                  <a:pt x="590" y="677"/>
                  <a:pt x="590" y="677"/>
                </a:cubicBezTo>
                <a:cubicBezTo>
                  <a:pt x="589" y="677"/>
                  <a:pt x="589" y="677"/>
                  <a:pt x="589" y="677"/>
                </a:cubicBezTo>
                <a:cubicBezTo>
                  <a:pt x="576" y="690"/>
                  <a:pt x="558" y="698"/>
                  <a:pt x="539" y="698"/>
                </a:cubicBezTo>
                <a:cubicBezTo>
                  <a:pt x="72" y="698"/>
                  <a:pt x="72" y="698"/>
                  <a:pt x="72" y="698"/>
                </a:cubicBezTo>
                <a:cubicBezTo>
                  <a:pt x="52" y="698"/>
                  <a:pt x="35" y="690"/>
                  <a:pt x="21" y="677"/>
                </a:cubicBezTo>
                <a:cubicBezTo>
                  <a:pt x="21" y="677"/>
                  <a:pt x="21" y="677"/>
                  <a:pt x="21" y="677"/>
                </a:cubicBezTo>
                <a:cubicBezTo>
                  <a:pt x="8" y="663"/>
                  <a:pt x="0" y="646"/>
                  <a:pt x="0" y="626"/>
                </a:cubicBezTo>
                <a:cubicBezTo>
                  <a:pt x="0" y="72"/>
                  <a:pt x="0" y="72"/>
                  <a:pt x="0" y="72"/>
                </a:cubicBezTo>
                <a:cubicBezTo>
                  <a:pt x="0" y="52"/>
                  <a:pt x="8" y="34"/>
                  <a:pt x="21" y="21"/>
                </a:cubicBezTo>
                <a:cubicBezTo>
                  <a:pt x="34" y="8"/>
                  <a:pt x="52" y="0"/>
                  <a:pt x="72" y="0"/>
                </a:cubicBezTo>
                <a:close/>
                <a:moveTo>
                  <a:pt x="149" y="534"/>
                </a:moveTo>
                <a:cubicBezTo>
                  <a:pt x="149" y="534"/>
                  <a:pt x="149" y="534"/>
                  <a:pt x="149" y="534"/>
                </a:cubicBezTo>
                <a:cubicBezTo>
                  <a:pt x="419" y="534"/>
                  <a:pt x="419" y="534"/>
                  <a:pt x="419" y="534"/>
                </a:cubicBezTo>
                <a:cubicBezTo>
                  <a:pt x="428" y="534"/>
                  <a:pt x="435" y="527"/>
                  <a:pt x="435" y="518"/>
                </a:cubicBezTo>
                <a:cubicBezTo>
                  <a:pt x="435" y="509"/>
                  <a:pt x="428" y="502"/>
                  <a:pt x="419" y="502"/>
                </a:cubicBezTo>
                <a:cubicBezTo>
                  <a:pt x="149" y="502"/>
                  <a:pt x="149" y="502"/>
                  <a:pt x="149" y="502"/>
                </a:cubicBezTo>
                <a:cubicBezTo>
                  <a:pt x="140" y="502"/>
                  <a:pt x="133" y="509"/>
                  <a:pt x="133" y="518"/>
                </a:cubicBezTo>
                <a:cubicBezTo>
                  <a:pt x="133" y="527"/>
                  <a:pt x="140" y="534"/>
                  <a:pt x="149" y="534"/>
                </a:cubicBezTo>
                <a:close/>
                <a:moveTo>
                  <a:pt x="149" y="421"/>
                </a:moveTo>
                <a:cubicBezTo>
                  <a:pt x="149" y="421"/>
                  <a:pt x="149" y="421"/>
                  <a:pt x="149" y="421"/>
                </a:cubicBezTo>
                <a:cubicBezTo>
                  <a:pt x="333" y="421"/>
                  <a:pt x="333" y="421"/>
                  <a:pt x="333" y="421"/>
                </a:cubicBezTo>
                <a:cubicBezTo>
                  <a:pt x="342" y="421"/>
                  <a:pt x="348" y="413"/>
                  <a:pt x="348" y="405"/>
                </a:cubicBezTo>
                <a:cubicBezTo>
                  <a:pt x="348" y="396"/>
                  <a:pt x="342" y="388"/>
                  <a:pt x="333" y="388"/>
                </a:cubicBezTo>
                <a:cubicBezTo>
                  <a:pt x="149" y="388"/>
                  <a:pt x="149" y="388"/>
                  <a:pt x="149" y="388"/>
                </a:cubicBezTo>
                <a:cubicBezTo>
                  <a:pt x="140" y="388"/>
                  <a:pt x="133" y="396"/>
                  <a:pt x="133" y="405"/>
                </a:cubicBezTo>
                <a:cubicBezTo>
                  <a:pt x="133" y="413"/>
                  <a:pt x="140" y="421"/>
                  <a:pt x="149" y="421"/>
                </a:cubicBezTo>
                <a:close/>
                <a:moveTo>
                  <a:pt x="149" y="307"/>
                </a:moveTo>
                <a:cubicBezTo>
                  <a:pt x="149" y="307"/>
                  <a:pt x="149" y="307"/>
                  <a:pt x="149" y="307"/>
                </a:cubicBezTo>
                <a:cubicBezTo>
                  <a:pt x="461" y="307"/>
                  <a:pt x="461" y="307"/>
                  <a:pt x="461" y="307"/>
                </a:cubicBezTo>
                <a:cubicBezTo>
                  <a:pt x="470" y="307"/>
                  <a:pt x="478" y="300"/>
                  <a:pt x="478" y="291"/>
                </a:cubicBezTo>
                <a:cubicBezTo>
                  <a:pt x="478" y="282"/>
                  <a:pt x="470" y="275"/>
                  <a:pt x="461" y="275"/>
                </a:cubicBezTo>
                <a:cubicBezTo>
                  <a:pt x="149" y="275"/>
                  <a:pt x="149" y="275"/>
                  <a:pt x="149" y="275"/>
                </a:cubicBezTo>
                <a:cubicBezTo>
                  <a:pt x="140" y="275"/>
                  <a:pt x="133" y="282"/>
                  <a:pt x="133" y="291"/>
                </a:cubicBezTo>
                <a:cubicBezTo>
                  <a:pt x="133" y="300"/>
                  <a:pt x="140" y="307"/>
                  <a:pt x="149" y="307"/>
                </a:cubicBezTo>
                <a:close/>
                <a:moveTo>
                  <a:pt x="374" y="53"/>
                </a:moveTo>
                <a:cubicBezTo>
                  <a:pt x="374" y="53"/>
                  <a:pt x="374" y="53"/>
                  <a:pt x="374" y="53"/>
                </a:cubicBezTo>
                <a:cubicBezTo>
                  <a:pt x="72" y="53"/>
                  <a:pt x="72" y="53"/>
                  <a:pt x="72" y="53"/>
                </a:cubicBezTo>
                <a:cubicBezTo>
                  <a:pt x="67" y="53"/>
                  <a:pt x="62" y="55"/>
                  <a:pt x="59" y="59"/>
                </a:cubicBezTo>
                <a:cubicBezTo>
                  <a:pt x="56" y="62"/>
                  <a:pt x="54" y="67"/>
                  <a:pt x="54" y="72"/>
                </a:cubicBezTo>
                <a:cubicBezTo>
                  <a:pt x="54" y="626"/>
                  <a:pt x="54" y="626"/>
                  <a:pt x="54" y="626"/>
                </a:cubicBezTo>
                <a:cubicBezTo>
                  <a:pt x="54" y="631"/>
                  <a:pt x="56" y="635"/>
                  <a:pt x="59" y="639"/>
                </a:cubicBezTo>
                <a:cubicBezTo>
                  <a:pt x="59" y="639"/>
                  <a:pt x="59" y="639"/>
                  <a:pt x="59" y="639"/>
                </a:cubicBezTo>
                <a:cubicBezTo>
                  <a:pt x="62" y="642"/>
                  <a:pt x="67" y="644"/>
                  <a:pt x="72" y="644"/>
                </a:cubicBezTo>
                <a:cubicBezTo>
                  <a:pt x="539" y="644"/>
                  <a:pt x="539" y="644"/>
                  <a:pt x="539" y="644"/>
                </a:cubicBezTo>
                <a:cubicBezTo>
                  <a:pt x="544" y="644"/>
                  <a:pt x="549" y="642"/>
                  <a:pt x="552" y="639"/>
                </a:cubicBezTo>
                <a:cubicBezTo>
                  <a:pt x="552" y="639"/>
                  <a:pt x="552" y="639"/>
                  <a:pt x="552" y="639"/>
                </a:cubicBezTo>
                <a:cubicBezTo>
                  <a:pt x="555" y="635"/>
                  <a:pt x="557" y="631"/>
                  <a:pt x="557" y="626"/>
                </a:cubicBezTo>
                <a:cubicBezTo>
                  <a:pt x="557" y="237"/>
                  <a:pt x="557" y="237"/>
                  <a:pt x="557" y="237"/>
                </a:cubicBezTo>
                <a:cubicBezTo>
                  <a:pt x="435" y="237"/>
                  <a:pt x="435" y="237"/>
                  <a:pt x="435" y="237"/>
                </a:cubicBezTo>
                <a:cubicBezTo>
                  <a:pt x="418" y="237"/>
                  <a:pt x="403" y="230"/>
                  <a:pt x="392" y="219"/>
                </a:cubicBezTo>
                <a:cubicBezTo>
                  <a:pt x="391" y="218"/>
                  <a:pt x="391" y="218"/>
                  <a:pt x="391" y="218"/>
                </a:cubicBezTo>
                <a:cubicBezTo>
                  <a:pt x="380" y="207"/>
                  <a:pt x="374" y="192"/>
                  <a:pt x="374" y="176"/>
                </a:cubicBezTo>
                <a:cubicBezTo>
                  <a:pt x="374" y="53"/>
                  <a:pt x="374" y="53"/>
                  <a:pt x="374" y="53"/>
                </a:cubicBezTo>
                <a:close/>
                <a:moveTo>
                  <a:pt x="530" y="205"/>
                </a:moveTo>
                <a:cubicBezTo>
                  <a:pt x="530" y="205"/>
                  <a:pt x="530" y="205"/>
                  <a:pt x="530" y="205"/>
                </a:cubicBezTo>
                <a:cubicBezTo>
                  <a:pt x="406" y="81"/>
                  <a:pt x="406" y="81"/>
                  <a:pt x="406" y="81"/>
                </a:cubicBezTo>
                <a:cubicBezTo>
                  <a:pt x="406" y="176"/>
                  <a:pt x="406" y="176"/>
                  <a:pt x="406" y="176"/>
                </a:cubicBezTo>
                <a:cubicBezTo>
                  <a:pt x="406" y="183"/>
                  <a:pt x="409" y="190"/>
                  <a:pt x="414" y="196"/>
                </a:cubicBezTo>
                <a:cubicBezTo>
                  <a:pt x="414" y="196"/>
                  <a:pt x="414" y="196"/>
                  <a:pt x="414" y="196"/>
                </a:cubicBezTo>
                <a:cubicBezTo>
                  <a:pt x="420" y="201"/>
                  <a:pt x="427" y="205"/>
                  <a:pt x="435" y="205"/>
                </a:cubicBezTo>
                <a:cubicBezTo>
                  <a:pt x="530" y="205"/>
                  <a:pt x="530" y="205"/>
                  <a:pt x="530" y="205"/>
                </a:cubicBezTo>
                <a:close/>
              </a:path>
            </a:pathLst>
          </a:custGeom>
          <a:solidFill>
            <a:schemeClr val="bg1">
              <a:lumMod val="50000"/>
            </a:schemeClr>
          </a:solidFill>
          <a:ln>
            <a:noFill/>
          </a:ln>
        </p:spPr>
        <p:txBody>
          <a:bodyPr vert="horz" wrap="square" lIns="91440" tIns="45720" rIns="91440" bIns="45720" numCol="1" anchor="t" anchorCtr="0" compatLnSpc="1"/>
          <a:p>
            <a:endParaRPr lang="zh-CN" altLang="en-US"/>
          </a:p>
        </p:txBody>
      </p:sp>
      <p:sp>
        <p:nvSpPr>
          <p:cNvPr id="97" name="原创设计师QQ598969553             _33"/>
          <p:cNvSpPr>
            <a:spLocks noEditPoints="1"/>
          </p:cNvSpPr>
          <p:nvPr/>
        </p:nvSpPr>
        <p:spPr bwMode="auto">
          <a:xfrm>
            <a:off x="9049729" y="2408123"/>
            <a:ext cx="194541" cy="222401"/>
          </a:xfrm>
          <a:custGeom>
            <a:avLst/>
            <a:gdLst>
              <a:gd name="T0" fmla="*/ 390 w 611"/>
              <a:gd name="T1" fmla="*/ 0 h 698"/>
              <a:gd name="T2" fmla="*/ 603 w 611"/>
              <a:gd name="T3" fmla="*/ 202 h 698"/>
              <a:gd name="T4" fmla="*/ 611 w 611"/>
              <a:gd name="T5" fmla="*/ 222 h 698"/>
              <a:gd name="T6" fmla="*/ 590 w 611"/>
              <a:gd name="T7" fmla="*/ 677 h 698"/>
              <a:gd name="T8" fmla="*/ 589 w 611"/>
              <a:gd name="T9" fmla="*/ 677 h 698"/>
              <a:gd name="T10" fmla="*/ 72 w 611"/>
              <a:gd name="T11" fmla="*/ 698 h 698"/>
              <a:gd name="T12" fmla="*/ 21 w 611"/>
              <a:gd name="T13" fmla="*/ 677 h 698"/>
              <a:gd name="T14" fmla="*/ 0 w 611"/>
              <a:gd name="T15" fmla="*/ 72 h 698"/>
              <a:gd name="T16" fmla="*/ 72 w 611"/>
              <a:gd name="T17" fmla="*/ 0 h 698"/>
              <a:gd name="T18" fmla="*/ 149 w 611"/>
              <a:gd name="T19" fmla="*/ 534 h 698"/>
              <a:gd name="T20" fmla="*/ 435 w 611"/>
              <a:gd name="T21" fmla="*/ 518 h 698"/>
              <a:gd name="T22" fmla="*/ 149 w 611"/>
              <a:gd name="T23" fmla="*/ 502 h 698"/>
              <a:gd name="T24" fmla="*/ 149 w 611"/>
              <a:gd name="T25" fmla="*/ 534 h 698"/>
              <a:gd name="T26" fmla="*/ 149 w 611"/>
              <a:gd name="T27" fmla="*/ 421 h 698"/>
              <a:gd name="T28" fmla="*/ 348 w 611"/>
              <a:gd name="T29" fmla="*/ 405 h 698"/>
              <a:gd name="T30" fmla="*/ 149 w 611"/>
              <a:gd name="T31" fmla="*/ 388 h 698"/>
              <a:gd name="T32" fmla="*/ 149 w 611"/>
              <a:gd name="T33" fmla="*/ 421 h 698"/>
              <a:gd name="T34" fmla="*/ 149 w 611"/>
              <a:gd name="T35" fmla="*/ 307 h 698"/>
              <a:gd name="T36" fmla="*/ 478 w 611"/>
              <a:gd name="T37" fmla="*/ 291 h 698"/>
              <a:gd name="T38" fmla="*/ 149 w 611"/>
              <a:gd name="T39" fmla="*/ 275 h 698"/>
              <a:gd name="T40" fmla="*/ 149 w 611"/>
              <a:gd name="T41" fmla="*/ 307 h 698"/>
              <a:gd name="T42" fmla="*/ 374 w 611"/>
              <a:gd name="T43" fmla="*/ 53 h 698"/>
              <a:gd name="T44" fmla="*/ 59 w 611"/>
              <a:gd name="T45" fmla="*/ 59 h 698"/>
              <a:gd name="T46" fmla="*/ 54 w 611"/>
              <a:gd name="T47" fmla="*/ 626 h 698"/>
              <a:gd name="T48" fmla="*/ 59 w 611"/>
              <a:gd name="T49" fmla="*/ 639 h 698"/>
              <a:gd name="T50" fmla="*/ 539 w 611"/>
              <a:gd name="T51" fmla="*/ 644 h 698"/>
              <a:gd name="T52" fmla="*/ 552 w 611"/>
              <a:gd name="T53" fmla="*/ 639 h 698"/>
              <a:gd name="T54" fmla="*/ 557 w 611"/>
              <a:gd name="T55" fmla="*/ 237 h 698"/>
              <a:gd name="T56" fmla="*/ 392 w 611"/>
              <a:gd name="T57" fmla="*/ 219 h 698"/>
              <a:gd name="T58" fmla="*/ 374 w 611"/>
              <a:gd name="T59" fmla="*/ 176 h 698"/>
              <a:gd name="T60" fmla="*/ 530 w 611"/>
              <a:gd name="T61" fmla="*/ 205 h 698"/>
              <a:gd name="T62" fmla="*/ 406 w 611"/>
              <a:gd name="T63" fmla="*/ 81 h 698"/>
              <a:gd name="T64" fmla="*/ 414 w 611"/>
              <a:gd name="T65" fmla="*/ 196 h 698"/>
              <a:gd name="T66" fmla="*/ 435 w 611"/>
              <a:gd name="T67" fmla="*/ 205 h 6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11" h="698">
                <a:moveTo>
                  <a:pt x="72" y="0"/>
                </a:moveTo>
                <a:cubicBezTo>
                  <a:pt x="390" y="0"/>
                  <a:pt x="390" y="0"/>
                  <a:pt x="390" y="0"/>
                </a:cubicBezTo>
                <a:cubicBezTo>
                  <a:pt x="397" y="0"/>
                  <a:pt x="404" y="3"/>
                  <a:pt x="409" y="8"/>
                </a:cubicBezTo>
                <a:cubicBezTo>
                  <a:pt x="603" y="202"/>
                  <a:pt x="603" y="202"/>
                  <a:pt x="603" y="202"/>
                </a:cubicBezTo>
                <a:cubicBezTo>
                  <a:pt x="608" y="207"/>
                  <a:pt x="611" y="214"/>
                  <a:pt x="611" y="221"/>
                </a:cubicBezTo>
                <a:cubicBezTo>
                  <a:pt x="611" y="222"/>
                  <a:pt x="611" y="222"/>
                  <a:pt x="611" y="222"/>
                </a:cubicBezTo>
                <a:cubicBezTo>
                  <a:pt x="611" y="626"/>
                  <a:pt x="611" y="626"/>
                  <a:pt x="611" y="626"/>
                </a:cubicBezTo>
                <a:cubicBezTo>
                  <a:pt x="611" y="646"/>
                  <a:pt x="603" y="663"/>
                  <a:pt x="590" y="677"/>
                </a:cubicBezTo>
                <a:cubicBezTo>
                  <a:pt x="590" y="677"/>
                  <a:pt x="590" y="677"/>
                  <a:pt x="590" y="677"/>
                </a:cubicBezTo>
                <a:cubicBezTo>
                  <a:pt x="589" y="677"/>
                  <a:pt x="589" y="677"/>
                  <a:pt x="589" y="677"/>
                </a:cubicBezTo>
                <a:cubicBezTo>
                  <a:pt x="576" y="690"/>
                  <a:pt x="558" y="698"/>
                  <a:pt x="539" y="698"/>
                </a:cubicBezTo>
                <a:cubicBezTo>
                  <a:pt x="72" y="698"/>
                  <a:pt x="72" y="698"/>
                  <a:pt x="72" y="698"/>
                </a:cubicBezTo>
                <a:cubicBezTo>
                  <a:pt x="52" y="698"/>
                  <a:pt x="35" y="690"/>
                  <a:pt x="21" y="677"/>
                </a:cubicBezTo>
                <a:cubicBezTo>
                  <a:pt x="21" y="677"/>
                  <a:pt x="21" y="677"/>
                  <a:pt x="21" y="677"/>
                </a:cubicBezTo>
                <a:cubicBezTo>
                  <a:pt x="8" y="663"/>
                  <a:pt x="0" y="646"/>
                  <a:pt x="0" y="626"/>
                </a:cubicBezTo>
                <a:cubicBezTo>
                  <a:pt x="0" y="72"/>
                  <a:pt x="0" y="72"/>
                  <a:pt x="0" y="72"/>
                </a:cubicBezTo>
                <a:cubicBezTo>
                  <a:pt x="0" y="52"/>
                  <a:pt x="8" y="34"/>
                  <a:pt x="21" y="21"/>
                </a:cubicBezTo>
                <a:cubicBezTo>
                  <a:pt x="34" y="8"/>
                  <a:pt x="52" y="0"/>
                  <a:pt x="72" y="0"/>
                </a:cubicBezTo>
                <a:close/>
                <a:moveTo>
                  <a:pt x="149" y="534"/>
                </a:moveTo>
                <a:cubicBezTo>
                  <a:pt x="149" y="534"/>
                  <a:pt x="149" y="534"/>
                  <a:pt x="149" y="534"/>
                </a:cubicBezTo>
                <a:cubicBezTo>
                  <a:pt x="419" y="534"/>
                  <a:pt x="419" y="534"/>
                  <a:pt x="419" y="534"/>
                </a:cubicBezTo>
                <a:cubicBezTo>
                  <a:pt x="428" y="534"/>
                  <a:pt x="435" y="527"/>
                  <a:pt x="435" y="518"/>
                </a:cubicBezTo>
                <a:cubicBezTo>
                  <a:pt x="435" y="509"/>
                  <a:pt x="428" y="502"/>
                  <a:pt x="419" y="502"/>
                </a:cubicBezTo>
                <a:cubicBezTo>
                  <a:pt x="149" y="502"/>
                  <a:pt x="149" y="502"/>
                  <a:pt x="149" y="502"/>
                </a:cubicBezTo>
                <a:cubicBezTo>
                  <a:pt x="140" y="502"/>
                  <a:pt x="133" y="509"/>
                  <a:pt x="133" y="518"/>
                </a:cubicBezTo>
                <a:cubicBezTo>
                  <a:pt x="133" y="527"/>
                  <a:pt x="140" y="534"/>
                  <a:pt x="149" y="534"/>
                </a:cubicBezTo>
                <a:close/>
                <a:moveTo>
                  <a:pt x="149" y="421"/>
                </a:moveTo>
                <a:cubicBezTo>
                  <a:pt x="149" y="421"/>
                  <a:pt x="149" y="421"/>
                  <a:pt x="149" y="421"/>
                </a:cubicBezTo>
                <a:cubicBezTo>
                  <a:pt x="333" y="421"/>
                  <a:pt x="333" y="421"/>
                  <a:pt x="333" y="421"/>
                </a:cubicBezTo>
                <a:cubicBezTo>
                  <a:pt x="342" y="421"/>
                  <a:pt x="348" y="413"/>
                  <a:pt x="348" y="405"/>
                </a:cubicBezTo>
                <a:cubicBezTo>
                  <a:pt x="348" y="396"/>
                  <a:pt x="342" y="388"/>
                  <a:pt x="333" y="388"/>
                </a:cubicBezTo>
                <a:cubicBezTo>
                  <a:pt x="149" y="388"/>
                  <a:pt x="149" y="388"/>
                  <a:pt x="149" y="388"/>
                </a:cubicBezTo>
                <a:cubicBezTo>
                  <a:pt x="140" y="388"/>
                  <a:pt x="133" y="396"/>
                  <a:pt x="133" y="405"/>
                </a:cubicBezTo>
                <a:cubicBezTo>
                  <a:pt x="133" y="413"/>
                  <a:pt x="140" y="421"/>
                  <a:pt x="149" y="421"/>
                </a:cubicBezTo>
                <a:close/>
                <a:moveTo>
                  <a:pt x="149" y="307"/>
                </a:moveTo>
                <a:cubicBezTo>
                  <a:pt x="149" y="307"/>
                  <a:pt x="149" y="307"/>
                  <a:pt x="149" y="307"/>
                </a:cubicBezTo>
                <a:cubicBezTo>
                  <a:pt x="461" y="307"/>
                  <a:pt x="461" y="307"/>
                  <a:pt x="461" y="307"/>
                </a:cubicBezTo>
                <a:cubicBezTo>
                  <a:pt x="470" y="307"/>
                  <a:pt x="478" y="300"/>
                  <a:pt x="478" y="291"/>
                </a:cubicBezTo>
                <a:cubicBezTo>
                  <a:pt x="478" y="282"/>
                  <a:pt x="470" y="275"/>
                  <a:pt x="461" y="275"/>
                </a:cubicBezTo>
                <a:cubicBezTo>
                  <a:pt x="149" y="275"/>
                  <a:pt x="149" y="275"/>
                  <a:pt x="149" y="275"/>
                </a:cubicBezTo>
                <a:cubicBezTo>
                  <a:pt x="140" y="275"/>
                  <a:pt x="133" y="282"/>
                  <a:pt x="133" y="291"/>
                </a:cubicBezTo>
                <a:cubicBezTo>
                  <a:pt x="133" y="300"/>
                  <a:pt x="140" y="307"/>
                  <a:pt x="149" y="307"/>
                </a:cubicBezTo>
                <a:close/>
                <a:moveTo>
                  <a:pt x="374" y="53"/>
                </a:moveTo>
                <a:cubicBezTo>
                  <a:pt x="374" y="53"/>
                  <a:pt x="374" y="53"/>
                  <a:pt x="374" y="53"/>
                </a:cubicBezTo>
                <a:cubicBezTo>
                  <a:pt x="72" y="53"/>
                  <a:pt x="72" y="53"/>
                  <a:pt x="72" y="53"/>
                </a:cubicBezTo>
                <a:cubicBezTo>
                  <a:pt x="67" y="53"/>
                  <a:pt x="62" y="55"/>
                  <a:pt x="59" y="59"/>
                </a:cubicBezTo>
                <a:cubicBezTo>
                  <a:pt x="56" y="62"/>
                  <a:pt x="54" y="67"/>
                  <a:pt x="54" y="72"/>
                </a:cubicBezTo>
                <a:cubicBezTo>
                  <a:pt x="54" y="626"/>
                  <a:pt x="54" y="626"/>
                  <a:pt x="54" y="626"/>
                </a:cubicBezTo>
                <a:cubicBezTo>
                  <a:pt x="54" y="631"/>
                  <a:pt x="56" y="635"/>
                  <a:pt x="59" y="639"/>
                </a:cubicBezTo>
                <a:cubicBezTo>
                  <a:pt x="59" y="639"/>
                  <a:pt x="59" y="639"/>
                  <a:pt x="59" y="639"/>
                </a:cubicBezTo>
                <a:cubicBezTo>
                  <a:pt x="62" y="642"/>
                  <a:pt x="67" y="644"/>
                  <a:pt x="72" y="644"/>
                </a:cubicBezTo>
                <a:cubicBezTo>
                  <a:pt x="539" y="644"/>
                  <a:pt x="539" y="644"/>
                  <a:pt x="539" y="644"/>
                </a:cubicBezTo>
                <a:cubicBezTo>
                  <a:pt x="544" y="644"/>
                  <a:pt x="549" y="642"/>
                  <a:pt x="552" y="639"/>
                </a:cubicBezTo>
                <a:cubicBezTo>
                  <a:pt x="552" y="639"/>
                  <a:pt x="552" y="639"/>
                  <a:pt x="552" y="639"/>
                </a:cubicBezTo>
                <a:cubicBezTo>
                  <a:pt x="555" y="635"/>
                  <a:pt x="557" y="631"/>
                  <a:pt x="557" y="626"/>
                </a:cubicBezTo>
                <a:cubicBezTo>
                  <a:pt x="557" y="237"/>
                  <a:pt x="557" y="237"/>
                  <a:pt x="557" y="237"/>
                </a:cubicBezTo>
                <a:cubicBezTo>
                  <a:pt x="435" y="237"/>
                  <a:pt x="435" y="237"/>
                  <a:pt x="435" y="237"/>
                </a:cubicBezTo>
                <a:cubicBezTo>
                  <a:pt x="418" y="237"/>
                  <a:pt x="403" y="230"/>
                  <a:pt x="392" y="219"/>
                </a:cubicBezTo>
                <a:cubicBezTo>
                  <a:pt x="391" y="218"/>
                  <a:pt x="391" y="218"/>
                  <a:pt x="391" y="218"/>
                </a:cubicBezTo>
                <a:cubicBezTo>
                  <a:pt x="380" y="207"/>
                  <a:pt x="374" y="192"/>
                  <a:pt x="374" y="176"/>
                </a:cubicBezTo>
                <a:cubicBezTo>
                  <a:pt x="374" y="53"/>
                  <a:pt x="374" y="53"/>
                  <a:pt x="374" y="53"/>
                </a:cubicBezTo>
                <a:close/>
                <a:moveTo>
                  <a:pt x="530" y="205"/>
                </a:moveTo>
                <a:cubicBezTo>
                  <a:pt x="530" y="205"/>
                  <a:pt x="530" y="205"/>
                  <a:pt x="530" y="205"/>
                </a:cubicBezTo>
                <a:cubicBezTo>
                  <a:pt x="406" y="81"/>
                  <a:pt x="406" y="81"/>
                  <a:pt x="406" y="81"/>
                </a:cubicBezTo>
                <a:cubicBezTo>
                  <a:pt x="406" y="176"/>
                  <a:pt x="406" y="176"/>
                  <a:pt x="406" y="176"/>
                </a:cubicBezTo>
                <a:cubicBezTo>
                  <a:pt x="406" y="183"/>
                  <a:pt x="409" y="190"/>
                  <a:pt x="414" y="196"/>
                </a:cubicBezTo>
                <a:cubicBezTo>
                  <a:pt x="414" y="196"/>
                  <a:pt x="414" y="196"/>
                  <a:pt x="414" y="196"/>
                </a:cubicBezTo>
                <a:cubicBezTo>
                  <a:pt x="420" y="201"/>
                  <a:pt x="427" y="205"/>
                  <a:pt x="435" y="205"/>
                </a:cubicBezTo>
                <a:cubicBezTo>
                  <a:pt x="530" y="205"/>
                  <a:pt x="530" y="205"/>
                  <a:pt x="530" y="205"/>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98" name="原创设计师QQ598969553             _33"/>
          <p:cNvSpPr>
            <a:spLocks noEditPoints="1"/>
          </p:cNvSpPr>
          <p:nvPr/>
        </p:nvSpPr>
        <p:spPr bwMode="auto">
          <a:xfrm>
            <a:off x="9574874" y="2959938"/>
            <a:ext cx="194541" cy="222401"/>
          </a:xfrm>
          <a:custGeom>
            <a:avLst/>
            <a:gdLst>
              <a:gd name="T0" fmla="*/ 390 w 611"/>
              <a:gd name="T1" fmla="*/ 0 h 698"/>
              <a:gd name="T2" fmla="*/ 603 w 611"/>
              <a:gd name="T3" fmla="*/ 202 h 698"/>
              <a:gd name="T4" fmla="*/ 611 w 611"/>
              <a:gd name="T5" fmla="*/ 222 h 698"/>
              <a:gd name="T6" fmla="*/ 590 w 611"/>
              <a:gd name="T7" fmla="*/ 677 h 698"/>
              <a:gd name="T8" fmla="*/ 589 w 611"/>
              <a:gd name="T9" fmla="*/ 677 h 698"/>
              <a:gd name="T10" fmla="*/ 72 w 611"/>
              <a:gd name="T11" fmla="*/ 698 h 698"/>
              <a:gd name="T12" fmla="*/ 21 w 611"/>
              <a:gd name="T13" fmla="*/ 677 h 698"/>
              <a:gd name="T14" fmla="*/ 0 w 611"/>
              <a:gd name="T15" fmla="*/ 72 h 698"/>
              <a:gd name="T16" fmla="*/ 72 w 611"/>
              <a:gd name="T17" fmla="*/ 0 h 698"/>
              <a:gd name="T18" fmla="*/ 149 w 611"/>
              <a:gd name="T19" fmla="*/ 534 h 698"/>
              <a:gd name="T20" fmla="*/ 435 w 611"/>
              <a:gd name="T21" fmla="*/ 518 h 698"/>
              <a:gd name="T22" fmla="*/ 149 w 611"/>
              <a:gd name="T23" fmla="*/ 502 h 698"/>
              <a:gd name="T24" fmla="*/ 149 w 611"/>
              <a:gd name="T25" fmla="*/ 534 h 698"/>
              <a:gd name="T26" fmla="*/ 149 w 611"/>
              <a:gd name="T27" fmla="*/ 421 h 698"/>
              <a:gd name="T28" fmla="*/ 348 w 611"/>
              <a:gd name="T29" fmla="*/ 405 h 698"/>
              <a:gd name="T30" fmla="*/ 149 w 611"/>
              <a:gd name="T31" fmla="*/ 388 h 698"/>
              <a:gd name="T32" fmla="*/ 149 w 611"/>
              <a:gd name="T33" fmla="*/ 421 h 698"/>
              <a:gd name="T34" fmla="*/ 149 w 611"/>
              <a:gd name="T35" fmla="*/ 307 h 698"/>
              <a:gd name="T36" fmla="*/ 478 w 611"/>
              <a:gd name="T37" fmla="*/ 291 h 698"/>
              <a:gd name="T38" fmla="*/ 149 w 611"/>
              <a:gd name="T39" fmla="*/ 275 h 698"/>
              <a:gd name="T40" fmla="*/ 149 w 611"/>
              <a:gd name="T41" fmla="*/ 307 h 698"/>
              <a:gd name="T42" fmla="*/ 374 w 611"/>
              <a:gd name="T43" fmla="*/ 53 h 698"/>
              <a:gd name="T44" fmla="*/ 59 w 611"/>
              <a:gd name="T45" fmla="*/ 59 h 698"/>
              <a:gd name="T46" fmla="*/ 54 w 611"/>
              <a:gd name="T47" fmla="*/ 626 h 698"/>
              <a:gd name="T48" fmla="*/ 59 w 611"/>
              <a:gd name="T49" fmla="*/ 639 h 698"/>
              <a:gd name="T50" fmla="*/ 539 w 611"/>
              <a:gd name="T51" fmla="*/ 644 h 698"/>
              <a:gd name="T52" fmla="*/ 552 w 611"/>
              <a:gd name="T53" fmla="*/ 639 h 698"/>
              <a:gd name="T54" fmla="*/ 557 w 611"/>
              <a:gd name="T55" fmla="*/ 237 h 698"/>
              <a:gd name="T56" fmla="*/ 392 w 611"/>
              <a:gd name="T57" fmla="*/ 219 h 698"/>
              <a:gd name="T58" fmla="*/ 374 w 611"/>
              <a:gd name="T59" fmla="*/ 176 h 698"/>
              <a:gd name="T60" fmla="*/ 530 w 611"/>
              <a:gd name="T61" fmla="*/ 205 h 698"/>
              <a:gd name="T62" fmla="*/ 406 w 611"/>
              <a:gd name="T63" fmla="*/ 81 h 698"/>
              <a:gd name="T64" fmla="*/ 414 w 611"/>
              <a:gd name="T65" fmla="*/ 196 h 698"/>
              <a:gd name="T66" fmla="*/ 435 w 611"/>
              <a:gd name="T67" fmla="*/ 205 h 6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11" h="698">
                <a:moveTo>
                  <a:pt x="72" y="0"/>
                </a:moveTo>
                <a:cubicBezTo>
                  <a:pt x="390" y="0"/>
                  <a:pt x="390" y="0"/>
                  <a:pt x="390" y="0"/>
                </a:cubicBezTo>
                <a:cubicBezTo>
                  <a:pt x="397" y="0"/>
                  <a:pt x="404" y="3"/>
                  <a:pt x="409" y="8"/>
                </a:cubicBezTo>
                <a:cubicBezTo>
                  <a:pt x="603" y="202"/>
                  <a:pt x="603" y="202"/>
                  <a:pt x="603" y="202"/>
                </a:cubicBezTo>
                <a:cubicBezTo>
                  <a:pt x="608" y="207"/>
                  <a:pt x="611" y="214"/>
                  <a:pt x="611" y="221"/>
                </a:cubicBezTo>
                <a:cubicBezTo>
                  <a:pt x="611" y="222"/>
                  <a:pt x="611" y="222"/>
                  <a:pt x="611" y="222"/>
                </a:cubicBezTo>
                <a:cubicBezTo>
                  <a:pt x="611" y="626"/>
                  <a:pt x="611" y="626"/>
                  <a:pt x="611" y="626"/>
                </a:cubicBezTo>
                <a:cubicBezTo>
                  <a:pt x="611" y="646"/>
                  <a:pt x="603" y="663"/>
                  <a:pt x="590" y="677"/>
                </a:cubicBezTo>
                <a:cubicBezTo>
                  <a:pt x="590" y="677"/>
                  <a:pt x="590" y="677"/>
                  <a:pt x="590" y="677"/>
                </a:cubicBezTo>
                <a:cubicBezTo>
                  <a:pt x="589" y="677"/>
                  <a:pt x="589" y="677"/>
                  <a:pt x="589" y="677"/>
                </a:cubicBezTo>
                <a:cubicBezTo>
                  <a:pt x="576" y="690"/>
                  <a:pt x="558" y="698"/>
                  <a:pt x="539" y="698"/>
                </a:cubicBezTo>
                <a:cubicBezTo>
                  <a:pt x="72" y="698"/>
                  <a:pt x="72" y="698"/>
                  <a:pt x="72" y="698"/>
                </a:cubicBezTo>
                <a:cubicBezTo>
                  <a:pt x="52" y="698"/>
                  <a:pt x="35" y="690"/>
                  <a:pt x="21" y="677"/>
                </a:cubicBezTo>
                <a:cubicBezTo>
                  <a:pt x="21" y="677"/>
                  <a:pt x="21" y="677"/>
                  <a:pt x="21" y="677"/>
                </a:cubicBezTo>
                <a:cubicBezTo>
                  <a:pt x="8" y="663"/>
                  <a:pt x="0" y="646"/>
                  <a:pt x="0" y="626"/>
                </a:cubicBezTo>
                <a:cubicBezTo>
                  <a:pt x="0" y="72"/>
                  <a:pt x="0" y="72"/>
                  <a:pt x="0" y="72"/>
                </a:cubicBezTo>
                <a:cubicBezTo>
                  <a:pt x="0" y="52"/>
                  <a:pt x="8" y="34"/>
                  <a:pt x="21" y="21"/>
                </a:cubicBezTo>
                <a:cubicBezTo>
                  <a:pt x="34" y="8"/>
                  <a:pt x="52" y="0"/>
                  <a:pt x="72" y="0"/>
                </a:cubicBezTo>
                <a:close/>
                <a:moveTo>
                  <a:pt x="149" y="534"/>
                </a:moveTo>
                <a:cubicBezTo>
                  <a:pt x="149" y="534"/>
                  <a:pt x="149" y="534"/>
                  <a:pt x="149" y="534"/>
                </a:cubicBezTo>
                <a:cubicBezTo>
                  <a:pt x="419" y="534"/>
                  <a:pt x="419" y="534"/>
                  <a:pt x="419" y="534"/>
                </a:cubicBezTo>
                <a:cubicBezTo>
                  <a:pt x="428" y="534"/>
                  <a:pt x="435" y="527"/>
                  <a:pt x="435" y="518"/>
                </a:cubicBezTo>
                <a:cubicBezTo>
                  <a:pt x="435" y="509"/>
                  <a:pt x="428" y="502"/>
                  <a:pt x="419" y="502"/>
                </a:cubicBezTo>
                <a:cubicBezTo>
                  <a:pt x="149" y="502"/>
                  <a:pt x="149" y="502"/>
                  <a:pt x="149" y="502"/>
                </a:cubicBezTo>
                <a:cubicBezTo>
                  <a:pt x="140" y="502"/>
                  <a:pt x="133" y="509"/>
                  <a:pt x="133" y="518"/>
                </a:cubicBezTo>
                <a:cubicBezTo>
                  <a:pt x="133" y="527"/>
                  <a:pt x="140" y="534"/>
                  <a:pt x="149" y="534"/>
                </a:cubicBezTo>
                <a:close/>
                <a:moveTo>
                  <a:pt x="149" y="421"/>
                </a:moveTo>
                <a:cubicBezTo>
                  <a:pt x="149" y="421"/>
                  <a:pt x="149" y="421"/>
                  <a:pt x="149" y="421"/>
                </a:cubicBezTo>
                <a:cubicBezTo>
                  <a:pt x="333" y="421"/>
                  <a:pt x="333" y="421"/>
                  <a:pt x="333" y="421"/>
                </a:cubicBezTo>
                <a:cubicBezTo>
                  <a:pt x="342" y="421"/>
                  <a:pt x="348" y="413"/>
                  <a:pt x="348" y="405"/>
                </a:cubicBezTo>
                <a:cubicBezTo>
                  <a:pt x="348" y="396"/>
                  <a:pt x="342" y="388"/>
                  <a:pt x="333" y="388"/>
                </a:cubicBezTo>
                <a:cubicBezTo>
                  <a:pt x="149" y="388"/>
                  <a:pt x="149" y="388"/>
                  <a:pt x="149" y="388"/>
                </a:cubicBezTo>
                <a:cubicBezTo>
                  <a:pt x="140" y="388"/>
                  <a:pt x="133" y="396"/>
                  <a:pt x="133" y="405"/>
                </a:cubicBezTo>
                <a:cubicBezTo>
                  <a:pt x="133" y="413"/>
                  <a:pt x="140" y="421"/>
                  <a:pt x="149" y="421"/>
                </a:cubicBezTo>
                <a:close/>
                <a:moveTo>
                  <a:pt x="149" y="307"/>
                </a:moveTo>
                <a:cubicBezTo>
                  <a:pt x="149" y="307"/>
                  <a:pt x="149" y="307"/>
                  <a:pt x="149" y="307"/>
                </a:cubicBezTo>
                <a:cubicBezTo>
                  <a:pt x="461" y="307"/>
                  <a:pt x="461" y="307"/>
                  <a:pt x="461" y="307"/>
                </a:cubicBezTo>
                <a:cubicBezTo>
                  <a:pt x="470" y="307"/>
                  <a:pt x="478" y="300"/>
                  <a:pt x="478" y="291"/>
                </a:cubicBezTo>
                <a:cubicBezTo>
                  <a:pt x="478" y="282"/>
                  <a:pt x="470" y="275"/>
                  <a:pt x="461" y="275"/>
                </a:cubicBezTo>
                <a:cubicBezTo>
                  <a:pt x="149" y="275"/>
                  <a:pt x="149" y="275"/>
                  <a:pt x="149" y="275"/>
                </a:cubicBezTo>
                <a:cubicBezTo>
                  <a:pt x="140" y="275"/>
                  <a:pt x="133" y="282"/>
                  <a:pt x="133" y="291"/>
                </a:cubicBezTo>
                <a:cubicBezTo>
                  <a:pt x="133" y="300"/>
                  <a:pt x="140" y="307"/>
                  <a:pt x="149" y="307"/>
                </a:cubicBezTo>
                <a:close/>
                <a:moveTo>
                  <a:pt x="374" y="53"/>
                </a:moveTo>
                <a:cubicBezTo>
                  <a:pt x="374" y="53"/>
                  <a:pt x="374" y="53"/>
                  <a:pt x="374" y="53"/>
                </a:cubicBezTo>
                <a:cubicBezTo>
                  <a:pt x="72" y="53"/>
                  <a:pt x="72" y="53"/>
                  <a:pt x="72" y="53"/>
                </a:cubicBezTo>
                <a:cubicBezTo>
                  <a:pt x="67" y="53"/>
                  <a:pt x="62" y="55"/>
                  <a:pt x="59" y="59"/>
                </a:cubicBezTo>
                <a:cubicBezTo>
                  <a:pt x="56" y="62"/>
                  <a:pt x="54" y="67"/>
                  <a:pt x="54" y="72"/>
                </a:cubicBezTo>
                <a:cubicBezTo>
                  <a:pt x="54" y="626"/>
                  <a:pt x="54" y="626"/>
                  <a:pt x="54" y="626"/>
                </a:cubicBezTo>
                <a:cubicBezTo>
                  <a:pt x="54" y="631"/>
                  <a:pt x="56" y="635"/>
                  <a:pt x="59" y="639"/>
                </a:cubicBezTo>
                <a:cubicBezTo>
                  <a:pt x="59" y="639"/>
                  <a:pt x="59" y="639"/>
                  <a:pt x="59" y="639"/>
                </a:cubicBezTo>
                <a:cubicBezTo>
                  <a:pt x="62" y="642"/>
                  <a:pt x="67" y="644"/>
                  <a:pt x="72" y="644"/>
                </a:cubicBezTo>
                <a:cubicBezTo>
                  <a:pt x="539" y="644"/>
                  <a:pt x="539" y="644"/>
                  <a:pt x="539" y="644"/>
                </a:cubicBezTo>
                <a:cubicBezTo>
                  <a:pt x="544" y="644"/>
                  <a:pt x="549" y="642"/>
                  <a:pt x="552" y="639"/>
                </a:cubicBezTo>
                <a:cubicBezTo>
                  <a:pt x="552" y="639"/>
                  <a:pt x="552" y="639"/>
                  <a:pt x="552" y="639"/>
                </a:cubicBezTo>
                <a:cubicBezTo>
                  <a:pt x="555" y="635"/>
                  <a:pt x="557" y="631"/>
                  <a:pt x="557" y="626"/>
                </a:cubicBezTo>
                <a:cubicBezTo>
                  <a:pt x="557" y="237"/>
                  <a:pt x="557" y="237"/>
                  <a:pt x="557" y="237"/>
                </a:cubicBezTo>
                <a:cubicBezTo>
                  <a:pt x="435" y="237"/>
                  <a:pt x="435" y="237"/>
                  <a:pt x="435" y="237"/>
                </a:cubicBezTo>
                <a:cubicBezTo>
                  <a:pt x="418" y="237"/>
                  <a:pt x="403" y="230"/>
                  <a:pt x="392" y="219"/>
                </a:cubicBezTo>
                <a:cubicBezTo>
                  <a:pt x="391" y="218"/>
                  <a:pt x="391" y="218"/>
                  <a:pt x="391" y="218"/>
                </a:cubicBezTo>
                <a:cubicBezTo>
                  <a:pt x="380" y="207"/>
                  <a:pt x="374" y="192"/>
                  <a:pt x="374" y="176"/>
                </a:cubicBezTo>
                <a:cubicBezTo>
                  <a:pt x="374" y="53"/>
                  <a:pt x="374" y="53"/>
                  <a:pt x="374" y="53"/>
                </a:cubicBezTo>
                <a:close/>
                <a:moveTo>
                  <a:pt x="530" y="205"/>
                </a:moveTo>
                <a:cubicBezTo>
                  <a:pt x="530" y="205"/>
                  <a:pt x="530" y="205"/>
                  <a:pt x="530" y="205"/>
                </a:cubicBezTo>
                <a:cubicBezTo>
                  <a:pt x="406" y="81"/>
                  <a:pt x="406" y="81"/>
                  <a:pt x="406" y="81"/>
                </a:cubicBezTo>
                <a:cubicBezTo>
                  <a:pt x="406" y="176"/>
                  <a:pt x="406" y="176"/>
                  <a:pt x="406" y="176"/>
                </a:cubicBezTo>
                <a:cubicBezTo>
                  <a:pt x="406" y="183"/>
                  <a:pt x="409" y="190"/>
                  <a:pt x="414" y="196"/>
                </a:cubicBezTo>
                <a:cubicBezTo>
                  <a:pt x="414" y="196"/>
                  <a:pt x="414" y="196"/>
                  <a:pt x="414" y="196"/>
                </a:cubicBezTo>
                <a:cubicBezTo>
                  <a:pt x="420" y="201"/>
                  <a:pt x="427" y="205"/>
                  <a:pt x="435" y="205"/>
                </a:cubicBezTo>
                <a:cubicBezTo>
                  <a:pt x="530" y="205"/>
                  <a:pt x="530" y="205"/>
                  <a:pt x="530" y="205"/>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99" name="原创设计师QQ598969553             _33"/>
          <p:cNvSpPr>
            <a:spLocks noEditPoints="1"/>
          </p:cNvSpPr>
          <p:nvPr/>
        </p:nvSpPr>
        <p:spPr bwMode="auto">
          <a:xfrm>
            <a:off x="9061794" y="4264228"/>
            <a:ext cx="194541" cy="222401"/>
          </a:xfrm>
          <a:custGeom>
            <a:avLst/>
            <a:gdLst>
              <a:gd name="T0" fmla="*/ 390 w 611"/>
              <a:gd name="T1" fmla="*/ 0 h 698"/>
              <a:gd name="T2" fmla="*/ 603 w 611"/>
              <a:gd name="T3" fmla="*/ 202 h 698"/>
              <a:gd name="T4" fmla="*/ 611 w 611"/>
              <a:gd name="T5" fmla="*/ 222 h 698"/>
              <a:gd name="T6" fmla="*/ 590 w 611"/>
              <a:gd name="T7" fmla="*/ 677 h 698"/>
              <a:gd name="T8" fmla="*/ 589 w 611"/>
              <a:gd name="T9" fmla="*/ 677 h 698"/>
              <a:gd name="T10" fmla="*/ 72 w 611"/>
              <a:gd name="T11" fmla="*/ 698 h 698"/>
              <a:gd name="T12" fmla="*/ 21 w 611"/>
              <a:gd name="T13" fmla="*/ 677 h 698"/>
              <a:gd name="T14" fmla="*/ 0 w 611"/>
              <a:gd name="T15" fmla="*/ 72 h 698"/>
              <a:gd name="T16" fmla="*/ 72 w 611"/>
              <a:gd name="T17" fmla="*/ 0 h 698"/>
              <a:gd name="T18" fmla="*/ 149 w 611"/>
              <a:gd name="T19" fmla="*/ 534 h 698"/>
              <a:gd name="T20" fmla="*/ 435 w 611"/>
              <a:gd name="T21" fmla="*/ 518 h 698"/>
              <a:gd name="T22" fmla="*/ 149 w 611"/>
              <a:gd name="T23" fmla="*/ 502 h 698"/>
              <a:gd name="T24" fmla="*/ 149 w 611"/>
              <a:gd name="T25" fmla="*/ 534 h 698"/>
              <a:gd name="T26" fmla="*/ 149 w 611"/>
              <a:gd name="T27" fmla="*/ 421 h 698"/>
              <a:gd name="T28" fmla="*/ 348 w 611"/>
              <a:gd name="T29" fmla="*/ 405 h 698"/>
              <a:gd name="T30" fmla="*/ 149 w 611"/>
              <a:gd name="T31" fmla="*/ 388 h 698"/>
              <a:gd name="T32" fmla="*/ 149 w 611"/>
              <a:gd name="T33" fmla="*/ 421 h 698"/>
              <a:gd name="T34" fmla="*/ 149 w 611"/>
              <a:gd name="T35" fmla="*/ 307 h 698"/>
              <a:gd name="T36" fmla="*/ 478 w 611"/>
              <a:gd name="T37" fmla="*/ 291 h 698"/>
              <a:gd name="T38" fmla="*/ 149 w 611"/>
              <a:gd name="T39" fmla="*/ 275 h 698"/>
              <a:gd name="T40" fmla="*/ 149 w 611"/>
              <a:gd name="T41" fmla="*/ 307 h 698"/>
              <a:gd name="T42" fmla="*/ 374 w 611"/>
              <a:gd name="T43" fmla="*/ 53 h 698"/>
              <a:gd name="T44" fmla="*/ 59 w 611"/>
              <a:gd name="T45" fmla="*/ 59 h 698"/>
              <a:gd name="T46" fmla="*/ 54 w 611"/>
              <a:gd name="T47" fmla="*/ 626 h 698"/>
              <a:gd name="T48" fmla="*/ 59 w 611"/>
              <a:gd name="T49" fmla="*/ 639 h 698"/>
              <a:gd name="T50" fmla="*/ 539 w 611"/>
              <a:gd name="T51" fmla="*/ 644 h 698"/>
              <a:gd name="T52" fmla="*/ 552 w 611"/>
              <a:gd name="T53" fmla="*/ 639 h 698"/>
              <a:gd name="T54" fmla="*/ 557 w 611"/>
              <a:gd name="T55" fmla="*/ 237 h 698"/>
              <a:gd name="T56" fmla="*/ 392 w 611"/>
              <a:gd name="T57" fmla="*/ 219 h 698"/>
              <a:gd name="T58" fmla="*/ 374 w 611"/>
              <a:gd name="T59" fmla="*/ 176 h 698"/>
              <a:gd name="T60" fmla="*/ 530 w 611"/>
              <a:gd name="T61" fmla="*/ 205 h 698"/>
              <a:gd name="T62" fmla="*/ 406 w 611"/>
              <a:gd name="T63" fmla="*/ 81 h 698"/>
              <a:gd name="T64" fmla="*/ 414 w 611"/>
              <a:gd name="T65" fmla="*/ 196 h 698"/>
              <a:gd name="T66" fmla="*/ 435 w 611"/>
              <a:gd name="T67" fmla="*/ 205 h 6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11" h="698">
                <a:moveTo>
                  <a:pt x="72" y="0"/>
                </a:moveTo>
                <a:cubicBezTo>
                  <a:pt x="390" y="0"/>
                  <a:pt x="390" y="0"/>
                  <a:pt x="390" y="0"/>
                </a:cubicBezTo>
                <a:cubicBezTo>
                  <a:pt x="397" y="0"/>
                  <a:pt x="404" y="3"/>
                  <a:pt x="409" y="8"/>
                </a:cubicBezTo>
                <a:cubicBezTo>
                  <a:pt x="603" y="202"/>
                  <a:pt x="603" y="202"/>
                  <a:pt x="603" y="202"/>
                </a:cubicBezTo>
                <a:cubicBezTo>
                  <a:pt x="608" y="207"/>
                  <a:pt x="611" y="214"/>
                  <a:pt x="611" y="221"/>
                </a:cubicBezTo>
                <a:cubicBezTo>
                  <a:pt x="611" y="222"/>
                  <a:pt x="611" y="222"/>
                  <a:pt x="611" y="222"/>
                </a:cubicBezTo>
                <a:cubicBezTo>
                  <a:pt x="611" y="626"/>
                  <a:pt x="611" y="626"/>
                  <a:pt x="611" y="626"/>
                </a:cubicBezTo>
                <a:cubicBezTo>
                  <a:pt x="611" y="646"/>
                  <a:pt x="603" y="663"/>
                  <a:pt x="590" y="677"/>
                </a:cubicBezTo>
                <a:cubicBezTo>
                  <a:pt x="590" y="677"/>
                  <a:pt x="590" y="677"/>
                  <a:pt x="590" y="677"/>
                </a:cubicBezTo>
                <a:cubicBezTo>
                  <a:pt x="589" y="677"/>
                  <a:pt x="589" y="677"/>
                  <a:pt x="589" y="677"/>
                </a:cubicBezTo>
                <a:cubicBezTo>
                  <a:pt x="576" y="690"/>
                  <a:pt x="558" y="698"/>
                  <a:pt x="539" y="698"/>
                </a:cubicBezTo>
                <a:cubicBezTo>
                  <a:pt x="72" y="698"/>
                  <a:pt x="72" y="698"/>
                  <a:pt x="72" y="698"/>
                </a:cubicBezTo>
                <a:cubicBezTo>
                  <a:pt x="52" y="698"/>
                  <a:pt x="35" y="690"/>
                  <a:pt x="21" y="677"/>
                </a:cubicBezTo>
                <a:cubicBezTo>
                  <a:pt x="21" y="677"/>
                  <a:pt x="21" y="677"/>
                  <a:pt x="21" y="677"/>
                </a:cubicBezTo>
                <a:cubicBezTo>
                  <a:pt x="8" y="663"/>
                  <a:pt x="0" y="646"/>
                  <a:pt x="0" y="626"/>
                </a:cubicBezTo>
                <a:cubicBezTo>
                  <a:pt x="0" y="72"/>
                  <a:pt x="0" y="72"/>
                  <a:pt x="0" y="72"/>
                </a:cubicBezTo>
                <a:cubicBezTo>
                  <a:pt x="0" y="52"/>
                  <a:pt x="8" y="34"/>
                  <a:pt x="21" y="21"/>
                </a:cubicBezTo>
                <a:cubicBezTo>
                  <a:pt x="34" y="8"/>
                  <a:pt x="52" y="0"/>
                  <a:pt x="72" y="0"/>
                </a:cubicBezTo>
                <a:close/>
                <a:moveTo>
                  <a:pt x="149" y="534"/>
                </a:moveTo>
                <a:cubicBezTo>
                  <a:pt x="149" y="534"/>
                  <a:pt x="149" y="534"/>
                  <a:pt x="149" y="534"/>
                </a:cubicBezTo>
                <a:cubicBezTo>
                  <a:pt x="419" y="534"/>
                  <a:pt x="419" y="534"/>
                  <a:pt x="419" y="534"/>
                </a:cubicBezTo>
                <a:cubicBezTo>
                  <a:pt x="428" y="534"/>
                  <a:pt x="435" y="527"/>
                  <a:pt x="435" y="518"/>
                </a:cubicBezTo>
                <a:cubicBezTo>
                  <a:pt x="435" y="509"/>
                  <a:pt x="428" y="502"/>
                  <a:pt x="419" y="502"/>
                </a:cubicBezTo>
                <a:cubicBezTo>
                  <a:pt x="149" y="502"/>
                  <a:pt x="149" y="502"/>
                  <a:pt x="149" y="502"/>
                </a:cubicBezTo>
                <a:cubicBezTo>
                  <a:pt x="140" y="502"/>
                  <a:pt x="133" y="509"/>
                  <a:pt x="133" y="518"/>
                </a:cubicBezTo>
                <a:cubicBezTo>
                  <a:pt x="133" y="527"/>
                  <a:pt x="140" y="534"/>
                  <a:pt x="149" y="534"/>
                </a:cubicBezTo>
                <a:close/>
                <a:moveTo>
                  <a:pt x="149" y="421"/>
                </a:moveTo>
                <a:cubicBezTo>
                  <a:pt x="149" y="421"/>
                  <a:pt x="149" y="421"/>
                  <a:pt x="149" y="421"/>
                </a:cubicBezTo>
                <a:cubicBezTo>
                  <a:pt x="333" y="421"/>
                  <a:pt x="333" y="421"/>
                  <a:pt x="333" y="421"/>
                </a:cubicBezTo>
                <a:cubicBezTo>
                  <a:pt x="342" y="421"/>
                  <a:pt x="348" y="413"/>
                  <a:pt x="348" y="405"/>
                </a:cubicBezTo>
                <a:cubicBezTo>
                  <a:pt x="348" y="396"/>
                  <a:pt x="342" y="388"/>
                  <a:pt x="333" y="388"/>
                </a:cubicBezTo>
                <a:cubicBezTo>
                  <a:pt x="149" y="388"/>
                  <a:pt x="149" y="388"/>
                  <a:pt x="149" y="388"/>
                </a:cubicBezTo>
                <a:cubicBezTo>
                  <a:pt x="140" y="388"/>
                  <a:pt x="133" y="396"/>
                  <a:pt x="133" y="405"/>
                </a:cubicBezTo>
                <a:cubicBezTo>
                  <a:pt x="133" y="413"/>
                  <a:pt x="140" y="421"/>
                  <a:pt x="149" y="421"/>
                </a:cubicBezTo>
                <a:close/>
                <a:moveTo>
                  <a:pt x="149" y="307"/>
                </a:moveTo>
                <a:cubicBezTo>
                  <a:pt x="149" y="307"/>
                  <a:pt x="149" y="307"/>
                  <a:pt x="149" y="307"/>
                </a:cubicBezTo>
                <a:cubicBezTo>
                  <a:pt x="461" y="307"/>
                  <a:pt x="461" y="307"/>
                  <a:pt x="461" y="307"/>
                </a:cubicBezTo>
                <a:cubicBezTo>
                  <a:pt x="470" y="307"/>
                  <a:pt x="478" y="300"/>
                  <a:pt x="478" y="291"/>
                </a:cubicBezTo>
                <a:cubicBezTo>
                  <a:pt x="478" y="282"/>
                  <a:pt x="470" y="275"/>
                  <a:pt x="461" y="275"/>
                </a:cubicBezTo>
                <a:cubicBezTo>
                  <a:pt x="149" y="275"/>
                  <a:pt x="149" y="275"/>
                  <a:pt x="149" y="275"/>
                </a:cubicBezTo>
                <a:cubicBezTo>
                  <a:pt x="140" y="275"/>
                  <a:pt x="133" y="282"/>
                  <a:pt x="133" y="291"/>
                </a:cubicBezTo>
                <a:cubicBezTo>
                  <a:pt x="133" y="300"/>
                  <a:pt x="140" y="307"/>
                  <a:pt x="149" y="307"/>
                </a:cubicBezTo>
                <a:close/>
                <a:moveTo>
                  <a:pt x="374" y="53"/>
                </a:moveTo>
                <a:cubicBezTo>
                  <a:pt x="374" y="53"/>
                  <a:pt x="374" y="53"/>
                  <a:pt x="374" y="53"/>
                </a:cubicBezTo>
                <a:cubicBezTo>
                  <a:pt x="72" y="53"/>
                  <a:pt x="72" y="53"/>
                  <a:pt x="72" y="53"/>
                </a:cubicBezTo>
                <a:cubicBezTo>
                  <a:pt x="67" y="53"/>
                  <a:pt x="62" y="55"/>
                  <a:pt x="59" y="59"/>
                </a:cubicBezTo>
                <a:cubicBezTo>
                  <a:pt x="56" y="62"/>
                  <a:pt x="54" y="67"/>
                  <a:pt x="54" y="72"/>
                </a:cubicBezTo>
                <a:cubicBezTo>
                  <a:pt x="54" y="626"/>
                  <a:pt x="54" y="626"/>
                  <a:pt x="54" y="626"/>
                </a:cubicBezTo>
                <a:cubicBezTo>
                  <a:pt x="54" y="631"/>
                  <a:pt x="56" y="635"/>
                  <a:pt x="59" y="639"/>
                </a:cubicBezTo>
                <a:cubicBezTo>
                  <a:pt x="59" y="639"/>
                  <a:pt x="59" y="639"/>
                  <a:pt x="59" y="639"/>
                </a:cubicBezTo>
                <a:cubicBezTo>
                  <a:pt x="62" y="642"/>
                  <a:pt x="67" y="644"/>
                  <a:pt x="72" y="644"/>
                </a:cubicBezTo>
                <a:cubicBezTo>
                  <a:pt x="539" y="644"/>
                  <a:pt x="539" y="644"/>
                  <a:pt x="539" y="644"/>
                </a:cubicBezTo>
                <a:cubicBezTo>
                  <a:pt x="544" y="644"/>
                  <a:pt x="549" y="642"/>
                  <a:pt x="552" y="639"/>
                </a:cubicBezTo>
                <a:cubicBezTo>
                  <a:pt x="552" y="639"/>
                  <a:pt x="552" y="639"/>
                  <a:pt x="552" y="639"/>
                </a:cubicBezTo>
                <a:cubicBezTo>
                  <a:pt x="555" y="635"/>
                  <a:pt x="557" y="631"/>
                  <a:pt x="557" y="626"/>
                </a:cubicBezTo>
                <a:cubicBezTo>
                  <a:pt x="557" y="237"/>
                  <a:pt x="557" y="237"/>
                  <a:pt x="557" y="237"/>
                </a:cubicBezTo>
                <a:cubicBezTo>
                  <a:pt x="435" y="237"/>
                  <a:pt x="435" y="237"/>
                  <a:pt x="435" y="237"/>
                </a:cubicBezTo>
                <a:cubicBezTo>
                  <a:pt x="418" y="237"/>
                  <a:pt x="403" y="230"/>
                  <a:pt x="392" y="219"/>
                </a:cubicBezTo>
                <a:cubicBezTo>
                  <a:pt x="391" y="218"/>
                  <a:pt x="391" y="218"/>
                  <a:pt x="391" y="218"/>
                </a:cubicBezTo>
                <a:cubicBezTo>
                  <a:pt x="380" y="207"/>
                  <a:pt x="374" y="192"/>
                  <a:pt x="374" y="176"/>
                </a:cubicBezTo>
                <a:cubicBezTo>
                  <a:pt x="374" y="53"/>
                  <a:pt x="374" y="53"/>
                  <a:pt x="374" y="53"/>
                </a:cubicBezTo>
                <a:close/>
                <a:moveTo>
                  <a:pt x="530" y="205"/>
                </a:moveTo>
                <a:cubicBezTo>
                  <a:pt x="530" y="205"/>
                  <a:pt x="530" y="205"/>
                  <a:pt x="530" y="205"/>
                </a:cubicBezTo>
                <a:cubicBezTo>
                  <a:pt x="406" y="81"/>
                  <a:pt x="406" y="81"/>
                  <a:pt x="406" y="81"/>
                </a:cubicBezTo>
                <a:cubicBezTo>
                  <a:pt x="406" y="176"/>
                  <a:pt x="406" y="176"/>
                  <a:pt x="406" y="176"/>
                </a:cubicBezTo>
                <a:cubicBezTo>
                  <a:pt x="406" y="183"/>
                  <a:pt x="409" y="190"/>
                  <a:pt x="414" y="196"/>
                </a:cubicBezTo>
                <a:cubicBezTo>
                  <a:pt x="414" y="196"/>
                  <a:pt x="414" y="196"/>
                  <a:pt x="414" y="196"/>
                </a:cubicBezTo>
                <a:cubicBezTo>
                  <a:pt x="420" y="201"/>
                  <a:pt x="427" y="205"/>
                  <a:pt x="435" y="205"/>
                </a:cubicBezTo>
                <a:cubicBezTo>
                  <a:pt x="530" y="205"/>
                  <a:pt x="530" y="205"/>
                  <a:pt x="530" y="205"/>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100" name="Content Placeholder 2"/>
          <p:cNvSpPr txBox="1"/>
          <p:nvPr/>
        </p:nvSpPr>
        <p:spPr>
          <a:xfrm>
            <a:off x="1351280" y="4061460"/>
            <a:ext cx="4543425" cy="939800"/>
          </a:xfrm>
          <a:prstGeom prst="rect">
            <a:avLst/>
          </a:prstGeom>
          <a:noFill/>
          <a:ln w="9525">
            <a:noFill/>
          </a:ln>
        </p:spPr>
        <p:txBody>
          <a:bodyPr anchor="t"/>
          <a:p>
            <a:pPr algn="just" defTabSz="457200">
              <a:spcBef>
                <a:spcPct val="20000"/>
              </a:spcBef>
              <a:spcAft>
                <a:spcPts val="600"/>
              </a:spcAft>
              <a:buClr>
                <a:srgbClr val="2E75B6"/>
              </a:buClr>
              <a:buSzPct val="145000"/>
              <a:buFont typeface="Arial" panose="020B0604020202020204" pitchFamily="34" charset="0"/>
              <a:buNone/>
            </a:pPr>
            <a:r>
              <a:rPr lang="zh-CN" altLang="id-ID" sz="2400" b="1" dirty="0">
                <a:solidFill>
                  <a:srgbClr val="404040"/>
                </a:solidFill>
                <a:latin typeface="微软雅黑" panose="020B0503020204020204" charset="-122"/>
                <a:ea typeface="微软雅黑" panose="020B0503020204020204" charset="-122"/>
              </a:rPr>
              <a:t>Commit阶段</a:t>
            </a:r>
            <a:endParaRPr lang="zh-CN" altLang="en-US" sz="2000" b="1" dirty="0">
              <a:solidFill>
                <a:schemeClr val="tx1"/>
              </a:solidFill>
              <a:latin typeface="微软雅黑" panose="020B0503020204020204" charset="-122"/>
              <a:ea typeface="微软雅黑" panose="020B0503020204020204" charset="-122"/>
            </a:endParaRPr>
          </a:p>
          <a:p>
            <a:pPr algn="just" defTabSz="457200">
              <a:spcBef>
                <a:spcPct val="20000"/>
              </a:spcBef>
              <a:spcAft>
                <a:spcPts val="600"/>
              </a:spcAft>
              <a:buClr>
                <a:srgbClr val="2E75B6"/>
              </a:buClr>
              <a:buSzPct val="145000"/>
              <a:buFont typeface="Arial" panose="020B0604020202020204" pitchFamily="34" charset="0"/>
              <a:buNone/>
            </a:pPr>
            <a:r>
              <a:rPr lang="en-US" altLang="zh-CN" sz="1400" dirty="0">
                <a:solidFill>
                  <a:srgbClr val="595959"/>
                </a:solidFill>
                <a:latin typeface="微软雅黑" panose="020B0503020204020204" charset="-122"/>
                <a:ea typeface="微软雅黑" panose="020B0503020204020204" charset="-122"/>
              </a:rPr>
              <a:t>经过上一步，节点接受了消息后，就准备执行消息。在执行之前，每个节点会告知其他节点“自己将要执行什么请求”，并根据其他节点的回复，判断是否执行该请求。</a:t>
            </a:r>
            <a:endParaRPr lang="en-US" altLang="zh-CN" sz="1400" dirty="0">
              <a:solidFill>
                <a:srgbClr val="595959"/>
              </a:solidFill>
              <a:latin typeface="微软雅黑" panose="020B0503020204020204" charset="-122"/>
              <a:ea typeface="微软雅黑" panose="020B0503020204020204" charset="-122"/>
            </a:endParaRPr>
          </a:p>
        </p:txBody>
      </p:sp>
      <p:sp>
        <p:nvSpPr>
          <p:cNvPr id="104" name="原创设计师QQ598969553             _20"/>
          <p:cNvSpPr>
            <a:spLocks noEditPoints="1"/>
          </p:cNvSpPr>
          <p:nvPr/>
        </p:nvSpPr>
        <p:spPr bwMode="auto">
          <a:xfrm>
            <a:off x="7740079" y="2937270"/>
            <a:ext cx="210778" cy="223197"/>
          </a:xfrm>
          <a:custGeom>
            <a:avLst/>
            <a:gdLst>
              <a:gd name="T0" fmla="*/ 651 w 662"/>
              <a:gd name="T1" fmla="*/ 256 h 701"/>
              <a:gd name="T2" fmla="*/ 651 w 662"/>
              <a:gd name="T3" fmla="*/ 256 h 701"/>
              <a:gd name="T4" fmla="*/ 653 w 662"/>
              <a:gd name="T5" fmla="*/ 259 h 701"/>
              <a:gd name="T6" fmla="*/ 654 w 662"/>
              <a:gd name="T7" fmla="*/ 260 h 701"/>
              <a:gd name="T8" fmla="*/ 655 w 662"/>
              <a:gd name="T9" fmla="*/ 260 h 701"/>
              <a:gd name="T10" fmla="*/ 655 w 662"/>
              <a:gd name="T11" fmla="*/ 261 h 701"/>
              <a:gd name="T12" fmla="*/ 656 w 662"/>
              <a:gd name="T13" fmla="*/ 261 h 701"/>
              <a:gd name="T14" fmla="*/ 656 w 662"/>
              <a:gd name="T15" fmla="*/ 262 h 701"/>
              <a:gd name="T16" fmla="*/ 657 w 662"/>
              <a:gd name="T17" fmla="*/ 262 h 701"/>
              <a:gd name="T18" fmla="*/ 658 w 662"/>
              <a:gd name="T19" fmla="*/ 263 h 701"/>
              <a:gd name="T20" fmla="*/ 658 w 662"/>
              <a:gd name="T21" fmla="*/ 264 h 701"/>
              <a:gd name="T22" fmla="*/ 658 w 662"/>
              <a:gd name="T23" fmla="*/ 265 h 701"/>
              <a:gd name="T24" fmla="*/ 658 w 662"/>
              <a:gd name="T25" fmla="*/ 265 h 701"/>
              <a:gd name="T26" fmla="*/ 659 w 662"/>
              <a:gd name="T27" fmla="*/ 265 h 701"/>
              <a:gd name="T28" fmla="*/ 659 w 662"/>
              <a:gd name="T29" fmla="*/ 266 h 701"/>
              <a:gd name="T30" fmla="*/ 660 w 662"/>
              <a:gd name="T31" fmla="*/ 268 h 701"/>
              <a:gd name="T32" fmla="*/ 660 w 662"/>
              <a:gd name="T33" fmla="*/ 268 h 701"/>
              <a:gd name="T34" fmla="*/ 660 w 662"/>
              <a:gd name="T35" fmla="*/ 269 h 701"/>
              <a:gd name="T36" fmla="*/ 661 w 662"/>
              <a:gd name="T37" fmla="*/ 269 h 701"/>
              <a:gd name="T38" fmla="*/ 661 w 662"/>
              <a:gd name="T39" fmla="*/ 270 h 701"/>
              <a:gd name="T40" fmla="*/ 661 w 662"/>
              <a:gd name="T41" fmla="*/ 270 h 701"/>
              <a:gd name="T42" fmla="*/ 661 w 662"/>
              <a:gd name="T43" fmla="*/ 271 h 701"/>
              <a:gd name="T44" fmla="*/ 661 w 662"/>
              <a:gd name="T45" fmla="*/ 271 h 701"/>
              <a:gd name="T46" fmla="*/ 662 w 662"/>
              <a:gd name="T47" fmla="*/ 272 h 701"/>
              <a:gd name="T48" fmla="*/ 662 w 662"/>
              <a:gd name="T49" fmla="*/ 273 h 701"/>
              <a:gd name="T50" fmla="*/ 662 w 662"/>
              <a:gd name="T51" fmla="*/ 273 h 701"/>
              <a:gd name="T52" fmla="*/ 662 w 662"/>
              <a:gd name="T53" fmla="*/ 274 h 701"/>
              <a:gd name="T54" fmla="*/ 662 w 662"/>
              <a:gd name="T55" fmla="*/ 275 h 701"/>
              <a:gd name="T56" fmla="*/ 662 w 662"/>
              <a:gd name="T57" fmla="*/ 276 h 701"/>
              <a:gd name="T58" fmla="*/ 662 w 662"/>
              <a:gd name="T59" fmla="*/ 276 h 701"/>
              <a:gd name="T60" fmla="*/ 662 w 662"/>
              <a:gd name="T61" fmla="*/ 277 h 701"/>
              <a:gd name="T62" fmla="*/ 662 w 662"/>
              <a:gd name="T63" fmla="*/ 277 h 701"/>
              <a:gd name="T64" fmla="*/ 662 w 662"/>
              <a:gd name="T65" fmla="*/ 278 h 701"/>
              <a:gd name="T66" fmla="*/ 662 w 662"/>
              <a:gd name="T67" fmla="*/ 674 h 701"/>
              <a:gd name="T68" fmla="*/ 634 w 662"/>
              <a:gd name="T69" fmla="*/ 701 h 701"/>
              <a:gd name="T70" fmla="*/ 0 w 662"/>
              <a:gd name="T71" fmla="*/ 674 h 701"/>
              <a:gd name="T72" fmla="*/ 0 w 662"/>
              <a:gd name="T73" fmla="*/ 278 h 701"/>
              <a:gd name="T74" fmla="*/ 57 w 662"/>
              <a:gd name="T75" fmla="*/ 219 h 701"/>
              <a:gd name="T76" fmla="*/ 59 w 662"/>
              <a:gd name="T77" fmla="*/ 109 h 701"/>
              <a:gd name="T78" fmla="*/ 76 w 662"/>
              <a:gd name="T79" fmla="*/ 93 h 701"/>
              <a:gd name="T80" fmla="*/ 218 w 662"/>
              <a:gd name="T81" fmla="*/ 88 h 701"/>
              <a:gd name="T82" fmla="*/ 348 w 662"/>
              <a:gd name="T83" fmla="*/ 9 h 701"/>
              <a:gd name="T84" fmla="*/ 450 w 662"/>
              <a:gd name="T85" fmla="*/ 93 h 701"/>
              <a:gd name="T86" fmla="*/ 603 w 662"/>
              <a:gd name="T87" fmla="*/ 109 h 701"/>
              <a:gd name="T88" fmla="*/ 603 w 662"/>
              <a:gd name="T89" fmla="*/ 218 h 701"/>
              <a:gd name="T90" fmla="*/ 650 w 662"/>
              <a:gd name="T91" fmla="*/ 256 h 701"/>
              <a:gd name="T92" fmla="*/ 91 w 662"/>
              <a:gd name="T93" fmla="*/ 278 h 701"/>
              <a:gd name="T94" fmla="*/ 91 w 662"/>
              <a:gd name="T95" fmla="*/ 278 h 701"/>
              <a:gd name="T96" fmla="*/ 329 w 662"/>
              <a:gd name="T97" fmla="*/ 504 h 701"/>
              <a:gd name="T98" fmla="*/ 571 w 662"/>
              <a:gd name="T99" fmla="*/ 310 h 701"/>
              <a:gd name="T100" fmla="*/ 571 w 662"/>
              <a:gd name="T101" fmla="*/ 278 h 701"/>
              <a:gd name="T102" fmla="*/ 91 w 662"/>
              <a:gd name="T103" fmla="*/ 125 h 701"/>
              <a:gd name="T104" fmla="*/ 54 w 662"/>
              <a:gd name="T105" fmla="*/ 321 h 701"/>
              <a:gd name="T106" fmla="*/ 54 w 662"/>
              <a:gd name="T107" fmla="*/ 647 h 701"/>
              <a:gd name="T108" fmla="*/ 608 w 662"/>
              <a:gd name="T109" fmla="*/ 321 h 701"/>
              <a:gd name="T110" fmla="*/ 339 w 662"/>
              <a:gd name="T111" fmla="*/ 536 h 701"/>
              <a:gd name="T112" fmla="*/ 312 w 662"/>
              <a:gd name="T113" fmla="*/ 532 h 701"/>
              <a:gd name="T114" fmla="*/ 297 w 662"/>
              <a:gd name="T115" fmla="*/ 93 h 701"/>
              <a:gd name="T116" fmla="*/ 366 w 662"/>
              <a:gd name="T117" fmla="*/ 93 h 701"/>
              <a:gd name="T118" fmla="*/ 297 w 662"/>
              <a:gd name="T119" fmla="*/ 93 h 7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62" h="701">
                <a:moveTo>
                  <a:pt x="650" y="256"/>
                </a:moveTo>
                <a:cubicBezTo>
                  <a:pt x="651" y="256"/>
                  <a:pt x="651" y="256"/>
                  <a:pt x="651" y="256"/>
                </a:cubicBezTo>
                <a:cubicBezTo>
                  <a:pt x="651" y="256"/>
                  <a:pt x="651" y="256"/>
                  <a:pt x="651" y="256"/>
                </a:cubicBezTo>
                <a:cubicBezTo>
                  <a:pt x="651" y="256"/>
                  <a:pt x="651" y="256"/>
                  <a:pt x="651" y="256"/>
                </a:cubicBezTo>
                <a:cubicBezTo>
                  <a:pt x="652" y="257"/>
                  <a:pt x="652" y="257"/>
                  <a:pt x="653" y="258"/>
                </a:cubicBezTo>
                <a:cubicBezTo>
                  <a:pt x="653" y="259"/>
                  <a:pt x="653" y="259"/>
                  <a:pt x="653" y="259"/>
                </a:cubicBezTo>
                <a:cubicBezTo>
                  <a:pt x="654" y="260"/>
                  <a:pt x="654" y="260"/>
                  <a:pt x="654" y="260"/>
                </a:cubicBezTo>
                <a:cubicBezTo>
                  <a:pt x="654" y="260"/>
                  <a:pt x="654" y="260"/>
                  <a:pt x="654" y="260"/>
                </a:cubicBezTo>
                <a:cubicBezTo>
                  <a:pt x="655" y="260"/>
                  <a:pt x="655" y="260"/>
                  <a:pt x="655" y="260"/>
                </a:cubicBezTo>
                <a:cubicBezTo>
                  <a:pt x="655" y="260"/>
                  <a:pt x="655" y="260"/>
                  <a:pt x="655" y="260"/>
                </a:cubicBezTo>
                <a:cubicBezTo>
                  <a:pt x="655" y="261"/>
                  <a:pt x="655" y="261"/>
                  <a:pt x="655" y="261"/>
                </a:cubicBezTo>
                <a:cubicBezTo>
                  <a:pt x="655" y="261"/>
                  <a:pt x="655" y="261"/>
                  <a:pt x="655" y="261"/>
                </a:cubicBezTo>
                <a:cubicBezTo>
                  <a:pt x="656" y="261"/>
                  <a:pt x="656" y="261"/>
                  <a:pt x="656" y="261"/>
                </a:cubicBezTo>
                <a:cubicBezTo>
                  <a:pt x="656" y="261"/>
                  <a:pt x="656" y="261"/>
                  <a:pt x="656" y="261"/>
                </a:cubicBezTo>
                <a:cubicBezTo>
                  <a:pt x="656" y="261"/>
                  <a:pt x="656" y="261"/>
                  <a:pt x="656" y="261"/>
                </a:cubicBezTo>
                <a:cubicBezTo>
                  <a:pt x="656" y="262"/>
                  <a:pt x="656" y="262"/>
                  <a:pt x="656" y="262"/>
                </a:cubicBezTo>
                <a:cubicBezTo>
                  <a:pt x="657" y="262"/>
                  <a:pt x="657" y="262"/>
                  <a:pt x="657" y="262"/>
                </a:cubicBezTo>
                <a:cubicBezTo>
                  <a:pt x="657" y="262"/>
                  <a:pt x="657" y="262"/>
                  <a:pt x="657" y="262"/>
                </a:cubicBezTo>
                <a:cubicBezTo>
                  <a:pt x="657" y="263"/>
                  <a:pt x="657" y="263"/>
                  <a:pt x="657" y="263"/>
                </a:cubicBezTo>
                <a:cubicBezTo>
                  <a:pt x="658" y="263"/>
                  <a:pt x="658" y="263"/>
                  <a:pt x="658" y="263"/>
                </a:cubicBezTo>
                <a:cubicBezTo>
                  <a:pt x="658" y="264"/>
                  <a:pt x="658" y="264"/>
                  <a:pt x="658" y="264"/>
                </a:cubicBezTo>
                <a:cubicBezTo>
                  <a:pt x="658" y="264"/>
                  <a:pt x="658" y="264"/>
                  <a:pt x="658" y="264"/>
                </a:cubicBezTo>
                <a:cubicBezTo>
                  <a:pt x="658" y="264"/>
                  <a:pt x="658" y="264"/>
                  <a:pt x="658" y="264"/>
                </a:cubicBezTo>
                <a:cubicBezTo>
                  <a:pt x="658" y="265"/>
                  <a:pt x="658" y="265"/>
                  <a:pt x="658" y="265"/>
                </a:cubicBezTo>
                <a:cubicBezTo>
                  <a:pt x="658" y="265"/>
                  <a:pt x="658" y="265"/>
                  <a:pt x="658" y="265"/>
                </a:cubicBezTo>
                <a:cubicBezTo>
                  <a:pt x="658" y="265"/>
                  <a:pt x="658" y="265"/>
                  <a:pt x="658" y="265"/>
                </a:cubicBezTo>
                <a:cubicBezTo>
                  <a:pt x="659" y="265"/>
                  <a:pt x="659" y="265"/>
                  <a:pt x="659" y="265"/>
                </a:cubicBezTo>
                <a:cubicBezTo>
                  <a:pt x="659" y="265"/>
                  <a:pt x="659" y="265"/>
                  <a:pt x="659" y="265"/>
                </a:cubicBezTo>
                <a:cubicBezTo>
                  <a:pt x="659" y="266"/>
                  <a:pt x="659" y="266"/>
                  <a:pt x="659" y="266"/>
                </a:cubicBezTo>
                <a:cubicBezTo>
                  <a:pt x="659" y="266"/>
                  <a:pt x="659" y="266"/>
                  <a:pt x="659" y="266"/>
                </a:cubicBezTo>
                <a:cubicBezTo>
                  <a:pt x="660" y="268"/>
                  <a:pt x="660" y="268"/>
                  <a:pt x="660" y="268"/>
                </a:cubicBezTo>
                <a:cubicBezTo>
                  <a:pt x="660" y="268"/>
                  <a:pt x="660" y="268"/>
                  <a:pt x="660" y="268"/>
                </a:cubicBezTo>
                <a:cubicBezTo>
                  <a:pt x="660" y="268"/>
                  <a:pt x="660" y="268"/>
                  <a:pt x="660" y="268"/>
                </a:cubicBezTo>
                <a:cubicBezTo>
                  <a:pt x="660" y="268"/>
                  <a:pt x="660" y="268"/>
                  <a:pt x="660" y="268"/>
                </a:cubicBezTo>
                <a:cubicBezTo>
                  <a:pt x="660" y="269"/>
                  <a:pt x="660" y="269"/>
                  <a:pt x="660" y="269"/>
                </a:cubicBezTo>
                <a:cubicBezTo>
                  <a:pt x="660" y="269"/>
                  <a:pt x="660" y="269"/>
                  <a:pt x="660" y="269"/>
                </a:cubicBezTo>
                <a:cubicBezTo>
                  <a:pt x="660" y="269"/>
                  <a:pt x="660" y="269"/>
                  <a:pt x="660" y="269"/>
                </a:cubicBezTo>
                <a:cubicBezTo>
                  <a:pt x="661" y="269"/>
                  <a:pt x="661" y="269"/>
                  <a:pt x="661" y="269"/>
                </a:cubicBezTo>
                <a:cubicBezTo>
                  <a:pt x="661" y="269"/>
                  <a:pt x="661" y="269"/>
                  <a:pt x="661" y="269"/>
                </a:cubicBezTo>
                <a:cubicBezTo>
                  <a:pt x="661" y="270"/>
                  <a:pt x="661" y="270"/>
                  <a:pt x="661" y="270"/>
                </a:cubicBezTo>
                <a:cubicBezTo>
                  <a:pt x="661" y="270"/>
                  <a:pt x="661" y="270"/>
                  <a:pt x="661" y="270"/>
                </a:cubicBezTo>
                <a:cubicBezTo>
                  <a:pt x="661" y="270"/>
                  <a:pt x="661" y="270"/>
                  <a:pt x="661" y="270"/>
                </a:cubicBezTo>
                <a:cubicBezTo>
                  <a:pt x="661" y="270"/>
                  <a:pt x="661" y="270"/>
                  <a:pt x="661" y="270"/>
                </a:cubicBezTo>
                <a:cubicBezTo>
                  <a:pt x="661" y="271"/>
                  <a:pt x="661" y="271"/>
                  <a:pt x="661" y="271"/>
                </a:cubicBezTo>
                <a:cubicBezTo>
                  <a:pt x="661" y="271"/>
                  <a:pt x="661" y="271"/>
                  <a:pt x="661" y="271"/>
                </a:cubicBezTo>
                <a:cubicBezTo>
                  <a:pt x="661" y="271"/>
                  <a:pt x="661" y="271"/>
                  <a:pt x="661" y="271"/>
                </a:cubicBezTo>
                <a:cubicBezTo>
                  <a:pt x="662" y="272"/>
                  <a:pt x="662" y="272"/>
                  <a:pt x="662" y="272"/>
                </a:cubicBezTo>
                <a:cubicBezTo>
                  <a:pt x="662" y="272"/>
                  <a:pt x="662" y="272"/>
                  <a:pt x="662" y="272"/>
                </a:cubicBezTo>
                <a:cubicBezTo>
                  <a:pt x="662" y="273"/>
                  <a:pt x="662" y="273"/>
                  <a:pt x="662" y="273"/>
                </a:cubicBezTo>
                <a:cubicBezTo>
                  <a:pt x="662" y="273"/>
                  <a:pt x="662" y="273"/>
                  <a:pt x="662" y="273"/>
                </a:cubicBezTo>
                <a:cubicBezTo>
                  <a:pt x="662" y="273"/>
                  <a:pt x="662" y="273"/>
                  <a:pt x="662" y="273"/>
                </a:cubicBezTo>
                <a:cubicBezTo>
                  <a:pt x="662" y="273"/>
                  <a:pt x="662" y="273"/>
                  <a:pt x="662" y="273"/>
                </a:cubicBezTo>
                <a:cubicBezTo>
                  <a:pt x="662" y="274"/>
                  <a:pt x="662" y="274"/>
                  <a:pt x="662" y="274"/>
                </a:cubicBezTo>
                <a:cubicBezTo>
                  <a:pt x="662" y="274"/>
                  <a:pt x="662" y="274"/>
                  <a:pt x="662" y="274"/>
                </a:cubicBezTo>
                <a:cubicBezTo>
                  <a:pt x="662" y="274"/>
                  <a:pt x="662" y="274"/>
                  <a:pt x="662" y="274"/>
                </a:cubicBezTo>
                <a:cubicBezTo>
                  <a:pt x="662" y="275"/>
                  <a:pt x="662" y="275"/>
                  <a:pt x="662" y="275"/>
                </a:cubicBezTo>
                <a:cubicBezTo>
                  <a:pt x="662" y="275"/>
                  <a:pt x="662" y="275"/>
                  <a:pt x="662" y="275"/>
                </a:cubicBezTo>
                <a:cubicBezTo>
                  <a:pt x="662" y="276"/>
                  <a:pt x="662" y="276"/>
                  <a:pt x="662" y="276"/>
                </a:cubicBezTo>
                <a:cubicBezTo>
                  <a:pt x="662" y="276"/>
                  <a:pt x="662" y="276"/>
                  <a:pt x="662" y="276"/>
                </a:cubicBezTo>
                <a:cubicBezTo>
                  <a:pt x="662" y="276"/>
                  <a:pt x="662" y="276"/>
                  <a:pt x="662" y="276"/>
                </a:cubicBezTo>
                <a:cubicBezTo>
                  <a:pt x="662" y="277"/>
                  <a:pt x="662" y="277"/>
                  <a:pt x="662" y="277"/>
                </a:cubicBezTo>
                <a:cubicBezTo>
                  <a:pt x="662" y="277"/>
                  <a:pt x="662" y="277"/>
                  <a:pt x="662" y="277"/>
                </a:cubicBezTo>
                <a:cubicBezTo>
                  <a:pt x="662" y="277"/>
                  <a:pt x="662" y="277"/>
                  <a:pt x="662" y="277"/>
                </a:cubicBezTo>
                <a:cubicBezTo>
                  <a:pt x="662" y="277"/>
                  <a:pt x="662" y="277"/>
                  <a:pt x="662" y="277"/>
                </a:cubicBezTo>
                <a:cubicBezTo>
                  <a:pt x="662" y="278"/>
                  <a:pt x="662" y="278"/>
                  <a:pt x="662" y="278"/>
                </a:cubicBezTo>
                <a:cubicBezTo>
                  <a:pt x="662" y="278"/>
                  <a:pt x="662" y="278"/>
                  <a:pt x="662" y="278"/>
                </a:cubicBezTo>
                <a:cubicBezTo>
                  <a:pt x="662" y="279"/>
                  <a:pt x="662" y="279"/>
                  <a:pt x="662" y="279"/>
                </a:cubicBezTo>
                <a:cubicBezTo>
                  <a:pt x="662" y="674"/>
                  <a:pt x="662" y="674"/>
                  <a:pt x="662" y="674"/>
                </a:cubicBezTo>
                <a:cubicBezTo>
                  <a:pt x="662" y="689"/>
                  <a:pt x="650" y="701"/>
                  <a:pt x="635" y="701"/>
                </a:cubicBezTo>
                <a:cubicBezTo>
                  <a:pt x="634" y="701"/>
                  <a:pt x="634" y="701"/>
                  <a:pt x="634" y="701"/>
                </a:cubicBezTo>
                <a:cubicBezTo>
                  <a:pt x="27" y="701"/>
                  <a:pt x="27" y="701"/>
                  <a:pt x="27" y="701"/>
                </a:cubicBezTo>
                <a:cubicBezTo>
                  <a:pt x="13" y="701"/>
                  <a:pt x="0" y="689"/>
                  <a:pt x="0" y="674"/>
                </a:cubicBezTo>
                <a:cubicBezTo>
                  <a:pt x="0" y="673"/>
                  <a:pt x="0" y="673"/>
                  <a:pt x="0" y="673"/>
                </a:cubicBezTo>
                <a:cubicBezTo>
                  <a:pt x="0" y="278"/>
                  <a:pt x="0" y="278"/>
                  <a:pt x="0" y="278"/>
                </a:cubicBezTo>
                <a:cubicBezTo>
                  <a:pt x="0" y="269"/>
                  <a:pt x="5" y="261"/>
                  <a:pt x="12" y="256"/>
                </a:cubicBezTo>
                <a:cubicBezTo>
                  <a:pt x="57" y="219"/>
                  <a:pt x="57" y="219"/>
                  <a:pt x="57" y="219"/>
                </a:cubicBezTo>
                <a:cubicBezTo>
                  <a:pt x="58" y="219"/>
                  <a:pt x="59" y="218"/>
                  <a:pt x="59" y="217"/>
                </a:cubicBezTo>
                <a:cubicBezTo>
                  <a:pt x="59" y="109"/>
                  <a:pt x="59" y="109"/>
                  <a:pt x="59" y="109"/>
                </a:cubicBezTo>
                <a:cubicBezTo>
                  <a:pt x="59" y="100"/>
                  <a:pt x="67" y="93"/>
                  <a:pt x="76" y="93"/>
                </a:cubicBezTo>
                <a:cubicBezTo>
                  <a:pt x="76" y="93"/>
                  <a:pt x="76" y="93"/>
                  <a:pt x="76" y="93"/>
                </a:cubicBezTo>
                <a:cubicBezTo>
                  <a:pt x="213" y="93"/>
                  <a:pt x="213" y="93"/>
                  <a:pt x="213" y="93"/>
                </a:cubicBezTo>
                <a:cubicBezTo>
                  <a:pt x="214" y="91"/>
                  <a:pt x="216" y="90"/>
                  <a:pt x="218" y="88"/>
                </a:cubicBezTo>
                <a:cubicBezTo>
                  <a:pt x="314" y="9"/>
                  <a:pt x="314" y="9"/>
                  <a:pt x="314" y="9"/>
                </a:cubicBezTo>
                <a:cubicBezTo>
                  <a:pt x="324" y="1"/>
                  <a:pt x="338" y="0"/>
                  <a:pt x="348" y="9"/>
                </a:cubicBezTo>
                <a:cubicBezTo>
                  <a:pt x="445" y="88"/>
                  <a:pt x="445" y="88"/>
                  <a:pt x="445" y="88"/>
                </a:cubicBezTo>
                <a:cubicBezTo>
                  <a:pt x="447" y="90"/>
                  <a:pt x="448" y="91"/>
                  <a:pt x="450" y="93"/>
                </a:cubicBezTo>
                <a:cubicBezTo>
                  <a:pt x="587" y="93"/>
                  <a:pt x="587" y="93"/>
                  <a:pt x="587" y="93"/>
                </a:cubicBezTo>
                <a:cubicBezTo>
                  <a:pt x="596" y="93"/>
                  <a:pt x="603" y="100"/>
                  <a:pt x="603" y="109"/>
                </a:cubicBezTo>
                <a:cubicBezTo>
                  <a:pt x="603" y="109"/>
                  <a:pt x="603" y="109"/>
                  <a:pt x="603" y="109"/>
                </a:cubicBezTo>
                <a:cubicBezTo>
                  <a:pt x="603" y="218"/>
                  <a:pt x="603" y="218"/>
                  <a:pt x="603" y="218"/>
                </a:cubicBezTo>
                <a:cubicBezTo>
                  <a:pt x="604" y="218"/>
                  <a:pt x="604" y="218"/>
                  <a:pt x="604" y="218"/>
                </a:cubicBezTo>
                <a:cubicBezTo>
                  <a:pt x="650" y="256"/>
                  <a:pt x="650" y="256"/>
                  <a:pt x="650" y="256"/>
                </a:cubicBezTo>
                <a:close/>
                <a:moveTo>
                  <a:pt x="91" y="278"/>
                </a:moveTo>
                <a:cubicBezTo>
                  <a:pt x="91" y="278"/>
                  <a:pt x="91" y="278"/>
                  <a:pt x="91" y="278"/>
                </a:cubicBezTo>
                <a:cubicBezTo>
                  <a:pt x="91" y="278"/>
                  <a:pt x="91" y="278"/>
                  <a:pt x="91" y="278"/>
                </a:cubicBezTo>
                <a:cubicBezTo>
                  <a:pt x="91" y="278"/>
                  <a:pt x="91" y="278"/>
                  <a:pt x="91" y="278"/>
                </a:cubicBezTo>
                <a:cubicBezTo>
                  <a:pt x="91" y="310"/>
                  <a:pt x="91" y="310"/>
                  <a:pt x="91" y="310"/>
                </a:cubicBezTo>
                <a:cubicBezTo>
                  <a:pt x="329" y="504"/>
                  <a:pt x="329" y="504"/>
                  <a:pt x="329" y="504"/>
                </a:cubicBezTo>
                <a:cubicBezTo>
                  <a:pt x="333" y="504"/>
                  <a:pt x="333" y="504"/>
                  <a:pt x="333" y="504"/>
                </a:cubicBezTo>
                <a:cubicBezTo>
                  <a:pt x="571" y="310"/>
                  <a:pt x="571" y="310"/>
                  <a:pt x="571" y="310"/>
                </a:cubicBezTo>
                <a:cubicBezTo>
                  <a:pt x="571" y="278"/>
                  <a:pt x="571" y="278"/>
                  <a:pt x="571" y="278"/>
                </a:cubicBezTo>
                <a:cubicBezTo>
                  <a:pt x="571" y="278"/>
                  <a:pt x="571" y="278"/>
                  <a:pt x="571" y="278"/>
                </a:cubicBezTo>
                <a:cubicBezTo>
                  <a:pt x="571" y="125"/>
                  <a:pt x="571" y="125"/>
                  <a:pt x="571" y="125"/>
                </a:cubicBezTo>
                <a:cubicBezTo>
                  <a:pt x="91" y="125"/>
                  <a:pt x="91" y="125"/>
                  <a:pt x="91" y="125"/>
                </a:cubicBezTo>
                <a:cubicBezTo>
                  <a:pt x="91" y="278"/>
                  <a:pt x="91" y="278"/>
                  <a:pt x="91" y="278"/>
                </a:cubicBezTo>
                <a:close/>
                <a:moveTo>
                  <a:pt x="54" y="321"/>
                </a:moveTo>
                <a:cubicBezTo>
                  <a:pt x="54" y="321"/>
                  <a:pt x="54" y="321"/>
                  <a:pt x="54" y="321"/>
                </a:cubicBezTo>
                <a:cubicBezTo>
                  <a:pt x="54" y="647"/>
                  <a:pt x="54" y="647"/>
                  <a:pt x="54" y="647"/>
                </a:cubicBezTo>
                <a:cubicBezTo>
                  <a:pt x="608" y="647"/>
                  <a:pt x="608" y="647"/>
                  <a:pt x="608" y="647"/>
                </a:cubicBezTo>
                <a:cubicBezTo>
                  <a:pt x="608" y="321"/>
                  <a:pt x="608" y="321"/>
                  <a:pt x="608" y="321"/>
                </a:cubicBezTo>
                <a:cubicBezTo>
                  <a:pt x="522" y="391"/>
                  <a:pt x="436" y="462"/>
                  <a:pt x="349" y="533"/>
                </a:cubicBezTo>
                <a:cubicBezTo>
                  <a:pt x="347" y="535"/>
                  <a:pt x="343" y="536"/>
                  <a:pt x="339" y="536"/>
                </a:cubicBezTo>
                <a:cubicBezTo>
                  <a:pt x="323" y="536"/>
                  <a:pt x="323" y="536"/>
                  <a:pt x="323" y="536"/>
                </a:cubicBezTo>
                <a:cubicBezTo>
                  <a:pt x="319" y="536"/>
                  <a:pt x="315" y="535"/>
                  <a:pt x="312" y="532"/>
                </a:cubicBezTo>
                <a:cubicBezTo>
                  <a:pt x="226" y="462"/>
                  <a:pt x="140" y="391"/>
                  <a:pt x="54" y="321"/>
                </a:cubicBezTo>
                <a:close/>
                <a:moveTo>
                  <a:pt x="297" y="93"/>
                </a:moveTo>
                <a:cubicBezTo>
                  <a:pt x="297" y="93"/>
                  <a:pt x="297" y="93"/>
                  <a:pt x="297" y="93"/>
                </a:cubicBezTo>
                <a:cubicBezTo>
                  <a:pt x="366" y="93"/>
                  <a:pt x="366" y="93"/>
                  <a:pt x="366" y="93"/>
                </a:cubicBezTo>
                <a:cubicBezTo>
                  <a:pt x="331" y="64"/>
                  <a:pt x="331" y="64"/>
                  <a:pt x="331" y="64"/>
                </a:cubicBezTo>
                <a:cubicBezTo>
                  <a:pt x="297" y="93"/>
                  <a:pt x="297" y="93"/>
                  <a:pt x="297" y="93"/>
                </a:cubicBezTo>
                <a:close/>
              </a:path>
            </a:pathLst>
          </a:custGeom>
          <a:solidFill>
            <a:schemeClr val="bg1">
              <a:lumMod val="50000"/>
            </a:schemeClr>
          </a:solidFill>
          <a:ln>
            <a:noFill/>
          </a:ln>
        </p:spPr>
        <p:txBody>
          <a:bodyPr vert="horz" wrap="square" lIns="91440" tIns="45720" rIns="91440" bIns="45720" numCol="1" anchor="t" anchorCtr="0" compatLnSpc="1"/>
          <a:p>
            <a:endParaRPr lang="zh-CN" altLang="en-US"/>
          </a:p>
        </p:txBody>
      </p:sp>
      <p:sp>
        <p:nvSpPr>
          <p:cNvPr id="105" name="原创设计师QQ598969553             _20"/>
          <p:cNvSpPr>
            <a:spLocks noEditPoints="1"/>
          </p:cNvSpPr>
          <p:nvPr/>
        </p:nvSpPr>
        <p:spPr bwMode="auto">
          <a:xfrm>
            <a:off x="6329744" y="3001405"/>
            <a:ext cx="210778" cy="223197"/>
          </a:xfrm>
          <a:custGeom>
            <a:avLst/>
            <a:gdLst>
              <a:gd name="T0" fmla="*/ 651 w 662"/>
              <a:gd name="T1" fmla="*/ 256 h 701"/>
              <a:gd name="T2" fmla="*/ 651 w 662"/>
              <a:gd name="T3" fmla="*/ 256 h 701"/>
              <a:gd name="T4" fmla="*/ 653 w 662"/>
              <a:gd name="T5" fmla="*/ 259 h 701"/>
              <a:gd name="T6" fmla="*/ 654 w 662"/>
              <a:gd name="T7" fmla="*/ 260 h 701"/>
              <a:gd name="T8" fmla="*/ 655 w 662"/>
              <a:gd name="T9" fmla="*/ 260 h 701"/>
              <a:gd name="T10" fmla="*/ 655 w 662"/>
              <a:gd name="T11" fmla="*/ 261 h 701"/>
              <a:gd name="T12" fmla="*/ 656 w 662"/>
              <a:gd name="T13" fmla="*/ 261 h 701"/>
              <a:gd name="T14" fmla="*/ 656 w 662"/>
              <a:gd name="T15" fmla="*/ 262 h 701"/>
              <a:gd name="T16" fmla="*/ 657 w 662"/>
              <a:gd name="T17" fmla="*/ 262 h 701"/>
              <a:gd name="T18" fmla="*/ 658 w 662"/>
              <a:gd name="T19" fmla="*/ 263 h 701"/>
              <a:gd name="T20" fmla="*/ 658 w 662"/>
              <a:gd name="T21" fmla="*/ 264 h 701"/>
              <a:gd name="T22" fmla="*/ 658 w 662"/>
              <a:gd name="T23" fmla="*/ 265 h 701"/>
              <a:gd name="T24" fmla="*/ 658 w 662"/>
              <a:gd name="T25" fmla="*/ 265 h 701"/>
              <a:gd name="T26" fmla="*/ 659 w 662"/>
              <a:gd name="T27" fmla="*/ 265 h 701"/>
              <a:gd name="T28" fmla="*/ 659 w 662"/>
              <a:gd name="T29" fmla="*/ 266 h 701"/>
              <a:gd name="T30" fmla="*/ 660 w 662"/>
              <a:gd name="T31" fmla="*/ 268 h 701"/>
              <a:gd name="T32" fmla="*/ 660 w 662"/>
              <a:gd name="T33" fmla="*/ 268 h 701"/>
              <a:gd name="T34" fmla="*/ 660 w 662"/>
              <a:gd name="T35" fmla="*/ 269 h 701"/>
              <a:gd name="T36" fmla="*/ 661 w 662"/>
              <a:gd name="T37" fmla="*/ 269 h 701"/>
              <a:gd name="T38" fmla="*/ 661 w 662"/>
              <a:gd name="T39" fmla="*/ 270 h 701"/>
              <a:gd name="T40" fmla="*/ 661 w 662"/>
              <a:gd name="T41" fmla="*/ 270 h 701"/>
              <a:gd name="T42" fmla="*/ 661 w 662"/>
              <a:gd name="T43" fmla="*/ 271 h 701"/>
              <a:gd name="T44" fmla="*/ 661 w 662"/>
              <a:gd name="T45" fmla="*/ 271 h 701"/>
              <a:gd name="T46" fmla="*/ 662 w 662"/>
              <a:gd name="T47" fmla="*/ 272 h 701"/>
              <a:gd name="T48" fmla="*/ 662 w 662"/>
              <a:gd name="T49" fmla="*/ 273 h 701"/>
              <a:gd name="T50" fmla="*/ 662 w 662"/>
              <a:gd name="T51" fmla="*/ 273 h 701"/>
              <a:gd name="T52" fmla="*/ 662 w 662"/>
              <a:gd name="T53" fmla="*/ 274 h 701"/>
              <a:gd name="T54" fmla="*/ 662 w 662"/>
              <a:gd name="T55" fmla="*/ 275 h 701"/>
              <a:gd name="T56" fmla="*/ 662 w 662"/>
              <a:gd name="T57" fmla="*/ 276 h 701"/>
              <a:gd name="T58" fmla="*/ 662 w 662"/>
              <a:gd name="T59" fmla="*/ 276 h 701"/>
              <a:gd name="T60" fmla="*/ 662 w 662"/>
              <a:gd name="T61" fmla="*/ 277 h 701"/>
              <a:gd name="T62" fmla="*/ 662 w 662"/>
              <a:gd name="T63" fmla="*/ 277 h 701"/>
              <a:gd name="T64" fmla="*/ 662 w 662"/>
              <a:gd name="T65" fmla="*/ 278 h 701"/>
              <a:gd name="T66" fmla="*/ 662 w 662"/>
              <a:gd name="T67" fmla="*/ 674 h 701"/>
              <a:gd name="T68" fmla="*/ 634 w 662"/>
              <a:gd name="T69" fmla="*/ 701 h 701"/>
              <a:gd name="T70" fmla="*/ 0 w 662"/>
              <a:gd name="T71" fmla="*/ 674 h 701"/>
              <a:gd name="T72" fmla="*/ 0 w 662"/>
              <a:gd name="T73" fmla="*/ 278 h 701"/>
              <a:gd name="T74" fmla="*/ 57 w 662"/>
              <a:gd name="T75" fmla="*/ 219 h 701"/>
              <a:gd name="T76" fmla="*/ 59 w 662"/>
              <a:gd name="T77" fmla="*/ 109 h 701"/>
              <a:gd name="T78" fmla="*/ 76 w 662"/>
              <a:gd name="T79" fmla="*/ 93 h 701"/>
              <a:gd name="T80" fmla="*/ 218 w 662"/>
              <a:gd name="T81" fmla="*/ 88 h 701"/>
              <a:gd name="T82" fmla="*/ 348 w 662"/>
              <a:gd name="T83" fmla="*/ 9 h 701"/>
              <a:gd name="T84" fmla="*/ 450 w 662"/>
              <a:gd name="T85" fmla="*/ 93 h 701"/>
              <a:gd name="T86" fmla="*/ 603 w 662"/>
              <a:gd name="T87" fmla="*/ 109 h 701"/>
              <a:gd name="T88" fmla="*/ 603 w 662"/>
              <a:gd name="T89" fmla="*/ 218 h 701"/>
              <a:gd name="T90" fmla="*/ 650 w 662"/>
              <a:gd name="T91" fmla="*/ 256 h 701"/>
              <a:gd name="T92" fmla="*/ 91 w 662"/>
              <a:gd name="T93" fmla="*/ 278 h 701"/>
              <a:gd name="T94" fmla="*/ 91 w 662"/>
              <a:gd name="T95" fmla="*/ 278 h 701"/>
              <a:gd name="T96" fmla="*/ 329 w 662"/>
              <a:gd name="T97" fmla="*/ 504 h 701"/>
              <a:gd name="T98" fmla="*/ 571 w 662"/>
              <a:gd name="T99" fmla="*/ 310 h 701"/>
              <a:gd name="T100" fmla="*/ 571 w 662"/>
              <a:gd name="T101" fmla="*/ 278 h 701"/>
              <a:gd name="T102" fmla="*/ 91 w 662"/>
              <a:gd name="T103" fmla="*/ 125 h 701"/>
              <a:gd name="T104" fmla="*/ 54 w 662"/>
              <a:gd name="T105" fmla="*/ 321 h 701"/>
              <a:gd name="T106" fmla="*/ 54 w 662"/>
              <a:gd name="T107" fmla="*/ 647 h 701"/>
              <a:gd name="T108" fmla="*/ 608 w 662"/>
              <a:gd name="T109" fmla="*/ 321 h 701"/>
              <a:gd name="T110" fmla="*/ 339 w 662"/>
              <a:gd name="T111" fmla="*/ 536 h 701"/>
              <a:gd name="T112" fmla="*/ 312 w 662"/>
              <a:gd name="T113" fmla="*/ 532 h 701"/>
              <a:gd name="T114" fmla="*/ 297 w 662"/>
              <a:gd name="T115" fmla="*/ 93 h 701"/>
              <a:gd name="T116" fmla="*/ 366 w 662"/>
              <a:gd name="T117" fmla="*/ 93 h 701"/>
              <a:gd name="T118" fmla="*/ 297 w 662"/>
              <a:gd name="T119" fmla="*/ 93 h 7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62" h="701">
                <a:moveTo>
                  <a:pt x="650" y="256"/>
                </a:moveTo>
                <a:cubicBezTo>
                  <a:pt x="651" y="256"/>
                  <a:pt x="651" y="256"/>
                  <a:pt x="651" y="256"/>
                </a:cubicBezTo>
                <a:cubicBezTo>
                  <a:pt x="651" y="256"/>
                  <a:pt x="651" y="256"/>
                  <a:pt x="651" y="256"/>
                </a:cubicBezTo>
                <a:cubicBezTo>
                  <a:pt x="651" y="256"/>
                  <a:pt x="651" y="256"/>
                  <a:pt x="651" y="256"/>
                </a:cubicBezTo>
                <a:cubicBezTo>
                  <a:pt x="652" y="257"/>
                  <a:pt x="652" y="257"/>
                  <a:pt x="653" y="258"/>
                </a:cubicBezTo>
                <a:cubicBezTo>
                  <a:pt x="653" y="259"/>
                  <a:pt x="653" y="259"/>
                  <a:pt x="653" y="259"/>
                </a:cubicBezTo>
                <a:cubicBezTo>
                  <a:pt x="654" y="260"/>
                  <a:pt x="654" y="260"/>
                  <a:pt x="654" y="260"/>
                </a:cubicBezTo>
                <a:cubicBezTo>
                  <a:pt x="654" y="260"/>
                  <a:pt x="654" y="260"/>
                  <a:pt x="654" y="260"/>
                </a:cubicBezTo>
                <a:cubicBezTo>
                  <a:pt x="655" y="260"/>
                  <a:pt x="655" y="260"/>
                  <a:pt x="655" y="260"/>
                </a:cubicBezTo>
                <a:cubicBezTo>
                  <a:pt x="655" y="260"/>
                  <a:pt x="655" y="260"/>
                  <a:pt x="655" y="260"/>
                </a:cubicBezTo>
                <a:cubicBezTo>
                  <a:pt x="655" y="261"/>
                  <a:pt x="655" y="261"/>
                  <a:pt x="655" y="261"/>
                </a:cubicBezTo>
                <a:cubicBezTo>
                  <a:pt x="655" y="261"/>
                  <a:pt x="655" y="261"/>
                  <a:pt x="655" y="261"/>
                </a:cubicBezTo>
                <a:cubicBezTo>
                  <a:pt x="656" y="261"/>
                  <a:pt x="656" y="261"/>
                  <a:pt x="656" y="261"/>
                </a:cubicBezTo>
                <a:cubicBezTo>
                  <a:pt x="656" y="261"/>
                  <a:pt x="656" y="261"/>
                  <a:pt x="656" y="261"/>
                </a:cubicBezTo>
                <a:cubicBezTo>
                  <a:pt x="656" y="261"/>
                  <a:pt x="656" y="261"/>
                  <a:pt x="656" y="261"/>
                </a:cubicBezTo>
                <a:cubicBezTo>
                  <a:pt x="656" y="262"/>
                  <a:pt x="656" y="262"/>
                  <a:pt x="656" y="262"/>
                </a:cubicBezTo>
                <a:cubicBezTo>
                  <a:pt x="657" y="262"/>
                  <a:pt x="657" y="262"/>
                  <a:pt x="657" y="262"/>
                </a:cubicBezTo>
                <a:cubicBezTo>
                  <a:pt x="657" y="262"/>
                  <a:pt x="657" y="262"/>
                  <a:pt x="657" y="262"/>
                </a:cubicBezTo>
                <a:cubicBezTo>
                  <a:pt x="657" y="263"/>
                  <a:pt x="657" y="263"/>
                  <a:pt x="657" y="263"/>
                </a:cubicBezTo>
                <a:cubicBezTo>
                  <a:pt x="658" y="263"/>
                  <a:pt x="658" y="263"/>
                  <a:pt x="658" y="263"/>
                </a:cubicBezTo>
                <a:cubicBezTo>
                  <a:pt x="658" y="264"/>
                  <a:pt x="658" y="264"/>
                  <a:pt x="658" y="264"/>
                </a:cubicBezTo>
                <a:cubicBezTo>
                  <a:pt x="658" y="264"/>
                  <a:pt x="658" y="264"/>
                  <a:pt x="658" y="264"/>
                </a:cubicBezTo>
                <a:cubicBezTo>
                  <a:pt x="658" y="264"/>
                  <a:pt x="658" y="264"/>
                  <a:pt x="658" y="264"/>
                </a:cubicBezTo>
                <a:cubicBezTo>
                  <a:pt x="658" y="265"/>
                  <a:pt x="658" y="265"/>
                  <a:pt x="658" y="265"/>
                </a:cubicBezTo>
                <a:cubicBezTo>
                  <a:pt x="658" y="265"/>
                  <a:pt x="658" y="265"/>
                  <a:pt x="658" y="265"/>
                </a:cubicBezTo>
                <a:cubicBezTo>
                  <a:pt x="658" y="265"/>
                  <a:pt x="658" y="265"/>
                  <a:pt x="658" y="265"/>
                </a:cubicBezTo>
                <a:cubicBezTo>
                  <a:pt x="659" y="265"/>
                  <a:pt x="659" y="265"/>
                  <a:pt x="659" y="265"/>
                </a:cubicBezTo>
                <a:cubicBezTo>
                  <a:pt x="659" y="265"/>
                  <a:pt x="659" y="265"/>
                  <a:pt x="659" y="265"/>
                </a:cubicBezTo>
                <a:cubicBezTo>
                  <a:pt x="659" y="266"/>
                  <a:pt x="659" y="266"/>
                  <a:pt x="659" y="266"/>
                </a:cubicBezTo>
                <a:cubicBezTo>
                  <a:pt x="659" y="266"/>
                  <a:pt x="659" y="266"/>
                  <a:pt x="659" y="266"/>
                </a:cubicBezTo>
                <a:cubicBezTo>
                  <a:pt x="660" y="268"/>
                  <a:pt x="660" y="268"/>
                  <a:pt x="660" y="268"/>
                </a:cubicBezTo>
                <a:cubicBezTo>
                  <a:pt x="660" y="268"/>
                  <a:pt x="660" y="268"/>
                  <a:pt x="660" y="268"/>
                </a:cubicBezTo>
                <a:cubicBezTo>
                  <a:pt x="660" y="268"/>
                  <a:pt x="660" y="268"/>
                  <a:pt x="660" y="268"/>
                </a:cubicBezTo>
                <a:cubicBezTo>
                  <a:pt x="660" y="268"/>
                  <a:pt x="660" y="268"/>
                  <a:pt x="660" y="268"/>
                </a:cubicBezTo>
                <a:cubicBezTo>
                  <a:pt x="660" y="269"/>
                  <a:pt x="660" y="269"/>
                  <a:pt x="660" y="269"/>
                </a:cubicBezTo>
                <a:cubicBezTo>
                  <a:pt x="660" y="269"/>
                  <a:pt x="660" y="269"/>
                  <a:pt x="660" y="269"/>
                </a:cubicBezTo>
                <a:cubicBezTo>
                  <a:pt x="660" y="269"/>
                  <a:pt x="660" y="269"/>
                  <a:pt x="660" y="269"/>
                </a:cubicBezTo>
                <a:cubicBezTo>
                  <a:pt x="661" y="269"/>
                  <a:pt x="661" y="269"/>
                  <a:pt x="661" y="269"/>
                </a:cubicBezTo>
                <a:cubicBezTo>
                  <a:pt x="661" y="269"/>
                  <a:pt x="661" y="269"/>
                  <a:pt x="661" y="269"/>
                </a:cubicBezTo>
                <a:cubicBezTo>
                  <a:pt x="661" y="270"/>
                  <a:pt x="661" y="270"/>
                  <a:pt x="661" y="270"/>
                </a:cubicBezTo>
                <a:cubicBezTo>
                  <a:pt x="661" y="270"/>
                  <a:pt x="661" y="270"/>
                  <a:pt x="661" y="270"/>
                </a:cubicBezTo>
                <a:cubicBezTo>
                  <a:pt x="661" y="270"/>
                  <a:pt x="661" y="270"/>
                  <a:pt x="661" y="270"/>
                </a:cubicBezTo>
                <a:cubicBezTo>
                  <a:pt x="661" y="270"/>
                  <a:pt x="661" y="270"/>
                  <a:pt x="661" y="270"/>
                </a:cubicBezTo>
                <a:cubicBezTo>
                  <a:pt x="661" y="271"/>
                  <a:pt x="661" y="271"/>
                  <a:pt x="661" y="271"/>
                </a:cubicBezTo>
                <a:cubicBezTo>
                  <a:pt x="661" y="271"/>
                  <a:pt x="661" y="271"/>
                  <a:pt x="661" y="271"/>
                </a:cubicBezTo>
                <a:cubicBezTo>
                  <a:pt x="661" y="271"/>
                  <a:pt x="661" y="271"/>
                  <a:pt x="661" y="271"/>
                </a:cubicBezTo>
                <a:cubicBezTo>
                  <a:pt x="662" y="272"/>
                  <a:pt x="662" y="272"/>
                  <a:pt x="662" y="272"/>
                </a:cubicBezTo>
                <a:cubicBezTo>
                  <a:pt x="662" y="272"/>
                  <a:pt x="662" y="272"/>
                  <a:pt x="662" y="272"/>
                </a:cubicBezTo>
                <a:cubicBezTo>
                  <a:pt x="662" y="273"/>
                  <a:pt x="662" y="273"/>
                  <a:pt x="662" y="273"/>
                </a:cubicBezTo>
                <a:cubicBezTo>
                  <a:pt x="662" y="273"/>
                  <a:pt x="662" y="273"/>
                  <a:pt x="662" y="273"/>
                </a:cubicBezTo>
                <a:cubicBezTo>
                  <a:pt x="662" y="273"/>
                  <a:pt x="662" y="273"/>
                  <a:pt x="662" y="273"/>
                </a:cubicBezTo>
                <a:cubicBezTo>
                  <a:pt x="662" y="273"/>
                  <a:pt x="662" y="273"/>
                  <a:pt x="662" y="273"/>
                </a:cubicBezTo>
                <a:cubicBezTo>
                  <a:pt x="662" y="274"/>
                  <a:pt x="662" y="274"/>
                  <a:pt x="662" y="274"/>
                </a:cubicBezTo>
                <a:cubicBezTo>
                  <a:pt x="662" y="274"/>
                  <a:pt x="662" y="274"/>
                  <a:pt x="662" y="274"/>
                </a:cubicBezTo>
                <a:cubicBezTo>
                  <a:pt x="662" y="274"/>
                  <a:pt x="662" y="274"/>
                  <a:pt x="662" y="274"/>
                </a:cubicBezTo>
                <a:cubicBezTo>
                  <a:pt x="662" y="275"/>
                  <a:pt x="662" y="275"/>
                  <a:pt x="662" y="275"/>
                </a:cubicBezTo>
                <a:cubicBezTo>
                  <a:pt x="662" y="275"/>
                  <a:pt x="662" y="275"/>
                  <a:pt x="662" y="275"/>
                </a:cubicBezTo>
                <a:cubicBezTo>
                  <a:pt x="662" y="276"/>
                  <a:pt x="662" y="276"/>
                  <a:pt x="662" y="276"/>
                </a:cubicBezTo>
                <a:cubicBezTo>
                  <a:pt x="662" y="276"/>
                  <a:pt x="662" y="276"/>
                  <a:pt x="662" y="276"/>
                </a:cubicBezTo>
                <a:cubicBezTo>
                  <a:pt x="662" y="276"/>
                  <a:pt x="662" y="276"/>
                  <a:pt x="662" y="276"/>
                </a:cubicBezTo>
                <a:cubicBezTo>
                  <a:pt x="662" y="277"/>
                  <a:pt x="662" y="277"/>
                  <a:pt x="662" y="277"/>
                </a:cubicBezTo>
                <a:cubicBezTo>
                  <a:pt x="662" y="277"/>
                  <a:pt x="662" y="277"/>
                  <a:pt x="662" y="277"/>
                </a:cubicBezTo>
                <a:cubicBezTo>
                  <a:pt x="662" y="277"/>
                  <a:pt x="662" y="277"/>
                  <a:pt x="662" y="277"/>
                </a:cubicBezTo>
                <a:cubicBezTo>
                  <a:pt x="662" y="277"/>
                  <a:pt x="662" y="277"/>
                  <a:pt x="662" y="277"/>
                </a:cubicBezTo>
                <a:cubicBezTo>
                  <a:pt x="662" y="278"/>
                  <a:pt x="662" y="278"/>
                  <a:pt x="662" y="278"/>
                </a:cubicBezTo>
                <a:cubicBezTo>
                  <a:pt x="662" y="278"/>
                  <a:pt x="662" y="278"/>
                  <a:pt x="662" y="278"/>
                </a:cubicBezTo>
                <a:cubicBezTo>
                  <a:pt x="662" y="279"/>
                  <a:pt x="662" y="279"/>
                  <a:pt x="662" y="279"/>
                </a:cubicBezTo>
                <a:cubicBezTo>
                  <a:pt x="662" y="674"/>
                  <a:pt x="662" y="674"/>
                  <a:pt x="662" y="674"/>
                </a:cubicBezTo>
                <a:cubicBezTo>
                  <a:pt x="662" y="689"/>
                  <a:pt x="650" y="701"/>
                  <a:pt x="635" y="701"/>
                </a:cubicBezTo>
                <a:cubicBezTo>
                  <a:pt x="634" y="701"/>
                  <a:pt x="634" y="701"/>
                  <a:pt x="634" y="701"/>
                </a:cubicBezTo>
                <a:cubicBezTo>
                  <a:pt x="27" y="701"/>
                  <a:pt x="27" y="701"/>
                  <a:pt x="27" y="701"/>
                </a:cubicBezTo>
                <a:cubicBezTo>
                  <a:pt x="13" y="701"/>
                  <a:pt x="0" y="689"/>
                  <a:pt x="0" y="674"/>
                </a:cubicBezTo>
                <a:cubicBezTo>
                  <a:pt x="0" y="673"/>
                  <a:pt x="0" y="673"/>
                  <a:pt x="0" y="673"/>
                </a:cubicBezTo>
                <a:cubicBezTo>
                  <a:pt x="0" y="278"/>
                  <a:pt x="0" y="278"/>
                  <a:pt x="0" y="278"/>
                </a:cubicBezTo>
                <a:cubicBezTo>
                  <a:pt x="0" y="269"/>
                  <a:pt x="5" y="261"/>
                  <a:pt x="12" y="256"/>
                </a:cubicBezTo>
                <a:cubicBezTo>
                  <a:pt x="57" y="219"/>
                  <a:pt x="57" y="219"/>
                  <a:pt x="57" y="219"/>
                </a:cubicBezTo>
                <a:cubicBezTo>
                  <a:pt x="58" y="219"/>
                  <a:pt x="59" y="218"/>
                  <a:pt x="59" y="217"/>
                </a:cubicBezTo>
                <a:cubicBezTo>
                  <a:pt x="59" y="109"/>
                  <a:pt x="59" y="109"/>
                  <a:pt x="59" y="109"/>
                </a:cubicBezTo>
                <a:cubicBezTo>
                  <a:pt x="59" y="100"/>
                  <a:pt x="67" y="93"/>
                  <a:pt x="76" y="93"/>
                </a:cubicBezTo>
                <a:cubicBezTo>
                  <a:pt x="76" y="93"/>
                  <a:pt x="76" y="93"/>
                  <a:pt x="76" y="93"/>
                </a:cubicBezTo>
                <a:cubicBezTo>
                  <a:pt x="213" y="93"/>
                  <a:pt x="213" y="93"/>
                  <a:pt x="213" y="93"/>
                </a:cubicBezTo>
                <a:cubicBezTo>
                  <a:pt x="214" y="91"/>
                  <a:pt x="216" y="90"/>
                  <a:pt x="218" y="88"/>
                </a:cubicBezTo>
                <a:cubicBezTo>
                  <a:pt x="314" y="9"/>
                  <a:pt x="314" y="9"/>
                  <a:pt x="314" y="9"/>
                </a:cubicBezTo>
                <a:cubicBezTo>
                  <a:pt x="324" y="1"/>
                  <a:pt x="338" y="0"/>
                  <a:pt x="348" y="9"/>
                </a:cubicBezTo>
                <a:cubicBezTo>
                  <a:pt x="445" y="88"/>
                  <a:pt x="445" y="88"/>
                  <a:pt x="445" y="88"/>
                </a:cubicBezTo>
                <a:cubicBezTo>
                  <a:pt x="447" y="90"/>
                  <a:pt x="448" y="91"/>
                  <a:pt x="450" y="93"/>
                </a:cubicBezTo>
                <a:cubicBezTo>
                  <a:pt x="587" y="93"/>
                  <a:pt x="587" y="93"/>
                  <a:pt x="587" y="93"/>
                </a:cubicBezTo>
                <a:cubicBezTo>
                  <a:pt x="596" y="93"/>
                  <a:pt x="603" y="100"/>
                  <a:pt x="603" y="109"/>
                </a:cubicBezTo>
                <a:cubicBezTo>
                  <a:pt x="603" y="109"/>
                  <a:pt x="603" y="109"/>
                  <a:pt x="603" y="109"/>
                </a:cubicBezTo>
                <a:cubicBezTo>
                  <a:pt x="603" y="218"/>
                  <a:pt x="603" y="218"/>
                  <a:pt x="603" y="218"/>
                </a:cubicBezTo>
                <a:cubicBezTo>
                  <a:pt x="604" y="218"/>
                  <a:pt x="604" y="218"/>
                  <a:pt x="604" y="218"/>
                </a:cubicBezTo>
                <a:cubicBezTo>
                  <a:pt x="650" y="256"/>
                  <a:pt x="650" y="256"/>
                  <a:pt x="650" y="256"/>
                </a:cubicBezTo>
                <a:close/>
                <a:moveTo>
                  <a:pt x="91" y="278"/>
                </a:moveTo>
                <a:cubicBezTo>
                  <a:pt x="91" y="278"/>
                  <a:pt x="91" y="278"/>
                  <a:pt x="91" y="278"/>
                </a:cubicBezTo>
                <a:cubicBezTo>
                  <a:pt x="91" y="278"/>
                  <a:pt x="91" y="278"/>
                  <a:pt x="91" y="278"/>
                </a:cubicBezTo>
                <a:cubicBezTo>
                  <a:pt x="91" y="278"/>
                  <a:pt x="91" y="278"/>
                  <a:pt x="91" y="278"/>
                </a:cubicBezTo>
                <a:cubicBezTo>
                  <a:pt x="91" y="310"/>
                  <a:pt x="91" y="310"/>
                  <a:pt x="91" y="310"/>
                </a:cubicBezTo>
                <a:cubicBezTo>
                  <a:pt x="329" y="504"/>
                  <a:pt x="329" y="504"/>
                  <a:pt x="329" y="504"/>
                </a:cubicBezTo>
                <a:cubicBezTo>
                  <a:pt x="333" y="504"/>
                  <a:pt x="333" y="504"/>
                  <a:pt x="333" y="504"/>
                </a:cubicBezTo>
                <a:cubicBezTo>
                  <a:pt x="571" y="310"/>
                  <a:pt x="571" y="310"/>
                  <a:pt x="571" y="310"/>
                </a:cubicBezTo>
                <a:cubicBezTo>
                  <a:pt x="571" y="278"/>
                  <a:pt x="571" y="278"/>
                  <a:pt x="571" y="278"/>
                </a:cubicBezTo>
                <a:cubicBezTo>
                  <a:pt x="571" y="278"/>
                  <a:pt x="571" y="278"/>
                  <a:pt x="571" y="278"/>
                </a:cubicBezTo>
                <a:cubicBezTo>
                  <a:pt x="571" y="125"/>
                  <a:pt x="571" y="125"/>
                  <a:pt x="571" y="125"/>
                </a:cubicBezTo>
                <a:cubicBezTo>
                  <a:pt x="91" y="125"/>
                  <a:pt x="91" y="125"/>
                  <a:pt x="91" y="125"/>
                </a:cubicBezTo>
                <a:cubicBezTo>
                  <a:pt x="91" y="278"/>
                  <a:pt x="91" y="278"/>
                  <a:pt x="91" y="278"/>
                </a:cubicBezTo>
                <a:close/>
                <a:moveTo>
                  <a:pt x="54" y="321"/>
                </a:moveTo>
                <a:cubicBezTo>
                  <a:pt x="54" y="321"/>
                  <a:pt x="54" y="321"/>
                  <a:pt x="54" y="321"/>
                </a:cubicBezTo>
                <a:cubicBezTo>
                  <a:pt x="54" y="647"/>
                  <a:pt x="54" y="647"/>
                  <a:pt x="54" y="647"/>
                </a:cubicBezTo>
                <a:cubicBezTo>
                  <a:pt x="608" y="647"/>
                  <a:pt x="608" y="647"/>
                  <a:pt x="608" y="647"/>
                </a:cubicBezTo>
                <a:cubicBezTo>
                  <a:pt x="608" y="321"/>
                  <a:pt x="608" y="321"/>
                  <a:pt x="608" y="321"/>
                </a:cubicBezTo>
                <a:cubicBezTo>
                  <a:pt x="522" y="391"/>
                  <a:pt x="436" y="462"/>
                  <a:pt x="349" y="533"/>
                </a:cubicBezTo>
                <a:cubicBezTo>
                  <a:pt x="347" y="535"/>
                  <a:pt x="343" y="536"/>
                  <a:pt x="339" y="536"/>
                </a:cubicBezTo>
                <a:cubicBezTo>
                  <a:pt x="323" y="536"/>
                  <a:pt x="323" y="536"/>
                  <a:pt x="323" y="536"/>
                </a:cubicBezTo>
                <a:cubicBezTo>
                  <a:pt x="319" y="536"/>
                  <a:pt x="315" y="535"/>
                  <a:pt x="312" y="532"/>
                </a:cubicBezTo>
                <a:cubicBezTo>
                  <a:pt x="226" y="462"/>
                  <a:pt x="140" y="391"/>
                  <a:pt x="54" y="321"/>
                </a:cubicBezTo>
                <a:close/>
                <a:moveTo>
                  <a:pt x="297" y="93"/>
                </a:moveTo>
                <a:cubicBezTo>
                  <a:pt x="297" y="93"/>
                  <a:pt x="297" y="93"/>
                  <a:pt x="297" y="93"/>
                </a:cubicBezTo>
                <a:cubicBezTo>
                  <a:pt x="366" y="93"/>
                  <a:pt x="366" y="93"/>
                  <a:pt x="366" y="93"/>
                </a:cubicBezTo>
                <a:cubicBezTo>
                  <a:pt x="331" y="64"/>
                  <a:pt x="331" y="64"/>
                  <a:pt x="331" y="64"/>
                </a:cubicBezTo>
                <a:cubicBezTo>
                  <a:pt x="297" y="93"/>
                  <a:pt x="297" y="93"/>
                  <a:pt x="297" y="93"/>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106" name="原创设计师QQ598969553             _20"/>
          <p:cNvSpPr>
            <a:spLocks noEditPoints="1"/>
          </p:cNvSpPr>
          <p:nvPr/>
        </p:nvSpPr>
        <p:spPr bwMode="auto">
          <a:xfrm>
            <a:off x="9041829" y="3832620"/>
            <a:ext cx="210778" cy="223197"/>
          </a:xfrm>
          <a:custGeom>
            <a:avLst/>
            <a:gdLst>
              <a:gd name="T0" fmla="*/ 651 w 662"/>
              <a:gd name="T1" fmla="*/ 256 h 701"/>
              <a:gd name="T2" fmla="*/ 651 w 662"/>
              <a:gd name="T3" fmla="*/ 256 h 701"/>
              <a:gd name="T4" fmla="*/ 653 w 662"/>
              <a:gd name="T5" fmla="*/ 259 h 701"/>
              <a:gd name="T6" fmla="*/ 654 w 662"/>
              <a:gd name="T7" fmla="*/ 260 h 701"/>
              <a:gd name="T8" fmla="*/ 655 w 662"/>
              <a:gd name="T9" fmla="*/ 260 h 701"/>
              <a:gd name="T10" fmla="*/ 655 w 662"/>
              <a:gd name="T11" fmla="*/ 261 h 701"/>
              <a:gd name="T12" fmla="*/ 656 w 662"/>
              <a:gd name="T13" fmla="*/ 261 h 701"/>
              <a:gd name="T14" fmla="*/ 656 w 662"/>
              <a:gd name="T15" fmla="*/ 262 h 701"/>
              <a:gd name="T16" fmla="*/ 657 w 662"/>
              <a:gd name="T17" fmla="*/ 262 h 701"/>
              <a:gd name="T18" fmla="*/ 658 w 662"/>
              <a:gd name="T19" fmla="*/ 263 h 701"/>
              <a:gd name="T20" fmla="*/ 658 w 662"/>
              <a:gd name="T21" fmla="*/ 264 h 701"/>
              <a:gd name="T22" fmla="*/ 658 w 662"/>
              <a:gd name="T23" fmla="*/ 265 h 701"/>
              <a:gd name="T24" fmla="*/ 658 w 662"/>
              <a:gd name="T25" fmla="*/ 265 h 701"/>
              <a:gd name="T26" fmla="*/ 659 w 662"/>
              <a:gd name="T27" fmla="*/ 265 h 701"/>
              <a:gd name="T28" fmla="*/ 659 w 662"/>
              <a:gd name="T29" fmla="*/ 266 h 701"/>
              <a:gd name="T30" fmla="*/ 660 w 662"/>
              <a:gd name="T31" fmla="*/ 268 h 701"/>
              <a:gd name="T32" fmla="*/ 660 w 662"/>
              <a:gd name="T33" fmla="*/ 268 h 701"/>
              <a:gd name="T34" fmla="*/ 660 w 662"/>
              <a:gd name="T35" fmla="*/ 269 h 701"/>
              <a:gd name="T36" fmla="*/ 661 w 662"/>
              <a:gd name="T37" fmla="*/ 269 h 701"/>
              <a:gd name="T38" fmla="*/ 661 w 662"/>
              <a:gd name="T39" fmla="*/ 270 h 701"/>
              <a:gd name="T40" fmla="*/ 661 w 662"/>
              <a:gd name="T41" fmla="*/ 270 h 701"/>
              <a:gd name="T42" fmla="*/ 661 w 662"/>
              <a:gd name="T43" fmla="*/ 271 h 701"/>
              <a:gd name="T44" fmla="*/ 661 w 662"/>
              <a:gd name="T45" fmla="*/ 271 h 701"/>
              <a:gd name="T46" fmla="*/ 662 w 662"/>
              <a:gd name="T47" fmla="*/ 272 h 701"/>
              <a:gd name="T48" fmla="*/ 662 w 662"/>
              <a:gd name="T49" fmla="*/ 273 h 701"/>
              <a:gd name="T50" fmla="*/ 662 w 662"/>
              <a:gd name="T51" fmla="*/ 273 h 701"/>
              <a:gd name="T52" fmla="*/ 662 w 662"/>
              <a:gd name="T53" fmla="*/ 274 h 701"/>
              <a:gd name="T54" fmla="*/ 662 w 662"/>
              <a:gd name="T55" fmla="*/ 275 h 701"/>
              <a:gd name="T56" fmla="*/ 662 w 662"/>
              <a:gd name="T57" fmla="*/ 276 h 701"/>
              <a:gd name="T58" fmla="*/ 662 w 662"/>
              <a:gd name="T59" fmla="*/ 276 h 701"/>
              <a:gd name="T60" fmla="*/ 662 w 662"/>
              <a:gd name="T61" fmla="*/ 277 h 701"/>
              <a:gd name="T62" fmla="*/ 662 w 662"/>
              <a:gd name="T63" fmla="*/ 277 h 701"/>
              <a:gd name="T64" fmla="*/ 662 w 662"/>
              <a:gd name="T65" fmla="*/ 278 h 701"/>
              <a:gd name="T66" fmla="*/ 662 w 662"/>
              <a:gd name="T67" fmla="*/ 674 h 701"/>
              <a:gd name="T68" fmla="*/ 634 w 662"/>
              <a:gd name="T69" fmla="*/ 701 h 701"/>
              <a:gd name="T70" fmla="*/ 0 w 662"/>
              <a:gd name="T71" fmla="*/ 674 h 701"/>
              <a:gd name="T72" fmla="*/ 0 w 662"/>
              <a:gd name="T73" fmla="*/ 278 h 701"/>
              <a:gd name="T74" fmla="*/ 57 w 662"/>
              <a:gd name="T75" fmla="*/ 219 h 701"/>
              <a:gd name="T76" fmla="*/ 59 w 662"/>
              <a:gd name="T77" fmla="*/ 109 h 701"/>
              <a:gd name="T78" fmla="*/ 76 w 662"/>
              <a:gd name="T79" fmla="*/ 93 h 701"/>
              <a:gd name="T80" fmla="*/ 218 w 662"/>
              <a:gd name="T81" fmla="*/ 88 h 701"/>
              <a:gd name="T82" fmla="*/ 348 w 662"/>
              <a:gd name="T83" fmla="*/ 9 h 701"/>
              <a:gd name="T84" fmla="*/ 450 w 662"/>
              <a:gd name="T85" fmla="*/ 93 h 701"/>
              <a:gd name="T86" fmla="*/ 603 w 662"/>
              <a:gd name="T87" fmla="*/ 109 h 701"/>
              <a:gd name="T88" fmla="*/ 603 w 662"/>
              <a:gd name="T89" fmla="*/ 218 h 701"/>
              <a:gd name="T90" fmla="*/ 650 w 662"/>
              <a:gd name="T91" fmla="*/ 256 h 701"/>
              <a:gd name="T92" fmla="*/ 91 w 662"/>
              <a:gd name="T93" fmla="*/ 278 h 701"/>
              <a:gd name="T94" fmla="*/ 91 w 662"/>
              <a:gd name="T95" fmla="*/ 278 h 701"/>
              <a:gd name="T96" fmla="*/ 329 w 662"/>
              <a:gd name="T97" fmla="*/ 504 h 701"/>
              <a:gd name="T98" fmla="*/ 571 w 662"/>
              <a:gd name="T99" fmla="*/ 310 h 701"/>
              <a:gd name="T100" fmla="*/ 571 w 662"/>
              <a:gd name="T101" fmla="*/ 278 h 701"/>
              <a:gd name="T102" fmla="*/ 91 w 662"/>
              <a:gd name="T103" fmla="*/ 125 h 701"/>
              <a:gd name="T104" fmla="*/ 54 w 662"/>
              <a:gd name="T105" fmla="*/ 321 h 701"/>
              <a:gd name="T106" fmla="*/ 54 w 662"/>
              <a:gd name="T107" fmla="*/ 647 h 701"/>
              <a:gd name="T108" fmla="*/ 608 w 662"/>
              <a:gd name="T109" fmla="*/ 321 h 701"/>
              <a:gd name="T110" fmla="*/ 339 w 662"/>
              <a:gd name="T111" fmla="*/ 536 h 701"/>
              <a:gd name="T112" fmla="*/ 312 w 662"/>
              <a:gd name="T113" fmla="*/ 532 h 701"/>
              <a:gd name="T114" fmla="*/ 297 w 662"/>
              <a:gd name="T115" fmla="*/ 93 h 701"/>
              <a:gd name="T116" fmla="*/ 366 w 662"/>
              <a:gd name="T117" fmla="*/ 93 h 701"/>
              <a:gd name="T118" fmla="*/ 297 w 662"/>
              <a:gd name="T119" fmla="*/ 93 h 7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62" h="701">
                <a:moveTo>
                  <a:pt x="650" y="256"/>
                </a:moveTo>
                <a:cubicBezTo>
                  <a:pt x="651" y="256"/>
                  <a:pt x="651" y="256"/>
                  <a:pt x="651" y="256"/>
                </a:cubicBezTo>
                <a:cubicBezTo>
                  <a:pt x="651" y="256"/>
                  <a:pt x="651" y="256"/>
                  <a:pt x="651" y="256"/>
                </a:cubicBezTo>
                <a:cubicBezTo>
                  <a:pt x="651" y="256"/>
                  <a:pt x="651" y="256"/>
                  <a:pt x="651" y="256"/>
                </a:cubicBezTo>
                <a:cubicBezTo>
                  <a:pt x="652" y="257"/>
                  <a:pt x="652" y="257"/>
                  <a:pt x="653" y="258"/>
                </a:cubicBezTo>
                <a:cubicBezTo>
                  <a:pt x="653" y="259"/>
                  <a:pt x="653" y="259"/>
                  <a:pt x="653" y="259"/>
                </a:cubicBezTo>
                <a:cubicBezTo>
                  <a:pt x="654" y="260"/>
                  <a:pt x="654" y="260"/>
                  <a:pt x="654" y="260"/>
                </a:cubicBezTo>
                <a:cubicBezTo>
                  <a:pt x="654" y="260"/>
                  <a:pt x="654" y="260"/>
                  <a:pt x="654" y="260"/>
                </a:cubicBezTo>
                <a:cubicBezTo>
                  <a:pt x="655" y="260"/>
                  <a:pt x="655" y="260"/>
                  <a:pt x="655" y="260"/>
                </a:cubicBezTo>
                <a:cubicBezTo>
                  <a:pt x="655" y="260"/>
                  <a:pt x="655" y="260"/>
                  <a:pt x="655" y="260"/>
                </a:cubicBezTo>
                <a:cubicBezTo>
                  <a:pt x="655" y="261"/>
                  <a:pt x="655" y="261"/>
                  <a:pt x="655" y="261"/>
                </a:cubicBezTo>
                <a:cubicBezTo>
                  <a:pt x="655" y="261"/>
                  <a:pt x="655" y="261"/>
                  <a:pt x="655" y="261"/>
                </a:cubicBezTo>
                <a:cubicBezTo>
                  <a:pt x="656" y="261"/>
                  <a:pt x="656" y="261"/>
                  <a:pt x="656" y="261"/>
                </a:cubicBezTo>
                <a:cubicBezTo>
                  <a:pt x="656" y="261"/>
                  <a:pt x="656" y="261"/>
                  <a:pt x="656" y="261"/>
                </a:cubicBezTo>
                <a:cubicBezTo>
                  <a:pt x="656" y="261"/>
                  <a:pt x="656" y="261"/>
                  <a:pt x="656" y="261"/>
                </a:cubicBezTo>
                <a:cubicBezTo>
                  <a:pt x="656" y="262"/>
                  <a:pt x="656" y="262"/>
                  <a:pt x="656" y="262"/>
                </a:cubicBezTo>
                <a:cubicBezTo>
                  <a:pt x="657" y="262"/>
                  <a:pt x="657" y="262"/>
                  <a:pt x="657" y="262"/>
                </a:cubicBezTo>
                <a:cubicBezTo>
                  <a:pt x="657" y="262"/>
                  <a:pt x="657" y="262"/>
                  <a:pt x="657" y="262"/>
                </a:cubicBezTo>
                <a:cubicBezTo>
                  <a:pt x="657" y="263"/>
                  <a:pt x="657" y="263"/>
                  <a:pt x="657" y="263"/>
                </a:cubicBezTo>
                <a:cubicBezTo>
                  <a:pt x="658" y="263"/>
                  <a:pt x="658" y="263"/>
                  <a:pt x="658" y="263"/>
                </a:cubicBezTo>
                <a:cubicBezTo>
                  <a:pt x="658" y="264"/>
                  <a:pt x="658" y="264"/>
                  <a:pt x="658" y="264"/>
                </a:cubicBezTo>
                <a:cubicBezTo>
                  <a:pt x="658" y="264"/>
                  <a:pt x="658" y="264"/>
                  <a:pt x="658" y="264"/>
                </a:cubicBezTo>
                <a:cubicBezTo>
                  <a:pt x="658" y="264"/>
                  <a:pt x="658" y="264"/>
                  <a:pt x="658" y="264"/>
                </a:cubicBezTo>
                <a:cubicBezTo>
                  <a:pt x="658" y="265"/>
                  <a:pt x="658" y="265"/>
                  <a:pt x="658" y="265"/>
                </a:cubicBezTo>
                <a:cubicBezTo>
                  <a:pt x="658" y="265"/>
                  <a:pt x="658" y="265"/>
                  <a:pt x="658" y="265"/>
                </a:cubicBezTo>
                <a:cubicBezTo>
                  <a:pt x="658" y="265"/>
                  <a:pt x="658" y="265"/>
                  <a:pt x="658" y="265"/>
                </a:cubicBezTo>
                <a:cubicBezTo>
                  <a:pt x="659" y="265"/>
                  <a:pt x="659" y="265"/>
                  <a:pt x="659" y="265"/>
                </a:cubicBezTo>
                <a:cubicBezTo>
                  <a:pt x="659" y="265"/>
                  <a:pt x="659" y="265"/>
                  <a:pt x="659" y="265"/>
                </a:cubicBezTo>
                <a:cubicBezTo>
                  <a:pt x="659" y="266"/>
                  <a:pt x="659" y="266"/>
                  <a:pt x="659" y="266"/>
                </a:cubicBezTo>
                <a:cubicBezTo>
                  <a:pt x="659" y="266"/>
                  <a:pt x="659" y="266"/>
                  <a:pt x="659" y="266"/>
                </a:cubicBezTo>
                <a:cubicBezTo>
                  <a:pt x="660" y="268"/>
                  <a:pt x="660" y="268"/>
                  <a:pt x="660" y="268"/>
                </a:cubicBezTo>
                <a:cubicBezTo>
                  <a:pt x="660" y="268"/>
                  <a:pt x="660" y="268"/>
                  <a:pt x="660" y="268"/>
                </a:cubicBezTo>
                <a:cubicBezTo>
                  <a:pt x="660" y="268"/>
                  <a:pt x="660" y="268"/>
                  <a:pt x="660" y="268"/>
                </a:cubicBezTo>
                <a:cubicBezTo>
                  <a:pt x="660" y="268"/>
                  <a:pt x="660" y="268"/>
                  <a:pt x="660" y="268"/>
                </a:cubicBezTo>
                <a:cubicBezTo>
                  <a:pt x="660" y="269"/>
                  <a:pt x="660" y="269"/>
                  <a:pt x="660" y="269"/>
                </a:cubicBezTo>
                <a:cubicBezTo>
                  <a:pt x="660" y="269"/>
                  <a:pt x="660" y="269"/>
                  <a:pt x="660" y="269"/>
                </a:cubicBezTo>
                <a:cubicBezTo>
                  <a:pt x="660" y="269"/>
                  <a:pt x="660" y="269"/>
                  <a:pt x="660" y="269"/>
                </a:cubicBezTo>
                <a:cubicBezTo>
                  <a:pt x="661" y="269"/>
                  <a:pt x="661" y="269"/>
                  <a:pt x="661" y="269"/>
                </a:cubicBezTo>
                <a:cubicBezTo>
                  <a:pt x="661" y="269"/>
                  <a:pt x="661" y="269"/>
                  <a:pt x="661" y="269"/>
                </a:cubicBezTo>
                <a:cubicBezTo>
                  <a:pt x="661" y="270"/>
                  <a:pt x="661" y="270"/>
                  <a:pt x="661" y="270"/>
                </a:cubicBezTo>
                <a:cubicBezTo>
                  <a:pt x="661" y="270"/>
                  <a:pt x="661" y="270"/>
                  <a:pt x="661" y="270"/>
                </a:cubicBezTo>
                <a:cubicBezTo>
                  <a:pt x="661" y="270"/>
                  <a:pt x="661" y="270"/>
                  <a:pt x="661" y="270"/>
                </a:cubicBezTo>
                <a:cubicBezTo>
                  <a:pt x="661" y="270"/>
                  <a:pt x="661" y="270"/>
                  <a:pt x="661" y="270"/>
                </a:cubicBezTo>
                <a:cubicBezTo>
                  <a:pt x="661" y="271"/>
                  <a:pt x="661" y="271"/>
                  <a:pt x="661" y="271"/>
                </a:cubicBezTo>
                <a:cubicBezTo>
                  <a:pt x="661" y="271"/>
                  <a:pt x="661" y="271"/>
                  <a:pt x="661" y="271"/>
                </a:cubicBezTo>
                <a:cubicBezTo>
                  <a:pt x="661" y="271"/>
                  <a:pt x="661" y="271"/>
                  <a:pt x="661" y="271"/>
                </a:cubicBezTo>
                <a:cubicBezTo>
                  <a:pt x="662" y="272"/>
                  <a:pt x="662" y="272"/>
                  <a:pt x="662" y="272"/>
                </a:cubicBezTo>
                <a:cubicBezTo>
                  <a:pt x="662" y="272"/>
                  <a:pt x="662" y="272"/>
                  <a:pt x="662" y="272"/>
                </a:cubicBezTo>
                <a:cubicBezTo>
                  <a:pt x="662" y="273"/>
                  <a:pt x="662" y="273"/>
                  <a:pt x="662" y="273"/>
                </a:cubicBezTo>
                <a:cubicBezTo>
                  <a:pt x="662" y="273"/>
                  <a:pt x="662" y="273"/>
                  <a:pt x="662" y="273"/>
                </a:cubicBezTo>
                <a:cubicBezTo>
                  <a:pt x="662" y="273"/>
                  <a:pt x="662" y="273"/>
                  <a:pt x="662" y="273"/>
                </a:cubicBezTo>
                <a:cubicBezTo>
                  <a:pt x="662" y="273"/>
                  <a:pt x="662" y="273"/>
                  <a:pt x="662" y="273"/>
                </a:cubicBezTo>
                <a:cubicBezTo>
                  <a:pt x="662" y="274"/>
                  <a:pt x="662" y="274"/>
                  <a:pt x="662" y="274"/>
                </a:cubicBezTo>
                <a:cubicBezTo>
                  <a:pt x="662" y="274"/>
                  <a:pt x="662" y="274"/>
                  <a:pt x="662" y="274"/>
                </a:cubicBezTo>
                <a:cubicBezTo>
                  <a:pt x="662" y="274"/>
                  <a:pt x="662" y="274"/>
                  <a:pt x="662" y="274"/>
                </a:cubicBezTo>
                <a:cubicBezTo>
                  <a:pt x="662" y="275"/>
                  <a:pt x="662" y="275"/>
                  <a:pt x="662" y="275"/>
                </a:cubicBezTo>
                <a:cubicBezTo>
                  <a:pt x="662" y="275"/>
                  <a:pt x="662" y="275"/>
                  <a:pt x="662" y="275"/>
                </a:cubicBezTo>
                <a:cubicBezTo>
                  <a:pt x="662" y="276"/>
                  <a:pt x="662" y="276"/>
                  <a:pt x="662" y="276"/>
                </a:cubicBezTo>
                <a:cubicBezTo>
                  <a:pt x="662" y="276"/>
                  <a:pt x="662" y="276"/>
                  <a:pt x="662" y="276"/>
                </a:cubicBezTo>
                <a:cubicBezTo>
                  <a:pt x="662" y="276"/>
                  <a:pt x="662" y="276"/>
                  <a:pt x="662" y="276"/>
                </a:cubicBezTo>
                <a:cubicBezTo>
                  <a:pt x="662" y="277"/>
                  <a:pt x="662" y="277"/>
                  <a:pt x="662" y="277"/>
                </a:cubicBezTo>
                <a:cubicBezTo>
                  <a:pt x="662" y="277"/>
                  <a:pt x="662" y="277"/>
                  <a:pt x="662" y="277"/>
                </a:cubicBezTo>
                <a:cubicBezTo>
                  <a:pt x="662" y="277"/>
                  <a:pt x="662" y="277"/>
                  <a:pt x="662" y="277"/>
                </a:cubicBezTo>
                <a:cubicBezTo>
                  <a:pt x="662" y="277"/>
                  <a:pt x="662" y="277"/>
                  <a:pt x="662" y="277"/>
                </a:cubicBezTo>
                <a:cubicBezTo>
                  <a:pt x="662" y="278"/>
                  <a:pt x="662" y="278"/>
                  <a:pt x="662" y="278"/>
                </a:cubicBezTo>
                <a:cubicBezTo>
                  <a:pt x="662" y="278"/>
                  <a:pt x="662" y="278"/>
                  <a:pt x="662" y="278"/>
                </a:cubicBezTo>
                <a:cubicBezTo>
                  <a:pt x="662" y="279"/>
                  <a:pt x="662" y="279"/>
                  <a:pt x="662" y="279"/>
                </a:cubicBezTo>
                <a:cubicBezTo>
                  <a:pt x="662" y="674"/>
                  <a:pt x="662" y="674"/>
                  <a:pt x="662" y="674"/>
                </a:cubicBezTo>
                <a:cubicBezTo>
                  <a:pt x="662" y="689"/>
                  <a:pt x="650" y="701"/>
                  <a:pt x="635" y="701"/>
                </a:cubicBezTo>
                <a:cubicBezTo>
                  <a:pt x="634" y="701"/>
                  <a:pt x="634" y="701"/>
                  <a:pt x="634" y="701"/>
                </a:cubicBezTo>
                <a:cubicBezTo>
                  <a:pt x="27" y="701"/>
                  <a:pt x="27" y="701"/>
                  <a:pt x="27" y="701"/>
                </a:cubicBezTo>
                <a:cubicBezTo>
                  <a:pt x="13" y="701"/>
                  <a:pt x="0" y="689"/>
                  <a:pt x="0" y="674"/>
                </a:cubicBezTo>
                <a:cubicBezTo>
                  <a:pt x="0" y="673"/>
                  <a:pt x="0" y="673"/>
                  <a:pt x="0" y="673"/>
                </a:cubicBezTo>
                <a:cubicBezTo>
                  <a:pt x="0" y="278"/>
                  <a:pt x="0" y="278"/>
                  <a:pt x="0" y="278"/>
                </a:cubicBezTo>
                <a:cubicBezTo>
                  <a:pt x="0" y="269"/>
                  <a:pt x="5" y="261"/>
                  <a:pt x="12" y="256"/>
                </a:cubicBezTo>
                <a:cubicBezTo>
                  <a:pt x="57" y="219"/>
                  <a:pt x="57" y="219"/>
                  <a:pt x="57" y="219"/>
                </a:cubicBezTo>
                <a:cubicBezTo>
                  <a:pt x="58" y="219"/>
                  <a:pt x="59" y="218"/>
                  <a:pt x="59" y="217"/>
                </a:cubicBezTo>
                <a:cubicBezTo>
                  <a:pt x="59" y="109"/>
                  <a:pt x="59" y="109"/>
                  <a:pt x="59" y="109"/>
                </a:cubicBezTo>
                <a:cubicBezTo>
                  <a:pt x="59" y="100"/>
                  <a:pt x="67" y="93"/>
                  <a:pt x="76" y="93"/>
                </a:cubicBezTo>
                <a:cubicBezTo>
                  <a:pt x="76" y="93"/>
                  <a:pt x="76" y="93"/>
                  <a:pt x="76" y="93"/>
                </a:cubicBezTo>
                <a:cubicBezTo>
                  <a:pt x="213" y="93"/>
                  <a:pt x="213" y="93"/>
                  <a:pt x="213" y="93"/>
                </a:cubicBezTo>
                <a:cubicBezTo>
                  <a:pt x="214" y="91"/>
                  <a:pt x="216" y="90"/>
                  <a:pt x="218" y="88"/>
                </a:cubicBezTo>
                <a:cubicBezTo>
                  <a:pt x="314" y="9"/>
                  <a:pt x="314" y="9"/>
                  <a:pt x="314" y="9"/>
                </a:cubicBezTo>
                <a:cubicBezTo>
                  <a:pt x="324" y="1"/>
                  <a:pt x="338" y="0"/>
                  <a:pt x="348" y="9"/>
                </a:cubicBezTo>
                <a:cubicBezTo>
                  <a:pt x="445" y="88"/>
                  <a:pt x="445" y="88"/>
                  <a:pt x="445" y="88"/>
                </a:cubicBezTo>
                <a:cubicBezTo>
                  <a:pt x="447" y="90"/>
                  <a:pt x="448" y="91"/>
                  <a:pt x="450" y="93"/>
                </a:cubicBezTo>
                <a:cubicBezTo>
                  <a:pt x="587" y="93"/>
                  <a:pt x="587" y="93"/>
                  <a:pt x="587" y="93"/>
                </a:cubicBezTo>
                <a:cubicBezTo>
                  <a:pt x="596" y="93"/>
                  <a:pt x="603" y="100"/>
                  <a:pt x="603" y="109"/>
                </a:cubicBezTo>
                <a:cubicBezTo>
                  <a:pt x="603" y="109"/>
                  <a:pt x="603" y="109"/>
                  <a:pt x="603" y="109"/>
                </a:cubicBezTo>
                <a:cubicBezTo>
                  <a:pt x="603" y="218"/>
                  <a:pt x="603" y="218"/>
                  <a:pt x="603" y="218"/>
                </a:cubicBezTo>
                <a:cubicBezTo>
                  <a:pt x="604" y="218"/>
                  <a:pt x="604" y="218"/>
                  <a:pt x="604" y="218"/>
                </a:cubicBezTo>
                <a:cubicBezTo>
                  <a:pt x="650" y="256"/>
                  <a:pt x="650" y="256"/>
                  <a:pt x="650" y="256"/>
                </a:cubicBezTo>
                <a:close/>
                <a:moveTo>
                  <a:pt x="91" y="278"/>
                </a:moveTo>
                <a:cubicBezTo>
                  <a:pt x="91" y="278"/>
                  <a:pt x="91" y="278"/>
                  <a:pt x="91" y="278"/>
                </a:cubicBezTo>
                <a:cubicBezTo>
                  <a:pt x="91" y="278"/>
                  <a:pt x="91" y="278"/>
                  <a:pt x="91" y="278"/>
                </a:cubicBezTo>
                <a:cubicBezTo>
                  <a:pt x="91" y="278"/>
                  <a:pt x="91" y="278"/>
                  <a:pt x="91" y="278"/>
                </a:cubicBezTo>
                <a:cubicBezTo>
                  <a:pt x="91" y="310"/>
                  <a:pt x="91" y="310"/>
                  <a:pt x="91" y="310"/>
                </a:cubicBezTo>
                <a:cubicBezTo>
                  <a:pt x="329" y="504"/>
                  <a:pt x="329" y="504"/>
                  <a:pt x="329" y="504"/>
                </a:cubicBezTo>
                <a:cubicBezTo>
                  <a:pt x="333" y="504"/>
                  <a:pt x="333" y="504"/>
                  <a:pt x="333" y="504"/>
                </a:cubicBezTo>
                <a:cubicBezTo>
                  <a:pt x="571" y="310"/>
                  <a:pt x="571" y="310"/>
                  <a:pt x="571" y="310"/>
                </a:cubicBezTo>
                <a:cubicBezTo>
                  <a:pt x="571" y="278"/>
                  <a:pt x="571" y="278"/>
                  <a:pt x="571" y="278"/>
                </a:cubicBezTo>
                <a:cubicBezTo>
                  <a:pt x="571" y="278"/>
                  <a:pt x="571" y="278"/>
                  <a:pt x="571" y="278"/>
                </a:cubicBezTo>
                <a:cubicBezTo>
                  <a:pt x="571" y="125"/>
                  <a:pt x="571" y="125"/>
                  <a:pt x="571" y="125"/>
                </a:cubicBezTo>
                <a:cubicBezTo>
                  <a:pt x="91" y="125"/>
                  <a:pt x="91" y="125"/>
                  <a:pt x="91" y="125"/>
                </a:cubicBezTo>
                <a:cubicBezTo>
                  <a:pt x="91" y="278"/>
                  <a:pt x="91" y="278"/>
                  <a:pt x="91" y="278"/>
                </a:cubicBezTo>
                <a:close/>
                <a:moveTo>
                  <a:pt x="54" y="321"/>
                </a:moveTo>
                <a:cubicBezTo>
                  <a:pt x="54" y="321"/>
                  <a:pt x="54" y="321"/>
                  <a:pt x="54" y="321"/>
                </a:cubicBezTo>
                <a:cubicBezTo>
                  <a:pt x="54" y="647"/>
                  <a:pt x="54" y="647"/>
                  <a:pt x="54" y="647"/>
                </a:cubicBezTo>
                <a:cubicBezTo>
                  <a:pt x="608" y="647"/>
                  <a:pt x="608" y="647"/>
                  <a:pt x="608" y="647"/>
                </a:cubicBezTo>
                <a:cubicBezTo>
                  <a:pt x="608" y="321"/>
                  <a:pt x="608" y="321"/>
                  <a:pt x="608" y="321"/>
                </a:cubicBezTo>
                <a:cubicBezTo>
                  <a:pt x="522" y="391"/>
                  <a:pt x="436" y="462"/>
                  <a:pt x="349" y="533"/>
                </a:cubicBezTo>
                <a:cubicBezTo>
                  <a:pt x="347" y="535"/>
                  <a:pt x="343" y="536"/>
                  <a:pt x="339" y="536"/>
                </a:cubicBezTo>
                <a:cubicBezTo>
                  <a:pt x="323" y="536"/>
                  <a:pt x="323" y="536"/>
                  <a:pt x="323" y="536"/>
                </a:cubicBezTo>
                <a:cubicBezTo>
                  <a:pt x="319" y="536"/>
                  <a:pt x="315" y="535"/>
                  <a:pt x="312" y="532"/>
                </a:cubicBezTo>
                <a:cubicBezTo>
                  <a:pt x="226" y="462"/>
                  <a:pt x="140" y="391"/>
                  <a:pt x="54" y="321"/>
                </a:cubicBezTo>
                <a:close/>
                <a:moveTo>
                  <a:pt x="297" y="93"/>
                </a:moveTo>
                <a:cubicBezTo>
                  <a:pt x="297" y="93"/>
                  <a:pt x="297" y="93"/>
                  <a:pt x="297" y="93"/>
                </a:cubicBezTo>
                <a:cubicBezTo>
                  <a:pt x="366" y="93"/>
                  <a:pt x="366" y="93"/>
                  <a:pt x="366" y="93"/>
                </a:cubicBezTo>
                <a:cubicBezTo>
                  <a:pt x="331" y="64"/>
                  <a:pt x="331" y="64"/>
                  <a:pt x="331" y="64"/>
                </a:cubicBezTo>
                <a:cubicBezTo>
                  <a:pt x="297" y="93"/>
                  <a:pt x="297" y="93"/>
                  <a:pt x="297" y="93"/>
                </a:cubicBezTo>
                <a:close/>
              </a:path>
            </a:pathLst>
          </a:custGeom>
          <a:solidFill>
            <a:schemeClr val="bg1">
              <a:lumMod val="50000"/>
            </a:schemeClr>
          </a:solidFill>
          <a:ln>
            <a:noFill/>
          </a:ln>
        </p:spPr>
        <p:txBody>
          <a:bodyPr vert="horz" wrap="square" lIns="91440" tIns="45720" rIns="91440" bIns="45720" numCol="1" anchor="t" anchorCtr="0" compatLnSpc="1"/>
          <a:p>
            <a:endParaRPr lang="zh-CN" altLang="en-US"/>
          </a:p>
        </p:txBody>
      </p:sp>
      <p:sp>
        <p:nvSpPr>
          <p:cNvPr id="107" name="原创设计师QQ598969553             _20"/>
          <p:cNvSpPr>
            <a:spLocks noEditPoints="1"/>
          </p:cNvSpPr>
          <p:nvPr/>
        </p:nvSpPr>
        <p:spPr bwMode="auto">
          <a:xfrm>
            <a:off x="9566974" y="2937270"/>
            <a:ext cx="210778" cy="223197"/>
          </a:xfrm>
          <a:custGeom>
            <a:avLst/>
            <a:gdLst>
              <a:gd name="T0" fmla="*/ 651 w 662"/>
              <a:gd name="T1" fmla="*/ 256 h 701"/>
              <a:gd name="T2" fmla="*/ 651 w 662"/>
              <a:gd name="T3" fmla="*/ 256 h 701"/>
              <a:gd name="T4" fmla="*/ 653 w 662"/>
              <a:gd name="T5" fmla="*/ 259 h 701"/>
              <a:gd name="T6" fmla="*/ 654 w 662"/>
              <a:gd name="T7" fmla="*/ 260 h 701"/>
              <a:gd name="T8" fmla="*/ 655 w 662"/>
              <a:gd name="T9" fmla="*/ 260 h 701"/>
              <a:gd name="T10" fmla="*/ 655 w 662"/>
              <a:gd name="T11" fmla="*/ 261 h 701"/>
              <a:gd name="T12" fmla="*/ 656 w 662"/>
              <a:gd name="T13" fmla="*/ 261 h 701"/>
              <a:gd name="T14" fmla="*/ 656 w 662"/>
              <a:gd name="T15" fmla="*/ 262 h 701"/>
              <a:gd name="T16" fmla="*/ 657 w 662"/>
              <a:gd name="T17" fmla="*/ 262 h 701"/>
              <a:gd name="T18" fmla="*/ 658 w 662"/>
              <a:gd name="T19" fmla="*/ 263 h 701"/>
              <a:gd name="T20" fmla="*/ 658 w 662"/>
              <a:gd name="T21" fmla="*/ 264 h 701"/>
              <a:gd name="T22" fmla="*/ 658 w 662"/>
              <a:gd name="T23" fmla="*/ 265 h 701"/>
              <a:gd name="T24" fmla="*/ 658 w 662"/>
              <a:gd name="T25" fmla="*/ 265 h 701"/>
              <a:gd name="T26" fmla="*/ 659 w 662"/>
              <a:gd name="T27" fmla="*/ 265 h 701"/>
              <a:gd name="T28" fmla="*/ 659 w 662"/>
              <a:gd name="T29" fmla="*/ 266 h 701"/>
              <a:gd name="T30" fmla="*/ 660 w 662"/>
              <a:gd name="T31" fmla="*/ 268 h 701"/>
              <a:gd name="T32" fmla="*/ 660 w 662"/>
              <a:gd name="T33" fmla="*/ 268 h 701"/>
              <a:gd name="T34" fmla="*/ 660 w 662"/>
              <a:gd name="T35" fmla="*/ 269 h 701"/>
              <a:gd name="T36" fmla="*/ 661 w 662"/>
              <a:gd name="T37" fmla="*/ 269 h 701"/>
              <a:gd name="T38" fmla="*/ 661 w 662"/>
              <a:gd name="T39" fmla="*/ 270 h 701"/>
              <a:gd name="T40" fmla="*/ 661 w 662"/>
              <a:gd name="T41" fmla="*/ 270 h 701"/>
              <a:gd name="T42" fmla="*/ 661 w 662"/>
              <a:gd name="T43" fmla="*/ 271 h 701"/>
              <a:gd name="T44" fmla="*/ 661 w 662"/>
              <a:gd name="T45" fmla="*/ 271 h 701"/>
              <a:gd name="T46" fmla="*/ 662 w 662"/>
              <a:gd name="T47" fmla="*/ 272 h 701"/>
              <a:gd name="T48" fmla="*/ 662 w 662"/>
              <a:gd name="T49" fmla="*/ 273 h 701"/>
              <a:gd name="T50" fmla="*/ 662 w 662"/>
              <a:gd name="T51" fmla="*/ 273 h 701"/>
              <a:gd name="T52" fmla="*/ 662 w 662"/>
              <a:gd name="T53" fmla="*/ 274 h 701"/>
              <a:gd name="T54" fmla="*/ 662 w 662"/>
              <a:gd name="T55" fmla="*/ 275 h 701"/>
              <a:gd name="T56" fmla="*/ 662 w 662"/>
              <a:gd name="T57" fmla="*/ 276 h 701"/>
              <a:gd name="T58" fmla="*/ 662 w 662"/>
              <a:gd name="T59" fmla="*/ 276 h 701"/>
              <a:gd name="T60" fmla="*/ 662 w 662"/>
              <a:gd name="T61" fmla="*/ 277 h 701"/>
              <a:gd name="T62" fmla="*/ 662 w 662"/>
              <a:gd name="T63" fmla="*/ 277 h 701"/>
              <a:gd name="T64" fmla="*/ 662 w 662"/>
              <a:gd name="T65" fmla="*/ 278 h 701"/>
              <a:gd name="T66" fmla="*/ 662 w 662"/>
              <a:gd name="T67" fmla="*/ 674 h 701"/>
              <a:gd name="T68" fmla="*/ 634 w 662"/>
              <a:gd name="T69" fmla="*/ 701 h 701"/>
              <a:gd name="T70" fmla="*/ 0 w 662"/>
              <a:gd name="T71" fmla="*/ 674 h 701"/>
              <a:gd name="T72" fmla="*/ 0 w 662"/>
              <a:gd name="T73" fmla="*/ 278 h 701"/>
              <a:gd name="T74" fmla="*/ 57 w 662"/>
              <a:gd name="T75" fmla="*/ 219 h 701"/>
              <a:gd name="T76" fmla="*/ 59 w 662"/>
              <a:gd name="T77" fmla="*/ 109 h 701"/>
              <a:gd name="T78" fmla="*/ 76 w 662"/>
              <a:gd name="T79" fmla="*/ 93 h 701"/>
              <a:gd name="T80" fmla="*/ 218 w 662"/>
              <a:gd name="T81" fmla="*/ 88 h 701"/>
              <a:gd name="T82" fmla="*/ 348 w 662"/>
              <a:gd name="T83" fmla="*/ 9 h 701"/>
              <a:gd name="T84" fmla="*/ 450 w 662"/>
              <a:gd name="T85" fmla="*/ 93 h 701"/>
              <a:gd name="T86" fmla="*/ 603 w 662"/>
              <a:gd name="T87" fmla="*/ 109 h 701"/>
              <a:gd name="T88" fmla="*/ 603 w 662"/>
              <a:gd name="T89" fmla="*/ 218 h 701"/>
              <a:gd name="T90" fmla="*/ 650 w 662"/>
              <a:gd name="T91" fmla="*/ 256 h 701"/>
              <a:gd name="T92" fmla="*/ 91 w 662"/>
              <a:gd name="T93" fmla="*/ 278 h 701"/>
              <a:gd name="T94" fmla="*/ 91 w 662"/>
              <a:gd name="T95" fmla="*/ 278 h 701"/>
              <a:gd name="T96" fmla="*/ 329 w 662"/>
              <a:gd name="T97" fmla="*/ 504 h 701"/>
              <a:gd name="T98" fmla="*/ 571 w 662"/>
              <a:gd name="T99" fmla="*/ 310 h 701"/>
              <a:gd name="T100" fmla="*/ 571 w 662"/>
              <a:gd name="T101" fmla="*/ 278 h 701"/>
              <a:gd name="T102" fmla="*/ 91 w 662"/>
              <a:gd name="T103" fmla="*/ 125 h 701"/>
              <a:gd name="T104" fmla="*/ 54 w 662"/>
              <a:gd name="T105" fmla="*/ 321 h 701"/>
              <a:gd name="T106" fmla="*/ 54 w 662"/>
              <a:gd name="T107" fmla="*/ 647 h 701"/>
              <a:gd name="T108" fmla="*/ 608 w 662"/>
              <a:gd name="T109" fmla="*/ 321 h 701"/>
              <a:gd name="T110" fmla="*/ 339 w 662"/>
              <a:gd name="T111" fmla="*/ 536 h 701"/>
              <a:gd name="T112" fmla="*/ 312 w 662"/>
              <a:gd name="T113" fmla="*/ 532 h 701"/>
              <a:gd name="T114" fmla="*/ 297 w 662"/>
              <a:gd name="T115" fmla="*/ 93 h 701"/>
              <a:gd name="T116" fmla="*/ 366 w 662"/>
              <a:gd name="T117" fmla="*/ 93 h 701"/>
              <a:gd name="T118" fmla="*/ 297 w 662"/>
              <a:gd name="T119" fmla="*/ 93 h 7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62" h="701">
                <a:moveTo>
                  <a:pt x="650" y="256"/>
                </a:moveTo>
                <a:cubicBezTo>
                  <a:pt x="651" y="256"/>
                  <a:pt x="651" y="256"/>
                  <a:pt x="651" y="256"/>
                </a:cubicBezTo>
                <a:cubicBezTo>
                  <a:pt x="651" y="256"/>
                  <a:pt x="651" y="256"/>
                  <a:pt x="651" y="256"/>
                </a:cubicBezTo>
                <a:cubicBezTo>
                  <a:pt x="651" y="256"/>
                  <a:pt x="651" y="256"/>
                  <a:pt x="651" y="256"/>
                </a:cubicBezTo>
                <a:cubicBezTo>
                  <a:pt x="652" y="257"/>
                  <a:pt x="652" y="257"/>
                  <a:pt x="653" y="258"/>
                </a:cubicBezTo>
                <a:cubicBezTo>
                  <a:pt x="653" y="259"/>
                  <a:pt x="653" y="259"/>
                  <a:pt x="653" y="259"/>
                </a:cubicBezTo>
                <a:cubicBezTo>
                  <a:pt x="654" y="260"/>
                  <a:pt x="654" y="260"/>
                  <a:pt x="654" y="260"/>
                </a:cubicBezTo>
                <a:cubicBezTo>
                  <a:pt x="654" y="260"/>
                  <a:pt x="654" y="260"/>
                  <a:pt x="654" y="260"/>
                </a:cubicBezTo>
                <a:cubicBezTo>
                  <a:pt x="655" y="260"/>
                  <a:pt x="655" y="260"/>
                  <a:pt x="655" y="260"/>
                </a:cubicBezTo>
                <a:cubicBezTo>
                  <a:pt x="655" y="260"/>
                  <a:pt x="655" y="260"/>
                  <a:pt x="655" y="260"/>
                </a:cubicBezTo>
                <a:cubicBezTo>
                  <a:pt x="655" y="261"/>
                  <a:pt x="655" y="261"/>
                  <a:pt x="655" y="261"/>
                </a:cubicBezTo>
                <a:cubicBezTo>
                  <a:pt x="655" y="261"/>
                  <a:pt x="655" y="261"/>
                  <a:pt x="655" y="261"/>
                </a:cubicBezTo>
                <a:cubicBezTo>
                  <a:pt x="656" y="261"/>
                  <a:pt x="656" y="261"/>
                  <a:pt x="656" y="261"/>
                </a:cubicBezTo>
                <a:cubicBezTo>
                  <a:pt x="656" y="261"/>
                  <a:pt x="656" y="261"/>
                  <a:pt x="656" y="261"/>
                </a:cubicBezTo>
                <a:cubicBezTo>
                  <a:pt x="656" y="261"/>
                  <a:pt x="656" y="261"/>
                  <a:pt x="656" y="261"/>
                </a:cubicBezTo>
                <a:cubicBezTo>
                  <a:pt x="656" y="262"/>
                  <a:pt x="656" y="262"/>
                  <a:pt x="656" y="262"/>
                </a:cubicBezTo>
                <a:cubicBezTo>
                  <a:pt x="657" y="262"/>
                  <a:pt x="657" y="262"/>
                  <a:pt x="657" y="262"/>
                </a:cubicBezTo>
                <a:cubicBezTo>
                  <a:pt x="657" y="262"/>
                  <a:pt x="657" y="262"/>
                  <a:pt x="657" y="262"/>
                </a:cubicBezTo>
                <a:cubicBezTo>
                  <a:pt x="657" y="263"/>
                  <a:pt x="657" y="263"/>
                  <a:pt x="657" y="263"/>
                </a:cubicBezTo>
                <a:cubicBezTo>
                  <a:pt x="658" y="263"/>
                  <a:pt x="658" y="263"/>
                  <a:pt x="658" y="263"/>
                </a:cubicBezTo>
                <a:cubicBezTo>
                  <a:pt x="658" y="264"/>
                  <a:pt x="658" y="264"/>
                  <a:pt x="658" y="264"/>
                </a:cubicBezTo>
                <a:cubicBezTo>
                  <a:pt x="658" y="264"/>
                  <a:pt x="658" y="264"/>
                  <a:pt x="658" y="264"/>
                </a:cubicBezTo>
                <a:cubicBezTo>
                  <a:pt x="658" y="264"/>
                  <a:pt x="658" y="264"/>
                  <a:pt x="658" y="264"/>
                </a:cubicBezTo>
                <a:cubicBezTo>
                  <a:pt x="658" y="265"/>
                  <a:pt x="658" y="265"/>
                  <a:pt x="658" y="265"/>
                </a:cubicBezTo>
                <a:cubicBezTo>
                  <a:pt x="658" y="265"/>
                  <a:pt x="658" y="265"/>
                  <a:pt x="658" y="265"/>
                </a:cubicBezTo>
                <a:cubicBezTo>
                  <a:pt x="658" y="265"/>
                  <a:pt x="658" y="265"/>
                  <a:pt x="658" y="265"/>
                </a:cubicBezTo>
                <a:cubicBezTo>
                  <a:pt x="659" y="265"/>
                  <a:pt x="659" y="265"/>
                  <a:pt x="659" y="265"/>
                </a:cubicBezTo>
                <a:cubicBezTo>
                  <a:pt x="659" y="265"/>
                  <a:pt x="659" y="265"/>
                  <a:pt x="659" y="265"/>
                </a:cubicBezTo>
                <a:cubicBezTo>
                  <a:pt x="659" y="266"/>
                  <a:pt x="659" y="266"/>
                  <a:pt x="659" y="266"/>
                </a:cubicBezTo>
                <a:cubicBezTo>
                  <a:pt x="659" y="266"/>
                  <a:pt x="659" y="266"/>
                  <a:pt x="659" y="266"/>
                </a:cubicBezTo>
                <a:cubicBezTo>
                  <a:pt x="660" y="268"/>
                  <a:pt x="660" y="268"/>
                  <a:pt x="660" y="268"/>
                </a:cubicBezTo>
                <a:cubicBezTo>
                  <a:pt x="660" y="268"/>
                  <a:pt x="660" y="268"/>
                  <a:pt x="660" y="268"/>
                </a:cubicBezTo>
                <a:cubicBezTo>
                  <a:pt x="660" y="268"/>
                  <a:pt x="660" y="268"/>
                  <a:pt x="660" y="268"/>
                </a:cubicBezTo>
                <a:cubicBezTo>
                  <a:pt x="660" y="268"/>
                  <a:pt x="660" y="268"/>
                  <a:pt x="660" y="268"/>
                </a:cubicBezTo>
                <a:cubicBezTo>
                  <a:pt x="660" y="269"/>
                  <a:pt x="660" y="269"/>
                  <a:pt x="660" y="269"/>
                </a:cubicBezTo>
                <a:cubicBezTo>
                  <a:pt x="660" y="269"/>
                  <a:pt x="660" y="269"/>
                  <a:pt x="660" y="269"/>
                </a:cubicBezTo>
                <a:cubicBezTo>
                  <a:pt x="660" y="269"/>
                  <a:pt x="660" y="269"/>
                  <a:pt x="660" y="269"/>
                </a:cubicBezTo>
                <a:cubicBezTo>
                  <a:pt x="661" y="269"/>
                  <a:pt x="661" y="269"/>
                  <a:pt x="661" y="269"/>
                </a:cubicBezTo>
                <a:cubicBezTo>
                  <a:pt x="661" y="269"/>
                  <a:pt x="661" y="269"/>
                  <a:pt x="661" y="269"/>
                </a:cubicBezTo>
                <a:cubicBezTo>
                  <a:pt x="661" y="270"/>
                  <a:pt x="661" y="270"/>
                  <a:pt x="661" y="270"/>
                </a:cubicBezTo>
                <a:cubicBezTo>
                  <a:pt x="661" y="270"/>
                  <a:pt x="661" y="270"/>
                  <a:pt x="661" y="270"/>
                </a:cubicBezTo>
                <a:cubicBezTo>
                  <a:pt x="661" y="270"/>
                  <a:pt x="661" y="270"/>
                  <a:pt x="661" y="270"/>
                </a:cubicBezTo>
                <a:cubicBezTo>
                  <a:pt x="661" y="270"/>
                  <a:pt x="661" y="270"/>
                  <a:pt x="661" y="270"/>
                </a:cubicBezTo>
                <a:cubicBezTo>
                  <a:pt x="661" y="271"/>
                  <a:pt x="661" y="271"/>
                  <a:pt x="661" y="271"/>
                </a:cubicBezTo>
                <a:cubicBezTo>
                  <a:pt x="661" y="271"/>
                  <a:pt x="661" y="271"/>
                  <a:pt x="661" y="271"/>
                </a:cubicBezTo>
                <a:cubicBezTo>
                  <a:pt x="661" y="271"/>
                  <a:pt x="661" y="271"/>
                  <a:pt x="661" y="271"/>
                </a:cubicBezTo>
                <a:cubicBezTo>
                  <a:pt x="662" y="272"/>
                  <a:pt x="662" y="272"/>
                  <a:pt x="662" y="272"/>
                </a:cubicBezTo>
                <a:cubicBezTo>
                  <a:pt x="662" y="272"/>
                  <a:pt x="662" y="272"/>
                  <a:pt x="662" y="272"/>
                </a:cubicBezTo>
                <a:cubicBezTo>
                  <a:pt x="662" y="273"/>
                  <a:pt x="662" y="273"/>
                  <a:pt x="662" y="273"/>
                </a:cubicBezTo>
                <a:cubicBezTo>
                  <a:pt x="662" y="273"/>
                  <a:pt x="662" y="273"/>
                  <a:pt x="662" y="273"/>
                </a:cubicBezTo>
                <a:cubicBezTo>
                  <a:pt x="662" y="273"/>
                  <a:pt x="662" y="273"/>
                  <a:pt x="662" y="273"/>
                </a:cubicBezTo>
                <a:cubicBezTo>
                  <a:pt x="662" y="273"/>
                  <a:pt x="662" y="273"/>
                  <a:pt x="662" y="273"/>
                </a:cubicBezTo>
                <a:cubicBezTo>
                  <a:pt x="662" y="274"/>
                  <a:pt x="662" y="274"/>
                  <a:pt x="662" y="274"/>
                </a:cubicBezTo>
                <a:cubicBezTo>
                  <a:pt x="662" y="274"/>
                  <a:pt x="662" y="274"/>
                  <a:pt x="662" y="274"/>
                </a:cubicBezTo>
                <a:cubicBezTo>
                  <a:pt x="662" y="274"/>
                  <a:pt x="662" y="274"/>
                  <a:pt x="662" y="274"/>
                </a:cubicBezTo>
                <a:cubicBezTo>
                  <a:pt x="662" y="275"/>
                  <a:pt x="662" y="275"/>
                  <a:pt x="662" y="275"/>
                </a:cubicBezTo>
                <a:cubicBezTo>
                  <a:pt x="662" y="275"/>
                  <a:pt x="662" y="275"/>
                  <a:pt x="662" y="275"/>
                </a:cubicBezTo>
                <a:cubicBezTo>
                  <a:pt x="662" y="276"/>
                  <a:pt x="662" y="276"/>
                  <a:pt x="662" y="276"/>
                </a:cubicBezTo>
                <a:cubicBezTo>
                  <a:pt x="662" y="276"/>
                  <a:pt x="662" y="276"/>
                  <a:pt x="662" y="276"/>
                </a:cubicBezTo>
                <a:cubicBezTo>
                  <a:pt x="662" y="276"/>
                  <a:pt x="662" y="276"/>
                  <a:pt x="662" y="276"/>
                </a:cubicBezTo>
                <a:cubicBezTo>
                  <a:pt x="662" y="277"/>
                  <a:pt x="662" y="277"/>
                  <a:pt x="662" y="277"/>
                </a:cubicBezTo>
                <a:cubicBezTo>
                  <a:pt x="662" y="277"/>
                  <a:pt x="662" y="277"/>
                  <a:pt x="662" y="277"/>
                </a:cubicBezTo>
                <a:cubicBezTo>
                  <a:pt x="662" y="277"/>
                  <a:pt x="662" y="277"/>
                  <a:pt x="662" y="277"/>
                </a:cubicBezTo>
                <a:cubicBezTo>
                  <a:pt x="662" y="277"/>
                  <a:pt x="662" y="277"/>
                  <a:pt x="662" y="277"/>
                </a:cubicBezTo>
                <a:cubicBezTo>
                  <a:pt x="662" y="278"/>
                  <a:pt x="662" y="278"/>
                  <a:pt x="662" y="278"/>
                </a:cubicBezTo>
                <a:cubicBezTo>
                  <a:pt x="662" y="278"/>
                  <a:pt x="662" y="278"/>
                  <a:pt x="662" y="278"/>
                </a:cubicBezTo>
                <a:cubicBezTo>
                  <a:pt x="662" y="279"/>
                  <a:pt x="662" y="279"/>
                  <a:pt x="662" y="279"/>
                </a:cubicBezTo>
                <a:cubicBezTo>
                  <a:pt x="662" y="674"/>
                  <a:pt x="662" y="674"/>
                  <a:pt x="662" y="674"/>
                </a:cubicBezTo>
                <a:cubicBezTo>
                  <a:pt x="662" y="689"/>
                  <a:pt x="650" y="701"/>
                  <a:pt x="635" y="701"/>
                </a:cubicBezTo>
                <a:cubicBezTo>
                  <a:pt x="634" y="701"/>
                  <a:pt x="634" y="701"/>
                  <a:pt x="634" y="701"/>
                </a:cubicBezTo>
                <a:cubicBezTo>
                  <a:pt x="27" y="701"/>
                  <a:pt x="27" y="701"/>
                  <a:pt x="27" y="701"/>
                </a:cubicBezTo>
                <a:cubicBezTo>
                  <a:pt x="13" y="701"/>
                  <a:pt x="0" y="689"/>
                  <a:pt x="0" y="674"/>
                </a:cubicBezTo>
                <a:cubicBezTo>
                  <a:pt x="0" y="673"/>
                  <a:pt x="0" y="673"/>
                  <a:pt x="0" y="673"/>
                </a:cubicBezTo>
                <a:cubicBezTo>
                  <a:pt x="0" y="278"/>
                  <a:pt x="0" y="278"/>
                  <a:pt x="0" y="278"/>
                </a:cubicBezTo>
                <a:cubicBezTo>
                  <a:pt x="0" y="269"/>
                  <a:pt x="5" y="261"/>
                  <a:pt x="12" y="256"/>
                </a:cubicBezTo>
                <a:cubicBezTo>
                  <a:pt x="57" y="219"/>
                  <a:pt x="57" y="219"/>
                  <a:pt x="57" y="219"/>
                </a:cubicBezTo>
                <a:cubicBezTo>
                  <a:pt x="58" y="219"/>
                  <a:pt x="59" y="218"/>
                  <a:pt x="59" y="217"/>
                </a:cubicBezTo>
                <a:cubicBezTo>
                  <a:pt x="59" y="109"/>
                  <a:pt x="59" y="109"/>
                  <a:pt x="59" y="109"/>
                </a:cubicBezTo>
                <a:cubicBezTo>
                  <a:pt x="59" y="100"/>
                  <a:pt x="67" y="93"/>
                  <a:pt x="76" y="93"/>
                </a:cubicBezTo>
                <a:cubicBezTo>
                  <a:pt x="76" y="93"/>
                  <a:pt x="76" y="93"/>
                  <a:pt x="76" y="93"/>
                </a:cubicBezTo>
                <a:cubicBezTo>
                  <a:pt x="213" y="93"/>
                  <a:pt x="213" y="93"/>
                  <a:pt x="213" y="93"/>
                </a:cubicBezTo>
                <a:cubicBezTo>
                  <a:pt x="214" y="91"/>
                  <a:pt x="216" y="90"/>
                  <a:pt x="218" y="88"/>
                </a:cubicBezTo>
                <a:cubicBezTo>
                  <a:pt x="314" y="9"/>
                  <a:pt x="314" y="9"/>
                  <a:pt x="314" y="9"/>
                </a:cubicBezTo>
                <a:cubicBezTo>
                  <a:pt x="324" y="1"/>
                  <a:pt x="338" y="0"/>
                  <a:pt x="348" y="9"/>
                </a:cubicBezTo>
                <a:cubicBezTo>
                  <a:pt x="445" y="88"/>
                  <a:pt x="445" y="88"/>
                  <a:pt x="445" y="88"/>
                </a:cubicBezTo>
                <a:cubicBezTo>
                  <a:pt x="447" y="90"/>
                  <a:pt x="448" y="91"/>
                  <a:pt x="450" y="93"/>
                </a:cubicBezTo>
                <a:cubicBezTo>
                  <a:pt x="587" y="93"/>
                  <a:pt x="587" y="93"/>
                  <a:pt x="587" y="93"/>
                </a:cubicBezTo>
                <a:cubicBezTo>
                  <a:pt x="596" y="93"/>
                  <a:pt x="603" y="100"/>
                  <a:pt x="603" y="109"/>
                </a:cubicBezTo>
                <a:cubicBezTo>
                  <a:pt x="603" y="109"/>
                  <a:pt x="603" y="109"/>
                  <a:pt x="603" y="109"/>
                </a:cubicBezTo>
                <a:cubicBezTo>
                  <a:pt x="603" y="218"/>
                  <a:pt x="603" y="218"/>
                  <a:pt x="603" y="218"/>
                </a:cubicBezTo>
                <a:cubicBezTo>
                  <a:pt x="604" y="218"/>
                  <a:pt x="604" y="218"/>
                  <a:pt x="604" y="218"/>
                </a:cubicBezTo>
                <a:cubicBezTo>
                  <a:pt x="650" y="256"/>
                  <a:pt x="650" y="256"/>
                  <a:pt x="650" y="256"/>
                </a:cubicBezTo>
                <a:close/>
                <a:moveTo>
                  <a:pt x="91" y="278"/>
                </a:moveTo>
                <a:cubicBezTo>
                  <a:pt x="91" y="278"/>
                  <a:pt x="91" y="278"/>
                  <a:pt x="91" y="278"/>
                </a:cubicBezTo>
                <a:cubicBezTo>
                  <a:pt x="91" y="278"/>
                  <a:pt x="91" y="278"/>
                  <a:pt x="91" y="278"/>
                </a:cubicBezTo>
                <a:cubicBezTo>
                  <a:pt x="91" y="278"/>
                  <a:pt x="91" y="278"/>
                  <a:pt x="91" y="278"/>
                </a:cubicBezTo>
                <a:cubicBezTo>
                  <a:pt x="91" y="310"/>
                  <a:pt x="91" y="310"/>
                  <a:pt x="91" y="310"/>
                </a:cubicBezTo>
                <a:cubicBezTo>
                  <a:pt x="329" y="504"/>
                  <a:pt x="329" y="504"/>
                  <a:pt x="329" y="504"/>
                </a:cubicBezTo>
                <a:cubicBezTo>
                  <a:pt x="333" y="504"/>
                  <a:pt x="333" y="504"/>
                  <a:pt x="333" y="504"/>
                </a:cubicBezTo>
                <a:cubicBezTo>
                  <a:pt x="571" y="310"/>
                  <a:pt x="571" y="310"/>
                  <a:pt x="571" y="310"/>
                </a:cubicBezTo>
                <a:cubicBezTo>
                  <a:pt x="571" y="278"/>
                  <a:pt x="571" y="278"/>
                  <a:pt x="571" y="278"/>
                </a:cubicBezTo>
                <a:cubicBezTo>
                  <a:pt x="571" y="278"/>
                  <a:pt x="571" y="278"/>
                  <a:pt x="571" y="278"/>
                </a:cubicBezTo>
                <a:cubicBezTo>
                  <a:pt x="571" y="125"/>
                  <a:pt x="571" y="125"/>
                  <a:pt x="571" y="125"/>
                </a:cubicBezTo>
                <a:cubicBezTo>
                  <a:pt x="91" y="125"/>
                  <a:pt x="91" y="125"/>
                  <a:pt x="91" y="125"/>
                </a:cubicBezTo>
                <a:cubicBezTo>
                  <a:pt x="91" y="278"/>
                  <a:pt x="91" y="278"/>
                  <a:pt x="91" y="278"/>
                </a:cubicBezTo>
                <a:close/>
                <a:moveTo>
                  <a:pt x="54" y="321"/>
                </a:moveTo>
                <a:cubicBezTo>
                  <a:pt x="54" y="321"/>
                  <a:pt x="54" y="321"/>
                  <a:pt x="54" y="321"/>
                </a:cubicBezTo>
                <a:cubicBezTo>
                  <a:pt x="54" y="647"/>
                  <a:pt x="54" y="647"/>
                  <a:pt x="54" y="647"/>
                </a:cubicBezTo>
                <a:cubicBezTo>
                  <a:pt x="608" y="647"/>
                  <a:pt x="608" y="647"/>
                  <a:pt x="608" y="647"/>
                </a:cubicBezTo>
                <a:cubicBezTo>
                  <a:pt x="608" y="321"/>
                  <a:pt x="608" y="321"/>
                  <a:pt x="608" y="321"/>
                </a:cubicBezTo>
                <a:cubicBezTo>
                  <a:pt x="522" y="391"/>
                  <a:pt x="436" y="462"/>
                  <a:pt x="349" y="533"/>
                </a:cubicBezTo>
                <a:cubicBezTo>
                  <a:pt x="347" y="535"/>
                  <a:pt x="343" y="536"/>
                  <a:pt x="339" y="536"/>
                </a:cubicBezTo>
                <a:cubicBezTo>
                  <a:pt x="323" y="536"/>
                  <a:pt x="323" y="536"/>
                  <a:pt x="323" y="536"/>
                </a:cubicBezTo>
                <a:cubicBezTo>
                  <a:pt x="319" y="536"/>
                  <a:pt x="315" y="535"/>
                  <a:pt x="312" y="532"/>
                </a:cubicBezTo>
                <a:cubicBezTo>
                  <a:pt x="226" y="462"/>
                  <a:pt x="140" y="391"/>
                  <a:pt x="54" y="321"/>
                </a:cubicBezTo>
                <a:close/>
                <a:moveTo>
                  <a:pt x="297" y="93"/>
                </a:moveTo>
                <a:cubicBezTo>
                  <a:pt x="297" y="93"/>
                  <a:pt x="297" y="93"/>
                  <a:pt x="297" y="93"/>
                </a:cubicBezTo>
                <a:cubicBezTo>
                  <a:pt x="366" y="93"/>
                  <a:pt x="366" y="93"/>
                  <a:pt x="366" y="93"/>
                </a:cubicBezTo>
                <a:cubicBezTo>
                  <a:pt x="331" y="64"/>
                  <a:pt x="331" y="64"/>
                  <a:pt x="331" y="64"/>
                </a:cubicBezTo>
                <a:cubicBezTo>
                  <a:pt x="297" y="93"/>
                  <a:pt x="297" y="93"/>
                  <a:pt x="297" y="93"/>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108" name="原创设计师QQ598969553             _20"/>
          <p:cNvSpPr>
            <a:spLocks noEditPoints="1"/>
          </p:cNvSpPr>
          <p:nvPr/>
        </p:nvSpPr>
        <p:spPr bwMode="auto">
          <a:xfrm>
            <a:off x="9053894" y="2407045"/>
            <a:ext cx="210778" cy="223197"/>
          </a:xfrm>
          <a:custGeom>
            <a:avLst/>
            <a:gdLst>
              <a:gd name="T0" fmla="*/ 651 w 662"/>
              <a:gd name="T1" fmla="*/ 256 h 701"/>
              <a:gd name="T2" fmla="*/ 651 w 662"/>
              <a:gd name="T3" fmla="*/ 256 h 701"/>
              <a:gd name="T4" fmla="*/ 653 w 662"/>
              <a:gd name="T5" fmla="*/ 259 h 701"/>
              <a:gd name="T6" fmla="*/ 654 w 662"/>
              <a:gd name="T7" fmla="*/ 260 h 701"/>
              <a:gd name="T8" fmla="*/ 655 w 662"/>
              <a:gd name="T9" fmla="*/ 260 h 701"/>
              <a:gd name="T10" fmla="*/ 655 w 662"/>
              <a:gd name="T11" fmla="*/ 261 h 701"/>
              <a:gd name="T12" fmla="*/ 656 w 662"/>
              <a:gd name="T13" fmla="*/ 261 h 701"/>
              <a:gd name="T14" fmla="*/ 656 w 662"/>
              <a:gd name="T15" fmla="*/ 262 h 701"/>
              <a:gd name="T16" fmla="*/ 657 w 662"/>
              <a:gd name="T17" fmla="*/ 262 h 701"/>
              <a:gd name="T18" fmla="*/ 658 w 662"/>
              <a:gd name="T19" fmla="*/ 263 h 701"/>
              <a:gd name="T20" fmla="*/ 658 w 662"/>
              <a:gd name="T21" fmla="*/ 264 h 701"/>
              <a:gd name="T22" fmla="*/ 658 w 662"/>
              <a:gd name="T23" fmla="*/ 265 h 701"/>
              <a:gd name="T24" fmla="*/ 658 w 662"/>
              <a:gd name="T25" fmla="*/ 265 h 701"/>
              <a:gd name="T26" fmla="*/ 659 w 662"/>
              <a:gd name="T27" fmla="*/ 265 h 701"/>
              <a:gd name="T28" fmla="*/ 659 w 662"/>
              <a:gd name="T29" fmla="*/ 266 h 701"/>
              <a:gd name="T30" fmla="*/ 660 w 662"/>
              <a:gd name="T31" fmla="*/ 268 h 701"/>
              <a:gd name="T32" fmla="*/ 660 w 662"/>
              <a:gd name="T33" fmla="*/ 268 h 701"/>
              <a:gd name="T34" fmla="*/ 660 w 662"/>
              <a:gd name="T35" fmla="*/ 269 h 701"/>
              <a:gd name="T36" fmla="*/ 661 w 662"/>
              <a:gd name="T37" fmla="*/ 269 h 701"/>
              <a:gd name="T38" fmla="*/ 661 w 662"/>
              <a:gd name="T39" fmla="*/ 270 h 701"/>
              <a:gd name="T40" fmla="*/ 661 w 662"/>
              <a:gd name="T41" fmla="*/ 270 h 701"/>
              <a:gd name="T42" fmla="*/ 661 w 662"/>
              <a:gd name="T43" fmla="*/ 271 h 701"/>
              <a:gd name="T44" fmla="*/ 661 w 662"/>
              <a:gd name="T45" fmla="*/ 271 h 701"/>
              <a:gd name="T46" fmla="*/ 662 w 662"/>
              <a:gd name="T47" fmla="*/ 272 h 701"/>
              <a:gd name="T48" fmla="*/ 662 w 662"/>
              <a:gd name="T49" fmla="*/ 273 h 701"/>
              <a:gd name="T50" fmla="*/ 662 w 662"/>
              <a:gd name="T51" fmla="*/ 273 h 701"/>
              <a:gd name="T52" fmla="*/ 662 w 662"/>
              <a:gd name="T53" fmla="*/ 274 h 701"/>
              <a:gd name="T54" fmla="*/ 662 w 662"/>
              <a:gd name="T55" fmla="*/ 275 h 701"/>
              <a:gd name="T56" fmla="*/ 662 w 662"/>
              <a:gd name="T57" fmla="*/ 276 h 701"/>
              <a:gd name="T58" fmla="*/ 662 w 662"/>
              <a:gd name="T59" fmla="*/ 276 h 701"/>
              <a:gd name="T60" fmla="*/ 662 w 662"/>
              <a:gd name="T61" fmla="*/ 277 h 701"/>
              <a:gd name="T62" fmla="*/ 662 w 662"/>
              <a:gd name="T63" fmla="*/ 277 h 701"/>
              <a:gd name="T64" fmla="*/ 662 w 662"/>
              <a:gd name="T65" fmla="*/ 278 h 701"/>
              <a:gd name="T66" fmla="*/ 662 w 662"/>
              <a:gd name="T67" fmla="*/ 674 h 701"/>
              <a:gd name="T68" fmla="*/ 634 w 662"/>
              <a:gd name="T69" fmla="*/ 701 h 701"/>
              <a:gd name="T70" fmla="*/ 0 w 662"/>
              <a:gd name="T71" fmla="*/ 674 h 701"/>
              <a:gd name="T72" fmla="*/ 0 w 662"/>
              <a:gd name="T73" fmla="*/ 278 h 701"/>
              <a:gd name="T74" fmla="*/ 57 w 662"/>
              <a:gd name="T75" fmla="*/ 219 h 701"/>
              <a:gd name="T76" fmla="*/ 59 w 662"/>
              <a:gd name="T77" fmla="*/ 109 h 701"/>
              <a:gd name="T78" fmla="*/ 76 w 662"/>
              <a:gd name="T79" fmla="*/ 93 h 701"/>
              <a:gd name="T80" fmla="*/ 218 w 662"/>
              <a:gd name="T81" fmla="*/ 88 h 701"/>
              <a:gd name="T82" fmla="*/ 348 w 662"/>
              <a:gd name="T83" fmla="*/ 9 h 701"/>
              <a:gd name="T84" fmla="*/ 450 w 662"/>
              <a:gd name="T85" fmla="*/ 93 h 701"/>
              <a:gd name="T86" fmla="*/ 603 w 662"/>
              <a:gd name="T87" fmla="*/ 109 h 701"/>
              <a:gd name="T88" fmla="*/ 603 w 662"/>
              <a:gd name="T89" fmla="*/ 218 h 701"/>
              <a:gd name="T90" fmla="*/ 650 w 662"/>
              <a:gd name="T91" fmla="*/ 256 h 701"/>
              <a:gd name="T92" fmla="*/ 91 w 662"/>
              <a:gd name="T93" fmla="*/ 278 h 701"/>
              <a:gd name="T94" fmla="*/ 91 w 662"/>
              <a:gd name="T95" fmla="*/ 278 h 701"/>
              <a:gd name="T96" fmla="*/ 329 w 662"/>
              <a:gd name="T97" fmla="*/ 504 h 701"/>
              <a:gd name="T98" fmla="*/ 571 w 662"/>
              <a:gd name="T99" fmla="*/ 310 h 701"/>
              <a:gd name="T100" fmla="*/ 571 w 662"/>
              <a:gd name="T101" fmla="*/ 278 h 701"/>
              <a:gd name="T102" fmla="*/ 91 w 662"/>
              <a:gd name="T103" fmla="*/ 125 h 701"/>
              <a:gd name="T104" fmla="*/ 54 w 662"/>
              <a:gd name="T105" fmla="*/ 321 h 701"/>
              <a:gd name="T106" fmla="*/ 54 w 662"/>
              <a:gd name="T107" fmla="*/ 647 h 701"/>
              <a:gd name="T108" fmla="*/ 608 w 662"/>
              <a:gd name="T109" fmla="*/ 321 h 701"/>
              <a:gd name="T110" fmla="*/ 339 w 662"/>
              <a:gd name="T111" fmla="*/ 536 h 701"/>
              <a:gd name="T112" fmla="*/ 312 w 662"/>
              <a:gd name="T113" fmla="*/ 532 h 701"/>
              <a:gd name="T114" fmla="*/ 297 w 662"/>
              <a:gd name="T115" fmla="*/ 93 h 701"/>
              <a:gd name="T116" fmla="*/ 366 w 662"/>
              <a:gd name="T117" fmla="*/ 93 h 701"/>
              <a:gd name="T118" fmla="*/ 297 w 662"/>
              <a:gd name="T119" fmla="*/ 93 h 7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62" h="701">
                <a:moveTo>
                  <a:pt x="650" y="256"/>
                </a:moveTo>
                <a:cubicBezTo>
                  <a:pt x="651" y="256"/>
                  <a:pt x="651" y="256"/>
                  <a:pt x="651" y="256"/>
                </a:cubicBezTo>
                <a:cubicBezTo>
                  <a:pt x="651" y="256"/>
                  <a:pt x="651" y="256"/>
                  <a:pt x="651" y="256"/>
                </a:cubicBezTo>
                <a:cubicBezTo>
                  <a:pt x="651" y="256"/>
                  <a:pt x="651" y="256"/>
                  <a:pt x="651" y="256"/>
                </a:cubicBezTo>
                <a:cubicBezTo>
                  <a:pt x="652" y="257"/>
                  <a:pt x="652" y="257"/>
                  <a:pt x="653" y="258"/>
                </a:cubicBezTo>
                <a:cubicBezTo>
                  <a:pt x="653" y="259"/>
                  <a:pt x="653" y="259"/>
                  <a:pt x="653" y="259"/>
                </a:cubicBezTo>
                <a:cubicBezTo>
                  <a:pt x="654" y="260"/>
                  <a:pt x="654" y="260"/>
                  <a:pt x="654" y="260"/>
                </a:cubicBezTo>
                <a:cubicBezTo>
                  <a:pt x="654" y="260"/>
                  <a:pt x="654" y="260"/>
                  <a:pt x="654" y="260"/>
                </a:cubicBezTo>
                <a:cubicBezTo>
                  <a:pt x="655" y="260"/>
                  <a:pt x="655" y="260"/>
                  <a:pt x="655" y="260"/>
                </a:cubicBezTo>
                <a:cubicBezTo>
                  <a:pt x="655" y="260"/>
                  <a:pt x="655" y="260"/>
                  <a:pt x="655" y="260"/>
                </a:cubicBezTo>
                <a:cubicBezTo>
                  <a:pt x="655" y="261"/>
                  <a:pt x="655" y="261"/>
                  <a:pt x="655" y="261"/>
                </a:cubicBezTo>
                <a:cubicBezTo>
                  <a:pt x="655" y="261"/>
                  <a:pt x="655" y="261"/>
                  <a:pt x="655" y="261"/>
                </a:cubicBezTo>
                <a:cubicBezTo>
                  <a:pt x="656" y="261"/>
                  <a:pt x="656" y="261"/>
                  <a:pt x="656" y="261"/>
                </a:cubicBezTo>
                <a:cubicBezTo>
                  <a:pt x="656" y="261"/>
                  <a:pt x="656" y="261"/>
                  <a:pt x="656" y="261"/>
                </a:cubicBezTo>
                <a:cubicBezTo>
                  <a:pt x="656" y="261"/>
                  <a:pt x="656" y="261"/>
                  <a:pt x="656" y="261"/>
                </a:cubicBezTo>
                <a:cubicBezTo>
                  <a:pt x="656" y="262"/>
                  <a:pt x="656" y="262"/>
                  <a:pt x="656" y="262"/>
                </a:cubicBezTo>
                <a:cubicBezTo>
                  <a:pt x="657" y="262"/>
                  <a:pt x="657" y="262"/>
                  <a:pt x="657" y="262"/>
                </a:cubicBezTo>
                <a:cubicBezTo>
                  <a:pt x="657" y="262"/>
                  <a:pt x="657" y="262"/>
                  <a:pt x="657" y="262"/>
                </a:cubicBezTo>
                <a:cubicBezTo>
                  <a:pt x="657" y="263"/>
                  <a:pt x="657" y="263"/>
                  <a:pt x="657" y="263"/>
                </a:cubicBezTo>
                <a:cubicBezTo>
                  <a:pt x="658" y="263"/>
                  <a:pt x="658" y="263"/>
                  <a:pt x="658" y="263"/>
                </a:cubicBezTo>
                <a:cubicBezTo>
                  <a:pt x="658" y="264"/>
                  <a:pt x="658" y="264"/>
                  <a:pt x="658" y="264"/>
                </a:cubicBezTo>
                <a:cubicBezTo>
                  <a:pt x="658" y="264"/>
                  <a:pt x="658" y="264"/>
                  <a:pt x="658" y="264"/>
                </a:cubicBezTo>
                <a:cubicBezTo>
                  <a:pt x="658" y="264"/>
                  <a:pt x="658" y="264"/>
                  <a:pt x="658" y="264"/>
                </a:cubicBezTo>
                <a:cubicBezTo>
                  <a:pt x="658" y="265"/>
                  <a:pt x="658" y="265"/>
                  <a:pt x="658" y="265"/>
                </a:cubicBezTo>
                <a:cubicBezTo>
                  <a:pt x="658" y="265"/>
                  <a:pt x="658" y="265"/>
                  <a:pt x="658" y="265"/>
                </a:cubicBezTo>
                <a:cubicBezTo>
                  <a:pt x="658" y="265"/>
                  <a:pt x="658" y="265"/>
                  <a:pt x="658" y="265"/>
                </a:cubicBezTo>
                <a:cubicBezTo>
                  <a:pt x="659" y="265"/>
                  <a:pt x="659" y="265"/>
                  <a:pt x="659" y="265"/>
                </a:cubicBezTo>
                <a:cubicBezTo>
                  <a:pt x="659" y="265"/>
                  <a:pt x="659" y="265"/>
                  <a:pt x="659" y="265"/>
                </a:cubicBezTo>
                <a:cubicBezTo>
                  <a:pt x="659" y="266"/>
                  <a:pt x="659" y="266"/>
                  <a:pt x="659" y="266"/>
                </a:cubicBezTo>
                <a:cubicBezTo>
                  <a:pt x="659" y="266"/>
                  <a:pt x="659" y="266"/>
                  <a:pt x="659" y="266"/>
                </a:cubicBezTo>
                <a:cubicBezTo>
                  <a:pt x="660" y="268"/>
                  <a:pt x="660" y="268"/>
                  <a:pt x="660" y="268"/>
                </a:cubicBezTo>
                <a:cubicBezTo>
                  <a:pt x="660" y="268"/>
                  <a:pt x="660" y="268"/>
                  <a:pt x="660" y="268"/>
                </a:cubicBezTo>
                <a:cubicBezTo>
                  <a:pt x="660" y="268"/>
                  <a:pt x="660" y="268"/>
                  <a:pt x="660" y="268"/>
                </a:cubicBezTo>
                <a:cubicBezTo>
                  <a:pt x="660" y="268"/>
                  <a:pt x="660" y="268"/>
                  <a:pt x="660" y="268"/>
                </a:cubicBezTo>
                <a:cubicBezTo>
                  <a:pt x="660" y="269"/>
                  <a:pt x="660" y="269"/>
                  <a:pt x="660" y="269"/>
                </a:cubicBezTo>
                <a:cubicBezTo>
                  <a:pt x="660" y="269"/>
                  <a:pt x="660" y="269"/>
                  <a:pt x="660" y="269"/>
                </a:cubicBezTo>
                <a:cubicBezTo>
                  <a:pt x="660" y="269"/>
                  <a:pt x="660" y="269"/>
                  <a:pt x="660" y="269"/>
                </a:cubicBezTo>
                <a:cubicBezTo>
                  <a:pt x="661" y="269"/>
                  <a:pt x="661" y="269"/>
                  <a:pt x="661" y="269"/>
                </a:cubicBezTo>
                <a:cubicBezTo>
                  <a:pt x="661" y="269"/>
                  <a:pt x="661" y="269"/>
                  <a:pt x="661" y="269"/>
                </a:cubicBezTo>
                <a:cubicBezTo>
                  <a:pt x="661" y="270"/>
                  <a:pt x="661" y="270"/>
                  <a:pt x="661" y="270"/>
                </a:cubicBezTo>
                <a:cubicBezTo>
                  <a:pt x="661" y="270"/>
                  <a:pt x="661" y="270"/>
                  <a:pt x="661" y="270"/>
                </a:cubicBezTo>
                <a:cubicBezTo>
                  <a:pt x="661" y="270"/>
                  <a:pt x="661" y="270"/>
                  <a:pt x="661" y="270"/>
                </a:cubicBezTo>
                <a:cubicBezTo>
                  <a:pt x="661" y="270"/>
                  <a:pt x="661" y="270"/>
                  <a:pt x="661" y="270"/>
                </a:cubicBezTo>
                <a:cubicBezTo>
                  <a:pt x="661" y="271"/>
                  <a:pt x="661" y="271"/>
                  <a:pt x="661" y="271"/>
                </a:cubicBezTo>
                <a:cubicBezTo>
                  <a:pt x="661" y="271"/>
                  <a:pt x="661" y="271"/>
                  <a:pt x="661" y="271"/>
                </a:cubicBezTo>
                <a:cubicBezTo>
                  <a:pt x="661" y="271"/>
                  <a:pt x="661" y="271"/>
                  <a:pt x="661" y="271"/>
                </a:cubicBezTo>
                <a:cubicBezTo>
                  <a:pt x="662" y="272"/>
                  <a:pt x="662" y="272"/>
                  <a:pt x="662" y="272"/>
                </a:cubicBezTo>
                <a:cubicBezTo>
                  <a:pt x="662" y="272"/>
                  <a:pt x="662" y="272"/>
                  <a:pt x="662" y="272"/>
                </a:cubicBezTo>
                <a:cubicBezTo>
                  <a:pt x="662" y="273"/>
                  <a:pt x="662" y="273"/>
                  <a:pt x="662" y="273"/>
                </a:cubicBezTo>
                <a:cubicBezTo>
                  <a:pt x="662" y="273"/>
                  <a:pt x="662" y="273"/>
                  <a:pt x="662" y="273"/>
                </a:cubicBezTo>
                <a:cubicBezTo>
                  <a:pt x="662" y="273"/>
                  <a:pt x="662" y="273"/>
                  <a:pt x="662" y="273"/>
                </a:cubicBezTo>
                <a:cubicBezTo>
                  <a:pt x="662" y="273"/>
                  <a:pt x="662" y="273"/>
                  <a:pt x="662" y="273"/>
                </a:cubicBezTo>
                <a:cubicBezTo>
                  <a:pt x="662" y="274"/>
                  <a:pt x="662" y="274"/>
                  <a:pt x="662" y="274"/>
                </a:cubicBezTo>
                <a:cubicBezTo>
                  <a:pt x="662" y="274"/>
                  <a:pt x="662" y="274"/>
                  <a:pt x="662" y="274"/>
                </a:cubicBezTo>
                <a:cubicBezTo>
                  <a:pt x="662" y="274"/>
                  <a:pt x="662" y="274"/>
                  <a:pt x="662" y="274"/>
                </a:cubicBezTo>
                <a:cubicBezTo>
                  <a:pt x="662" y="275"/>
                  <a:pt x="662" y="275"/>
                  <a:pt x="662" y="275"/>
                </a:cubicBezTo>
                <a:cubicBezTo>
                  <a:pt x="662" y="275"/>
                  <a:pt x="662" y="275"/>
                  <a:pt x="662" y="275"/>
                </a:cubicBezTo>
                <a:cubicBezTo>
                  <a:pt x="662" y="276"/>
                  <a:pt x="662" y="276"/>
                  <a:pt x="662" y="276"/>
                </a:cubicBezTo>
                <a:cubicBezTo>
                  <a:pt x="662" y="276"/>
                  <a:pt x="662" y="276"/>
                  <a:pt x="662" y="276"/>
                </a:cubicBezTo>
                <a:cubicBezTo>
                  <a:pt x="662" y="276"/>
                  <a:pt x="662" y="276"/>
                  <a:pt x="662" y="276"/>
                </a:cubicBezTo>
                <a:cubicBezTo>
                  <a:pt x="662" y="277"/>
                  <a:pt x="662" y="277"/>
                  <a:pt x="662" y="277"/>
                </a:cubicBezTo>
                <a:cubicBezTo>
                  <a:pt x="662" y="277"/>
                  <a:pt x="662" y="277"/>
                  <a:pt x="662" y="277"/>
                </a:cubicBezTo>
                <a:cubicBezTo>
                  <a:pt x="662" y="277"/>
                  <a:pt x="662" y="277"/>
                  <a:pt x="662" y="277"/>
                </a:cubicBezTo>
                <a:cubicBezTo>
                  <a:pt x="662" y="277"/>
                  <a:pt x="662" y="277"/>
                  <a:pt x="662" y="277"/>
                </a:cubicBezTo>
                <a:cubicBezTo>
                  <a:pt x="662" y="278"/>
                  <a:pt x="662" y="278"/>
                  <a:pt x="662" y="278"/>
                </a:cubicBezTo>
                <a:cubicBezTo>
                  <a:pt x="662" y="278"/>
                  <a:pt x="662" y="278"/>
                  <a:pt x="662" y="278"/>
                </a:cubicBezTo>
                <a:cubicBezTo>
                  <a:pt x="662" y="279"/>
                  <a:pt x="662" y="279"/>
                  <a:pt x="662" y="279"/>
                </a:cubicBezTo>
                <a:cubicBezTo>
                  <a:pt x="662" y="674"/>
                  <a:pt x="662" y="674"/>
                  <a:pt x="662" y="674"/>
                </a:cubicBezTo>
                <a:cubicBezTo>
                  <a:pt x="662" y="689"/>
                  <a:pt x="650" y="701"/>
                  <a:pt x="635" y="701"/>
                </a:cubicBezTo>
                <a:cubicBezTo>
                  <a:pt x="634" y="701"/>
                  <a:pt x="634" y="701"/>
                  <a:pt x="634" y="701"/>
                </a:cubicBezTo>
                <a:cubicBezTo>
                  <a:pt x="27" y="701"/>
                  <a:pt x="27" y="701"/>
                  <a:pt x="27" y="701"/>
                </a:cubicBezTo>
                <a:cubicBezTo>
                  <a:pt x="13" y="701"/>
                  <a:pt x="0" y="689"/>
                  <a:pt x="0" y="674"/>
                </a:cubicBezTo>
                <a:cubicBezTo>
                  <a:pt x="0" y="673"/>
                  <a:pt x="0" y="673"/>
                  <a:pt x="0" y="673"/>
                </a:cubicBezTo>
                <a:cubicBezTo>
                  <a:pt x="0" y="278"/>
                  <a:pt x="0" y="278"/>
                  <a:pt x="0" y="278"/>
                </a:cubicBezTo>
                <a:cubicBezTo>
                  <a:pt x="0" y="269"/>
                  <a:pt x="5" y="261"/>
                  <a:pt x="12" y="256"/>
                </a:cubicBezTo>
                <a:cubicBezTo>
                  <a:pt x="57" y="219"/>
                  <a:pt x="57" y="219"/>
                  <a:pt x="57" y="219"/>
                </a:cubicBezTo>
                <a:cubicBezTo>
                  <a:pt x="58" y="219"/>
                  <a:pt x="59" y="218"/>
                  <a:pt x="59" y="217"/>
                </a:cubicBezTo>
                <a:cubicBezTo>
                  <a:pt x="59" y="109"/>
                  <a:pt x="59" y="109"/>
                  <a:pt x="59" y="109"/>
                </a:cubicBezTo>
                <a:cubicBezTo>
                  <a:pt x="59" y="100"/>
                  <a:pt x="67" y="93"/>
                  <a:pt x="76" y="93"/>
                </a:cubicBezTo>
                <a:cubicBezTo>
                  <a:pt x="76" y="93"/>
                  <a:pt x="76" y="93"/>
                  <a:pt x="76" y="93"/>
                </a:cubicBezTo>
                <a:cubicBezTo>
                  <a:pt x="213" y="93"/>
                  <a:pt x="213" y="93"/>
                  <a:pt x="213" y="93"/>
                </a:cubicBezTo>
                <a:cubicBezTo>
                  <a:pt x="214" y="91"/>
                  <a:pt x="216" y="90"/>
                  <a:pt x="218" y="88"/>
                </a:cubicBezTo>
                <a:cubicBezTo>
                  <a:pt x="314" y="9"/>
                  <a:pt x="314" y="9"/>
                  <a:pt x="314" y="9"/>
                </a:cubicBezTo>
                <a:cubicBezTo>
                  <a:pt x="324" y="1"/>
                  <a:pt x="338" y="0"/>
                  <a:pt x="348" y="9"/>
                </a:cubicBezTo>
                <a:cubicBezTo>
                  <a:pt x="445" y="88"/>
                  <a:pt x="445" y="88"/>
                  <a:pt x="445" y="88"/>
                </a:cubicBezTo>
                <a:cubicBezTo>
                  <a:pt x="447" y="90"/>
                  <a:pt x="448" y="91"/>
                  <a:pt x="450" y="93"/>
                </a:cubicBezTo>
                <a:cubicBezTo>
                  <a:pt x="587" y="93"/>
                  <a:pt x="587" y="93"/>
                  <a:pt x="587" y="93"/>
                </a:cubicBezTo>
                <a:cubicBezTo>
                  <a:pt x="596" y="93"/>
                  <a:pt x="603" y="100"/>
                  <a:pt x="603" y="109"/>
                </a:cubicBezTo>
                <a:cubicBezTo>
                  <a:pt x="603" y="109"/>
                  <a:pt x="603" y="109"/>
                  <a:pt x="603" y="109"/>
                </a:cubicBezTo>
                <a:cubicBezTo>
                  <a:pt x="603" y="218"/>
                  <a:pt x="603" y="218"/>
                  <a:pt x="603" y="218"/>
                </a:cubicBezTo>
                <a:cubicBezTo>
                  <a:pt x="604" y="218"/>
                  <a:pt x="604" y="218"/>
                  <a:pt x="604" y="218"/>
                </a:cubicBezTo>
                <a:cubicBezTo>
                  <a:pt x="650" y="256"/>
                  <a:pt x="650" y="256"/>
                  <a:pt x="650" y="256"/>
                </a:cubicBezTo>
                <a:close/>
                <a:moveTo>
                  <a:pt x="91" y="278"/>
                </a:moveTo>
                <a:cubicBezTo>
                  <a:pt x="91" y="278"/>
                  <a:pt x="91" y="278"/>
                  <a:pt x="91" y="278"/>
                </a:cubicBezTo>
                <a:cubicBezTo>
                  <a:pt x="91" y="278"/>
                  <a:pt x="91" y="278"/>
                  <a:pt x="91" y="278"/>
                </a:cubicBezTo>
                <a:cubicBezTo>
                  <a:pt x="91" y="278"/>
                  <a:pt x="91" y="278"/>
                  <a:pt x="91" y="278"/>
                </a:cubicBezTo>
                <a:cubicBezTo>
                  <a:pt x="91" y="310"/>
                  <a:pt x="91" y="310"/>
                  <a:pt x="91" y="310"/>
                </a:cubicBezTo>
                <a:cubicBezTo>
                  <a:pt x="329" y="504"/>
                  <a:pt x="329" y="504"/>
                  <a:pt x="329" y="504"/>
                </a:cubicBezTo>
                <a:cubicBezTo>
                  <a:pt x="333" y="504"/>
                  <a:pt x="333" y="504"/>
                  <a:pt x="333" y="504"/>
                </a:cubicBezTo>
                <a:cubicBezTo>
                  <a:pt x="571" y="310"/>
                  <a:pt x="571" y="310"/>
                  <a:pt x="571" y="310"/>
                </a:cubicBezTo>
                <a:cubicBezTo>
                  <a:pt x="571" y="278"/>
                  <a:pt x="571" y="278"/>
                  <a:pt x="571" y="278"/>
                </a:cubicBezTo>
                <a:cubicBezTo>
                  <a:pt x="571" y="278"/>
                  <a:pt x="571" y="278"/>
                  <a:pt x="571" y="278"/>
                </a:cubicBezTo>
                <a:cubicBezTo>
                  <a:pt x="571" y="125"/>
                  <a:pt x="571" y="125"/>
                  <a:pt x="571" y="125"/>
                </a:cubicBezTo>
                <a:cubicBezTo>
                  <a:pt x="91" y="125"/>
                  <a:pt x="91" y="125"/>
                  <a:pt x="91" y="125"/>
                </a:cubicBezTo>
                <a:cubicBezTo>
                  <a:pt x="91" y="278"/>
                  <a:pt x="91" y="278"/>
                  <a:pt x="91" y="278"/>
                </a:cubicBezTo>
                <a:close/>
                <a:moveTo>
                  <a:pt x="54" y="321"/>
                </a:moveTo>
                <a:cubicBezTo>
                  <a:pt x="54" y="321"/>
                  <a:pt x="54" y="321"/>
                  <a:pt x="54" y="321"/>
                </a:cubicBezTo>
                <a:cubicBezTo>
                  <a:pt x="54" y="647"/>
                  <a:pt x="54" y="647"/>
                  <a:pt x="54" y="647"/>
                </a:cubicBezTo>
                <a:cubicBezTo>
                  <a:pt x="608" y="647"/>
                  <a:pt x="608" y="647"/>
                  <a:pt x="608" y="647"/>
                </a:cubicBezTo>
                <a:cubicBezTo>
                  <a:pt x="608" y="321"/>
                  <a:pt x="608" y="321"/>
                  <a:pt x="608" y="321"/>
                </a:cubicBezTo>
                <a:cubicBezTo>
                  <a:pt x="522" y="391"/>
                  <a:pt x="436" y="462"/>
                  <a:pt x="349" y="533"/>
                </a:cubicBezTo>
                <a:cubicBezTo>
                  <a:pt x="347" y="535"/>
                  <a:pt x="343" y="536"/>
                  <a:pt x="339" y="536"/>
                </a:cubicBezTo>
                <a:cubicBezTo>
                  <a:pt x="323" y="536"/>
                  <a:pt x="323" y="536"/>
                  <a:pt x="323" y="536"/>
                </a:cubicBezTo>
                <a:cubicBezTo>
                  <a:pt x="319" y="536"/>
                  <a:pt x="315" y="535"/>
                  <a:pt x="312" y="532"/>
                </a:cubicBezTo>
                <a:cubicBezTo>
                  <a:pt x="226" y="462"/>
                  <a:pt x="140" y="391"/>
                  <a:pt x="54" y="321"/>
                </a:cubicBezTo>
                <a:close/>
                <a:moveTo>
                  <a:pt x="297" y="93"/>
                </a:moveTo>
                <a:cubicBezTo>
                  <a:pt x="297" y="93"/>
                  <a:pt x="297" y="93"/>
                  <a:pt x="297" y="93"/>
                </a:cubicBezTo>
                <a:cubicBezTo>
                  <a:pt x="366" y="93"/>
                  <a:pt x="366" y="93"/>
                  <a:pt x="366" y="93"/>
                </a:cubicBezTo>
                <a:cubicBezTo>
                  <a:pt x="331" y="64"/>
                  <a:pt x="331" y="64"/>
                  <a:pt x="331" y="64"/>
                </a:cubicBezTo>
                <a:cubicBezTo>
                  <a:pt x="297" y="93"/>
                  <a:pt x="297" y="93"/>
                  <a:pt x="297" y="93"/>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109" name="原创设计师QQ598969553             _20"/>
          <p:cNvSpPr>
            <a:spLocks noEditPoints="1"/>
          </p:cNvSpPr>
          <p:nvPr/>
        </p:nvSpPr>
        <p:spPr bwMode="auto">
          <a:xfrm>
            <a:off x="8948484" y="5463935"/>
            <a:ext cx="210778" cy="223197"/>
          </a:xfrm>
          <a:custGeom>
            <a:avLst/>
            <a:gdLst>
              <a:gd name="T0" fmla="*/ 651 w 662"/>
              <a:gd name="T1" fmla="*/ 256 h 701"/>
              <a:gd name="T2" fmla="*/ 651 w 662"/>
              <a:gd name="T3" fmla="*/ 256 h 701"/>
              <a:gd name="T4" fmla="*/ 653 w 662"/>
              <a:gd name="T5" fmla="*/ 259 h 701"/>
              <a:gd name="T6" fmla="*/ 654 w 662"/>
              <a:gd name="T7" fmla="*/ 260 h 701"/>
              <a:gd name="T8" fmla="*/ 655 w 662"/>
              <a:gd name="T9" fmla="*/ 260 h 701"/>
              <a:gd name="T10" fmla="*/ 655 w 662"/>
              <a:gd name="T11" fmla="*/ 261 h 701"/>
              <a:gd name="T12" fmla="*/ 656 w 662"/>
              <a:gd name="T13" fmla="*/ 261 h 701"/>
              <a:gd name="T14" fmla="*/ 656 w 662"/>
              <a:gd name="T15" fmla="*/ 262 h 701"/>
              <a:gd name="T16" fmla="*/ 657 w 662"/>
              <a:gd name="T17" fmla="*/ 262 h 701"/>
              <a:gd name="T18" fmla="*/ 658 w 662"/>
              <a:gd name="T19" fmla="*/ 263 h 701"/>
              <a:gd name="T20" fmla="*/ 658 w 662"/>
              <a:gd name="T21" fmla="*/ 264 h 701"/>
              <a:gd name="T22" fmla="*/ 658 w 662"/>
              <a:gd name="T23" fmla="*/ 265 h 701"/>
              <a:gd name="T24" fmla="*/ 658 w 662"/>
              <a:gd name="T25" fmla="*/ 265 h 701"/>
              <a:gd name="T26" fmla="*/ 659 w 662"/>
              <a:gd name="T27" fmla="*/ 265 h 701"/>
              <a:gd name="T28" fmla="*/ 659 w 662"/>
              <a:gd name="T29" fmla="*/ 266 h 701"/>
              <a:gd name="T30" fmla="*/ 660 w 662"/>
              <a:gd name="T31" fmla="*/ 268 h 701"/>
              <a:gd name="T32" fmla="*/ 660 w 662"/>
              <a:gd name="T33" fmla="*/ 268 h 701"/>
              <a:gd name="T34" fmla="*/ 660 w 662"/>
              <a:gd name="T35" fmla="*/ 269 h 701"/>
              <a:gd name="T36" fmla="*/ 661 w 662"/>
              <a:gd name="T37" fmla="*/ 269 h 701"/>
              <a:gd name="T38" fmla="*/ 661 w 662"/>
              <a:gd name="T39" fmla="*/ 270 h 701"/>
              <a:gd name="T40" fmla="*/ 661 w 662"/>
              <a:gd name="T41" fmla="*/ 270 h 701"/>
              <a:gd name="T42" fmla="*/ 661 w 662"/>
              <a:gd name="T43" fmla="*/ 271 h 701"/>
              <a:gd name="T44" fmla="*/ 661 w 662"/>
              <a:gd name="T45" fmla="*/ 271 h 701"/>
              <a:gd name="T46" fmla="*/ 662 w 662"/>
              <a:gd name="T47" fmla="*/ 272 h 701"/>
              <a:gd name="T48" fmla="*/ 662 w 662"/>
              <a:gd name="T49" fmla="*/ 273 h 701"/>
              <a:gd name="T50" fmla="*/ 662 w 662"/>
              <a:gd name="T51" fmla="*/ 273 h 701"/>
              <a:gd name="T52" fmla="*/ 662 w 662"/>
              <a:gd name="T53" fmla="*/ 274 h 701"/>
              <a:gd name="T54" fmla="*/ 662 w 662"/>
              <a:gd name="T55" fmla="*/ 275 h 701"/>
              <a:gd name="T56" fmla="*/ 662 w 662"/>
              <a:gd name="T57" fmla="*/ 276 h 701"/>
              <a:gd name="T58" fmla="*/ 662 w 662"/>
              <a:gd name="T59" fmla="*/ 276 h 701"/>
              <a:gd name="T60" fmla="*/ 662 w 662"/>
              <a:gd name="T61" fmla="*/ 277 h 701"/>
              <a:gd name="T62" fmla="*/ 662 w 662"/>
              <a:gd name="T63" fmla="*/ 277 h 701"/>
              <a:gd name="T64" fmla="*/ 662 w 662"/>
              <a:gd name="T65" fmla="*/ 278 h 701"/>
              <a:gd name="T66" fmla="*/ 662 w 662"/>
              <a:gd name="T67" fmla="*/ 674 h 701"/>
              <a:gd name="T68" fmla="*/ 634 w 662"/>
              <a:gd name="T69" fmla="*/ 701 h 701"/>
              <a:gd name="T70" fmla="*/ 0 w 662"/>
              <a:gd name="T71" fmla="*/ 674 h 701"/>
              <a:gd name="T72" fmla="*/ 0 w 662"/>
              <a:gd name="T73" fmla="*/ 278 h 701"/>
              <a:gd name="T74" fmla="*/ 57 w 662"/>
              <a:gd name="T75" fmla="*/ 219 h 701"/>
              <a:gd name="T76" fmla="*/ 59 w 662"/>
              <a:gd name="T77" fmla="*/ 109 h 701"/>
              <a:gd name="T78" fmla="*/ 76 w 662"/>
              <a:gd name="T79" fmla="*/ 93 h 701"/>
              <a:gd name="T80" fmla="*/ 218 w 662"/>
              <a:gd name="T81" fmla="*/ 88 h 701"/>
              <a:gd name="T82" fmla="*/ 348 w 662"/>
              <a:gd name="T83" fmla="*/ 9 h 701"/>
              <a:gd name="T84" fmla="*/ 450 w 662"/>
              <a:gd name="T85" fmla="*/ 93 h 701"/>
              <a:gd name="T86" fmla="*/ 603 w 662"/>
              <a:gd name="T87" fmla="*/ 109 h 701"/>
              <a:gd name="T88" fmla="*/ 603 w 662"/>
              <a:gd name="T89" fmla="*/ 218 h 701"/>
              <a:gd name="T90" fmla="*/ 650 w 662"/>
              <a:gd name="T91" fmla="*/ 256 h 701"/>
              <a:gd name="T92" fmla="*/ 91 w 662"/>
              <a:gd name="T93" fmla="*/ 278 h 701"/>
              <a:gd name="T94" fmla="*/ 91 w 662"/>
              <a:gd name="T95" fmla="*/ 278 h 701"/>
              <a:gd name="T96" fmla="*/ 329 w 662"/>
              <a:gd name="T97" fmla="*/ 504 h 701"/>
              <a:gd name="T98" fmla="*/ 571 w 662"/>
              <a:gd name="T99" fmla="*/ 310 h 701"/>
              <a:gd name="T100" fmla="*/ 571 w 662"/>
              <a:gd name="T101" fmla="*/ 278 h 701"/>
              <a:gd name="T102" fmla="*/ 91 w 662"/>
              <a:gd name="T103" fmla="*/ 125 h 701"/>
              <a:gd name="T104" fmla="*/ 54 w 662"/>
              <a:gd name="T105" fmla="*/ 321 h 701"/>
              <a:gd name="T106" fmla="*/ 54 w 662"/>
              <a:gd name="T107" fmla="*/ 647 h 701"/>
              <a:gd name="T108" fmla="*/ 608 w 662"/>
              <a:gd name="T109" fmla="*/ 321 h 701"/>
              <a:gd name="T110" fmla="*/ 339 w 662"/>
              <a:gd name="T111" fmla="*/ 536 h 701"/>
              <a:gd name="T112" fmla="*/ 312 w 662"/>
              <a:gd name="T113" fmla="*/ 532 h 701"/>
              <a:gd name="T114" fmla="*/ 297 w 662"/>
              <a:gd name="T115" fmla="*/ 93 h 701"/>
              <a:gd name="T116" fmla="*/ 366 w 662"/>
              <a:gd name="T117" fmla="*/ 93 h 701"/>
              <a:gd name="T118" fmla="*/ 297 w 662"/>
              <a:gd name="T119" fmla="*/ 93 h 7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62" h="701">
                <a:moveTo>
                  <a:pt x="650" y="256"/>
                </a:moveTo>
                <a:cubicBezTo>
                  <a:pt x="651" y="256"/>
                  <a:pt x="651" y="256"/>
                  <a:pt x="651" y="256"/>
                </a:cubicBezTo>
                <a:cubicBezTo>
                  <a:pt x="651" y="256"/>
                  <a:pt x="651" y="256"/>
                  <a:pt x="651" y="256"/>
                </a:cubicBezTo>
                <a:cubicBezTo>
                  <a:pt x="651" y="256"/>
                  <a:pt x="651" y="256"/>
                  <a:pt x="651" y="256"/>
                </a:cubicBezTo>
                <a:cubicBezTo>
                  <a:pt x="652" y="257"/>
                  <a:pt x="652" y="257"/>
                  <a:pt x="653" y="258"/>
                </a:cubicBezTo>
                <a:cubicBezTo>
                  <a:pt x="653" y="259"/>
                  <a:pt x="653" y="259"/>
                  <a:pt x="653" y="259"/>
                </a:cubicBezTo>
                <a:cubicBezTo>
                  <a:pt x="654" y="260"/>
                  <a:pt x="654" y="260"/>
                  <a:pt x="654" y="260"/>
                </a:cubicBezTo>
                <a:cubicBezTo>
                  <a:pt x="654" y="260"/>
                  <a:pt x="654" y="260"/>
                  <a:pt x="654" y="260"/>
                </a:cubicBezTo>
                <a:cubicBezTo>
                  <a:pt x="655" y="260"/>
                  <a:pt x="655" y="260"/>
                  <a:pt x="655" y="260"/>
                </a:cubicBezTo>
                <a:cubicBezTo>
                  <a:pt x="655" y="260"/>
                  <a:pt x="655" y="260"/>
                  <a:pt x="655" y="260"/>
                </a:cubicBezTo>
                <a:cubicBezTo>
                  <a:pt x="655" y="261"/>
                  <a:pt x="655" y="261"/>
                  <a:pt x="655" y="261"/>
                </a:cubicBezTo>
                <a:cubicBezTo>
                  <a:pt x="655" y="261"/>
                  <a:pt x="655" y="261"/>
                  <a:pt x="655" y="261"/>
                </a:cubicBezTo>
                <a:cubicBezTo>
                  <a:pt x="656" y="261"/>
                  <a:pt x="656" y="261"/>
                  <a:pt x="656" y="261"/>
                </a:cubicBezTo>
                <a:cubicBezTo>
                  <a:pt x="656" y="261"/>
                  <a:pt x="656" y="261"/>
                  <a:pt x="656" y="261"/>
                </a:cubicBezTo>
                <a:cubicBezTo>
                  <a:pt x="656" y="261"/>
                  <a:pt x="656" y="261"/>
                  <a:pt x="656" y="261"/>
                </a:cubicBezTo>
                <a:cubicBezTo>
                  <a:pt x="656" y="262"/>
                  <a:pt x="656" y="262"/>
                  <a:pt x="656" y="262"/>
                </a:cubicBezTo>
                <a:cubicBezTo>
                  <a:pt x="657" y="262"/>
                  <a:pt x="657" y="262"/>
                  <a:pt x="657" y="262"/>
                </a:cubicBezTo>
                <a:cubicBezTo>
                  <a:pt x="657" y="262"/>
                  <a:pt x="657" y="262"/>
                  <a:pt x="657" y="262"/>
                </a:cubicBezTo>
                <a:cubicBezTo>
                  <a:pt x="657" y="263"/>
                  <a:pt x="657" y="263"/>
                  <a:pt x="657" y="263"/>
                </a:cubicBezTo>
                <a:cubicBezTo>
                  <a:pt x="658" y="263"/>
                  <a:pt x="658" y="263"/>
                  <a:pt x="658" y="263"/>
                </a:cubicBezTo>
                <a:cubicBezTo>
                  <a:pt x="658" y="264"/>
                  <a:pt x="658" y="264"/>
                  <a:pt x="658" y="264"/>
                </a:cubicBezTo>
                <a:cubicBezTo>
                  <a:pt x="658" y="264"/>
                  <a:pt x="658" y="264"/>
                  <a:pt x="658" y="264"/>
                </a:cubicBezTo>
                <a:cubicBezTo>
                  <a:pt x="658" y="264"/>
                  <a:pt x="658" y="264"/>
                  <a:pt x="658" y="264"/>
                </a:cubicBezTo>
                <a:cubicBezTo>
                  <a:pt x="658" y="265"/>
                  <a:pt x="658" y="265"/>
                  <a:pt x="658" y="265"/>
                </a:cubicBezTo>
                <a:cubicBezTo>
                  <a:pt x="658" y="265"/>
                  <a:pt x="658" y="265"/>
                  <a:pt x="658" y="265"/>
                </a:cubicBezTo>
                <a:cubicBezTo>
                  <a:pt x="658" y="265"/>
                  <a:pt x="658" y="265"/>
                  <a:pt x="658" y="265"/>
                </a:cubicBezTo>
                <a:cubicBezTo>
                  <a:pt x="659" y="265"/>
                  <a:pt x="659" y="265"/>
                  <a:pt x="659" y="265"/>
                </a:cubicBezTo>
                <a:cubicBezTo>
                  <a:pt x="659" y="265"/>
                  <a:pt x="659" y="265"/>
                  <a:pt x="659" y="265"/>
                </a:cubicBezTo>
                <a:cubicBezTo>
                  <a:pt x="659" y="266"/>
                  <a:pt x="659" y="266"/>
                  <a:pt x="659" y="266"/>
                </a:cubicBezTo>
                <a:cubicBezTo>
                  <a:pt x="659" y="266"/>
                  <a:pt x="659" y="266"/>
                  <a:pt x="659" y="266"/>
                </a:cubicBezTo>
                <a:cubicBezTo>
                  <a:pt x="660" y="268"/>
                  <a:pt x="660" y="268"/>
                  <a:pt x="660" y="268"/>
                </a:cubicBezTo>
                <a:cubicBezTo>
                  <a:pt x="660" y="268"/>
                  <a:pt x="660" y="268"/>
                  <a:pt x="660" y="268"/>
                </a:cubicBezTo>
                <a:cubicBezTo>
                  <a:pt x="660" y="268"/>
                  <a:pt x="660" y="268"/>
                  <a:pt x="660" y="268"/>
                </a:cubicBezTo>
                <a:cubicBezTo>
                  <a:pt x="660" y="268"/>
                  <a:pt x="660" y="268"/>
                  <a:pt x="660" y="268"/>
                </a:cubicBezTo>
                <a:cubicBezTo>
                  <a:pt x="660" y="269"/>
                  <a:pt x="660" y="269"/>
                  <a:pt x="660" y="269"/>
                </a:cubicBezTo>
                <a:cubicBezTo>
                  <a:pt x="660" y="269"/>
                  <a:pt x="660" y="269"/>
                  <a:pt x="660" y="269"/>
                </a:cubicBezTo>
                <a:cubicBezTo>
                  <a:pt x="660" y="269"/>
                  <a:pt x="660" y="269"/>
                  <a:pt x="660" y="269"/>
                </a:cubicBezTo>
                <a:cubicBezTo>
                  <a:pt x="661" y="269"/>
                  <a:pt x="661" y="269"/>
                  <a:pt x="661" y="269"/>
                </a:cubicBezTo>
                <a:cubicBezTo>
                  <a:pt x="661" y="269"/>
                  <a:pt x="661" y="269"/>
                  <a:pt x="661" y="269"/>
                </a:cubicBezTo>
                <a:cubicBezTo>
                  <a:pt x="661" y="270"/>
                  <a:pt x="661" y="270"/>
                  <a:pt x="661" y="270"/>
                </a:cubicBezTo>
                <a:cubicBezTo>
                  <a:pt x="661" y="270"/>
                  <a:pt x="661" y="270"/>
                  <a:pt x="661" y="270"/>
                </a:cubicBezTo>
                <a:cubicBezTo>
                  <a:pt x="661" y="270"/>
                  <a:pt x="661" y="270"/>
                  <a:pt x="661" y="270"/>
                </a:cubicBezTo>
                <a:cubicBezTo>
                  <a:pt x="661" y="270"/>
                  <a:pt x="661" y="270"/>
                  <a:pt x="661" y="270"/>
                </a:cubicBezTo>
                <a:cubicBezTo>
                  <a:pt x="661" y="271"/>
                  <a:pt x="661" y="271"/>
                  <a:pt x="661" y="271"/>
                </a:cubicBezTo>
                <a:cubicBezTo>
                  <a:pt x="661" y="271"/>
                  <a:pt x="661" y="271"/>
                  <a:pt x="661" y="271"/>
                </a:cubicBezTo>
                <a:cubicBezTo>
                  <a:pt x="661" y="271"/>
                  <a:pt x="661" y="271"/>
                  <a:pt x="661" y="271"/>
                </a:cubicBezTo>
                <a:cubicBezTo>
                  <a:pt x="662" y="272"/>
                  <a:pt x="662" y="272"/>
                  <a:pt x="662" y="272"/>
                </a:cubicBezTo>
                <a:cubicBezTo>
                  <a:pt x="662" y="272"/>
                  <a:pt x="662" y="272"/>
                  <a:pt x="662" y="272"/>
                </a:cubicBezTo>
                <a:cubicBezTo>
                  <a:pt x="662" y="273"/>
                  <a:pt x="662" y="273"/>
                  <a:pt x="662" y="273"/>
                </a:cubicBezTo>
                <a:cubicBezTo>
                  <a:pt x="662" y="273"/>
                  <a:pt x="662" y="273"/>
                  <a:pt x="662" y="273"/>
                </a:cubicBezTo>
                <a:cubicBezTo>
                  <a:pt x="662" y="273"/>
                  <a:pt x="662" y="273"/>
                  <a:pt x="662" y="273"/>
                </a:cubicBezTo>
                <a:cubicBezTo>
                  <a:pt x="662" y="273"/>
                  <a:pt x="662" y="273"/>
                  <a:pt x="662" y="273"/>
                </a:cubicBezTo>
                <a:cubicBezTo>
                  <a:pt x="662" y="274"/>
                  <a:pt x="662" y="274"/>
                  <a:pt x="662" y="274"/>
                </a:cubicBezTo>
                <a:cubicBezTo>
                  <a:pt x="662" y="274"/>
                  <a:pt x="662" y="274"/>
                  <a:pt x="662" y="274"/>
                </a:cubicBezTo>
                <a:cubicBezTo>
                  <a:pt x="662" y="274"/>
                  <a:pt x="662" y="274"/>
                  <a:pt x="662" y="274"/>
                </a:cubicBezTo>
                <a:cubicBezTo>
                  <a:pt x="662" y="275"/>
                  <a:pt x="662" y="275"/>
                  <a:pt x="662" y="275"/>
                </a:cubicBezTo>
                <a:cubicBezTo>
                  <a:pt x="662" y="275"/>
                  <a:pt x="662" y="275"/>
                  <a:pt x="662" y="275"/>
                </a:cubicBezTo>
                <a:cubicBezTo>
                  <a:pt x="662" y="276"/>
                  <a:pt x="662" y="276"/>
                  <a:pt x="662" y="276"/>
                </a:cubicBezTo>
                <a:cubicBezTo>
                  <a:pt x="662" y="276"/>
                  <a:pt x="662" y="276"/>
                  <a:pt x="662" y="276"/>
                </a:cubicBezTo>
                <a:cubicBezTo>
                  <a:pt x="662" y="276"/>
                  <a:pt x="662" y="276"/>
                  <a:pt x="662" y="276"/>
                </a:cubicBezTo>
                <a:cubicBezTo>
                  <a:pt x="662" y="277"/>
                  <a:pt x="662" y="277"/>
                  <a:pt x="662" y="277"/>
                </a:cubicBezTo>
                <a:cubicBezTo>
                  <a:pt x="662" y="277"/>
                  <a:pt x="662" y="277"/>
                  <a:pt x="662" y="277"/>
                </a:cubicBezTo>
                <a:cubicBezTo>
                  <a:pt x="662" y="277"/>
                  <a:pt x="662" y="277"/>
                  <a:pt x="662" y="277"/>
                </a:cubicBezTo>
                <a:cubicBezTo>
                  <a:pt x="662" y="277"/>
                  <a:pt x="662" y="277"/>
                  <a:pt x="662" y="277"/>
                </a:cubicBezTo>
                <a:cubicBezTo>
                  <a:pt x="662" y="278"/>
                  <a:pt x="662" y="278"/>
                  <a:pt x="662" y="278"/>
                </a:cubicBezTo>
                <a:cubicBezTo>
                  <a:pt x="662" y="278"/>
                  <a:pt x="662" y="278"/>
                  <a:pt x="662" y="278"/>
                </a:cubicBezTo>
                <a:cubicBezTo>
                  <a:pt x="662" y="279"/>
                  <a:pt x="662" y="279"/>
                  <a:pt x="662" y="279"/>
                </a:cubicBezTo>
                <a:cubicBezTo>
                  <a:pt x="662" y="674"/>
                  <a:pt x="662" y="674"/>
                  <a:pt x="662" y="674"/>
                </a:cubicBezTo>
                <a:cubicBezTo>
                  <a:pt x="662" y="689"/>
                  <a:pt x="650" y="701"/>
                  <a:pt x="635" y="701"/>
                </a:cubicBezTo>
                <a:cubicBezTo>
                  <a:pt x="634" y="701"/>
                  <a:pt x="634" y="701"/>
                  <a:pt x="634" y="701"/>
                </a:cubicBezTo>
                <a:cubicBezTo>
                  <a:pt x="27" y="701"/>
                  <a:pt x="27" y="701"/>
                  <a:pt x="27" y="701"/>
                </a:cubicBezTo>
                <a:cubicBezTo>
                  <a:pt x="13" y="701"/>
                  <a:pt x="0" y="689"/>
                  <a:pt x="0" y="674"/>
                </a:cubicBezTo>
                <a:cubicBezTo>
                  <a:pt x="0" y="673"/>
                  <a:pt x="0" y="673"/>
                  <a:pt x="0" y="673"/>
                </a:cubicBezTo>
                <a:cubicBezTo>
                  <a:pt x="0" y="278"/>
                  <a:pt x="0" y="278"/>
                  <a:pt x="0" y="278"/>
                </a:cubicBezTo>
                <a:cubicBezTo>
                  <a:pt x="0" y="269"/>
                  <a:pt x="5" y="261"/>
                  <a:pt x="12" y="256"/>
                </a:cubicBezTo>
                <a:cubicBezTo>
                  <a:pt x="57" y="219"/>
                  <a:pt x="57" y="219"/>
                  <a:pt x="57" y="219"/>
                </a:cubicBezTo>
                <a:cubicBezTo>
                  <a:pt x="58" y="219"/>
                  <a:pt x="59" y="218"/>
                  <a:pt x="59" y="217"/>
                </a:cubicBezTo>
                <a:cubicBezTo>
                  <a:pt x="59" y="109"/>
                  <a:pt x="59" y="109"/>
                  <a:pt x="59" y="109"/>
                </a:cubicBezTo>
                <a:cubicBezTo>
                  <a:pt x="59" y="100"/>
                  <a:pt x="67" y="93"/>
                  <a:pt x="76" y="93"/>
                </a:cubicBezTo>
                <a:cubicBezTo>
                  <a:pt x="76" y="93"/>
                  <a:pt x="76" y="93"/>
                  <a:pt x="76" y="93"/>
                </a:cubicBezTo>
                <a:cubicBezTo>
                  <a:pt x="213" y="93"/>
                  <a:pt x="213" y="93"/>
                  <a:pt x="213" y="93"/>
                </a:cubicBezTo>
                <a:cubicBezTo>
                  <a:pt x="214" y="91"/>
                  <a:pt x="216" y="90"/>
                  <a:pt x="218" y="88"/>
                </a:cubicBezTo>
                <a:cubicBezTo>
                  <a:pt x="314" y="9"/>
                  <a:pt x="314" y="9"/>
                  <a:pt x="314" y="9"/>
                </a:cubicBezTo>
                <a:cubicBezTo>
                  <a:pt x="324" y="1"/>
                  <a:pt x="338" y="0"/>
                  <a:pt x="348" y="9"/>
                </a:cubicBezTo>
                <a:cubicBezTo>
                  <a:pt x="445" y="88"/>
                  <a:pt x="445" y="88"/>
                  <a:pt x="445" y="88"/>
                </a:cubicBezTo>
                <a:cubicBezTo>
                  <a:pt x="447" y="90"/>
                  <a:pt x="448" y="91"/>
                  <a:pt x="450" y="93"/>
                </a:cubicBezTo>
                <a:cubicBezTo>
                  <a:pt x="587" y="93"/>
                  <a:pt x="587" y="93"/>
                  <a:pt x="587" y="93"/>
                </a:cubicBezTo>
                <a:cubicBezTo>
                  <a:pt x="596" y="93"/>
                  <a:pt x="603" y="100"/>
                  <a:pt x="603" y="109"/>
                </a:cubicBezTo>
                <a:cubicBezTo>
                  <a:pt x="603" y="109"/>
                  <a:pt x="603" y="109"/>
                  <a:pt x="603" y="109"/>
                </a:cubicBezTo>
                <a:cubicBezTo>
                  <a:pt x="603" y="218"/>
                  <a:pt x="603" y="218"/>
                  <a:pt x="603" y="218"/>
                </a:cubicBezTo>
                <a:cubicBezTo>
                  <a:pt x="604" y="218"/>
                  <a:pt x="604" y="218"/>
                  <a:pt x="604" y="218"/>
                </a:cubicBezTo>
                <a:cubicBezTo>
                  <a:pt x="650" y="256"/>
                  <a:pt x="650" y="256"/>
                  <a:pt x="650" y="256"/>
                </a:cubicBezTo>
                <a:close/>
                <a:moveTo>
                  <a:pt x="91" y="278"/>
                </a:moveTo>
                <a:cubicBezTo>
                  <a:pt x="91" y="278"/>
                  <a:pt x="91" y="278"/>
                  <a:pt x="91" y="278"/>
                </a:cubicBezTo>
                <a:cubicBezTo>
                  <a:pt x="91" y="278"/>
                  <a:pt x="91" y="278"/>
                  <a:pt x="91" y="278"/>
                </a:cubicBezTo>
                <a:cubicBezTo>
                  <a:pt x="91" y="278"/>
                  <a:pt x="91" y="278"/>
                  <a:pt x="91" y="278"/>
                </a:cubicBezTo>
                <a:cubicBezTo>
                  <a:pt x="91" y="310"/>
                  <a:pt x="91" y="310"/>
                  <a:pt x="91" y="310"/>
                </a:cubicBezTo>
                <a:cubicBezTo>
                  <a:pt x="329" y="504"/>
                  <a:pt x="329" y="504"/>
                  <a:pt x="329" y="504"/>
                </a:cubicBezTo>
                <a:cubicBezTo>
                  <a:pt x="333" y="504"/>
                  <a:pt x="333" y="504"/>
                  <a:pt x="333" y="504"/>
                </a:cubicBezTo>
                <a:cubicBezTo>
                  <a:pt x="571" y="310"/>
                  <a:pt x="571" y="310"/>
                  <a:pt x="571" y="310"/>
                </a:cubicBezTo>
                <a:cubicBezTo>
                  <a:pt x="571" y="278"/>
                  <a:pt x="571" y="278"/>
                  <a:pt x="571" y="278"/>
                </a:cubicBezTo>
                <a:cubicBezTo>
                  <a:pt x="571" y="278"/>
                  <a:pt x="571" y="278"/>
                  <a:pt x="571" y="278"/>
                </a:cubicBezTo>
                <a:cubicBezTo>
                  <a:pt x="571" y="125"/>
                  <a:pt x="571" y="125"/>
                  <a:pt x="571" y="125"/>
                </a:cubicBezTo>
                <a:cubicBezTo>
                  <a:pt x="91" y="125"/>
                  <a:pt x="91" y="125"/>
                  <a:pt x="91" y="125"/>
                </a:cubicBezTo>
                <a:cubicBezTo>
                  <a:pt x="91" y="278"/>
                  <a:pt x="91" y="278"/>
                  <a:pt x="91" y="278"/>
                </a:cubicBezTo>
                <a:close/>
                <a:moveTo>
                  <a:pt x="54" y="321"/>
                </a:moveTo>
                <a:cubicBezTo>
                  <a:pt x="54" y="321"/>
                  <a:pt x="54" y="321"/>
                  <a:pt x="54" y="321"/>
                </a:cubicBezTo>
                <a:cubicBezTo>
                  <a:pt x="54" y="647"/>
                  <a:pt x="54" y="647"/>
                  <a:pt x="54" y="647"/>
                </a:cubicBezTo>
                <a:cubicBezTo>
                  <a:pt x="608" y="647"/>
                  <a:pt x="608" y="647"/>
                  <a:pt x="608" y="647"/>
                </a:cubicBezTo>
                <a:cubicBezTo>
                  <a:pt x="608" y="321"/>
                  <a:pt x="608" y="321"/>
                  <a:pt x="608" y="321"/>
                </a:cubicBezTo>
                <a:cubicBezTo>
                  <a:pt x="522" y="391"/>
                  <a:pt x="436" y="462"/>
                  <a:pt x="349" y="533"/>
                </a:cubicBezTo>
                <a:cubicBezTo>
                  <a:pt x="347" y="535"/>
                  <a:pt x="343" y="536"/>
                  <a:pt x="339" y="536"/>
                </a:cubicBezTo>
                <a:cubicBezTo>
                  <a:pt x="323" y="536"/>
                  <a:pt x="323" y="536"/>
                  <a:pt x="323" y="536"/>
                </a:cubicBezTo>
                <a:cubicBezTo>
                  <a:pt x="319" y="536"/>
                  <a:pt x="315" y="535"/>
                  <a:pt x="312" y="532"/>
                </a:cubicBezTo>
                <a:cubicBezTo>
                  <a:pt x="226" y="462"/>
                  <a:pt x="140" y="391"/>
                  <a:pt x="54" y="321"/>
                </a:cubicBezTo>
                <a:close/>
                <a:moveTo>
                  <a:pt x="297" y="93"/>
                </a:moveTo>
                <a:cubicBezTo>
                  <a:pt x="297" y="93"/>
                  <a:pt x="297" y="93"/>
                  <a:pt x="297" y="93"/>
                </a:cubicBezTo>
                <a:cubicBezTo>
                  <a:pt x="366" y="93"/>
                  <a:pt x="366" y="93"/>
                  <a:pt x="366" y="93"/>
                </a:cubicBezTo>
                <a:cubicBezTo>
                  <a:pt x="331" y="64"/>
                  <a:pt x="331" y="64"/>
                  <a:pt x="331" y="64"/>
                </a:cubicBezTo>
                <a:cubicBezTo>
                  <a:pt x="297" y="93"/>
                  <a:pt x="297" y="93"/>
                  <a:pt x="297" y="93"/>
                </a:cubicBezTo>
                <a:close/>
              </a:path>
            </a:pathLst>
          </a:custGeom>
          <a:solidFill>
            <a:schemeClr val="bg1">
              <a:lumMod val="50000"/>
            </a:schemeClr>
          </a:solidFill>
          <a:ln>
            <a:noFill/>
          </a:ln>
        </p:spPr>
        <p:txBody>
          <a:bodyPr vert="horz" wrap="square" lIns="91440" tIns="45720" rIns="91440" bIns="45720" numCol="1" anchor="t" anchorCtr="0" compatLnSpc="1"/>
          <a:p>
            <a:endParaRPr lang="zh-CN" altLang="en-US"/>
          </a:p>
        </p:txBody>
      </p:sp>
      <p:sp>
        <p:nvSpPr>
          <p:cNvPr id="111" name="原创设计师QQ598969553             _20"/>
          <p:cNvSpPr>
            <a:spLocks noEditPoints="1"/>
          </p:cNvSpPr>
          <p:nvPr/>
        </p:nvSpPr>
        <p:spPr bwMode="auto">
          <a:xfrm>
            <a:off x="9041829" y="1981595"/>
            <a:ext cx="210778" cy="223197"/>
          </a:xfrm>
          <a:custGeom>
            <a:avLst/>
            <a:gdLst>
              <a:gd name="T0" fmla="*/ 651 w 662"/>
              <a:gd name="T1" fmla="*/ 256 h 701"/>
              <a:gd name="T2" fmla="*/ 651 w 662"/>
              <a:gd name="T3" fmla="*/ 256 h 701"/>
              <a:gd name="T4" fmla="*/ 653 w 662"/>
              <a:gd name="T5" fmla="*/ 259 h 701"/>
              <a:gd name="T6" fmla="*/ 654 w 662"/>
              <a:gd name="T7" fmla="*/ 260 h 701"/>
              <a:gd name="T8" fmla="*/ 655 w 662"/>
              <a:gd name="T9" fmla="*/ 260 h 701"/>
              <a:gd name="T10" fmla="*/ 655 w 662"/>
              <a:gd name="T11" fmla="*/ 261 h 701"/>
              <a:gd name="T12" fmla="*/ 656 w 662"/>
              <a:gd name="T13" fmla="*/ 261 h 701"/>
              <a:gd name="T14" fmla="*/ 656 w 662"/>
              <a:gd name="T15" fmla="*/ 262 h 701"/>
              <a:gd name="T16" fmla="*/ 657 w 662"/>
              <a:gd name="T17" fmla="*/ 262 h 701"/>
              <a:gd name="T18" fmla="*/ 658 w 662"/>
              <a:gd name="T19" fmla="*/ 263 h 701"/>
              <a:gd name="T20" fmla="*/ 658 w 662"/>
              <a:gd name="T21" fmla="*/ 264 h 701"/>
              <a:gd name="T22" fmla="*/ 658 w 662"/>
              <a:gd name="T23" fmla="*/ 265 h 701"/>
              <a:gd name="T24" fmla="*/ 658 w 662"/>
              <a:gd name="T25" fmla="*/ 265 h 701"/>
              <a:gd name="T26" fmla="*/ 659 w 662"/>
              <a:gd name="T27" fmla="*/ 265 h 701"/>
              <a:gd name="T28" fmla="*/ 659 w 662"/>
              <a:gd name="T29" fmla="*/ 266 h 701"/>
              <a:gd name="T30" fmla="*/ 660 w 662"/>
              <a:gd name="T31" fmla="*/ 268 h 701"/>
              <a:gd name="T32" fmla="*/ 660 w 662"/>
              <a:gd name="T33" fmla="*/ 268 h 701"/>
              <a:gd name="T34" fmla="*/ 660 w 662"/>
              <a:gd name="T35" fmla="*/ 269 h 701"/>
              <a:gd name="T36" fmla="*/ 661 w 662"/>
              <a:gd name="T37" fmla="*/ 269 h 701"/>
              <a:gd name="T38" fmla="*/ 661 w 662"/>
              <a:gd name="T39" fmla="*/ 270 h 701"/>
              <a:gd name="T40" fmla="*/ 661 w 662"/>
              <a:gd name="T41" fmla="*/ 270 h 701"/>
              <a:gd name="T42" fmla="*/ 661 w 662"/>
              <a:gd name="T43" fmla="*/ 271 h 701"/>
              <a:gd name="T44" fmla="*/ 661 w 662"/>
              <a:gd name="T45" fmla="*/ 271 h 701"/>
              <a:gd name="T46" fmla="*/ 662 w 662"/>
              <a:gd name="T47" fmla="*/ 272 h 701"/>
              <a:gd name="T48" fmla="*/ 662 w 662"/>
              <a:gd name="T49" fmla="*/ 273 h 701"/>
              <a:gd name="T50" fmla="*/ 662 w 662"/>
              <a:gd name="T51" fmla="*/ 273 h 701"/>
              <a:gd name="T52" fmla="*/ 662 w 662"/>
              <a:gd name="T53" fmla="*/ 274 h 701"/>
              <a:gd name="T54" fmla="*/ 662 w 662"/>
              <a:gd name="T55" fmla="*/ 275 h 701"/>
              <a:gd name="T56" fmla="*/ 662 w 662"/>
              <a:gd name="T57" fmla="*/ 276 h 701"/>
              <a:gd name="T58" fmla="*/ 662 w 662"/>
              <a:gd name="T59" fmla="*/ 276 h 701"/>
              <a:gd name="T60" fmla="*/ 662 w 662"/>
              <a:gd name="T61" fmla="*/ 277 h 701"/>
              <a:gd name="T62" fmla="*/ 662 w 662"/>
              <a:gd name="T63" fmla="*/ 277 h 701"/>
              <a:gd name="T64" fmla="*/ 662 w 662"/>
              <a:gd name="T65" fmla="*/ 278 h 701"/>
              <a:gd name="T66" fmla="*/ 662 w 662"/>
              <a:gd name="T67" fmla="*/ 674 h 701"/>
              <a:gd name="T68" fmla="*/ 634 w 662"/>
              <a:gd name="T69" fmla="*/ 701 h 701"/>
              <a:gd name="T70" fmla="*/ 0 w 662"/>
              <a:gd name="T71" fmla="*/ 674 h 701"/>
              <a:gd name="T72" fmla="*/ 0 w 662"/>
              <a:gd name="T73" fmla="*/ 278 h 701"/>
              <a:gd name="T74" fmla="*/ 57 w 662"/>
              <a:gd name="T75" fmla="*/ 219 h 701"/>
              <a:gd name="T76" fmla="*/ 59 w 662"/>
              <a:gd name="T77" fmla="*/ 109 h 701"/>
              <a:gd name="T78" fmla="*/ 76 w 662"/>
              <a:gd name="T79" fmla="*/ 93 h 701"/>
              <a:gd name="T80" fmla="*/ 218 w 662"/>
              <a:gd name="T81" fmla="*/ 88 h 701"/>
              <a:gd name="T82" fmla="*/ 348 w 662"/>
              <a:gd name="T83" fmla="*/ 9 h 701"/>
              <a:gd name="T84" fmla="*/ 450 w 662"/>
              <a:gd name="T85" fmla="*/ 93 h 701"/>
              <a:gd name="T86" fmla="*/ 603 w 662"/>
              <a:gd name="T87" fmla="*/ 109 h 701"/>
              <a:gd name="T88" fmla="*/ 603 w 662"/>
              <a:gd name="T89" fmla="*/ 218 h 701"/>
              <a:gd name="T90" fmla="*/ 650 w 662"/>
              <a:gd name="T91" fmla="*/ 256 h 701"/>
              <a:gd name="T92" fmla="*/ 91 w 662"/>
              <a:gd name="T93" fmla="*/ 278 h 701"/>
              <a:gd name="T94" fmla="*/ 91 w 662"/>
              <a:gd name="T95" fmla="*/ 278 h 701"/>
              <a:gd name="T96" fmla="*/ 329 w 662"/>
              <a:gd name="T97" fmla="*/ 504 h 701"/>
              <a:gd name="T98" fmla="*/ 571 w 662"/>
              <a:gd name="T99" fmla="*/ 310 h 701"/>
              <a:gd name="T100" fmla="*/ 571 w 662"/>
              <a:gd name="T101" fmla="*/ 278 h 701"/>
              <a:gd name="T102" fmla="*/ 91 w 662"/>
              <a:gd name="T103" fmla="*/ 125 h 701"/>
              <a:gd name="T104" fmla="*/ 54 w 662"/>
              <a:gd name="T105" fmla="*/ 321 h 701"/>
              <a:gd name="T106" fmla="*/ 54 w 662"/>
              <a:gd name="T107" fmla="*/ 647 h 701"/>
              <a:gd name="T108" fmla="*/ 608 w 662"/>
              <a:gd name="T109" fmla="*/ 321 h 701"/>
              <a:gd name="T110" fmla="*/ 339 w 662"/>
              <a:gd name="T111" fmla="*/ 536 h 701"/>
              <a:gd name="T112" fmla="*/ 312 w 662"/>
              <a:gd name="T113" fmla="*/ 532 h 701"/>
              <a:gd name="T114" fmla="*/ 297 w 662"/>
              <a:gd name="T115" fmla="*/ 93 h 701"/>
              <a:gd name="T116" fmla="*/ 366 w 662"/>
              <a:gd name="T117" fmla="*/ 93 h 701"/>
              <a:gd name="T118" fmla="*/ 297 w 662"/>
              <a:gd name="T119" fmla="*/ 93 h 7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62" h="701">
                <a:moveTo>
                  <a:pt x="650" y="256"/>
                </a:moveTo>
                <a:cubicBezTo>
                  <a:pt x="651" y="256"/>
                  <a:pt x="651" y="256"/>
                  <a:pt x="651" y="256"/>
                </a:cubicBezTo>
                <a:cubicBezTo>
                  <a:pt x="651" y="256"/>
                  <a:pt x="651" y="256"/>
                  <a:pt x="651" y="256"/>
                </a:cubicBezTo>
                <a:cubicBezTo>
                  <a:pt x="651" y="256"/>
                  <a:pt x="651" y="256"/>
                  <a:pt x="651" y="256"/>
                </a:cubicBezTo>
                <a:cubicBezTo>
                  <a:pt x="652" y="257"/>
                  <a:pt x="652" y="257"/>
                  <a:pt x="653" y="258"/>
                </a:cubicBezTo>
                <a:cubicBezTo>
                  <a:pt x="653" y="259"/>
                  <a:pt x="653" y="259"/>
                  <a:pt x="653" y="259"/>
                </a:cubicBezTo>
                <a:cubicBezTo>
                  <a:pt x="654" y="260"/>
                  <a:pt x="654" y="260"/>
                  <a:pt x="654" y="260"/>
                </a:cubicBezTo>
                <a:cubicBezTo>
                  <a:pt x="654" y="260"/>
                  <a:pt x="654" y="260"/>
                  <a:pt x="654" y="260"/>
                </a:cubicBezTo>
                <a:cubicBezTo>
                  <a:pt x="655" y="260"/>
                  <a:pt x="655" y="260"/>
                  <a:pt x="655" y="260"/>
                </a:cubicBezTo>
                <a:cubicBezTo>
                  <a:pt x="655" y="260"/>
                  <a:pt x="655" y="260"/>
                  <a:pt x="655" y="260"/>
                </a:cubicBezTo>
                <a:cubicBezTo>
                  <a:pt x="655" y="261"/>
                  <a:pt x="655" y="261"/>
                  <a:pt x="655" y="261"/>
                </a:cubicBezTo>
                <a:cubicBezTo>
                  <a:pt x="655" y="261"/>
                  <a:pt x="655" y="261"/>
                  <a:pt x="655" y="261"/>
                </a:cubicBezTo>
                <a:cubicBezTo>
                  <a:pt x="656" y="261"/>
                  <a:pt x="656" y="261"/>
                  <a:pt x="656" y="261"/>
                </a:cubicBezTo>
                <a:cubicBezTo>
                  <a:pt x="656" y="261"/>
                  <a:pt x="656" y="261"/>
                  <a:pt x="656" y="261"/>
                </a:cubicBezTo>
                <a:cubicBezTo>
                  <a:pt x="656" y="261"/>
                  <a:pt x="656" y="261"/>
                  <a:pt x="656" y="261"/>
                </a:cubicBezTo>
                <a:cubicBezTo>
                  <a:pt x="656" y="262"/>
                  <a:pt x="656" y="262"/>
                  <a:pt x="656" y="262"/>
                </a:cubicBezTo>
                <a:cubicBezTo>
                  <a:pt x="657" y="262"/>
                  <a:pt x="657" y="262"/>
                  <a:pt x="657" y="262"/>
                </a:cubicBezTo>
                <a:cubicBezTo>
                  <a:pt x="657" y="262"/>
                  <a:pt x="657" y="262"/>
                  <a:pt x="657" y="262"/>
                </a:cubicBezTo>
                <a:cubicBezTo>
                  <a:pt x="657" y="263"/>
                  <a:pt x="657" y="263"/>
                  <a:pt x="657" y="263"/>
                </a:cubicBezTo>
                <a:cubicBezTo>
                  <a:pt x="658" y="263"/>
                  <a:pt x="658" y="263"/>
                  <a:pt x="658" y="263"/>
                </a:cubicBezTo>
                <a:cubicBezTo>
                  <a:pt x="658" y="264"/>
                  <a:pt x="658" y="264"/>
                  <a:pt x="658" y="264"/>
                </a:cubicBezTo>
                <a:cubicBezTo>
                  <a:pt x="658" y="264"/>
                  <a:pt x="658" y="264"/>
                  <a:pt x="658" y="264"/>
                </a:cubicBezTo>
                <a:cubicBezTo>
                  <a:pt x="658" y="264"/>
                  <a:pt x="658" y="264"/>
                  <a:pt x="658" y="264"/>
                </a:cubicBezTo>
                <a:cubicBezTo>
                  <a:pt x="658" y="265"/>
                  <a:pt x="658" y="265"/>
                  <a:pt x="658" y="265"/>
                </a:cubicBezTo>
                <a:cubicBezTo>
                  <a:pt x="658" y="265"/>
                  <a:pt x="658" y="265"/>
                  <a:pt x="658" y="265"/>
                </a:cubicBezTo>
                <a:cubicBezTo>
                  <a:pt x="658" y="265"/>
                  <a:pt x="658" y="265"/>
                  <a:pt x="658" y="265"/>
                </a:cubicBezTo>
                <a:cubicBezTo>
                  <a:pt x="659" y="265"/>
                  <a:pt x="659" y="265"/>
                  <a:pt x="659" y="265"/>
                </a:cubicBezTo>
                <a:cubicBezTo>
                  <a:pt x="659" y="265"/>
                  <a:pt x="659" y="265"/>
                  <a:pt x="659" y="265"/>
                </a:cubicBezTo>
                <a:cubicBezTo>
                  <a:pt x="659" y="266"/>
                  <a:pt x="659" y="266"/>
                  <a:pt x="659" y="266"/>
                </a:cubicBezTo>
                <a:cubicBezTo>
                  <a:pt x="659" y="266"/>
                  <a:pt x="659" y="266"/>
                  <a:pt x="659" y="266"/>
                </a:cubicBezTo>
                <a:cubicBezTo>
                  <a:pt x="660" y="268"/>
                  <a:pt x="660" y="268"/>
                  <a:pt x="660" y="268"/>
                </a:cubicBezTo>
                <a:cubicBezTo>
                  <a:pt x="660" y="268"/>
                  <a:pt x="660" y="268"/>
                  <a:pt x="660" y="268"/>
                </a:cubicBezTo>
                <a:cubicBezTo>
                  <a:pt x="660" y="268"/>
                  <a:pt x="660" y="268"/>
                  <a:pt x="660" y="268"/>
                </a:cubicBezTo>
                <a:cubicBezTo>
                  <a:pt x="660" y="268"/>
                  <a:pt x="660" y="268"/>
                  <a:pt x="660" y="268"/>
                </a:cubicBezTo>
                <a:cubicBezTo>
                  <a:pt x="660" y="269"/>
                  <a:pt x="660" y="269"/>
                  <a:pt x="660" y="269"/>
                </a:cubicBezTo>
                <a:cubicBezTo>
                  <a:pt x="660" y="269"/>
                  <a:pt x="660" y="269"/>
                  <a:pt x="660" y="269"/>
                </a:cubicBezTo>
                <a:cubicBezTo>
                  <a:pt x="660" y="269"/>
                  <a:pt x="660" y="269"/>
                  <a:pt x="660" y="269"/>
                </a:cubicBezTo>
                <a:cubicBezTo>
                  <a:pt x="661" y="269"/>
                  <a:pt x="661" y="269"/>
                  <a:pt x="661" y="269"/>
                </a:cubicBezTo>
                <a:cubicBezTo>
                  <a:pt x="661" y="269"/>
                  <a:pt x="661" y="269"/>
                  <a:pt x="661" y="269"/>
                </a:cubicBezTo>
                <a:cubicBezTo>
                  <a:pt x="661" y="270"/>
                  <a:pt x="661" y="270"/>
                  <a:pt x="661" y="270"/>
                </a:cubicBezTo>
                <a:cubicBezTo>
                  <a:pt x="661" y="270"/>
                  <a:pt x="661" y="270"/>
                  <a:pt x="661" y="270"/>
                </a:cubicBezTo>
                <a:cubicBezTo>
                  <a:pt x="661" y="270"/>
                  <a:pt x="661" y="270"/>
                  <a:pt x="661" y="270"/>
                </a:cubicBezTo>
                <a:cubicBezTo>
                  <a:pt x="661" y="270"/>
                  <a:pt x="661" y="270"/>
                  <a:pt x="661" y="270"/>
                </a:cubicBezTo>
                <a:cubicBezTo>
                  <a:pt x="661" y="271"/>
                  <a:pt x="661" y="271"/>
                  <a:pt x="661" y="271"/>
                </a:cubicBezTo>
                <a:cubicBezTo>
                  <a:pt x="661" y="271"/>
                  <a:pt x="661" y="271"/>
                  <a:pt x="661" y="271"/>
                </a:cubicBezTo>
                <a:cubicBezTo>
                  <a:pt x="661" y="271"/>
                  <a:pt x="661" y="271"/>
                  <a:pt x="661" y="271"/>
                </a:cubicBezTo>
                <a:cubicBezTo>
                  <a:pt x="662" y="272"/>
                  <a:pt x="662" y="272"/>
                  <a:pt x="662" y="272"/>
                </a:cubicBezTo>
                <a:cubicBezTo>
                  <a:pt x="662" y="272"/>
                  <a:pt x="662" y="272"/>
                  <a:pt x="662" y="272"/>
                </a:cubicBezTo>
                <a:cubicBezTo>
                  <a:pt x="662" y="273"/>
                  <a:pt x="662" y="273"/>
                  <a:pt x="662" y="273"/>
                </a:cubicBezTo>
                <a:cubicBezTo>
                  <a:pt x="662" y="273"/>
                  <a:pt x="662" y="273"/>
                  <a:pt x="662" y="273"/>
                </a:cubicBezTo>
                <a:cubicBezTo>
                  <a:pt x="662" y="273"/>
                  <a:pt x="662" y="273"/>
                  <a:pt x="662" y="273"/>
                </a:cubicBezTo>
                <a:cubicBezTo>
                  <a:pt x="662" y="273"/>
                  <a:pt x="662" y="273"/>
                  <a:pt x="662" y="273"/>
                </a:cubicBezTo>
                <a:cubicBezTo>
                  <a:pt x="662" y="274"/>
                  <a:pt x="662" y="274"/>
                  <a:pt x="662" y="274"/>
                </a:cubicBezTo>
                <a:cubicBezTo>
                  <a:pt x="662" y="274"/>
                  <a:pt x="662" y="274"/>
                  <a:pt x="662" y="274"/>
                </a:cubicBezTo>
                <a:cubicBezTo>
                  <a:pt x="662" y="274"/>
                  <a:pt x="662" y="274"/>
                  <a:pt x="662" y="274"/>
                </a:cubicBezTo>
                <a:cubicBezTo>
                  <a:pt x="662" y="275"/>
                  <a:pt x="662" y="275"/>
                  <a:pt x="662" y="275"/>
                </a:cubicBezTo>
                <a:cubicBezTo>
                  <a:pt x="662" y="275"/>
                  <a:pt x="662" y="275"/>
                  <a:pt x="662" y="275"/>
                </a:cubicBezTo>
                <a:cubicBezTo>
                  <a:pt x="662" y="276"/>
                  <a:pt x="662" y="276"/>
                  <a:pt x="662" y="276"/>
                </a:cubicBezTo>
                <a:cubicBezTo>
                  <a:pt x="662" y="276"/>
                  <a:pt x="662" y="276"/>
                  <a:pt x="662" y="276"/>
                </a:cubicBezTo>
                <a:cubicBezTo>
                  <a:pt x="662" y="276"/>
                  <a:pt x="662" y="276"/>
                  <a:pt x="662" y="276"/>
                </a:cubicBezTo>
                <a:cubicBezTo>
                  <a:pt x="662" y="277"/>
                  <a:pt x="662" y="277"/>
                  <a:pt x="662" y="277"/>
                </a:cubicBezTo>
                <a:cubicBezTo>
                  <a:pt x="662" y="277"/>
                  <a:pt x="662" y="277"/>
                  <a:pt x="662" y="277"/>
                </a:cubicBezTo>
                <a:cubicBezTo>
                  <a:pt x="662" y="277"/>
                  <a:pt x="662" y="277"/>
                  <a:pt x="662" y="277"/>
                </a:cubicBezTo>
                <a:cubicBezTo>
                  <a:pt x="662" y="277"/>
                  <a:pt x="662" y="277"/>
                  <a:pt x="662" y="277"/>
                </a:cubicBezTo>
                <a:cubicBezTo>
                  <a:pt x="662" y="278"/>
                  <a:pt x="662" y="278"/>
                  <a:pt x="662" y="278"/>
                </a:cubicBezTo>
                <a:cubicBezTo>
                  <a:pt x="662" y="278"/>
                  <a:pt x="662" y="278"/>
                  <a:pt x="662" y="278"/>
                </a:cubicBezTo>
                <a:cubicBezTo>
                  <a:pt x="662" y="279"/>
                  <a:pt x="662" y="279"/>
                  <a:pt x="662" y="279"/>
                </a:cubicBezTo>
                <a:cubicBezTo>
                  <a:pt x="662" y="674"/>
                  <a:pt x="662" y="674"/>
                  <a:pt x="662" y="674"/>
                </a:cubicBezTo>
                <a:cubicBezTo>
                  <a:pt x="662" y="689"/>
                  <a:pt x="650" y="701"/>
                  <a:pt x="635" y="701"/>
                </a:cubicBezTo>
                <a:cubicBezTo>
                  <a:pt x="634" y="701"/>
                  <a:pt x="634" y="701"/>
                  <a:pt x="634" y="701"/>
                </a:cubicBezTo>
                <a:cubicBezTo>
                  <a:pt x="27" y="701"/>
                  <a:pt x="27" y="701"/>
                  <a:pt x="27" y="701"/>
                </a:cubicBezTo>
                <a:cubicBezTo>
                  <a:pt x="13" y="701"/>
                  <a:pt x="0" y="689"/>
                  <a:pt x="0" y="674"/>
                </a:cubicBezTo>
                <a:cubicBezTo>
                  <a:pt x="0" y="673"/>
                  <a:pt x="0" y="673"/>
                  <a:pt x="0" y="673"/>
                </a:cubicBezTo>
                <a:cubicBezTo>
                  <a:pt x="0" y="278"/>
                  <a:pt x="0" y="278"/>
                  <a:pt x="0" y="278"/>
                </a:cubicBezTo>
                <a:cubicBezTo>
                  <a:pt x="0" y="269"/>
                  <a:pt x="5" y="261"/>
                  <a:pt x="12" y="256"/>
                </a:cubicBezTo>
                <a:cubicBezTo>
                  <a:pt x="57" y="219"/>
                  <a:pt x="57" y="219"/>
                  <a:pt x="57" y="219"/>
                </a:cubicBezTo>
                <a:cubicBezTo>
                  <a:pt x="58" y="219"/>
                  <a:pt x="59" y="218"/>
                  <a:pt x="59" y="217"/>
                </a:cubicBezTo>
                <a:cubicBezTo>
                  <a:pt x="59" y="109"/>
                  <a:pt x="59" y="109"/>
                  <a:pt x="59" y="109"/>
                </a:cubicBezTo>
                <a:cubicBezTo>
                  <a:pt x="59" y="100"/>
                  <a:pt x="67" y="93"/>
                  <a:pt x="76" y="93"/>
                </a:cubicBezTo>
                <a:cubicBezTo>
                  <a:pt x="76" y="93"/>
                  <a:pt x="76" y="93"/>
                  <a:pt x="76" y="93"/>
                </a:cubicBezTo>
                <a:cubicBezTo>
                  <a:pt x="213" y="93"/>
                  <a:pt x="213" y="93"/>
                  <a:pt x="213" y="93"/>
                </a:cubicBezTo>
                <a:cubicBezTo>
                  <a:pt x="214" y="91"/>
                  <a:pt x="216" y="90"/>
                  <a:pt x="218" y="88"/>
                </a:cubicBezTo>
                <a:cubicBezTo>
                  <a:pt x="314" y="9"/>
                  <a:pt x="314" y="9"/>
                  <a:pt x="314" y="9"/>
                </a:cubicBezTo>
                <a:cubicBezTo>
                  <a:pt x="324" y="1"/>
                  <a:pt x="338" y="0"/>
                  <a:pt x="348" y="9"/>
                </a:cubicBezTo>
                <a:cubicBezTo>
                  <a:pt x="445" y="88"/>
                  <a:pt x="445" y="88"/>
                  <a:pt x="445" y="88"/>
                </a:cubicBezTo>
                <a:cubicBezTo>
                  <a:pt x="447" y="90"/>
                  <a:pt x="448" y="91"/>
                  <a:pt x="450" y="93"/>
                </a:cubicBezTo>
                <a:cubicBezTo>
                  <a:pt x="587" y="93"/>
                  <a:pt x="587" y="93"/>
                  <a:pt x="587" y="93"/>
                </a:cubicBezTo>
                <a:cubicBezTo>
                  <a:pt x="596" y="93"/>
                  <a:pt x="603" y="100"/>
                  <a:pt x="603" y="109"/>
                </a:cubicBezTo>
                <a:cubicBezTo>
                  <a:pt x="603" y="109"/>
                  <a:pt x="603" y="109"/>
                  <a:pt x="603" y="109"/>
                </a:cubicBezTo>
                <a:cubicBezTo>
                  <a:pt x="603" y="218"/>
                  <a:pt x="603" y="218"/>
                  <a:pt x="603" y="218"/>
                </a:cubicBezTo>
                <a:cubicBezTo>
                  <a:pt x="604" y="218"/>
                  <a:pt x="604" y="218"/>
                  <a:pt x="604" y="218"/>
                </a:cubicBezTo>
                <a:cubicBezTo>
                  <a:pt x="650" y="256"/>
                  <a:pt x="650" y="256"/>
                  <a:pt x="650" y="256"/>
                </a:cubicBezTo>
                <a:close/>
                <a:moveTo>
                  <a:pt x="91" y="278"/>
                </a:moveTo>
                <a:cubicBezTo>
                  <a:pt x="91" y="278"/>
                  <a:pt x="91" y="278"/>
                  <a:pt x="91" y="278"/>
                </a:cubicBezTo>
                <a:cubicBezTo>
                  <a:pt x="91" y="278"/>
                  <a:pt x="91" y="278"/>
                  <a:pt x="91" y="278"/>
                </a:cubicBezTo>
                <a:cubicBezTo>
                  <a:pt x="91" y="278"/>
                  <a:pt x="91" y="278"/>
                  <a:pt x="91" y="278"/>
                </a:cubicBezTo>
                <a:cubicBezTo>
                  <a:pt x="91" y="310"/>
                  <a:pt x="91" y="310"/>
                  <a:pt x="91" y="310"/>
                </a:cubicBezTo>
                <a:cubicBezTo>
                  <a:pt x="329" y="504"/>
                  <a:pt x="329" y="504"/>
                  <a:pt x="329" y="504"/>
                </a:cubicBezTo>
                <a:cubicBezTo>
                  <a:pt x="333" y="504"/>
                  <a:pt x="333" y="504"/>
                  <a:pt x="333" y="504"/>
                </a:cubicBezTo>
                <a:cubicBezTo>
                  <a:pt x="571" y="310"/>
                  <a:pt x="571" y="310"/>
                  <a:pt x="571" y="310"/>
                </a:cubicBezTo>
                <a:cubicBezTo>
                  <a:pt x="571" y="278"/>
                  <a:pt x="571" y="278"/>
                  <a:pt x="571" y="278"/>
                </a:cubicBezTo>
                <a:cubicBezTo>
                  <a:pt x="571" y="278"/>
                  <a:pt x="571" y="278"/>
                  <a:pt x="571" y="278"/>
                </a:cubicBezTo>
                <a:cubicBezTo>
                  <a:pt x="571" y="125"/>
                  <a:pt x="571" y="125"/>
                  <a:pt x="571" y="125"/>
                </a:cubicBezTo>
                <a:cubicBezTo>
                  <a:pt x="91" y="125"/>
                  <a:pt x="91" y="125"/>
                  <a:pt x="91" y="125"/>
                </a:cubicBezTo>
                <a:cubicBezTo>
                  <a:pt x="91" y="278"/>
                  <a:pt x="91" y="278"/>
                  <a:pt x="91" y="278"/>
                </a:cubicBezTo>
                <a:close/>
                <a:moveTo>
                  <a:pt x="54" y="321"/>
                </a:moveTo>
                <a:cubicBezTo>
                  <a:pt x="54" y="321"/>
                  <a:pt x="54" y="321"/>
                  <a:pt x="54" y="321"/>
                </a:cubicBezTo>
                <a:cubicBezTo>
                  <a:pt x="54" y="647"/>
                  <a:pt x="54" y="647"/>
                  <a:pt x="54" y="647"/>
                </a:cubicBezTo>
                <a:cubicBezTo>
                  <a:pt x="608" y="647"/>
                  <a:pt x="608" y="647"/>
                  <a:pt x="608" y="647"/>
                </a:cubicBezTo>
                <a:cubicBezTo>
                  <a:pt x="608" y="321"/>
                  <a:pt x="608" y="321"/>
                  <a:pt x="608" y="321"/>
                </a:cubicBezTo>
                <a:cubicBezTo>
                  <a:pt x="522" y="391"/>
                  <a:pt x="436" y="462"/>
                  <a:pt x="349" y="533"/>
                </a:cubicBezTo>
                <a:cubicBezTo>
                  <a:pt x="347" y="535"/>
                  <a:pt x="343" y="536"/>
                  <a:pt x="339" y="536"/>
                </a:cubicBezTo>
                <a:cubicBezTo>
                  <a:pt x="323" y="536"/>
                  <a:pt x="323" y="536"/>
                  <a:pt x="323" y="536"/>
                </a:cubicBezTo>
                <a:cubicBezTo>
                  <a:pt x="319" y="536"/>
                  <a:pt x="315" y="535"/>
                  <a:pt x="312" y="532"/>
                </a:cubicBezTo>
                <a:cubicBezTo>
                  <a:pt x="226" y="462"/>
                  <a:pt x="140" y="391"/>
                  <a:pt x="54" y="321"/>
                </a:cubicBezTo>
                <a:close/>
                <a:moveTo>
                  <a:pt x="297" y="93"/>
                </a:moveTo>
                <a:cubicBezTo>
                  <a:pt x="297" y="93"/>
                  <a:pt x="297" y="93"/>
                  <a:pt x="297" y="93"/>
                </a:cubicBezTo>
                <a:cubicBezTo>
                  <a:pt x="366" y="93"/>
                  <a:pt x="366" y="93"/>
                  <a:pt x="366" y="93"/>
                </a:cubicBezTo>
                <a:cubicBezTo>
                  <a:pt x="331" y="64"/>
                  <a:pt x="331" y="64"/>
                  <a:pt x="331" y="64"/>
                </a:cubicBezTo>
                <a:cubicBezTo>
                  <a:pt x="297" y="93"/>
                  <a:pt x="297" y="93"/>
                  <a:pt x="297" y="93"/>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112" name="原创设计师QQ598969553             _20"/>
          <p:cNvSpPr>
            <a:spLocks noEditPoints="1"/>
          </p:cNvSpPr>
          <p:nvPr/>
        </p:nvSpPr>
        <p:spPr bwMode="auto">
          <a:xfrm>
            <a:off x="11402759" y="2761375"/>
            <a:ext cx="210778" cy="223197"/>
          </a:xfrm>
          <a:custGeom>
            <a:avLst/>
            <a:gdLst>
              <a:gd name="T0" fmla="*/ 651 w 662"/>
              <a:gd name="T1" fmla="*/ 256 h 701"/>
              <a:gd name="T2" fmla="*/ 651 w 662"/>
              <a:gd name="T3" fmla="*/ 256 h 701"/>
              <a:gd name="T4" fmla="*/ 653 w 662"/>
              <a:gd name="T5" fmla="*/ 259 h 701"/>
              <a:gd name="T6" fmla="*/ 654 w 662"/>
              <a:gd name="T7" fmla="*/ 260 h 701"/>
              <a:gd name="T8" fmla="*/ 655 w 662"/>
              <a:gd name="T9" fmla="*/ 260 h 701"/>
              <a:gd name="T10" fmla="*/ 655 w 662"/>
              <a:gd name="T11" fmla="*/ 261 h 701"/>
              <a:gd name="T12" fmla="*/ 656 w 662"/>
              <a:gd name="T13" fmla="*/ 261 h 701"/>
              <a:gd name="T14" fmla="*/ 656 w 662"/>
              <a:gd name="T15" fmla="*/ 262 h 701"/>
              <a:gd name="T16" fmla="*/ 657 w 662"/>
              <a:gd name="T17" fmla="*/ 262 h 701"/>
              <a:gd name="T18" fmla="*/ 658 w 662"/>
              <a:gd name="T19" fmla="*/ 263 h 701"/>
              <a:gd name="T20" fmla="*/ 658 w 662"/>
              <a:gd name="T21" fmla="*/ 264 h 701"/>
              <a:gd name="T22" fmla="*/ 658 w 662"/>
              <a:gd name="T23" fmla="*/ 265 h 701"/>
              <a:gd name="T24" fmla="*/ 658 w 662"/>
              <a:gd name="T25" fmla="*/ 265 h 701"/>
              <a:gd name="T26" fmla="*/ 659 w 662"/>
              <a:gd name="T27" fmla="*/ 265 h 701"/>
              <a:gd name="T28" fmla="*/ 659 w 662"/>
              <a:gd name="T29" fmla="*/ 266 h 701"/>
              <a:gd name="T30" fmla="*/ 660 w 662"/>
              <a:gd name="T31" fmla="*/ 268 h 701"/>
              <a:gd name="T32" fmla="*/ 660 w 662"/>
              <a:gd name="T33" fmla="*/ 268 h 701"/>
              <a:gd name="T34" fmla="*/ 660 w 662"/>
              <a:gd name="T35" fmla="*/ 269 h 701"/>
              <a:gd name="T36" fmla="*/ 661 w 662"/>
              <a:gd name="T37" fmla="*/ 269 h 701"/>
              <a:gd name="T38" fmla="*/ 661 w 662"/>
              <a:gd name="T39" fmla="*/ 270 h 701"/>
              <a:gd name="T40" fmla="*/ 661 w 662"/>
              <a:gd name="T41" fmla="*/ 270 h 701"/>
              <a:gd name="T42" fmla="*/ 661 w 662"/>
              <a:gd name="T43" fmla="*/ 271 h 701"/>
              <a:gd name="T44" fmla="*/ 661 w 662"/>
              <a:gd name="T45" fmla="*/ 271 h 701"/>
              <a:gd name="T46" fmla="*/ 662 w 662"/>
              <a:gd name="T47" fmla="*/ 272 h 701"/>
              <a:gd name="T48" fmla="*/ 662 w 662"/>
              <a:gd name="T49" fmla="*/ 273 h 701"/>
              <a:gd name="T50" fmla="*/ 662 w 662"/>
              <a:gd name="T51" fmla="*/ 273 h 701"/>
              <a:gd name="T52" fmla="*/ 662 w 662"/>
              <a:gd name="T53" fmla="*/ 274 h 701"/>
              <a:gd name="T54" fmla="*/ 662 w 662"/>
              <a:gd name="T55" fmla="*/ 275 h 701"/>
              <a:gd name="T56" fmla="*/ 662 w 662"/>
              <a:gd name="T57" fmla="*/ 276 h 701"/>
              <a:gd name="T58" fmla="*/ 662 w 662"/>
              <a:gd name="T59" fmla="*/ 276 h 701"/>
              <a:gd name="T60" fmla="*/ 662 w 662"/>
              <a:gd name="T61" fmla="*/ 277 h 701"/>
              <a:gd name="T62" fmla="*/ 662 w 662"/>
              <a:gd name="T63" fmla="*/ 277 h 701"/>
              <a:gd name="T64" fmla="*/ 662 w 662"/>
              <a:gd name="T65" fmla="*/ 278 h 701"/>
              <a:gd name="T66" fmla="*/ 662 w 662"/>
              <a:gd name="T67" fmla="*/ 674 h 701"/>
              <a:gd name="T68" fmla="*/ 634 w 662"/>
              <a:gd name="T69" fmla="*/ 701 h 701"/>
              <a:gd name="T70" fmla="*/ 0 w 662"/>
              <a:gd name="T71" fmla="*/ 674 h 701"/>
              <a:gd name="T72" fmla="*/ 0 w 662"/>
              <a:gd name="T73" fmla="*/ 278 h 701"/>
              <a:gd name="T74" fmla="*/ 57 w 662"/>
              <a:gd name="T75" fmla="*/ 219 h 701"/>
              <a:gd name="T76" fmla="*/ 59 w 662"/>
              <a:gd name="T77" fmla="*/ 109 h 701"/>
              <a:gd name="T78" fmla="*/ 76 w 662"/>
              <a:gd name="T79" fmla="*/ 93 h 701"/>
              <a:gd name="T80" fmla="*/ 218 w 662"/>
              <a:gd name="T81" fmla="*/ 88 h 701"/>
              <a:gd name="T82" fmla="*/ 348 w 662"/>
              <a:gd name="T83" fmla="*/ 9 h 701"/>
              <a:gd name="T84" fmla="*/ 450 w 662"/>
              <a:gd name="T85" fmla="*/ 93 h 701"/>
              <a:gd name="T86" fmla="*/ 603 w 662"/>
              <a:gd name="T87" fmla="*/ 109 h 701"/>
              <a:gd name="T88" fmla="*/ 603 w 662"/>
              <a:gd name="T89" fmla="*/ 218 h 701"/>
              <a:gd name="T90" fmla="*/ 650 w 662"/>
              <a:gd name="T91" fmla="*/ 256 h 701"/>
              <a:gd name="T92" fmla="*/ 91 w 662"/>
              <a:gd name="T93" fmla="*/ 278 h 701"/>
              <a:gd name="T94" fmla="*/ 91 w 662"/>
              <a:gd name="T95" fmla="*/ 278 h 701"/>
              <a:gd name="T96" fmla="*/ 329 w 662"/>
              <a:gd name="T97" fmla="*/ 504 h 701"/>
              <a:gd name="T98" fmla="*/ 571 w 662"/>
              <a:gd name="T99" fmla="*/ 310 h 701"/>
              <a:gd name="T100" fmla="*/ 571 w 662"/>
              <a:gd name="T101" fmla="*/ 278 h 701"/>
              <a:gd name="T102" fmla="*/ 91 w 662"/>
              <a:gd name="T103" fmla="*/ 125 h 701"/>
              <a:gd name="T104" fmla="*/ 54 w 662"/>
              <a:gd name="T105" fmla="*/ 321 h 701"/>
              <a:gd name="T106" fmla="*/ 54 w 662"/>
              <a:gd name="T107" fmla="*/ 647 h 701"/>
              <a:gd name="T108" fmla="*/ 608 w 662"/>
              <a:gd name="T109" fmla="*/ 321 h 701"/>
              <a:gd name="T110" fmla="*/ 339 w 662"/>
              <a:gd name="T111" fmla="*/ 536 h 701"/>
              <a:gd name="T112" fmla="*/ 312 w 662"/>
              <a:gd name="T113" fmla="*/ 532 h 701"/>
              <a:gd name="T114" fmla="*/ 297 w 662"/>
              <a:gd name="T115" fmla="*/ 93 h 701"/>
              <a:gd name="T116" fmla="*/ 366 w 662"/>
              <a:gd name="T117" fmla="*/ 93 h 701"/>
              <a:gd name="T118" fmla="*/ 297 w 662"/>
              <a:gd name="T119" fmla="*/ 93 h 7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62" h="701">
                <a:moveTo>
                  <a:pt x="650" y="256"/>
                </a:moveTo>
                <a:cubicBezTo>
                  <a:pt x="651" y="256"/>
                  <a:pt x="651" y="256"/>
                  <a:pt x="651" y="256"/>
                </a:cubicBezTo>
                <a:cubicBezTo>
                  <a:pt x="651" y="256"/>
                  <a:pt x="651" y="256"/>
                  <a:pt x="651" y="256"/>
                </a:cubicBezTo>
                <a:cubicBezTo>
                  <a:pt x="651" y="256"/>
                  <a:pt x="651" y="256"/>
                  <a:pt x="651" y="256"/>
                </a:cubicBezTo>
                <a:cubicBezTo>
                  <a:pt x="652" y="257"/>
                  <a:pt x="652" y="257"/>
                  <a:pt x="653" y="258"/>
                </a:cubicBezTo>
                <a:cubicBezTo>
                  <a:pt x="653" y="259"/>
                  <a:pt x="653" y="259"/>
                  <a:pt x="653" y="259"/>
                </a:cubicBezTo>
                <a:cubicBezTo>
                  <a:pt x="654" y="260"/>
                  <a:pt x="654" y="260"/>
                  <a:pt x="654" y="260"/>
                </a:cubicBezTo>
                <a:cubicBezTo>
                  <a:pt x="654" y="260"/>
                  <a:pt x="654" y="260"/>
                  <a:pt x="654" y="260"/>
                </a:cubicBezTo>
                <a:cubicBezTo>
                  <a:pt x="655" y="260"/>
                  <a:pt x="655" y="260"/>
                  <a:pt x="655" y="260"/>
                </a:cubicBezTo>
                <a:cubicBezTo>
                  <a:pt x="655" y="260"/>
                  <a:pt x="655" y="260"/>
                  <a:pt x="655" y="260"/>
                </a:cubicBezTo>
                <a:cubicBezTo>
                  <a:pt x="655" y="261"/>
                  <a:pt x="655" y="261"/>
                  <a:pt x="655" y="261"/>
                </a:cubicBezTo>
                <a:cubicBezTo>
                  <a:pt x="655" y="261"/>
                  <a:pt x="655" y="261"/>
                  <a:pt x="655" y="261"/>
                </a:cubicBezTo>
                <a:cubicBezTo>
                  <a:pt x="656" y="261"/>
                  <a:pt x="656" y="261"/>
                  <a:pt x="656" y="261"/>
                </a:cubicBezTo>
                <a:cubicBezTo>
                  <a:pt x="656" y="261"/>
                  <a:pt x="656" y="261"/>
                  <a:pt x="656" y="261"/>
                </a:cubicBezTo>
                <a:cubicBezTo>
                  <a:pt x="656" y="261"/>
                  <a:pt x="656" y="261"/>
                  <a:pt x="656" y="261"/>
                </a:cubicBezTo>
                <a:cubicBezTo>
                  <a:pt x="656" y="262"/>
                  <a:pt x="656" y="262"/>
                  <a:pt x="656" y="262"/>
                </a:cubicBezTo>
                <a:cubicBezTo>
                  <a:pt x="657" y="262"/>
                  <a:pt x="657" y="262"/>
                  <a:pt x="657" y="262"/>
                </a:cubicBezTo>
                <a:cubicBezTo>
                  <a:pt x="657" y="262"/>
                  <a:pt x="657" y="262"/>
                  <a:pt x="657" y="262"/>
                </a:cubicBezTo>
                <a:cubicBezTo>
                  <a:pt x="657" y="263"/>
                  <a:pt x="657" y="263"/>
                  <a:pt x="657" y="263"/>
                </a:cubicBezTo>
                <a:cubicBezTo>
                  <a:pt x="658" y="263"/>
                  <a:pt x="658" y="263"/>
                  <a:pt x="658" y="263"/>
                </a:cubicBezTo>
                <a:cubicBezTo>
                  <a:pt x="658" y="264"/>
                  <a:pt x="658" y="264"/>
                  <a:pt x="658" y="264"/>
                </a:cubicBezTo>
                <a:cubicBezTo>
                  <a:pt x="658" y="264"/>
                  <a:pt x="658" y="264"/>
                  <a:pt x="658" y="264"/>
                </a:cubicBezTo>
                <a:cubicBezTo>
                  <a:pt x="658" y="264"/>
                  <a:pt x="658" y="264"/>
                  <a:pt x="658" y="264"/>
                </a:cubicBezTo>
                <a:cubicBezTo>
                  <a:pt x="658" y="265"/>
                  <a:pt x="658" y="265"/>
                  <a:pt x="658" y="265"/>
                </a:cubicBezTo>
                <a:cubicBezTo>
                  <a:pt x="658" y="265"/>
                  <a:pt x="658" y="265"/>
                  <a:pt x="658" y="265"/>
                </a:cubicBezTo>
                <a:cubicBezTo>
                  <a:pt x="658" y="265"/>
                  <a:pt x="658" y="265"/>
                  <a:pt x="658" y="265"/>
                </a:cubicBezTo>
                <a:cubicBezTo>
                  <a:pt x="659" y="265"/>
                  <a:pt x="659" y="265"/>
                  <a:pt x="659" y="265"/>
                </a:cubicBezTo>
                <a:cubicBezTo>
                  <a:pt x="659" y="265"/>
                  <a:pt x="659" y="265"/>
                  <a:pt x="659" y="265"/>
                </a:cubicBezTo>
                <a:cubicBezTo>
                  <a:pt x="659" y="266"/>
                  <a:pt x="659" y="266"/>
                  <a:pt x="659" y="266"/>
                </a:cubicBezTo>
                <a:cubicBezTo>
                  <a:pt x="659" y="266"/>
                  <a:pt x="659" y="266"/>
                  <a:pt x="659" y="266"/>
                </a:cubicBezTo>
                <a:cubicBezTo>
                  <a:pt x="660" y="268"/>
                  <a:pt x="660" y="268"/>
                  <a:pt x="660" y="268"/>
                </a:cubicBezTo>
                <a:cubicBezTo>
                  <a:pt x="660" y="268"/>
                  <a:pt x="660" y="268"/>
                  <a:pt x="660" y="268"/>
                </a:cubicBezTo>
                <a:cubicBezTo>
                  <a:pt x="660" y="268"/>
                  <a:pt x="660" y="268"/>
                  <a:pt x="660" y="268"/>
                </a:cubicBezTo>
                <a:cubicBezTo>
                  <a:pt x="660" y="268"/>
                  <a:pt x="660" y="268"/>
                  <a:pt x="660" y="268"/>
                </a:cubicBezTo>
                <a:cubicBezTo>
                  <a:pt x="660" y="269"/>
                  <a:pt x="660" y="269"/>
                  <a:pt x="660" y="269"/>
                </a:cubicBezTo>
                <a:cubicBezTo>
                  <a:pt x="660" y="269"/>
                  <a:pt x="660" y="269"/>
                  <a:pt x="660" y="269"/>
                </a:cubicBezTo>
                <a:cubicBezTo>
                  <a:pt x="660" y="269"/>
                  <a:pt x="660" y="269"/>
                  <a:pt x="660" y="269"/>
                </a:cubicBezTo>
                <a:cubicBezTo>
                  <a:pt x="661" y="269"/>
                  <a:pt x="661" y="269"/>
                  <a:pt x="661" y="269"/>
                </a:cubicBezTo>
                <a:cubicBezTo>
                  <a:pt x="661" y="269"/>
                  <a:pt x="661" y="269"/>
                  <a:pt x="661" y="269"/>
                </a:cubicBezTo>
                <a:cubicBezTo>
                  <a:pt x="661" y="270"/>
                  <a:pt x="661" y="270"/>
                  <a:pt x="661" y="270"/>
                </a:cubicBezTo>
                <a:cubicBezTo>
                  <a:pt x="661" y="270"/>
                  <a:pt x="661" y="270"/>
                  <a:pt x="661" y="270"/>
                </a:cubicBezTo>
                <a:cubicBezTo>
                  <a:pt x="661" y="270"/>
                  <a:pt x="661" y="270"/>
                  <a:pt x="661" y="270"/>
                </a:cubicBezTo>
                <a:cubicBezTo>
                  <a:pt x="661" y="270"/>
                  <a:pt x="661" y="270"/>
                  <a:pt x="661" y="270"/>
                </a:cubicBezTo>
                <a:cubicBezTo>
                  <a:pt x="661" y="271"/>
                  <a:pt x="661" y="271"/>
                  <a:pt x="661" y="271"/>
                </a:cubicBezTo>
                <a:cubicBezTo>
                  <a:pt x="661" y="271"/>
                  <a:pt x="661" y="271"/>
                  <a:pt x="661" y="271"/>
                </a:cubicBezTo>
                <a:cubicBezTo>
                  <a:pt x="661" y="271"/>
                  <a:pt x="661" y="271"/>
                  <a:pt x="661" y="271"/>
                </a:cubicBezTo>
                <a:cubicBezTo>
                  <a:pt x="662" y="272"/>
                  <a:pt x="662" y="272"/>
                  <a:pt x="662" y="272"/>
                </a:cubicBezTo>
                <a:cubicBezTo>
                  <a:pt x="662" y="272"/>
                  <a:pt x="662" y="272"/>
                  <a:pt x="662" y="272"/>
                </a:cubicBezTo>
                <a:cubicBezTo>
                  <a:pt x="662" y="273"/>
                  <a:pt x="662" y="273"/>
                  <a:pt x="662" y="273"/>
                </a:cubicBezTo>
                <a:cubicBezTo>
                  <a:pt x="662" y="273"/>
                  <a:pt x="662" y="273"/>
                  <a:pt x="662" y="273"/>
                </a:cubicBezTo>
                <a:cubicBezTo>
                  <a:pt x="662" y="273"/>
                  <a:pt x="662" y="273"/>
                  <a:pt x="662" y="273"/>
                </a:cubicBezTo>
                <a:cubicBezTo>
                  <a:pt x="662" y="273"/>
                  <a:pt x="662" y="273"/>
                  <a:pt x="662" y="273"/>
                </a:cubicBezTo>
                <a:cubicBezTo>
                  <a:pt x="662" y="274"/>
                  <a:pt x="662" y="274"/>
                  <a:pt x="662" y="274"/>
                </a:cubicBezTo>
                <a:cubicBezTo>
                  <a:pt x="662" y="274"/>
                  <a:pt x="662" y="274"/>
                  <a:pt x="662" y="274"/>
                </a:cubicBezTo>
                <a:cubicBezTo>
                  <a:pt x="662" y="274"/>
                  <a:pt x="662" y="274"/>
                  <a:pt x="662" y="274"/>
                </a:cubicBezTo>
                <a:cubicBezTo>
                  <a:pt x="662" y="275"/>
                  <a:pt x="662" y="275"/>
                  <a:pt x="662" y="275"/>
                </a:cubicBezTo>
                <a:cubicBezTo>
                  <a:pt x="662" y="275"/>
                  <a:pt x="662" y="275"/>
                  <a:pt x="662" y="275"/>
                </a:cubicBezTo>
                <a:cubicBezTo>
                  <a:pt x="662" y="276"/>
                  <a:pt x="662" y="276"/>
                  <a:pt x="662" y="276"/>
                </a:cubicBezTo>
                <a:cubicBezTo>
                  <a:pt x="662" y="276"/>
                  <a:pt x="662" y="276"/>
                  <a:pt x="662" y="276"/>
                </a:cubicBezTo>
                <a:cubicBezTo>
                  <a:pt x="662" y="276"/>
                  <a:pt x="662" y="276"/>
                  <a:pt x="662" y="276"/>
                </a:cubicBezTo>
                <a:cubicBezTo>
                  <a:pt x="662" y="277"/>
                  <a:pt x="662" y="277"/>
                  <a:pt x="662" y="277"/>
                </a:cubicBezTo>
                <a:cubicBezTo>
                  <a:pt x="662" y="277"/>
                  <a:pt x="662" y="277"/>
                  <a:pt x="662" y="277"/>
                </a:cubicBezTo>
                <a:cubicBezTo>
                  <a:pt x="662" y="277"/>
                  <a:pt x="662" y="277"/>
                  <a:pt x="662" y="277"/>
                </a:cubicBezTo>
                <a:cubicBezTo>
                  <a:pt x="662" y="277"/>
                  <a:pt x="662" y="277"/>
                  <a:pt x="662" y="277"/>
                </a:cubicBezTo>
                <a:cubicBezTo>
                  <a:pt x="662" y="278"/>
                  <a:pt x="662" y="278"/>
                  <a:pt x="662" y="278"/>
                </a:cubicBezTo>
                <a:cubicBezTo>
                  <a:pt x="662" y="278"/>
                  <a:pt x="662" y="278"/>
                  <a:pt x="662" y="278"/>
                </a:cubicBezTo>
                <a:cubicBezTo>
                  <a:pt x="662" y="279"/>
                  <a:pt x="662" y="279"/>
                  <a:pt x="662" y="279"/>
                </a:cubicBezTo>
                <a:cubicBezTo>
                  <a:pt x="662" y="674"/>
                  <a:pt x="662" y="674"/>
                  <a:pt x="662" y="674"/>
                </a:cubicBezTo>
                <a:cubicBezTo>
                  <a:pt x="662" y="689"/>
                  <a:pt x="650" y="701"/>
                  <a:pt x="635" y="701"/>
                </a:cubicBezTo>
                <a:cubicBezTo>
                  <a:pt x="634" y="701"/>
                  <a:pt x="634" y="701"/>
                  <a:pt x="634" y="701"/>
                </a:cubicBezTo>
                <a:cubicBezTo>
                  <a:pt x="27" y="701"/>
                  <a:pt x="27" y="701"/>
                  <a:pt x="27" y="701"/>
                </a:cubicBezTo>
                <a:cubicBezTo>
                  <a:pt x="13" y="701"/>
                  <a:pt x="0" y="689"/>
                  <a:pt x="0" y="674"/>
                </a:cubicBezTo>
                <a:cubicBezTo>
                  <a:pt x="0" y="673"/>
                  <a:pt x="0" y="673"/>
                  <a:pt x="0" y="673"/>
                </a:cubicBezTo>
                <a:cubicBezTo>
                  <a:pt x="0" y="278"/>
                  <a:pt x="0" y="278"/>
                  <a:pt x="0" y="278"/>
                </a:cubicBezTo>
                <a:cubicBezTo>
                  <a:pt x="0" y="269"/>
                  <a:pt x="5" y="261"/>
                  <a:pt x="12" y="256"/>
                </a:cubicBezTo>
                <a:cubicBezTo>
                  <a:pt x="57" y="219"/>
                  <a:pt x="57" y="219"/>
                  <a:pt x="57" y="219"/>
                </a:cubicBezTo>
                <a:cubicBezTo>
                  <a:pt x="58" y="219"/>
                  <a:pt x="59" y="218"/>
                  <a:pt x="59" y="217"/>
                </a:cubicBezTo>
                <a:cubicBezTo>
                  <a:pt x="59" y="109"/>
                  <a:pt x="59" y="109"/>
                  <a:pt x="59" y="109"/>
                </a:cubicBezTo>
                <a:cubicBezTo>
                  <a:pt x="59" y="100"/>
                  <a:pt x="67" y="93"/>
                  <a:pt x="76" y="93"/>
                </a:cubicBezTo>
                <a:cubicBezTo>
                  <a:pt x="76" y="93"/>
                  <a:pt x="76" y="93"/>
                  <a:pt x="76" y="93"/>
                </a:cubicBezTo>
                <a:cubicBezTo>
                  <a:pt x="213" y="93"/>
                  <a:pt x="213" y="93"/>
                  <a:pt x="213" y="93"/>
                </a:cubicBezTo>
                <a:cubicBezTo>
                  <a:pt x="214" y="91"/>
                  <a:pt x="216" y="90"/>
                  <a:pt x="218" y="88"/>
                </a:cubicBezTo>
                <a:cubicBezTo>
                  <a:pt x="314" y="9"/>
                  <a:pt x="314" y="9"/>
                  <a:pt x="314" y="9"/>
                </a:cubicBezTo>
                <a:cubicBezTo>
                  <a:pt x="324" y="1"/>
                  <a:pt x="338" y="0"/>
                  <a:pt x="348" y="9"/>
                </a:cubicBezTo>
                <a:cubicBezTo>
                  <a:pt x="445" y="88"/>
                  <a:pt x="445" y="88"/>
                  <a:pt x="445" y="88"/>
                </a:cubicBezTo>
                <a:cubicBezTo>
                  <a:pt x="447" y="90"/>
                  <a:pt x="448" y="91"/>
                  <a:pt x="450" y="93"/>
                </a:cubicBezTo>
                <a:cubicBezTo>
                  <a:pt x="587" y="93"/>
                  <a:pt x="587" y="93"/>
                  <a:pt x="587" y="93"/>
                </a:cubicBezTo>
                <a:cubicBezTo>
                  <a:pt x="596" y="93"/>
                  <a:pt x="603" y="100"/>
                  <a:pt x="603" y="109"/>
                </a:cubicBezTo>
                <a:cubicBezTo>
                  <a:pt x="603" y="109"/>
                  <a:pt x="603" y="109"/>
                  <a:pt x="603" y="109"/>
                </a:cubicBezTo>
                <a:cubicBezTo>
                  <a:pt x="603" y="218"/>
                  <a:pt x="603" y="218"/>
                  <a:pt x="603" y="218"/>
                </a:cubicBezTo>
                <a:cubicBezTo>
                  <a:pt x="604" y="218"/>
                  <a:pt x="604" y="218"/>
                  <a:pt x="604" y="218"/>
                </a:cubicBezTo>
                <a:cubicBezTo>
                  <a:pt x="650" y="256"/>
                  <a:pt x="650" y="256"/>
                  <a:pt x="650" y="256"/>
                </a:cubicBezTo>
                <a:close/>
                <a:moveTo>
                  <a:pt x="91" y="278"/>
                </a:moveTo>
                <a:cubicBezTo>
                  <a:pt x="91" y="278"/>
                  <a:pt x="91" y="278"/>
                  <a:pt x="91" y="278"/>
                </a:cubicBezTo>
                <a:cubicBezTo>
                  <a:pt x="91" y="278"/>
                  <a:pt x="91" y="278"/>
                  <a:pt x="91" y="278"/>
                </a:cubicBezTo>
                <a:cubicBezTo>
                  <a:pt x="91" y="278"/>
                  <a:pt x="91" y="278"/>
                  <a:pt x="91" y="278"/>
                </a:cubicBezTo>
                <a:cubicBezTo>
                  <a:pt x="91" y="310"/>
                  <a:pt x="91" y="310"/>
                  <a:pt x="91" y="310"/>
                </a:cubicBezTo>
                <a:cubicBezTo>
                  <a:pt x="329" y="504"/>
                  <a:pt x="329" y="504"/>
                  <a:pt x="329" y="504"/>
                </a:cubicBezTo>
                <a:cubicBezTo>
                  <a:pt x="333" y="504"/>
                  <a:pt x="333" y="504"/>
                  <a:pt x="333" y="504"/>
                </a:cubicBezTo>
                <a:cubicBezTo>
                  <a:pt x="571" y="310"/>
                  <a:pt x="571" y="310"/>
                  <a:pt x="571" y="310"/>
                </a:cubicBezTo>
                <a:cubicBezTo>
                  <a:pt x="571" y="278"/>
                  <a:pt x="571" y="278"/>
                  <a:pt x="571" y="278"/>
                </a:cubicBezTo>
                <a:cubicBezTo>
                  <a:pt x="571" y="278"/>
                  <a:pt x="571" y="278"/>
                  <a:pt x="571" y="278"/>
                </a:cubicBezTo>
                <a:cubicBezTo>
                  <a:pt x="571" y="125"/>
                  <a:pt x="571" y="125"/>
                  <a:pt x="571" y="125"/>
                </a:cubicBezTo>
                <a:cubicBezTo>
                  <a:pt x="91" y="125"/>
                  <a:pt x="91" y="125"/>
                  <a:pt x="91" y="125"/>
                </a:cubicBezTo>
                <a:cubicBezTo>
                  <a:pt x="91" y="278"/>
                  <a:pt x="91" y="278"/>
                  <a:pt x="91" y="278"/>
                </a:cubicBezTo>
                <a:close/>
                <a:moveTo>
                  <a:pt x="54" y="321"/>
                </a:moveTo>
                <a:cubicBezTo>
                  <a:pt x="54" y="321"/>
                  <a:pt x="54" y="321"/>
                  <a:pt x="54" y="321"/>
                </a:cubicBezTo>
                <a:cubicBezTo>
                  <a:pt x="54" y="647"/>
                  <a:pt x="54" y="647"/>
                  <a:pt x="54" y="647"/>
                </a:cubicBezTo>
                <a:cubicBezTo>
                  <a:pt x="608" y="647"/>
                  <a:pt x="608" y="647"/>
                  <a:pt x="608" y="647"/>
                </a:cubicBezTo>
                <a:cubicBezTo>
                  <a:pt x="608" y="321"/>
                  <a:pt x="608" y="321"/>
                  <a:pt x="608" y="321"/>
                </a:cubicBezTo>
                <a:cubicBezTo>
                  <a:pt x="522" y="391"/>
                  <a:pt x="436" y="462"/>
                  <a:pt x="349" y="533"/>
                </a:cubicBezTo>
                <a:cubicBezTo>
                  <a:pt x="347" y="535"/>
                  <a:pt x="343" y="536"/>
                  <a:pt x="339" y="536"/>
                </a:cubicBezTo>
                <a:cubicBezTo>
                  <a:pt x="323" y="536"/>
                  <a:pt x="323" y="536"/>
                  <a:pt x="323" y="536"/>
                </a:cubicBezTo>
                <a:cubicBezTo>
                  <a:pt x="319" y="536"/>
                  <a:pt x="315" y="535"/>
                  <a:pt x="312" y="532"/>
                </a:cubicBezTo>
                <a:cubicBezTo>
                  <a:pt x="226" y="462"/>
                  <a:pt x="140" y="391"/>
                  <a:pt x="54" y="321"/>
                </a:cubicBezTo>
                <a:close/>
                <a:moveTo>
                  <a:pt x="297" y="93"/>
                </a:moveTo>
                <a:cubicBezTo>
                  <a:pt x="297" y="93"/>
                  <a:pt x="297" y="93"/>
                  <a:pt x="297" y="93"/>
                </a:cubicBezTo>
                <a:cubicBezTo>
                  <a:pt x="366" y="93"/>
                  <a:pt x="366" y="93"/>
                  <a:pt x="366" y="93"/>
                </a:cubicBezTo>
                <a:cubicBezTo>
                  <a:pt x="331" y="64"/>
                  <a:pt x="331" y="64"/>
                  <a:pt x="331" y="64"/>
                </a:cubicBezTo>
                <a:cubicBezTo>
                  <a:pt x="297" y="93"/>
                  <a:pt x="297" y="93"/>
                  <a:pt x="297" y="93"/>
                </a:cubicBezTo>
                <a:close/>
              </a:path>
            </a:pathLst>
          </a:custGeom>
          <a:solidFill>
            <a:schemeClr val="bg1">
              <a:lumMod val="50000"/>
            </a:schemeClr>
          </a:solidFill>
          <a:ln>
            <a:noFill/>
          </a:ln>
        </p:spPr>
        <p:txBody>
          <a:bodyPr vert="horz" wrap="square" lIns="91440" tIns="45720" rIns="91440" bIns="45720" numCol="1" anchor="t" anchorCtr="0" compatLnSpc="1"/>
          <a:p>
            <a:endParaRPr lang="zh-CN" altLang="en-US"/>
          </a:p>
        </p:txBody>
      </p:sp>
      <p:sp>
        <p:nvSpPr>
          <p:cNvPr id="113" name="原创设计师QQ598969553             _20"/>
          <p:cNvSpPr>
            <a:spLocks noEditPoints="1"/>
          </p:cNvSpPr>
          <p:nvPr/>
        </p:nvSpPr>
        <p:spPr bwMode="auto">
          <a:xfrm>
            <a:off x="8963724" y="789065"/>
            <a:ext cx="210778" cy="223197"/>
          </a:xfrm>
          <a:custGeom>
            <a:avLst/>
            <a:gdLst>
              <a:gd name="T0" fmla="*/ 651 w 662"/>
              <a:gd name="T1" fmla="*/ 256 h 701"/>
              <a:gd name="T2" fmla="*/ 651 w 662"/>
              <a:gd name="T3" fmla="*/ 256 h 701"/>
              <a:gd name="T4" fmla="*/ 653 w 662"/>
              <a:gd name="T5" fmla="*/ 259 h 701"/>
              <a:gd name="T6" fmla="*/ 654 w 662"/>
              <a:gd name="T7" fmla="*/ 260 h 701"/>
              <a:gd name="T8" fmla="*/ 655 w 662"/>
              <a:gd name="T9" fmla="*/ 260 h 701"/>
              <a:gd name="T10" fmla="*/ 655 w 662"/>
              <a:gd name="T11" fmla="*/ 261 h 701"/>
              <a:gd name="T12" fmla="*/ 656 w 662"/>
              <a:gd name="T13" fmla="*/ 261 h 701"/>
              <a:gd name="T14" fmla="*/ 656 w 662"/>
              <a:gd name="T15" fmla="*/ 262 h 701"/>
              <a:gd name="T16" fmla="*/ 657 w 662"/>
              <a:gd name="T17" fmla="*/ 262 h 701"/>
              <a:gd name="T18" fmla="*/ 658 w 662"/>
              <a:gd name="T19" fmla="*/ 263 h 701"/>
              <a:gd name="T20" fmla="*/ 658 w 662"/>
              <a:gd name="T21" fmla="*/ 264 h 701"/>
              <a:gd name="T22" fmla="*/ 658 w 662"/>
              <a:gd name="T23" fmla="*/ 265 h 701"/>
              <a:gd name="T24" fmla="*/ 658 w 662"/>
              <a:gd name="T25" fmla="*/ 265 h 701"/>
              <a:gd name="T26" fmla="*/ 659 w 662"/>
              <a:gd name="T27" fmla="*/ 265 h 701"/>
              <a:gd name="T28" fmla="*/ 659 w 662"/>
              <a:gd name="T29" fmla="*/ 266 h 701"/>
              <a:gd name="T30" fmla="*/ 660 w 662"/>
              <a:gd name="T31" fmla="*/ 268 h 701"/>
              <a:gd name="T32" fmla="*/ 660 w 662"/>
              <a:gd name="T33" fmla="*/ 268 h 701"/>
              <a:gd name="T34" fmla="*/ 660 w 662"/>
              <a:gd name="T35" fmla="*/ 269 h 701"/>
              <a:gd name="T36" fmla="*/ 661 w 662"/>
              <a:gd name="T37" fmla="*/ 269 h 701"/>
              <a:gd name="T38" fmla="*/ 661 w 662"/>
              <a:gd name="T39" fmla="*/ 270 h 701"/>
              <a:gd name="T40" fmla="*/ 661 w 662"/>
              <a:gd name="T41" fmla="*/ 270 h 701"/>
              <a:gd name="T42" fmla="*/ 661 w 662"/>
              <a:gd name="T43" fmla="*/ 271 h 701"/>
              <a:gd name="T44" fmla="*/ 661 w 662"/>
              <a:gd name="T45" fmla="*/ 271 h 701"/>
              <a:gd name="T46" fmla="*/ 662 w 662"/>
              <a:gd name="T47" fmla="*/ 272 h 701"/>
              <a:gd name="T48" fmla="*/ 662 w 662"/>
              <a:gd name="T49" fmla="*/ 273 h 701"/>
              <a:gd name="T50" fmla="*/ 662 w 662"/>
              <a:gd name="T51" fmla="*/ 273 h 701"/>
              <a:gd name="T52" fmla="*/ 662 w 662"/>
              <a:gd name="T53" fmla="*/ 274 h 701"/>
              <a:gd name="T54" fmla="*/ 662 w 662"/>
              <a:gd name="T55" fmla="*/ 275 h 701"/>
              <a:gd name="T56" fmla="*/ 662 w 662"/>
              <a:gd name="T57" fmla="*/ 276 h 701"/>
              <a:gd name="T58" fmla="*/ 662 w 662"/>
              <a:gd name="T59" fmla="*/ 276 h 701"/>
              <a:gd name="T60" fmla="*/ 662 w 662"/>
              <a:gd name="T61" fmla="*/ 277 h 701"/>
              <a:gd name="T62" fmla="*/ 662 w 662"/>
              <a:gd name="T63" fmla="*/ 277 h 701"/>
              <a:gd name="T64" fmla="*/ 662 w 662"/>
              <a:gd name="T65" fmla="*/ 278 h 701"/>
              <a:gd name="T66" fmla="*/ 662 w 662"/>
              <a:gd name="T67" fmla="*/ 674 h 701"/>
              <a:gd name="T68" fmla="*/ 634 w 662"/>
              <a:gd name="T69" fmla="*/ 701 h 701"/>
              <a:gd name="T70" fmla="*/ 0 w 662"/>
              <a:gd name="T71" fmla="*/ 674 h 701"/>
              <a:gd name="T72" fmla="*/ 0 w 662"/>
              <a:gd name="T73" fmla="*/ 278 h 701"/>
              <a:gd name="T74" fmla="*/ 57 w 662"/>
              <a:gd name="T75" fmla="*/ 219 h 701"/>
              <a:gd name="T76" fmla="*/ 59 w 662"/>
              <a:gd name="T77" fmla="*/ 109 h 701"/>
              <a:gd name="T78" fmla="*/ 76 w 662"/>
              <a:gd name="T79" fmla="*/ 93 h 701"/>
              <a:gd name="T80" fmla="*/ 218 w 662"/>
              <a:gd name="T81" fmla="*/ 88 h 701"/>
              <a:gd name="T82" fmla="*/ 348 w 662"/>
              <a:gd name="T83" fmla="*/ 9 h 701"/>
              <a:gd name="T84" fmla="*/ 450 w 662"/>
              <a:gd name="T85" fmla="*/ 93 h 701"/>
              <a:gd name="T86" fmla="*/ 603 w 662"/>
              <a:gd name="T87" fmla="*/ 109 h 701"/>
              <a:gd name="T88" fmla="*/ 603 w 662"/>
              <a:gd name="T89" fmla="*/ 218 h 701"/>
              <a:gd name="T90" fmla="*/ 650 w 662"/>
              <a:gd name="T91" fmla="*/ 256 h 701"/>
              <a:gd name="T92" fmla="*/ 91 w 662"/>
              <a:gd name="T93" fmla="*/ 278 h 701"/>
              <a:gd name="T94" fmla="*/ 91 w 662"/>
              <a:gd name="T95" fmla="*/ 278 h 701"/>
              <a:gd name="T96" fmla="*/ 329 w 662"/>
              <a:gd name="T97" fmla="*/ 504 h 701"/>
              <a:gd name="T98" fmla="*/ 571 w 662"/>
              <a:gd name="T99" fmla="*/ 310 h 701"/>
              <a:gd name="T100" fmla="*/ 571 w 662"/>
              <a:gd name="T101" fmla="*/ 278 h 701"/>
              <a:gd name="T102" fmla="*/ 91 w 662"/>
              <a:gd name="T103" fmla="*/ 125 h 701"/>
              <a:gd name="T104" fmla="*/ 54 w 662"/>
              <a:gd name="T105" fmla="*/ 321 h 701"/>
              <a:gd name="T106" fmla="*/ 54 w 662"/>
              <a:gd name="T107" fmla="*/ 647 h 701"/>
              <a:gd name="T108" fmla="*/ 608 w 662"/>
              <a:gd name="T109" fmla="*/ 321 h 701"/>
              <a:gd name="T110" fmla="*/ 339 w 662"/>
              <a:gd name="T111" fmla="*/ 536 h 701"/>
              <a:gd name="T112" fmla="*/ 312 w 662"/>
              <a:gd name="T113" fmla="*/ 532 h 701"/>
              <a:gd name="T114" fmla="*/ 297 w 662"/>
              <a:gd name="T115" fmla="*/ 93 h 701"/>
              <a:gd name="T116" fmla="*/ 366 w 662"/>
              <a:gd name="T117" fmla="*/ 93 h 701"/>
              <a:gd name="T118" fmla="*/ 297 w 662"/>
              <a:gd name="T119" fmla="*/ 93 h 7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62" h="701">
                <a:moveTo>
                  <a:pt x="650" y="256"/>
                </a:moveTo>
                <a:cubicBezTo>
                  <a:pt x="651" y="256"/>
                  <a:pt x="651" y="256"/>
                  <a:pt x="651" y="256"/>
                </a:cubicBezTo>
                <a:cubicBezTo>
                  <a:pt x="651" y="256"/>
                  <a:pt x="651" y="256"/>
                  <a:pt x="651" y="256"/>
                </a:cubicBezTo>
                <a:cubicBezTo>
                  <a:pt x="651" y="256"/>
                  <a:pt x="651" y="256"/>
                  <a:pt x="651" y="256"/>
                </a:cubicBezTo>
                <a:cubicBezTo>
                  <a:pt x="652" y="257"/>
                  <a:pt x="652" y="257"/>
                  <a:pt x="653" y="258"/>
                </a:cubicBezTo>
                <a:cubicBezTo>
                  <a:pt x="653" y="259"/>
                  <a:pt x="653" y="259"/>
                  <a:pt x="653" y="259"/>
                </a:cubicBezTo>
                <a:cubicBezTo>
                  <a:pt x="654" y="260"/>
                  <a:pt x="654" y="260"/>
                  <a:pt x="654" y="260"/>
                </a:cubicBezTo>
                <a:cubicBezTo>
                  <a:pt x="654" y="260"/>
                  <a:pt x="654" y="260"/>
                  <a:pt x="654" y="260"/>
                </a:cubicBezTo>
                <a:cubicBezTo>
                  <a:pt x="655" y="260"/>
                  <a:pt x="655" y="260"/>
                  <a:pt x="655" y="260"/>
                </a:cubicBezTo>
                <a:cubicBezTo>
                  <a:pt x="655" y="260"/>
                  <a:pt x="655" y="260"/>
                  <a:pt x="655" y="260"/>
                </a:cubicBezTo>
                <a:cubicBezTo>
                  <a:pt x="655" y="261"/>
                  <a:pt x="655" y="261"/>
                  <a:pt x="655" y="261"/>
                </a:cubicBezTo>
                <a:cubicBezTo>
                  <a:pt x="655" y="261"/>
                  <a:pt x="655" y="261"/>
                  <a:pt x="655" y="261"/>
                </a:cubicBezTo>
                <a:cubicBezTo>
                  <a:pt x="656" y="261"/>
                  <a:pt x="656" y="261"/>
                  <a:pt x="656" y="261"/>
                </a:cubicBezTo>
                <a:cubicBezTo>
                  <a:pt x="656" y="261"/>
                  <a:pt x="656" y="261"/>
                  <a:pt x="656" y="261"/>
                </a:cubicBezTo>
                <a:cubicBezTo>
                  <a:pt x="656" y="261"/>
                  <a:pt x="656" y="261"/>
                  <a:pt x="656" y="261"/>
                </a:cubicBezTo>
                <a:cubicBezTo>
                  <a:pt x="656" y="262"/>
                  <a:pt x="656" y="262"/>
                  <a:pt x="656" y="262"/>
                </a:cubicBezTo>
                <a:cubicBezTo>
                  <a:pt x="657" y="262"/>
                  <a:pt x="657" y="262"/>
                  <a:pt x="657" y="262"/>
                </a:cubicBezTo>
                <a:cubicBezTo>
                  <a:pt x="657" y="262"/>
                  <a:pt x="657" y="262"/>
                  <a:pt x="657" y="262"/>
                </a:cubicBezTo>
                <a:cubicBezTo>
                  <a:pt x="657" y="263"/>
                  <a:pt x="657" y="263"/>
                  <a:pt x="657" y="263"/>
                </a:cubicBezTo>
                <a:cubicBezTo>
                  <a:pt x="658" y="263"/>
                  <a:pt x="658" y="263"/>
                  <a:pt x="658" y="263"/>
                </a:cubicBezTo>
                <a:cubicBezTo>
                  <a:pt x="658" y="264"/>
                  <a:pt x="658" y="264"/>
                  <a:pt x="658" y="264"/>
                </a:cubicBezTo>
                <a:cubicBezTo>
                  <a:pt x="658" y="264"/>
                  <a:pt x="658" y="264"/>
                  <a:pt x="658" y="264"/>
                </a:cubicBezTo>
                <a:cubicBezTo>
                  <a:pt x="658" y="264"/>
                  <a:pt x="658" y="264"/>
                  <a:pt x="658" y="264"/>
                </a:cubicBezTo>
                <a:cubicBezTo>
                  <a:pt x="658" y="265"/>
                  <a:pt x="658" y="265"/>
                  <a:pt x="658" y="265"/>
                </a:cubicBezTo>
                <a:cubicBezTo>
                  <a:pt x="658" y="265"/>
                  <a:pt x="658" y="265"/>
                  <a:pt x="658" y="265"/>
                </a:cubicBezTo>
                <a:cubicBezTo>
                  <a:pt x="658" y="265"/>
                  <a:pt x="658" y="265"/>
                  <a:pt x="658" y="265"/>
                </a:cubicBezTo>
                <a:cubicBezTo>
                  <a:pt x="659" y="265"/>
                  <a:pt x="659" y="265"/>
                  <a:pt x="659" y="265"/>
                </a:cubicBezTo>
                <a:cubicBezTo>
                  <a:pt x="659" y="265"/>
                  <a:pt x="659" y="265"/>
                  <a:pt x="659" y="265"/>
                </a:cubicBezTo>
                <a:cubicBezTo>
                  <a:pt x="659" y="266"/>
                  <a:pt x="659" y="266"/>
                  <a:pt x="659" y="266"/>
                </a:cubicBezTo>
                <a:cubicBezTo>
                  <a:pt x="659" y="266"/>
                  <a:pt x="659" y="266"/>
                  <a:pt x="659" y="266"/>
                </a:cubicBezTo>
                <a:cubicBezTo>
                  <a:pt x="660" y="268"/>
                  <a:pt x="660" y="268"/>
                  <a:pt x="660" y="268"/>
                </a:cubicBezTo>
                <a:cubicBezTo>
                  <a:pt x="660" y="268"/>
                  <a:pt x="660" y="268"/>
                  <a:pt x="660" y="268"/>
                </a:cubicBezTo>
                <a:cubicBezTo>
                  <a:pt x="660" y="268"/>
                  <a:pt x="660" y="268"/>
                  <a:pt x="660" y="268"/>
                </a:cubicBezTo>
                <a:cubicBezTo>
                  <a:pt x="660" y="268"/>
                  <a:pt x="660" y="268"/>
                  <a:pt x="660" y="268"/>
                </a:cubicBezTo>
                <a:cubicBezTo>
                  <a:pt x="660" y="269"/>
                  <a:pt x="660" y="269"/>
                  <a:pt x="660" y="269"/>
                </a:cubicBezTo>
                <a:cubicBezTo>
                  <a:pt x="660" y="269"/>
                  <a:pt x="660" y="269"/>
                  <a:pt x="660" y="269"/>
                </a:cubicBezTo>
                <a:cubicBezTo>
                  <a:pt x="660" y="269"/>
                  <a:pt x="660" y="269"/>
                  <a:pt x="660" y="269"/>
                </a:cubicBezTo>
                <a:cubicBezTo>
                  <a:pt x="661" y="269"/>
                  <a:pt x="661" y="269"/>
                  <a:pt x="661" y="269"/>
                </a:cubicBezTo>
                <a:cubicBezTo>
                  <a:pt x="661" y="269"/>
                  <a:pt x="661" y="269"/>
                  <a:pt x="661" y="269"/>
                </a:cubicBezTo>
                <a:cubicBezTo>
                  <a:pt x="661" y="270"/>
                  <a:pt x="661" y="270"/>
                  <a:pt x="661" y="270"/>
                </a:cubicBezTo>
                <a:cubicBezTo>
                  <a:pt x="661" y="270"/>
                  <a:pt x="661" y="270"/>
                  <a:pt x="661" y="270"/>
                </a:cubicBezTo>
                <a:cubicBezTo>
                  <a:pt x="661" y="270"/>
                  <a:pt x="661" y="270"/>
                  <a:pt x="661" y="270"/>
                </a:cubicBezTo>
                <a:cubicBezTo>
                  <a:pt x="661" y="270"/>
                  <a:pt x="661" y="270"/>
                  <a:pt x="661" y="270"/>
                </a:cubicBezTo>
                <a:cubicBezTo>
                  <a:pt x="661" y="271"/>
                  <a:pt x="661" y="271"/>
                  <a:pt x="661" y="271"/>
                </a:cubicBezTo>
                <a:cubicBezTo>
                  <a:pt x="661" y="271"/>
                  <a:pt x="661" y="271"/>
                  <a:pt x="661" y="271"/>
                </a:cubicBezTo>
                <a:cubicBezTo>
                  <a:pt x="661" y="271"/>
                  <a:pt x="661" y="271"/>
                  <a:pt x="661" y="271"/>
                </a:cubicBezTo>
                <a:cubicBezTo>
                  <a:pt x="662" y="272"/>
                  <a:pt x="662" y="272"/>
                  <a:pt x="662" y="272"/>
                </a:cubicBezTo>
                <a:cubicBezTo>
                  <a:pt x="662" y="272"/>
                  <a:pt x="662" y="272"/>
                  <a:pt x="662" y="272"/>
                </a:cubicBezTo>
                <a:cubicBezTo>
                  <a:pt x="662" y="273"/>
                  <a:pt x="662" y="273"/>
                  <a:pt x="662" y="273"/>
                </a:cubicBezTo>
                <a:cubicBezTo>
                  <a:pt x="662" y="273"/>
                  <a:pt x="662" y="273"/>
                  <a:pt x="662" y="273"/>
                </a:cubicBezTo>
                <a:cubicBezTo>
                  <a:pt x="662" y="273"/>
                  <a:pt x="662" y="273"/>
                  <a:pt x="662" y="273"/>
                </a:cubicBezTo>
                <a:cubicBezTo>
                  <a:pt x="662" y="273"/>
                  <a:pt x="662" y="273"/>
                  <a:pt x="662" y="273"/>
                </a:cubicBezTo>
                <a:cubicBezTo>
                  <a:pt x="662" y="274"/>
                  <a:pt x="662" y="274"/>
                  <a:pt x="662" y="274"/>
                </a:cubicBezTo>
                <a:cubicBezTo>
                  <a:pt x="662" y="274"/>
                  <a:pt x="662" y="274"/>
                  <a:pt x="662" y="274"/>
                </a:cubicBezTo>
                <a:cubicBezTo>
                  <a:pt x="662" y="274"/>
                  <a:pt x="662" y="274"/>
                  <a:pt x="662" y="274"/>
                </a:cubicBezTo>
                <a:cubicBezTo>
                  <a:pt x="662" y="275"/>
                  <a:pt x="662" y="275"/>
                  <a:pt x="662" y="275"/>
                </a:cubicBezTo>
                <a:cubicBezTo>
                  <a:pt x="662" y="275"/>
                  <a:pt x="662" y="275"/>
                  <a:pt x="662" y="275"/>
                </a:cubicBezTo>
                <a:cubicBezTo>
                  <a:pt x="662" y="276"/>
                  <a:pt x="662" y="276"/>
                  <a:pt x="662" y="276"/>
                </a:cubicBezTo>
                <a:cubicBezTo>
                  <a:pt x="662" y="276"/>
                  <a:pt x="662" y="276"/>
                  <a:pt x="662" y="276"/>
                </a:cubicBezTo>
                <a:cubicBezTo>
                  <a:pt x="662" y="276"/>
                  <a:pt x="662" y="276"/>
                  <a:pt x="662" y="276"/>
                </a:cubicBezTo>
                <a:cubicBezTo>
                  <a:pt x="662" y="277"/>
                  <a:pt x="662" y="277"/>
                  <a:pt x="662" y="277"/>
                </a:cubicBezTo>
                <a:cubicBezTo>
                  <a:pt x="662" y="277"/>
                  <a:pt x="662" y="277"/>
                  <a:pt x="662" y="277"/>
                </a:cubicBezTo>
                <a:cubicBezTo>
                  <a:pt x="662" y="277"/>
                  <a:pt x="662" y="277"/>
                  <a:pt x="662" y="277"/>
                </a:cubicBezTo>
                <a:cubicBezTo>
                  <a:pt x="662" y="277"/>
                  <a:pt x="662" y="277"/>
                  <a:pt x="662" y="277"/>
                </a:cubicBezTo>
                <a:cubicBezTo>
                  <a:pt x="662" y="278"/>
                  <a:pt x="662" y="278"/>
                  <a:pt x="662" y="278"/>
                </a:cubicBezTo>
                <a:cubicBezTo>
                  <a:pt x="662" y="278"/>
                  <a:pt x="662" y="278"/>
                  <a:pt x="662" y="278"/>
                </a:cubicBezTo>
                <a:cubicBezTo>
                  <a:pt x="662" y="279"/>
                  <a:pt x="662" y="279"/>
                  <a:pt x="662" y="279"/>
                </a:cubicBezTo>
                <a:cubicBezTo>
                  <a:pt x="662" y="674"/>
                  <a:pt x="662" y="674"/>
                  <a:pt x="662" y="674"/>
                </a:cubicBezTo>
                <a:cubicBezTo>
                  <a:pt x="662" y="689"/>
                  <a:pt x="650" y="701"/>
                  <a:pt x="635" y="701"/>
                </a:cubicBezTo>
                <a:cubicBezTo>
                  <a:pt x="634" y="701"/>
                  <a:pt x="634" y="701"/>
                  <a:pt x="634" y="701"/>
                </a:cubicBezTo>
                <a:cubicBezTo>
                  <a:pt x="27" y="701"/>
                  <a:pt x="27" y="701"/>
                  <a:pt x="27" y="701"/>
                </a:cubicBezTo>
                <a:cubicBezTo>
                  <a:pt x="13" y="701"/>
                  <a:pt x="0" y="689"/>
                  <a:pt x="0" y="674"/>
                </a:cubicBezTo>
                <a:cubicBezTo>
                  <a:pt x="0" y="673"/>
                  <a:pt x="0" y="673"/>
                  <a:pt x="0" y="673"/>
                </a:cubicBezTo>
                <a:cubicBezTo>
                  <a:pt x="0" y="278"/>
                  <a:pt x="0" y="278"/>
                  <a:pt x="0" y="278"/>
                </a:cubicBezTo>
                <a:cubicBezTo>
                  <a:pt x="0" y="269"/>
                  <a:pt x="5" y="261"/>
                  <a:pt x="12" y="256"/>
                </a:cubicBezTo>
                <a:cubicBezTo>
                  <a:pt x="57" y="219"/>
                  <a:pt x="57" y="219"/>
                  <a:pt x="57" y="219"/>
                </a:cubicBezTo>
                <a:cubicBezTo>
                  <a:pt x="58" y="219"/>
                  <a:pt x="59" y="218"/>
                  <a:pt x="59" y="217"/>
                </a:cubicBezTo>
                <a:cubicBezTo>
                  <a:pt x="59" y="109"/>
                  <a:pt x="59" y="109"/>
                  <a:pt x="59" y="109"/>
                </a:cubicBezTo>
                <a:cubicBezTo>
                  <a:pt x="59" y="100"/>
                  <a:pt x="67" y="93"/>
                  <a:pt x="76" y="93"/>
                </a:cubicBezTo>
                <a:cubicBezTo>
                  <a:pt x="76" y="93"/>
                  <a:pt x="76" y="93"/>
                  <a:pt x="76" y="93"/>
                </a:cubicBezTo>
                <a:cubicBezTo>
                  <a:pt x="213" y="93"/>
                  <a:pt x="213" y="93"/>
                  <a:pt x="213" y="93"/>
                </a:cubicBezTo>
                <a:cubicBezTo>
                  <a:pt x="214" y="91"/>
                  <a:pt x="216" y="90"/>
                  <a:pt x="218" y="88"/>
                </a:cubicBezTo>
                <a:cubicBezTo>
                  <a:pt x="314" y="9"/>
                  <a:pt x="314" y="9"/>
                  <a:pt x="314" y="9"/>
                </a:cubicBezTo>
                <a:cubicBezTo>
                  <a:pt x="324" y="1"/>
                  <a:pt x="338" y="0"/>
                  <a:pt x="348" y="9"/>
                </a:cubicBezTo>
                <a:cubicBezTo>
                  <a:pt x="445" y="88"/>
                  <a:pt x="445" y="88"/>
                  <a:pt x="445" y="88"/>
                </a:cubicBezTo>
                <a:cubicBezTo>
                  <a:pt x="447" y="90"/>
                  <a:pt x="448" y="91"/>
                  <a:pt x="450" y="93"/>
                </a:cubicBezTo>
                <a:cubicBezTo>
                  <a:pt x="587" y="93"/>
                  <a:pt x="587" y="93"/>
                  <a:pt x="587" y="93"/>
                </a:cubicBezTo>
                <a:cubicBezTo>
                  <a:pt x="596" y="93"/>
                  <a:pt x="603" y="100"/>
                  <a:pt x="603" y="109"/>
                </a:cubicBezTo>
                <a:cubicBezTo>
                  <a:pt x="603" y="109"/>
                  <a:pt x="603" y="109"/>
                  <a:pt x="603" y="109"/>
                </a:cubicBezTo>
                <a:cubicBezTo>
                  <a:pt x="603" y="218"/>
                  <a:pt x="603" y="218"/>
                  <a:pt x="603" y="218"/>
                </a:cubicBezTo>
                <a:cubicBezTo>
                  <a:pt x="604" y="218"/>
                  <a:pt x="604" y="218"/>
                  <a:pt x="604" y="218"/>
                </a:cubicBezTo>
                <a:cubicBezTo>
                  <a:pt x="650" y="256"/>
                  <a:pt x="650" y="256"/>
                  <a:pt x="650" y="256"/>
                </a:cubicBezTo>
                <a:close/>
                <a:moveTo>
                  <a:pt x="91" y="278"/>
                </a:moveTo>
                <a:cubicBezTo>
                  <a:pt x="91" y="278"/>
                  <a:pt x="91" y="278"/>
                  <a:pt x="91" y="278"/>
                </a:cubicBezTo>
                <a:cubicBezTo>
                  <a:pt x="91" y="278"/>
                  <a:pt x="91" y="278"/>
                  <a:pt x="91" y="278"/>
                </a:cubicBezTo>
                <a:cubicBezTo>
                  <a:pt x="91" y="278"/>
                  <a:pt x="91" y="278"/>
                  <a:pt x="91" y="278"/>
                </a:cubicBezTo>
                <a:cubicBezTo>
                  <a:pt x="91" y="310"/>
                  <a:pt x="91" y="310"/>
                  <a:pt x="91" y="310"/>
                </a:cubicBezTo>
                <a:cubicBezTo>
                  <a:pt x="329" y="504"/>
                  <a:pt x="329" y="504"/>
                  <a:pt x="329" y="504"/>
                </a:cubicBezTo>
                <a:cubicBezTo>
                  <a:pt x="333" y="504"/>
                  <a:pt x="333" y="504"/>
                  <a:pt x="333" y="504"/>
                </a:cubicBezTo>
                <a:cubicBezTo>
                  <a:pt x="571" y="310"/>
                  <a:pt x="571" y="310"/>
                  <a:pt x="571" y="310"/>
                </a:cubicBezTo>
                <a:cubicBezTo>
                  <a:pt x="571" y="278"/>
                  <a:pt x="571" y="278"/>
                  <a:pt x="571" y="278"/>
                </a:cubicBezTo>
                <a:cubicBezTo>
                  <a:pt x="571" y="278"/>
                  <a:pt x="571" y="278"/>
                  <a:pt x="571" y="278"/>
                </a:cubicBezTo>
                <a:cubicBezTo>
                  <a:pt x="571" y="125"/>
                  <a:pt x="571" y="125"/>
                  <a:pt x="571" y="125"/>
                </a:cubicBezTo>
                <a:cubicBezTo>
                  <a:pt x="91" y="125"/>
                  <a:pt x="91" y="125"/>
                  <a:pt x="91" y="125"/>
                </a:cubicBezTo>
                <a:cubicBezTo>
                  <a:pt x="91" y="278"/>
                  <a:pt x="91" y="278"/>
                  <a:pt x="91" y="278"/>
                </a:cubicBezTo>
                <a:close/>
                <a:moveTo>
                  <a:pt x="54" y="321"/>
                </a:moveTo>
                <a:cubicBezTo>
                  <a:pt x="54" y="321"/>
                  <a:pt x="54" y="321"/>
                  <a:pt x="54" y="321"/>
                </a:cubicBezTo>
                <a:cubicBezTo>
                  <a:pt x="54" y="647"/>
                  <a:pt x="54" y="647"/>
                  <a:pt x="54" y="647"/>
                </a:cubicBezTo>
                <a:cubicBezTo>
                  <a:pt x="608" y="647"/>
                  <a:pt x="608" y="647"/>
                  <a:pt x="608" y="647"/>
                </a:cubicBezTo>
                <a:cubicBezTo>
                  <a:pt x="608" y="321"/>
                  <a:pt x="608" y="321"/>
                  <a:pt x="608" y="321"/>
                </a:cubicBezTo>
                <a:cubicBezTo>
                  <a:pt x="522" y="391"/>
                  <a:pt x="436" y="462"/>
                  <a:pt x="349" y="533"/>
                </a:cubicBezTo>
                <a:cubicBezTo>
                  <a:pt x="347" y="535"/>
                  <a:pt x="343" y="536"/>
                  <a:pt x="339" y="536"/>
                </a:cubicBezTo>
                <a:cubicBezTo>
                  <a:pt x="323" y="536"/>
                  <a:pt x="323" y="536"/>
                  <a:pt x="323" y="536"/>
                </a:cubicBezTo>
                <a:cubicBezTo>
                  <a:pt x="319" y="536"/>
                  <a:pt x="315" y="535"/>
                  <a:pt x="312" y="532"/>
                </a:cubicBezTo>
                <a:cubicBezTo>
                  <a:pt x="226" y="462"/>
                  <a:pt x="140" y="391"/>
                  <a:pt x="54" y="321"/>
                </a:cubicBezTo>
                <a:close/>
                <a:moveTo>
                  <a:pt x="297" y="93"/>
                </a:moveTo>
                <a:cubicBezTo>
                  <a:pt x="297" y="93"/>
                  <a:pt x="297" y="93"/>
                  <a:pt x="297" y="93"/>
                </a:cubicBezTo>
                <a:cubicBezTo>
                  <a:pt x="366" y="93"/>
                  <a:pt x="366" y="93"/>
                  <a:pt x="366" y="93"/>
                </a:cubicBezTo>
                <a:cubicBezTo>
                  <a:pt x="331" y="64"/>
                  <a:pt x="331" y="64"/>
                  <a:pt x="331" y="64"/>
                </a:cubicBezTo>
                <a:cubicBezTo>
                  <a:pt x="297" y="93"/>
                  <a:pt x="297" y="93"/>
                  <a:pt x="297" y="93"/>
                </a:cubicBezTo>
                <a:close/>
              </a:path>
            </a:pathLst>
          </a:custGeom>
          <a:solidFill>
            <a:schemeClr val="bg1">
              <a:lumMod val="50000"/>
            </a:schemeClr>
          </a:solidFill>
          <a:ln>
            <a:noFill/>
          </a:ln>
        </p:spPr>
        <p:txBody>
          <a:bodyPr vert="horz" wrap="square" lIns="91440" tIns="45720" rIns="91440" bIns="45720" numCol="1" anchor="t" anchorCtr="0" compatLnSpc="1"/>
          <a:p>
            <a:endParaRPr lang="zh-CN" altLang="en-US"/>
          </a:p>
        </p:txBody>
      </p:sp>
      <p:sp>
        <p:nvSpPr>
          <p:cNvPr id="114" name="原创设计师QQ598969553             _20"/>
          <p:cNvSpPr>
            <a:spLocks noEditPoints="1"/>
          </p:cNvSpPr>
          <p:nvPr/>
        </p:nvSpPr>
        <p:spPr bwMode="auto">
          <a:xfrm>
            <a:off x="9053894" y="4263150"/>
            <a:ext cx="210778" cy="223197"/>
          </a:xfrm>
          <a:custGeom>
            <a:avLst/>
            <a:gdLst>
              <a:gd name="T0" fmla="*/ 651 w 662"/>
              <a:gd name="T1" fmla="*/ 256 h 701"/>
              <a:gd name="T2" fmla="*/ 651 w 662"/>
              <a:gd name="T3" fmla="*/ 256 h 701"/>
              <a:gd name="T4" fmla="*/ 653 w 662"/>
              <a:gd name="T5" fmla="*/ 259 h 701"/>
              <a:gd name="T6" fmla="*/ 654 w 662"/>
              <a:gd name="T7" fmla="*/ 260 h 701"/>
              <a:gd name="T8" fmla="*/ 655 w 662"/>
              <a:gd name="T9" fmla="*/ 260 h 701"/>
              <a:gd name="T10" fmla="*/ 655 w 662"/>
              <a:gd name="T11" fmla="*/ 261 h 701"/>
              <a:gd name="T12" fmla="*/ 656 w 662"/>
              <a:gd name="T13" fmla="*/ 261 h 701"/>
              <a:gd name="T14" fmla="*/ 656 w 662"/>
              <a:gd name="T15" fmla="*/ 262 h 701"/>
              <a:gd name="T16" fmla="*/ 657 w 662"/>
              <a:gd name="T17" fmla="*/ 262 h 701"/>
              <a:gd name="T18" fmla="*/ 658 w 662"/>
              <a:gd name="T19" fmla="*/ 263 h 701"/>
              <a:gd name="T20" fmla="*/ 658 w 662"/>
              <a:gd name="T21" fmla="*/ 264 h 701"/>
              <a:gd name="T22" fmla="*/ 658 w 662"/>
              <a:gd name="T23" fmla="*/ 265 h 701"/>
              <a:gd name="T24" fmla="*/ 658 w 662"/>
              <a:gd name="T25" fmla="*/ 265 h 701"/>
              <a:gd name="T26" fmla="*/ 659 w 662"/>
              <a:gd name="T27" fmla="*/ 265 h 701"/>
              <a:gd name="T28" fmla="*/ 659 w 662"/>
              <a:gd name="T29" fmla="*/ 266 h 701"/>
              <a:gd name="T30" fmla="*/ 660 w 662"/>
              <a:gd name="T31" fmla="*/ 268 h 701"/>
              <a:gd name="T32" fmla="*/ 660 w 662"/>
              <a:gd name="T33" fmla="*/ 268 h 701"/>
              <a:gd name="T34" fmla="*/ 660 w 662"/>
              <a:gd name="T35" fmla="*/ 269 h 701"/>
              <a:gd name="T36" fmla="*/ 661 w 662"/>
              <a:gd name="T37" fmla="*/ 269 h 701"/>
              <a:gd name="T38" fmla="*/ 661 w 662"/>
              <a:gd name="T39" fmla="*/ 270 h 701"/>
              <a:gd name="T40" fmla="*/ 661 w 662"/>
              <a:gd name="T41" fmla="*/ 270 h 701"/>
              <a:gd name="T42" fmla="*/ 661 w 662"/>
              <a:gd name="T43" fmla="*/ 271 h 701"/>
              <a:gd name="T44" fmla="*/ 661 w 662"/>
              <a:gd name="T45" fmla="*/ 271 h 701"/>
              <a:gd name="T46" fmla="*/ 662 w 662"/>
              <a:gd name="T47" fmla="*/ 272 h 701"/>
              <a:gd name="T48" fmla="*/ 662 w 662"/>
              <a:gd name="T49" fmla="*/ 273 h 701"/>
              <a:gd name="T50" fmla="*/ 662 w 662"/>
              <a:gd name="T51" fmla="*/ 273 h 701"/>
              <a:gd name="T52" fmla="*/ 662 w 662"/>
              <a:gd name="T53" fmla="*/ 274 h 701"/>
              <a:gd name="T54" fmla="*/ 662 w 662"/>
              <a:gd name="T55" fmla="*/ 275 h 701"/>
              <a:gd name="T56" fmla="*/ 662 w 662"/>
              <a:gd name="T57" fmla="*/ 276 h 701"/>
              <a:gd name="T58" fmla="*/ 662 w 662"/>
              <a:gd name="T59" fmla="*/ 276 h 701"/>
              <a:gd name="T60" fmla="*/ 662 w 662"/>
              <a:gd name="T61" fmla="*/ 277 h 701"/>
              <a:gd name="T62" fmla="*/ 662 w 662"/>
              <a:gd name="T63" fmla="*/ 277 h 701"/>
              <a:gd name="T64" fmla="*/ 662 w 662"/>
              <a:gd name="T65" fmla="*/ 278 h 701"/>
              <a:gd name="T66" fmla="*/ 662 w 662"/>
              <a:gd name="T67" fmla="*/ 674 h 701"/>
              <a:gd name="T68" fmla="*/ 634 w 662"/>
              <a:gd name="T69" fmla="*/ 701 h 701"/>
              <a:gd name="T70" fmla="*/ 0 w 662"/>
              <a:gd name="T71" fmla="*/ 674 h 701"/>
              <a:gd name="T72" fmla="*/ 0 w 662"/>
              <a:gd name="T73" fmla="*/ 278 h 701"/>
              <a:gd name="T74" fmla="*/ 57 w 662"/>
              <a:gd name="T75" fmla="*/ 219 h 701"/>
              <a:gd name="T76" fmla="*/ 59 w 662"/>
              <a:gd name="T77" fmla="*/ 109 h 701"/>
              <a:gd name="T78" fmla="*/ 76 w 662"/>
              <a:gd name="T79" fmla="*/ 93 h 701"/>
              <a:gd name="T80" fmla="*/ 218 w 662"/>
              <a:gd name="T81" fmla="*/ 88 h 701"/>
              <a:gd name="T82" fmla="*/ 348 w 662"/>
              <a:gd name="T83" fmla="*/ 9 h 701"/>
              <a:gd name="T84" fmla="*/ 450 w 662"/>
              <a:gd name="T85" fmla="*/ 93 h 701"/>
              <a:gd name="T86" fmla="*/ 603 w 662"/>
              <a:gd name="T87" fmla="*/ 109 h 701"/>
              <a:gd name="T88" fmla="*/ 603 w 662"/>
              <a:gd name="T89" fmla="*/ 218 h 701"/>
              <a:gd name="T90" fmla="*/ 650 w 662"/>
              <a:gd name="T91" fmla="*/ 256 h 701"/>
              <a:gd name="T92" fmla="*/ 91 w 662"/>
              <a:gd name="T93" fmla="*/ 278 h 701"/>
              <a:gd name="T94" fmla="*/ 91 w 662"/>
              <a:gd name="T95" fmla="*/ 278 h 701"/>
              <a:gd name="T96" fmla="*/ 329 w 662"/>
              <a:gd name="T97" fmla="*/ 504 h 701"/>
              <a:gd name="T98" fmla="*/ 571 w 662"/>
              <a:gd name="T99" fmla="*/ 310 h 701"/>
              <a:gd name="T100" fmla="*/ 571 w 662"/>
              <a:gd name="T101" fmla="*/ 278 h 701"/>
              <a:gd name="T102" fmla="*/ 91 w 662"/>
              <a:gd name="T103" fmla="*/ 125 h 701"/>
              <a:gd name="T104" fmla="*/ 54 w 662"/>
              <a:gd name="T105" fmla="*/ 321 h 701"/>
              <a:gd name="T106" fmla="*/ 54 w 662"/>
              <a:gd name="T107" fmla="*/ 647 h 701"/>
              <a:gd name="T108" fmla="*/ 608 w 662"/>
              <a:gd name="T109" fmla="*/ 321 h 701"/>
              <a:gd name="T110" fmla="*/ 339 w 662"/>
              <a:gd name="T111" fmla="*/ 536 h 701"/>
              <a:gd name="T112" fmla="*/ 312 w 662"/>
              <a:gd name="T113" fmla="*/ 532 h 701"/>
              <a:gd name="T114" fmla="*/ 297 w 662"/>
              <a:gd name="T115" fmla="*/ 93 h 701"/>
              <a:gd name="T116" fmla="*/ 366 w 662"/>
              <a:gd name="T117" fmla="*/ 93 h 701"/>
              <a:gd name="T118" fmla="*/ 297 w 662"/>
              <a:gd name="T119" fmla="*/ 93 h 7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62" h="701">
                <a:moveTo>
                  <a:pt x="650" y="256"/>
                </a:moveTo>
                <a:cubicBezTo>
                  <a:pt x="651" y="256"/>
                  <a:pt x="651" y="256"/>
                  <a:pt x="651" y="256"/>
                </a:cubicBezTo>
                <a:cubicBezTo>
                  <a:pt x="651" y="256"/>
                  <a:pt x="651" y="256"/>
                  <a:pt x="651" y="256"/>
                </a:cubicBezTo>
                <a:cubicBezTo>
                  <a:pt x="651" y="256"/>
                  <a:pt x="651" y="256"/>
                  <a:pt x="651" y="256"/>
                </a:cubicBezTo>
                <a:cubicBezTo>
                  <a:pt x="652" y="257"/>
                  <a:pt x="652" y="257"/>
                  <a:pt x="653" y="258"/>
                </a:cubicBezTo>
                <a:cubicBezTo>
                  <a:pt x="653" y="259"/>
                  <a:pt x="653" y="259"/>
                  <a:pt x="653" y="259"/>
                </a:cubicBezTo>
                <a:cubicBezTo>
                  <a:pt x="654" y="260"/>
                  <a:pt x="654" y="260"/>
                  <a:pt x="654" y="260"/>
                </a:cubicBezTo>
                <a:cubicBezTo>
                  <a:pt x="654" y="260"/>
                  <a:pt x="654" y="260"/>
                  <a:pt x="654" y="260"/>
                </a:cubicBezTo>
                <a:cubicBezTo>
                  <a:pt x="655" y="260"/>
                  <a:pt x="655" y="260"/>
                  <a:pt x="655" y="260"/>
                </a:cubicBezTo>
                <a:cubicBezTo>
                  <a:pt x="655" y="260"/>
                  <a:pt x="655" y="260"/>
                  <a:pt x="655" y="260"/>
                </a:cubicBezTo>
                <a:cubicBezTo>
                  <a:pt x="655" y="261"/>
                  <a:pt x="655" y="261"/>
                  <a:pt x="655" y="261"/>
                </a:cubicBezTo>
                <a:cubicBezTo>
                  <a:pt x="655" y="261"/>
                  <a:pt x="655" y="261"/>
                  <a:pt x="655" y="261"/>
                </a:cubicBezTo>
                <a:cubicBezTo>
                  <a:pt x="656" y="261"/>
                  <a:pt x="656" y="261"/>
                  <a:pt x="656" y="261"/>
                </a:cubicBezTo>
                <a:cubicBezTo>
                  <a:pt x="656" y="261"/>
                  <a:pt x="656" y="261"/>
                  <a:pt x="656" y="261"/>
                </a:cubicBezTo>
                <a:cubicBezTo>
                  <a:pt x="656" y="261"/>
                  <a:pt x="656" y="261"/>
                  <a:pt x="656" y="261"/>
                </a:cubicBezTo>
                <a:cubicBezTo>
                  <a:pt x="656" y="262"/>
                  <a:pt x="656" y="262"/>
                  <a:pt x="656" y="262"/>
                </a:cubicBezTo>
                <a:cubicBezTo>
                  <a:pt x="657" y="262"/>
                  <a:pt x="657" y="262"/>
                  <a:pt x="657" y="262"/>
                </a:cubicBezTo>
                <a:cubicBezTo>
                  <a:pt x="657" y="262"/>
                  <a:pt x="657" y="262"/>
                  <a:pt x="657" y="262"/>
                </a:cubicBezTo>
                <a:cubicBezTo>
                  <a:pt x="657" y="263"/>
                  <a:pt x="657" y="263"/>
                  <a:pt x="657" y="263"/>
                </a:cubicBezTo>
                <a:cubicBezTo>
                  <a:pt x="658" y="263"/>
                  <a:pt x="658" y="263"/>
                  <a:pt x="658" y="263"/>
                </a:cubicBezTo>
                <a:cubicBezTo>
                  <a:pt x="658" y="264"/>
                  <a:pt x="658" y="264"/>
                  <a:pt x="658" y="264"/>
                </a:cubicBezTo>
                <a:cubicBezTo>
                  <a:pt x="658" y="264"/>
                  <a:pt x="658" y="264"/>
                  <a:pt x="658" y="264"/>
                </a:cubicBezTo>
                <a:cubicBezTo>
                  <a:pt x="658" y="264"/>
                  <a:pt x="658" y="264"/>
                  <a:pt x="658" y="264"/>
                </a:cubicBezTo>
                <a:cubicBezTo>
                  <a:pt x="658" y="265"/>
                  <a:pt x="658" y="265"/>
                  <a:pt x="658" y="265"/>
                </a:cubicBezTo>
                <a:cubicBezTo>
                  <a:pt x="658" y="265"/>
                  <a:pt x="658" y="265"/>
                  <a:pt x="658" y="265"/>
                </a:cubicBezTo>
                <a:cubicBezTo>
                  <a:pt x="658" y="265"/>
                  <a:pt x="658" y="265"/>
                  <a:pt x="658" y="265"/>
                </a:cubicBezTo>
                <a:cubicBezTo>
                  <a:pt x="659" y="265"/>
                  <a:pt x="659" y="265"/>
                  <a:pt x="659" y="265"/>
                </a:cubicBezTo>
                <a:cubicBezTo>
                  <a:pt x="659" y="265"/>
                  <a:pt x="659" y="265"/>
                  <a:pt x="659" y="265"/>
                </a:cubicBezTo>
                <a:cubicBezTo>
                  <a:pt x="659" y="266"/>
                  <a:pt x="659" y="266"/>
                  <a:pt x="659" y="266"/>
                </a:cubicBezTo>
                <a:cubicBezTo>
                  <a:pt x="659" y="266"/>
                  <a:pt x="659" y="266"/>
                  <a:pt x="659" y="266"/>
                </a:cubicBezTo>
                <a:cubicBezTo>
                  <a:pt x="660" y="268"/>
                  <a:pt x="660" y="268"/>
                  <a:pt x="660" y="268"/>
                </a:cubicBezTo>
                <a:cubicBezTo>
                  <a:pt x="660" y="268"/>
                  <a:pt x="660" y="268"/>
                  <a:pt x="660" y="268"/>
                </a:cubicBezTo>
                <a:cubicBezTo>
                  <a:pt x="660" y="268"/>
                  <a:pt x="660" y="268"/>
                  <a:pt x="660" y="268"/>
                </a:cubicBezTo>
                <a:cubicBezTo>
                  <a:pt x="660" y="268"/>
                  <a:pt x="660" y="268"/>
                  <a:pt x="660" y="268"/>
                </a:cubicBezTo>
                <a:cubicBezTo>
                  <a:pt x="660" y="269"/>
                  <a:pt x="660" y="269"/>
                  <a:pt x="660" y="269"/>
                </a:cubicBezTo>
                <a:cubicBezTo>
                  <a:pt x="660" y="269"/>
                  <a:pt x="660" y="269"/>
                  <a:pt x="660" y="269"/>
                </a:cubicBezTo>
                <a:cubicBezTo>
                  <a:pt x="660" y="269"/>
                  <a:pt x="660" y="269"/>
                  <a:pt x="660" y="269"/>
                </a:cubicBezTo>
                <a:cubicBezTo>
                  <a:pt x="661" y="269"/>
                  <a:pt x="661" y="269"/>
                  <a:pt x="661" y="269"/>
                </a:cubicBezTo>
                <a:cubicBezTo>
                  <a:pt x="661" y="269"/>
                  <a:pt x="661" y="269"/>
                  <a:pt x="661" y="269"/>
                </a:cubicBezTo>
                <a:cubicBezTo>
                  <a:pt x="661" y="270"/>
                  <a:pt x="661" y="270"/>
                  <a:pt x="661" y="270"/>
                </a:cubicBezTo>
                <a:cubicBezTo>
                  <a:pt x="661" y="270"/>
                  <a:pt x="661" y="270"/>
                  <a:pt x="661" y="270"/>
                </a:cubicBezTo>
                <a:cubicBezTo>
                  <a:pt x="661" y="270"/>
                  <a:pt x="661" y="270"/>
                  <a:pt x="661" y="270"/>
                </a:cubicBezTo>
                <a:cubicBezTo>
                  <a:pt x="661" y="270"/>
                  <a:pt x="661" y="270"/>
                  <a:pt x="661" y="270"/>
                </a:cubicBezTo>
                <a:cubicBezTo>
                  <a:pt x="661" y="271"/>
                  <a:pt x="661" y="271"/>
                  <a:pt x="661" y="271"/>
                </a:cubicBezTo>
                <a:cubicBezTo>
                  <a:pt x="661" y="271"/>
                  <a:pt x="661" y="271"/>
                  <a:pt x="661" y="271"/>
                </a:cubicBezTo>
                <a:cubicBezTo>
                  <a:pt x="661" y="271"/>
                  <a:pt x="661" y="271"/>
                  <a:pt x="661" y="271"/>
                </a:cubicBezTo>
                <a:cubicBezTo>
                  <a:pt x="662" y="272"/>
                  <a:pt x="662" y="272"/>
                  <a:pt x="662" y="272"/>
                </a:cubicBezTo>
                <a:cubicBezTo>
                  <a:pt x="662" y="272"/>
                  <a:pt x="662" y="272"/>
                  <a:pt x="662" y="272"/>
                </a:cubicBezTo>
                <a:cubicBezTo>
                  <a:pt x="662" y="273"/>
                  <a:pt x="662" y="273"/>
                  <a:pt x="662" y="273"/>
                </a:cubicBezTo>
                <a:cubicBezTo>
                  <a:pt x="662" y="273"/>
                  <a:pt x="662" y="273"/>
                  <a:pt x="662" y="273"/>
                </a:cubicBezTo>
                <a:cubicBezTo>
                  <a:pt x="662" y="273"/>
                  <a:pt x="662" y="273"/>
                  <a:pt x="662" y="273"/>
                </a:cubicBezTo>
                <a:cubicBezTo>
                  <a:pt x="662" y="273"/>
                  <a:pt x="662" y="273"/>
                  <a:pt x="662" y="273"/>
                </a:cubicBezTo>
                <a:cubicBezTo>
                  <a:pt x="662" y="274"/>
                  <a:pt x="662" y="274"/>
                  <a:pt x="662" y="274"/>
                </a:cubicBezTo>
                <a:cubicBezTo>
                  <a:pt x="662" y="274"/>
                  <a:pt x="662" y="274"/>
                  <a:pt x="662" y="274"/>
                </a:cubicBezTo>
                <a:cubicBezTo>
                  <a:pt x="662" y="274"/>
                  <a:pt x="662" y="274"/>
                  <a:pt x="662" y="274"/>
                </a:cubicBezTo>
                <a:cubicBezTo>
                  <a:pt x="662" y="275"/>
                  <a:pt x="662" y="275"/>
                  <a:pt x="662" y="275"/>
                </a:cubicBezTo>
                <a:cubicBezTo>
                  <a:pt x="662" y="275"/>
                  <a:pt x="662" y="275"/>
                  <a:pt x="662" y="275"/>
                </a:cubicBezTo>
                <a:cubicBezTo>
                  <a:pt x="662" y="276"/>
                  <a:pt x="662" y="276"/>
                  <a:pt x="662" y="276"/>
                </a:cubicBezTo>
                <a:cubicBezTo>
                  <a:pt x="662" y="276"/>
                  <a:pt x="662" y="276"/>
                  <a:pt x="662" y="276"/>
                </a:cubicBezTo>
                <a:cubicBezTo>
                  <a:pt x="662" y="276"/>
                  <a:pt x="662" y="276"/>
                  <a:pt x="662" y="276"/>
                </a:cubicBezTo>
                <a:cubicBezTo>
                  <a:pt x="662" y="277"/>
                  <a:pt x="662" y="277"/>
                  <a:pt x="662" y="277"/>
                </a:cubicBezTo>
                <a:cubicBezTo>
                  <a:pt x="662" y="277"/>
                  <a:pt x="662" y="277"/>
                  <a:pt x="662" y="277"/>
                </a:cubicBezTo>
                <a:cubicBezTo>
                  <a:pt x="662" y="277"/>
                  <a:pt x="662" y="277"/>
                  <a:pt x="662" y="277"/>
                </a:cubicBezTo>
                <a:cubicBezTo>
                  <a:pt x="662" y="277"/>
                  <a:pt x="662" y="277"/>
                  <a:pt x="662" y="277"/>
                </a:cubicBezTo>
                <a:cubicBezTo>
                  <a:pt x="662" y="278"/>
                  <a:pt x="662" y="278"/>
                  <a:pt x="662" y="278"/>
                </a:cubicBezTo>
                <a:cubicBezTo>
                  <a:pt x="662" y="278"/>
                  <a:pt x="662" y="278"/>
                  <a:pt x="662" y="278"/>
                </a:cubicBezTo>
                <a:cubicBezTo>
                  <a:pt x="662" y="279"/>
                  <a:pt x="662" y="279"/>
                  <a:pt x="662" y="279"/>
                </a:cubicBezTo>
                <a:cubicBezTo>
                  <a:pt x="662" y="674"/>
                  <a:pt x="662" y="674"/>
                  <a:pt x="662" y="674"/>
                </a:cubicBezTo>
                <a:cubicBezTo>
                  <a:pt x="662" y="689"/>
                  <a:pt x="650" y="701"/>
                  <a:pt x="635" y="701"/>
                </a:cubicBezTo>
                <a:cubicBezTo>
                  <a:pt x="634" y="701"/>
                  <a:pt x="634" y="701"/>
                  <a:pt x="634" y="701"/>
                </a:cubicBezTo>
                <a:cubicBezTo>
                  <a:pt x="27" y="701"/>
                  <a:pt x="27" y="701"/>
                  <a:pt x="27" y="701"/>
                </a:cubicBezTo>
                <a:cubicBezTo>
                  <a:pt x="13" y="701"/>
                  <a:pt x="0" y="689"/>
                  <a:pt x="0" y="674"/>
                </a:cubicBezTo>
                <a:cubicBezTo>
                  <a:pt x="0" y="673"/>
                  <a:pt x="0" y="673"/>
                  <a:pt x="0" y="673"/>
                </a:cubicBezTo>
                <a:cubicBezTo>
                  <a:pt x="0" y="278"/>
                  <a:pt x="0" y="278"/>
                  <a:pt x="0" y="278"/>
                </a:cubicBezTo>
                <a:cubicBezTo>
                  <a:pt x="0" y="269"/>
                  <a:pt x="5" y="261"/>
                  <a:pt x="12" y="256"/>
                </a:cubicBezTo>
                <a:cubicBezTo>
                  <a:pt x="57" y="219"/>
                  <a:pt x="57" y="219"/>
                  <a:pt x="57" y="219"/>
                </a:cubicBezTo>
                <a:cubicBezTo>
                  <a:pt x="58" y="219"/>
                  <a:pt x="59" y="218"/>
                  <a:pt x="59" y="217"/>
                </a:cubicBezTo>
                <a:cubicBezTo>
                  <a:pt x="59" y="109"/>
                  <a:pt x="59" y="109"/>
                  <a:pt x="59" y="109"/>
                </a:cubicBezTo>
                <a:cubicBezTo>
                  <a:pt x="59" y="100"/>
                  <a:pt x="67" y="93"/>
                  <a:pt x="76" y="93"/>
                </a:cubicBezTo>
                <a:cubicBezTo>
                  <a:pt x="76" y="93"/>
                  <a:pt x="76" y="93"/>
                  <a:pt x="76" y="93"/>
                </a:cubicBezTo>
                <a:cubicBezTo>
                  <a:pt x="213" y="93"/>
                  <a:pt x="213" y="93"/>
                  <a:pt x="213" y="93"/>
                </a:cubicBezTo>
                <a:cubicBezTo>
                  <a:pt x="214" y="91"/>
                  <a:pt x="216" y="90"/>
                  <a:pt x="218" y="88"/>
                </a:cubicBezTo>
                <a:cubicBezTo>
                  <a:pt x="314" y="9"/>
                  <a:pt x="314" y="9"/>
                  <a:pt x="314" y="9"/>
                </a:cubicBezTo>
                <a:cubicBezTo>
                  <a:pt x="324" y="1"/>
                  <a:pt x="338" y="0"/>
                  <a:pt x="348" y="9"/>
                </a:cubicBezTo>
                <a:cubicBezTo>
                  <a:pt x="445" y="88"/>
                  <a:pt x="445" y="88"/>
                  <a:pt x="445" y="88"/>
                </a:cubicBezTo>
                <a:cubicBezTo>
                  <a:pt x="447" y="90"/>
                  <a:pt x="448" y="91"/>
                  <a:pt x="450" y="93"/>
                </a:cubicBezTo>
                <a:cubicBezTo>
                  <a:pt x="587" y="93"/>
                  <a:pt x="587" y="93"/>
                  <a:pt x="587" y="93"/>
                </a:cubicBezTo>
                <a:cubicBezTo>
                  <a:pt x="596" y="93"/>
                  <a:pt x="603" y="100"/>
                  <a:pt x="603" y="109"/>
                </a:cubicBezTo>
                <a:cubicBezTo>
                  <a:pt x="603" y="109"/>
                  <a:pt x="603" y="109"/>
                  <a:pt x="603" y="109"/>
                </a:cubicBezTo>
                <a:cubicBezTo>
                  <a:pt x="603" y="218"/>
                  <a:pt x="603" y="218"/>
                  <a:pt x="603" y="218"/>
                </a:cubicBezTo>
                <a:cubicBezTo>
                  <a:pt x="604" y="218"/>
                  <a:pt x="604" y="218"/>
                  <a:pt x="604" y="218"/>
                </a:cubicBezTo>
                <a:cubicBezTo>
                  <a:pt x="650" y="256"/>
                  <a:pt x="650" y="256"/>
                  <a:pt x="650" y="256"/>
                </a:cubicBezTo>
                <a:close/>
                <a:moveTo>
                  <a:pt x="91" y="278"/>
                </a:moveTo>
                <a:cubicBezTo>
                  <a:pt x="91" y="278"/>
                  <a:pt x="91" y="278"/>
                  <a:pt x="91" y="278"/>
                </a:cubicBezTo>
                <a:cubicBezTo>
                  <a:pt x="91" y="278"/>
                  <a:pt x="91" y="278"/>
                  <a:pt x="91" y="278"/>
                </a:cubicBezTo>
                <a:cubicBezTo>
                  <a:pt x="91" y="278"/>
                  <a:pt x="91" y="278"/>
                  <a:pt x="91" y="278"/>
                </a:cubicBezTo>
                <a:cubicBezTo>
                  <a:pt x="91" y="310"/>
                  <a:pt x="91" y="310"/>
                  <a:pt x="91" y="310"/>
                </a:cubicBezTo>
                <a:cubicBezTo>
                  <a:pt x="329" y="504"/>
                  <a:pt x="329" y="504"/>
                  <a:pt x="329" y="504"/>
                </a:cubicBezTo>
                <a:cubicBezTo>
                  <a:pt x="333" y="504"/>
                  <a:pt x="333" y="504"/>
                  <a:pt x="333" y="504"/>
                </a:cubicBezTo>
                <a:cubicBezTo>
                  <a:pt x="571" y="310"/>
                  <a:pt x="571" y="310"/>
                  <a:pt x="571" y="310"/>
                </a:cubicBezTo>
                <a:cubicBezTo>
                  <a:pt x="571" y="278"/>
                  <a:pt x="571" y="278"/>
                  <a:pt x="571" y="278"/>
                </a:cubicBezTo>
                <a:cubicBezTo>
                  <a:pt x="571" y="278"/>
                  <a:pt x="571" y="278"/>
                  <a:pt x="571" y="278"/>
                </a:cubicBezTo>
                <a:cubicBezTo>
                  <a:pt x="571" y="125"/>
                  <a:pt x="571" y="125"/>
                  <a:pt x="571" y="125"/>
                </a:cubicBezTo>
                <a:cubicBezTo>
                  <a:pt x="91" y="125"/>
                  <a:pt x="91" y="125"/>
                  <a:pt x="91" y="125"/>
                </a:cubicBezTo>
                <a:cubicBezTo>
                  <a:pt x="91" y="278"/>
                  <a:pt x="91" y="278"/>
                  <a:pt x="91" y="278"/>
                </a:cubicBezTo>
                <a:close/>
                <a:moveTo>
                  <a:pt x="54" y="321"/>
                </a:moveTo>
                <a:cubicBezTo>
                  <a:pt x="54" y="321"/>
                  <a:pt x="54" y="321"/>
                  <a:pt x="54" y="321"/>
                </a:cubicBezTo>
                <a:cubicBezTo>
                  <a:pt x="54" y="647"/>
                  <a:pt x="54" y="647"/>
                  <a:pt x="54" y="647"/>
                </a:cubicBezTo>
                <a:cubicBezTo>
                  <a:pt x="608" y="647"/>
                  <a:pt x="608" y="647"/>
                  <a:pt x="608" y="647"/>
                </a:cubicBezTo>
                <a:cubicBezTo>
                  <a:pt x="608" y="321"/>
                  <a:pt x="608" y="321"/>
                  <a:pt x="608" y="321"/>
                </a:cubicBezTo>
                <a:cubicBezTo>
                  <a:pt x="522" y="391"/>
                  <a:pt x="436" y="462"/>
                  <a:pt x="349" y="533"/>
                </a:cubicBezTo>
                <a:cubicBezTo>
                  <a:pt x="347" y="535"/>
                  <a:pt x="343" y="536"/>
                  <a:pt x="339" y="536"/>
                </a:cubicBezTo>
                <a:cubicBezTo>
                  <a:pt x="323" y="536"/>
                  <a:pt x="323" y="536"/>
                  <a:pt x="323" y="536"/>
                </a:cubicBezTo>
                <a:cubicBezTo>
                  <a:pt x="319" y="536"/>
                  <a:pt x="315" y="535"/>
                  <a:pt x="312" y="532"/>
                </a:cubicBezTo>
                <a:cubicBezTo>
                  <a:pt x="226" y="462"/>
                  <a:pt x="140" y="391"/>
                  <a:pt x="54" y="321"/>
                </a:cubicBezTo>
                <a:close/>
                <a:moveTo>
                  <a:pt x="297" y="93"/>
                </a:moveTo>
                <a:cubicBezTo>
                  <a:pt x="297" y="93"/>
                  <a:pt x="297" y="93"/>
                  <a:pt x="297" y="93"/>
                </a:cubicBezTo>
                <a:cubicBezTo>
                  <a:pt x="366" y="93"/>
                  <a:pt x="366" y="93"/>
                  <a:pt x="366" y="93"/>
                </a:cubicBezTo>
                <a:cubicBezTo>
                  <a:pt x="331" y="64"/>
                  <a:pt x="331" y="64"/>
                  <a:pt x="331" y="64"/>
                </a:cubicBezTo>
                <a:cubicBezTo>
                  <a:pt x="297" y="93"/>
                  <a:pt x="297" y="93"/>
                  <a:pt x="297" y="93"/>
                </a:cubicBezTo>
                <a:close/>
              </a:path>
            </a:pathLst>
          </a:custGeom>
          <a:solidFill>
            <a:schemeClr val="bg1">
              <a:lumMod val="50000"/>
            </a:schemeClr>
          </a:solidFill>
          <a:ln>
            <a:noFill/>
          </a:ln>
        </p:spPr>
        <p:txBody>
          <a:bodyPr vert="horz" wrap="square" lIns="91440" tIns="45720" rIns="91440" bIns="45720" numCol="1" anchor="t" anchorCtr="0" compatLnSpc="1"/>
          <a:p>
            <a:endParaRPr lang="zh-CN" altLang="en-US"/>
          </a:p>
        </p:txBody>
      </p:sp>
      <p:sp>
        <p:nvSpPr>
          <p:cNvPr id="115" name="原创设计师QQ598969553             _20"/>
          <p:cNvSpPr>
            <a:spLocks noEditPoints="1"/>
          </p:cNvSpPr>
          <p:nvPr/>
        </p:nvSpPr>
        <p:spPr bwMode="auto">
          <a:xfrm>
            <a:off x="10005124" y="2940445"/>
            <a:ext cx="210778" cy="223197"/>
          </a:xfrm>
          <a:custGeom>
            <a:avLst/>
            <a:gdLst>
              <a:gd name="T0" fmla="*/ 651 w 662"/>
              <a:gd name="T1" fmla="*/ 256 h 701"/>
              <a:gd name="T2" fmla="*/ 651 w 662"/>
              <a:gd name="T3" fmla="*/ 256 h 701"/>
              <a:gd name="T4" fmla="*/ 653 w 662"/>
              <a:gd name="T5" fmla="*/ 259 h 701"/>
              <a:gd name="T6" fmla="*/ 654 w 662"/>
              <a:gd name="T7" fmla="*/ 260 h 701"/>
              <a:gd name="T8" fmla="*/ 655 w 662"/>
              <a:gd name="T9" fmla="*/ 260 h 701"/>
              <a:gd name="T10" fmla="*/ 655 w 662"/>
              <a:gd name="T11" fmla="*/ 261 h 701"/>
              <a:gd name="T12" fmla="*/ 656 w 662"/>
              <a:gd name="T13" fmla="*/ 261 h 701"/>
              <a:gd name="T14" fmla="*/ 656 w 662"/>
              <a:gd name="T15" fmla="*/ 262 h 701"/>
              <a:gd name="T16" fmla="*/ 657 w 662"/>
              <a:gd name="T17" fmla="*/ 262 h 701"/>
              <a:gd name="T18" fmla="*/ 658 w 662"/>
              <a:gd name="T19" fmla="*/ 263 h 701"/>
              <a:gd name="T20" fmla="*/ 658 w 662"/>
              <a:gd name="T21" fmla="*/ 264 h 701"/>
              <a:gd name="T22" fmla="*/ 658 w 662"/>
              <a:gd name="T23" fmla="*/ 265 h 701"/>
              <a:gd name="T24" fmla="*/ 658 w 662"/>
              <a:gd name="T25" fmla="*/ 265 h 701"/>
              <a:gd name="T26" fmla="*/ 659 w 662"/>
              <a:gd name="T27" fmla="*/ 265 h 701"/>
              <a:gd name="T28" fmla="*/ 659 w 662"/>
              <a:gd name="T29" fmla="*/ 266 h 701"/>
              <a:gd name="T30" fmla="*/ 660 w 662"/>
              <a:gd name="T31" fmla="*/ 268 h 701"/>
              <a:gd name="T32" fmla="*/ 660 w 662"/>
              <a:gd name="T33" fmla="*/ 268 h 701"/>
              <a:gd name="T34" fmla="*/ 660 w 662"/>
              <a:gd name="T35" fmla="*/ 269 h 701"/>
              <a:gd name="T36" fmla="*/ 661 w 662"/>
              <a:gd name="T37" fmla="*/ 269 h 701"/>
              <a:gd name="T38" fmla="*/ 661 w 662"/>
              <a:gd name="T39" fmla="*/ 270 h 701"/>
              <a:gd name="T40" fmla="*/ 661 w 662"/>
              <a:gd name="T41" fmla="*/ 270 h 701"/>
              <a:gd name="T42" fmla="*/ 661 w 662"/>
              <a:gd name="T43" fmla="*/ 271 h 701"/>
              <a:gd name="T44" fmla="*/ 661 w 662"/>
              <a:gd name="T45" fmla="*/ 271 h 701"/>
              <a:gd name="T46" fmla="*/ 662 w 662"/>
              <a:gd name="T47" fmla="*/ 272 h 701"/>
              <a:gd name="T48" fmla="*/ 662 w 662"/>
              <a:gd name="T49" fmla="*/ 273 h 701"/>
              <a:gd name="T50" fmla="*/ 662 w 662"/>
              <a:gd name="T51" fmla="*/ 273 h 701"/>
              <a:gd name="T52" fmla="*/ 662 w 662"/>
              <a:gd name="T53" fmla="*/ 274 h 701"/>
              <a:gd name="T54" fmla="*/ 662 w 662"/>
              <a:gd name="T55" fmla="*/ 275 h 701"/>
              <a:gd name="T56" fmla="*/ 662 w 662"/>
              <a:gd name="T57" fmla="*/ 276 h 701"/>
              <a:gd name="T58" fmla="*/ 662 w 662"/>
              <a:gd name="T59" fmla="*/ 276 h 701"/>
              <a:gd name="T60" fmla="*/ 662 w 662"/>
              <a:gd name="T61" fmla="*/ 277 h 701"/>
              <a:gd name="T62" fmla="*/ 662 w 662"/>
              <a:gd name="T63" fmla="*/ 277 h 701"/>
              <a:gd name="T64" fmla="*/ 662 w 662"/>
              <a:gd name="T65" fmla="*/ 278 h 701"/>
              <a:gd name="T66" fmla="*/ 662 w 662"/>
              <a:gd name="T67" fmla="*/ 674 h 701"/>
              <a:gd name="T68" fmla="*/ 634 w 662"/>
              <a:gd name="T69" fmla="*/ 701 h 701"/>
              <a:gd name="T70" fmla="*/ 0 w 662"/>
              <a:gd name="T71" fmla="*/ 674 h 701"/>
              <a:gd name="T72" fmla="*/ 0 w 662"/>
              <a:gd name="T73" fmla="*/ 278 h 701"/>
              <a:gd name="T74" fmla="*/ 57 w 662"/>
              <a:gd name="T75" fmla="*/ 219 h 701"/>
              <a:gd name="T76" fmla="*/ 59 w 662"/>
              <a:gd name="T77" fmla="*/ 109 h 701"/>
              <a:gd name="T78" fmla="*/ 76 w 662"/>
              <a:gd name="T79" fmla="*/ 93 h 701"/>
              <a:gd name="T80" fmla="*/ 218 w 662"/>
              <a:gd name="T81" fmla="*/ 88 h 701"/>
              <a:gd name="T82" fmla="*/ 348 w 662"/>
              <a:gd name="T83" fmla="*/ 9 h 701"/>
              <a:gd name="T84" fmla="*/ 450 w 662"/>
              <a:gd name="T85" fmla="*/ 93 h 701"/>
              <a:gd name="T86" fmla="*/ 603 w 662"/>
              <a:gd name="T87" fmla="*/ 109 h 701"/>
              <a:gd name="T88" fmla="*/ 603 w 662"/>
              <a:gd name="T89" fmla="*/ 218 h 701"/>
              <a:gd name="T90" fmla="*/ 650 w 662"/>
              <a:gd name="T91" fmla="*/ 256 h 701"/>
              <a:gd name="T92" fmla="*/ 91 w 662"/>
              <a:gd name="T93" fmla="*/ 278 h 701"/>
              <a:gd name="T94" fmla="*/ 91 w 662"/>
              <a:gd name="T95" fmla="*/ 278 h 701"/>
              <a:gd name="T96" fmla="*/ 329 w 662"/>
              <a:gd name="T97" fmla="*/ 504 h 701"/>
              <a:gd name="T98" fmla="*/ 571 w 662"/>
              <a:gd name="T99" fmla="*/ 310 h 701"/>
              <a:gd name="T100" fmla="*/ 571 w 662"/>
              <a:gd name="T101" fmla="*/ 278 h 701"/>
              <a:gd name="T102" fmla="*/ 91 w 662"/>
              <a:gd name="T103" fmla="*/ 125 h 701"/>
              <a:gd name="T104" fmla="*/ 54 w 662"/>
              <a:gd name="T105" fmla="*/ 321 h 701"/>
              <a:gd name="T106" fmla="*/ 54 w 662"/>
              <a:gd name="T107" fmla="*/ 647 h 701"/>
              <a:gd name="T108" fmla="*/ 608 w 662"/>
              <a:gd name="T109" fmla="*/ 321 h 701"/>
              <a:gd name="T110" fmla="*/ 339 w 662"/>
              <a:gd name="T111" fmla="*/ 536 h 701"/>
              <a:gd name="T112" fmla="*/ 312 w 662"/>
              <a:gd name="T113" fmla="*/ 532 h 701"/>
              <a:gd name="T114" fmla="*/ 297 w 662"/>
              <a:gd name="T115" fmla="*/ 93 h 701"/>
              <a:gd name="T116" fmla="*/ 366 w 662"/>
              <a:gd name="T117" fmla="*/ 93 h 701"/>
              <a:gd name="T118" fmla="*/ 297 w 662"/>
              <a:gd name="T119" fmla="*/ 93 h 7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62" h="701">
                <a:moveTo>
                  <a:pt x="650" y="256"/>
                </a:moveTo>
                <a:cubicBezTo>
                  <a:pt x="651" y="256"/>
                  <a:pt x="651" y="256"/>
                  <a:pt x="651" y="256"/>
                </a:cubicBezTo>
                <a:cubicBezTo>
                  <a:pt x="651" y="256"/>
                  <a:pt x="651" y="256"/>
                  <a:pt x="651" y="256"/>
                </a:cubicBezTo>
                <a:cubicBezTo>
                  <a:pt x="651" y="256"/>
                  <a:pt x="651" y="256"/>
                  <a:pt x="651" y="256"/>
                </a:cubicBezTo>
                <a:cubicBezTo>
                  <a:pt x="652" y="257"/>
                  <a:pt x="652" y="257"/>
                  <a:pt x="653" y="258"/>
                </a:cubicBezTo>
                <a:cubicBezTo>
                  <a:pt x="653" y="259"/>
                  <a:pt x="653" y="259"/>
                  <a:pt x="653" y="259"/>
                </a:cubicBezTo>
                <a:cubicBezTo>
                  <a:pt x="654" y="260"/>
                  <a:pt x="654" y="260"/>
                  <a:pt x="654" y="260"/>
                </a:cubicBezTo>
                <a:cubicBezTo>
                  <a:pt x="654" y="260"/>
                  <a:pt x="654" y="260"/>
                  <a:pt x="654" y="260"/>
                </a:cubicBezTo>
                <a:cubicBezTo>
                  <a:pt x="655" y="260"/>
                  <a:pt x="655" y="260"/>
                  <a:pt x="655" y="260"/>
                </a:cubicBezTo>
                <a:cubicBezTo>
                  <a:pt x="655" y="260"/>
                  <a:pt x="655" y="260"/>
                  <a:pt x="655" y="260"/>
                </a:cubicBezTo>
                <a:cubicBezTo>
                  <a:pt x="655" y="261"/>
                  <a:pt x="655" y="261"/>
                  <a:pt x="655" y="261"/>
                </a:cubicBezTo>
                <a:cubicBezTo>
                  <a:pt x="655" y="261"/>
                  <a:pt x="655" y="261"/>
                  <a:pt x="655" y="261"/>
                </a:cubicBezTo>
                <a:cubicBezTo>
                  <a:pt x="656" y="261"/>
                  <a:pt x="656" y="261"/>
                  <a:pt x="656" y="261"/>
                </a:cubicBezTo>
                <a:cubicBezTo>
                  <a:pt x="656" y="261"/>
                  <a:pt x="656" y="261"/>
                  <a:pt x="656" y="261"/>
                </a:cubicBezTo>
                <a:cubicBezTo>
                  <a:pt x="656" y="261"/>
                  <a:pt x="656" y="261"/>
                  <a:pt x="656" y="261"/>
                </a:cubicBezTo>
                <a:cubicBezTo>
                  <a:pt x="656" y="262"/>
                  <a:pt x="656" y="262"/>
                  <a:pt x="656" y="262"/>
                </a:cubicBezTo>
                <a:cubicBezTo>
                  <a:pt x="657" y="262"/>
                  <a:pt x="657" y="262"/>
                  <a:pt x="657" y="262"/>
                </a:cubicBezTo>
                <a:cubicBezTo>
                  <a:pt x="657" y="262"/>
                  <a:pt x="657" y="262"/>
                  <a:pt x="657" y="262"/>
                </a:cubicBezTo>
                <a:cubicBezTo>
                  <a:pt x="657" y="263"/>
                  <a:pt x="657" y="263"/>
                  <a:pt x="657" y="263"/>
                </a:cubicBezTo>
                <a:cubicBezTo>
                  <a:pt x="658" y="263"/>
                  <a:pt x="658" y="263"/>
                  <a:pt x="658" y="263"/>
                </a:cubicBezTo>
                <a:cubicBezTo>
                  <a:pt x="658" y="264"/>
                  <a:pt x="658" y="264"/>
                  <a:pt x="658" y="264"/>
                </a:cubicBezTo>
                <a:cubicBezTo>
                  <a:pt x="658" y="264"/>
                  <a:pt x="658" y="264"/>
                  <a:pt x="658" y="264"/>
                </a:cubicBezTo>
                <a:cubicBezTo>
                  <a:pt x="658" y="264"/>
                  <a:pt x="658" y="264"/>
                  <a:pt x="658" y="264"/>
                </a:cubicBezTo>
                <a:cubicBezTo>
                  <a:pt x="658" y="265"/>
                  <a:pt x="658" y="265"/>
                  <a:pt x="658" y="265"/>
                </a:cubicBezTo>
                <a:cubicBezTo>
                  <a:pt x="658" y="265"/>
                  <a:pt x="658" y="265"/>
                  <a:pt x="658" y="265"/>
                </a:cubicBezTo>
                <a:cubicBezTo>
                  <a:pt x="658" y="265"/>
                  <a:pt x="658" y="265"/>
                  <a:pt x="658" y="265"/>
                </a:cubicBezTo>
                <a:cubicBezTo>
                  <a:pt x="659" y="265"/>
                  <a:pt x="659" y="265"/>
                  <a:pt x="659" y="265"/>
                </a:cubicBezTo>
                <a:cubicBezTo>
                  <a:pt x="659" y="265"/>
                  <a:pt x="659" y="265"/>
                  <a:pt x="659" y="265"/>
                </a:cubicBezTo>
                <a:cubicBezTo>
                  <a:pt x="659" y="266"/>
                  <a:pt x="659" y="266"/>
                  <a:pt x="659" y="266"/>
                </a:cubicBezTo>
                <a:cubicBezTo>
                  <a:pt x="659" y="266"/>
                  <a:pt x="659" y="266"/>
                  <a:pt x="659" y="266"/>
                </a:cubicBezTo>
                <a:cubicBezTo>
                  <a:pt x="660" y="268"/>
                  <a:pt x="660" y="268"/>
                  <a:pt x="660" y="268"/>
                </a:cubicBezTo>
                <a:cubicBezTo>
                  <a:pt x="660" y="268"/>
                  <a:pt x="660" y="268"/>
                  <a:pt x="660" y="268"/>
                </a:cubicBezTo>
                <a:cubicBezTo>
                  <a:pt x="660" y="268"/>
                  <a:pt x="660" y="268"/>
                  <a:pt x="660" y="268"/>
                </a:cubicBezTo>
                <a:cubicBezTo>
                  <a:pt x="660" y="268"/>
                  <a:pt x="660" y="268"/>
                  <a:pt x="660" y="268"/>
                </a:cubicBezTo>
                <a:cubicBezTo>
                  <a:pt x="660" y="269"/>
                  <a:pt x="660" y="269"/>
                  <a:pt x="660" y="269"/>
                </a:cubicBezTo>
                <a:cubicBezTo>
                  <a:pt x="660" y="269"/>
                  <a:pt x="660" y="269"/>
                  <a:pt x="660" y="269"/>
                </a:cubicBezTo>
                <a:cubicBezTo>
                  <a:pt x="660" y="269"/>
                  <a:pt x="660" y="269"/>
                  <a:pt x="660" y="269"/>
                </a:cubicBezTo>
                <a:cubicBezTo>
                  <a:pt x="661" y="269"/>
                  <a:pt x="661" y="269"/>
                  <a:pt x="661" y="269"/>
                </a:cubicBezTo>
                <a:cubicBezTo>
                  <a:pt x="661" y="269"/>
                  <a:pt x="661" y="269"/>
                  <a:pt x="661" y="269"/>
                </a:cubicBezTo>
                <a:cubicBezTo>
                  <a:pt x="661" y="270"/>
                  <a:pt x="661" y="270"/>
                  <a:pt x="661" y="270"/>
                </a:cubicBezTo>
                <a:cubicBezTo>
                  <a:pt x="661" y="270"/>
                  <a:pt x="661" y="270"/>
                  <a:pt x="661" y="270"/>
                </a:cubicBezTo>
                <a:cubicBezTo>
                  <a:pt x="661" y="270"/>
                  <a:pt x="661" y="270"/>
                  <a:pt x="661" y="270"/>
                </a:cubicBezTo>
                <a:cubicBezTo>
                  <a:pt x="661" y="270"/>
                  <a:pt x="661" y="270"/>
                  <a:pt x="661" y="270"/>
                </a:cubicBezTo>
                <a:cubicBezTo>
                  <a:pt x="661" y="271"/>
                  <a:pt x="661" y="271"/>
                  <a:pt x="661" y="271"/>
                </a:cubicBezTo>
                <a:cubicBezTo>
                  <a:pt x="661" y="271"/>
                  <a:pt x="661" y="271"/>
                  <a:pt x="661" y="271"/>
                </a:cubicBezTo>
                <a:cubicBezTo>
                  <a:pt x="661" y="271"/>
                  <a:pt x="661" y="271"/>
                  <a:pt x="661" y="271"/>
                </a:cubicBezTo>
                <a:cubicBezTo>
                  <a:pt x="662" y="272"/>
                  <a:pt x="662" y="272"/>
                  <a:pt x="662" y="272"/>
                </a:cubicBezTo>
                <a:cubicBezTo>
                  <a:pt x="662" y="272"/>
                  <a:pt x="662" y="272"/>
                  <a:pt x="662" y="272"/>
                </a:cubicBezTo>
                <a:cubicBezTo>
                  <a:pt x="662" y="273"/>
                  <a:pt x="662" y="273"/>
                  <a:pt x="662" y="273"/>
                </a:cubicBezTo>
                <a:cubicBezTo>
                  <a:pt x="662" y="273"/>
                  <a:pt x="662" y="273"/>
                  <a:pt x="662" y="273"/>
                </a:cubicBezTo>
                <a:cubicBezTo>
                  <a:pt x="662" y="273"/>
                  <a:pt x="662" y="273"/>
                  <a:pt x="662" y="273"/>
                </a:cubicBezTo>
                <a:cubicBezTo>
                  <a:pt x="662" y="273"/>
                  <a:pt x="662" y="273"/>
                  <a:pt x="662" y="273"/>
                </a:cubicBezTo>
                <a:cubicBezTo>
                  <a:pt x="662" y="274"/>
                  <a:pt x="662" y="274"/>
                  <a:pt x="662" y="274"/>
                </a:cubicBezTo>
                <a:cubicBezTo>
                  <a:pt x="662" y="274"/>
                  <a:pt x="662" y="274"/>
                  <a:pt x="662" y="274"/>
                </a:cubicBezTo>
                <a:cubicBezTo>
                  <a:pt x="662" y="274"/>
                  <a:pt x="662" y="274"/>
                  <a:pt x="662" y="274"/>
                </a:cubicBezTo>
                <a:cubicBezTo>
                  <a:pt x="662" y="275"/>
                  <a:pt x="662" y="275"/>
                  <a:pt x="662" y="275"/>
                </a:cubicBezTo>
                <a:cubicBezTo>
                  <a:pt x="662" y="275"/>
                  <a:pt x="662" y="275"/>
                  <a:pt x="662" y="275"/>
                </a:cubicBezTo>
                <a:cubicBezTo>
                  <a:pt x="662" y="276"/>
                  <a:pt x="662" y="276"/>
                  <a:pt x="662" y="276"/>
                </a:cubicBezTo>
                <a:cubicBezTo>
                  <a:pt x="662" y="276"/>
                  <a:pt x="662" y="276"/>
                  <a:pt x="662" y="276"/>
                </a:cubicBezTo>
                <a:cubicBezTo>
                  <a:pt x="662" y="276"/>
                  <a:pt x="662" y="276"/>
                  <a:pt x="662" y="276"/>
                </a:cubicBezTo>
                <a:cubicBezTo>
                  <a:pt x="662" y="277"/>
                  <a:pt x="662" y="277"/>
                  <a:pt x="662" y="277"/>
                </a:cubicBezTo>
                <a:cubicBezTo>
                  <a:pt x="662" y="277"/>
                  <a:pt x="662" y="277"/>
                  <a:pt x="662" y="277"/>
                </a:cubicBezTo>
                <a:cubicBezTo>
                  <a:pt x="662" y="277"/>
                  <a:pt x="662" y="277"/>
                  <a:pt x="662" y="277"/>
                </a:cubicBezTo>
                <a:cubicBezTo>
                  <a:pt x="662" y="277"/>
                  <a:pt x="662" y="277"/>
                  <a:pt x="662" y="277"/>
                </a:cubicBezTo>
                <a:cubicBezTo>
                  <a:pt x="662" y="278"/>
                  <a:pt x="662" y="278"/>
                  <a:pt x="662" y="278"/>
                </a:cubicBezTo>
                <a:cubicBezTo>
                  <a:pt x="662" y="278"/>
                  <a:pt x="662" y="278"/>
                  <a:pt x="662" y="278"/>
                </a:cubicBezTo>
                <a:cubicBezTo>
                  <a:pt x="662" y="279"/>
                  <a:pt x="662" y="279"/>
                  <a:pt x="662" y="279"/>
                </a:cubicBezTo>
                <a:cubicBezTo>
                  <a:pt x="662" y="674"/>
                  <a:pt x="662" y="674"/>
                  <a:pt x="662" y="674"/>
                </a:cubicBezTo>
                <a:cubicBezTo>
                  <a:pt x="662" y="689"/>
                  <a:pt x="650" y="701"/>
                  <a:pt x="635" y="701"/>
                </a:cubicBezTo>
                <a:cubicBezTo>
                  <a:pt x="634" y="701"/>
                  <a:pt x="634" y="701"/>
                  <a:pt x="634" y="701"/>
                </a:cubicBezTo>
                <a:cubicBezTo>
                  <a:pt x="27" y="701"/>
                  <a:pt x="27" y="701"/>
                  <a:pt x="27" y="701"/>
                </a:cubicBezTo>
                <a:cubicBezTo>
                  <a:pt x="13" y="701"/>
                  <a:pt x="0" y="689"/>
                  <a:pt x="0" y="674"/>
                </a:cubicBezTo>
                <a:cubicBezTo>
                  <a:pt x="0" y="673"/>
                  <a:pt x="0" y="673"/>
                  <a:pt x="0" y="673"/>
                </a:cubicBezTo>
                <a:cubicBezTo>
                  <a:pt x="0" y="278"/>
                  <a:pt x="0" y="278"/>
                  <a:pt x="0" y="278"/>
                </a:cubicBezTo>
                <a:cubicBezTo>
                  <a:pt x="0" y="269"/>
                  <a:pt x="5" y="261"/>
                  <a:pt x="12" y="256"/>
                </a:cubicBezTo>
                <a:cubicBezTo>
                  <a:pt x="57" y="219"/>
                  <a:pt x="57" y="219"/>
                  <a:pt x="57" y="219"/>
                </a:cubicBezTo>
                <a:cubicBezTo>
                  <a:pt x="58" y="219"/>
                  <a:pt x="59" y="218"/>
                  <a:pt x="59" y="217"/>
                </a:cubicBezTo>
                <a:cubicBezTo>
                  <a:pt x="59" y="109"/>
                  <a:pt x="59" y="109"/>
                  <a:pt x="59" y="109"/>
                </a:cubicBezTo>
                <a:cubicBezTo>
                  <a:pt x="59" y="100"/>
                  <a:pt x="67" y="93"/>
                  <a:pt x="76" y="93"/>
                </a:cubicBezTo>
                <a:cubicBezTo>
                  <a:pt x="76" y="93"/>
                  <a:pt x="76" y="93"/>
                  <a:pt x="76" y="93"/>
                </a:cubicBezTo>
                <a:cubicBezTo>
                  <a:pt x="213" y="93"/>
                  <a:pt x="213" y="93"/>
                  <a:pt x="213" y="93"/>
                </a:cubicBezTo>
                <a:cubicBezTo>
                  <a:pt x="214" y="91"/>
                  <a:pt x="216" y="90"/>
                  <a:pt x="218" y="88"/>
                </a:cubicBezTo>
                <a:cubicBezTo>
                  <a:pt x="314" y="9"/>
                  <a:pt x="314" y="9"/>
                  <a:pt x="314" y="9"/>
                </a:cubicBezTo>
                <a:cubicBezTo>
                  <a:pt x="324" y="1"/>
                  <a:pt x="338" y="0"/>
                  <a:pt x="348" y="9"/>
                </a:cubicBezTo>
                <a:cubicBezTo>
                  <a:pt x="445" y="88"/>
                  <a:pt x="445" y="88"/>
                  <a:pt x="445" y="88"/>
                </a:cubicBezTo>
                <a:cubicBezTo>
                  <a:pt x="447" y="90"/>
                  <a:pt x="448" y="91"/>
                  <a:pt x="450" y="93"/>
                </a:cubicBezTo>
                <a:cubicBezTo>
                  <a:pt x="587" y="93"/>
                  <a:pt x="587" y="93"/>
                  <a:pt x="587" y="93"/>
                </a:cubicBezTo>
                <a:cubicBezTo>
                  <a:pt x="596" y="93"/>
                  <a:pt x="603" y="100"/>
                  <a:pt x="603" y="109"/>
                </a:cubicBezTo>
                <a:cubicBezTo>
                  <a:pt x="603" y="109"/>
                  <a:pt x="603" y="109"/>
                  <a:pt x="603" y="109"/>
                </a:cubicBezTo>
                <a:cubicBezTo>
                  <a:pt x="603" y="218"/>
                  <a:pt x="603" y="218"/>
                  <a:pt x="603" y="218"/>
                </a:cubicBezTo>
                <a:cubicBezTo>
                  <a:pt x="604" y="218"/>
                  <a:pt x="604" y="218"/>
                  <a:pt x="604" y="218"/>
                </a:cubicBezTo>
                <a:cubicBezTo>
                  <a:pt x="650" y="256"/>
                  <a:pt x="650" y="256"/>
                  <a:pt x="650" y="256"/>
                </a:cubicBezTo>
                <a:close/>
                <a:moveTo>
                  <a:pt x="91" y="278"/>
                </a:moveTo>
                <a:cubicBezTo>
                  <a:pt x="91" y="278"/>
                  <a:pt x="91" y="278"/>
                  <a:pt x="91" y="278"/>
                </a:cubicBezTo>
                <a:cubicBezTo>
                  <a:pt x="91" y="278"/>
                  <a:pt x="91" y="278"/>
                  <a:pt x="91" y="278"/>
                </a:cubicBezTo>
                <a:cubicBezTo>
                  <a:pt x="91" y="278"/>
                  <a:pt x="91" y="278"/>
                  <a:pt x="91" y="278"/>
                </a:cubicBezTo>
                <a:cubicBezTo>
                  <a:pt x="91" y="310"/>
                  <a:pt x="91" y="310"/>
                  <a:pt x="91" y="310"/>
                </a:cubicBezTo>
                <a:cubicBezTo>
                  <a:pt x="329" y="504"/>
                  <a:pt x="329" y="504"/>
                  <a:pt x="329" y="504"/>
                </a:cubicBezTo>
                <a:cubicBezTo>
                  <a:pt x="333" y="504"/>
                  <a:pt x="333" y="504"/>
                  <a:pt x="333" y="504"/>
                </a:cubicBezTo>
                <a:cubicBezTo>
                  <a:pt x="571" y="310"/>
                  <a:pt x="571" y="310"/>
                  <a:pt x="571" y="310"/>
                </a:cubicBezTo>
                <a:cubicBezTo>
                  <a:pt x="571" y="278"/>
                  <a:pt x="571" y="278"/>
                  <a:pt x="571" y="278"/>
                </a:cubicBezTo>
                <a:cubicBezTo>
                  <a:pt x="571" y="278"/>
                  <a:pt x="571" y="278"/>
                  <a:pt x="571" y="278"/>
                </a:cubicBezTo>
                <a:cubicBezTo>
                  <a:pt x="571" y="125"/>
                  <a:pt x="571" y="125"/>
                  <a:pt x="571" y="125"/>
                </a:cubicBezTo>
                <a:cubicBezTo>
                  <a:pt x="91" y="125"/>
                  <a:pt x="91" y="125"/>
                  <a:pt x="91" y="125"/>
                </a:cubicBezTo>
                <a:cubicBezTo>
                  <a:pt x="91" y="278"/>
                  <a:pt x="91" y="278"/>
                  <a:pt x="91" y="278"/>
                </a:cubicBezTo>
                <a:close/>
                <a:moveTo>
                  <a:pt x="54" y="321"/>
                </a:moveTo>
                <a:cubicBezTo>
                  <a:pt x="54" y="321"/>
                  <a:pt x="54" y="321"/>
                  <a:pt x="54" y="321"/>
                </a:cubicBezTo>
                <a:cubicBezTo>
                  <a:pt x="54" y="647"/>
                  <a:pt x="54" y="647"/>
                  <a:pt x="54" y="647"/>
                </a:cubicBezTo>
                <a:cubicBezTo>
                  <a:pt x="608" y="647"/>
                  <a:pt x="608" y="647"/>
                  <a:pt x="608" y="647"/>
                </a:cubicBezTo>
                <a:cubicBezTo>
                  <a:pt x="608" y="321"/>
                  <a:pt x="608" y="321"/>
                  <a:pt x="608" y="321"/>
                </a:cubicBezTo>
                <a:cubicBezTo>
                  <a:pt x="522" y="391"/>
                  <a:pt x="436" y="462"/>
                  <a:pt x="349" y="533"/>
                </a:cubicBezTo>
                <a:cubicBezTo>
                  <a:pt x="347" y="535"/>
                  <a:pt x="343" y="536"/>
                  <a:pt x="339" y="536"/>
                </a:cubicBezTo>
                <a:cubicBezTo>
                  <a:pt x="323" y="536"/>
                  <a:pt x="323" y="536"/>
                  <a:pt x="323" y="536"/>
                </a:cubicBezTo>
                <a:cubicBezTo>
                  <a:pt x="319" y="536"/>
                  <a:pt x="315" y="535"/>
                  <a:pt x="312" y="532"/>
                </a:cubicBezTo>
                <a:cubicBezTo>
                  <a:pt x="226" y="462"/>
                  <a:pt x="140" y="391"/>
                  <a:pt x="54" y="321"/>
                </a:cubicBezTo>
                <a:close/>
                <a:moveTo>
                  <a:pt x="297" y="93"/>
                </a:moveTo>
                <a:cubicBezTo>
                  <a:pt x="297" y="93"/>
                  <a:pt x="297" y="93"/>
                  <a:pt x="297" y="93"/>
                </a:cubicBezTo>
                <a:cubicBezTo>
                  <a:pt x="366" y="93"/>
                  <a:pt x="366" y="93"/>
                  <a:pt x="366" y="93"/>
                </a:cubicBezTo>
                <a:cubicBezTo>
                  <a:pt x="331" y="64"/>
                  <a:pt x="331" y="64"/>
                  <a:pt x="331" y="64"/>
                </a:cubicBezTo>
                <a:cubicBezTo>
                  <a:pt x="297" y="93"/>
                  <a:pt x="297" y="93"/>
                  <a:pt x="297" y="93"/>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116" name="原创设计师QQ598969553             _20"/>
          <p:cNvSpPr>
            <a:spLocks noEditPoints="1"/>
          </p:cNvSpPr>
          <p:nvPr/>
        </p:nvSpPr>
        <p:spPr bwMode="auto">
          <a:xfrm>
            <a:off x="9053894" y="3838335"/>
            <a:ext cx="210778" cy="223197"/>
          </a:xfrm>
          <a:custGeom>
            <a:avLst/>
            <a:gdLst>
              <a:gd name="T0" fmla="*/ 651 w 662"/>
              <a:gd name="T1" fmla="*/ 256 h 701"/>
              <a:gd name="T2" fmla="*/ 651 w 662"/>
              <a:gd name="T3" fmla="*/ 256 h 701"/>
              <a:gd name="T4" fmla="*/ 653 w 662"/>
              <a:gd name="T5" fmla="*/ 259 h 701"/>
              <a:gd name="T6" fmla="*/ 654 w 662"/>
              <a:gd name="T7" fmla="*/ 260 h 701"/>
              <a:gd name="T8" fmla="*/ 655 w 662"/>
              <a:gd name="T9" fmla="*/ 260 h 701"/>
              <a:gd name="T10" fmla="*/ 655 w 662"/>
              <a:gd name="T11" fmla="*/ 261 h 701"/>
              <a:gd name="T12" fmla="*/ 656 w 662"/>
              <a:gd name="T13" fmla="*/ 261 h 701"/>
              <a:gd name="T14" fmla="*/ 656 w 662"/>
              <a:gd name="T15" fmla="*/ 262 h 701"/>
              <a:gd name="T16" fmla="*/ 657 w 662"/>
              <a:gd name="T17" fmla="*/ 262 h 701"/>
              <a:gd name="T18" fmla="*/ 658 w 662"/>
              <a:gd name="T19" fmla="*/ 263 h 701"/>
              <a:gd name="T20" fmla="*/ 658 w 662"/>
              <a:gd name="T21" fmla="*/ 264 h 701"/>
              <a:gd name="T22" fmla="*/ 658 w 662"/>
              <a:gd name="T23" fmla="*/ 265 h 701"/>
              <a:gd name="T24" fmla="*/ 658 w 662"/>
              <a:gd name="T25" fmla="*/ 265 h 701"/>
              <a:gd name="T26" fmla="*/ 659 w 662"/>
              <a:gd name="T27" fmla="*/ 265 h 701"/>
              <a:gd name="T28" fmla="*/ 659 w 662"/>
              <a:gd name="T29" fmla="*/ 266 h 701"/>
              <a:gd name="T30" fmla="*/ 660 w 662"/>
              <a:gd name="T31" fmla="*/ 268 h 701"/>
              <a:gd name="T32" fmla="*/ 660 w 662"/>
              <a:gd name="T33" fmla="*/ 268 h 701"/>
              <a:gd name="T34" fmla="*/ 660 w 662"/>
              <a:gd name="T35" fmla="*/ 269 h 701"/>
              <a:gd name="T36" fmla="*/ 661 w 662"/>
              <a:gd name="T37" fmla="*/ 269 h 701"/>
              <a:gd name="T38" fmla="*/ 661 w 662"/>
              <a:gd name="T39" fmla="*/ 270 h 701"/>
              <a:gd name="T40" fmla="*/ 661 w 662"/>
              <a:gd name="T41" fmla="*/ 270 h 701"/>
              <a:gd name="T42" fmla="*/ 661 w 662"/>
              <a:gd name="T43" fmla="*/ 271 h 701"/>
              <a:gd name="T44" fmla="*/ 661 w 662"/>
              <a:gd name="T45" fmla="*/ 271 h 701"/>
              <a:gd name="T46" fmla="*/ 662 w 662"/>
              <a:gd name="T47" fmla="*/ 272 h 701"/>
              <a:gd name="T48" fmla="*/ 662 w 662"/>
              <a:gd name="T49" fmla="*/ 273 h 701"/>
              <a:gd name="T50" fmla="*/ 662 w 662"/>
              <a:gd name="T51" fmla="*/ 273 h 701"/>
              <a:gd name="T52" fmla="*/ 662 w 662"/>
              <a:gd name="T53" fmla="*/ 274 h 701"/>
              <a:gd name="T54" fmla="*/ 662 w 662"/>
              <a:gd name="T55" fmla="*/ 275 h 701"/>
              <a:gd name="T56" fmla="*/ 662 w 662"/>
              <a:gd name="T57" fmla="*/ 276 h 701"/>
              <a:gd name="T58" fmla="*/ 662 w 662"/>
              <a:gd name="T59" fmla="*/ 276 h 701"/>
              <a:gd name="T60" fmla="*/ 662 w 662"/>
              <a:gd name="T61" fmla="*/ 277 h 701"/>
              <a:gd name="T62" fmla="*/ 662 w 662"/>
              <a:gd name="T63" fmla="*/ 277 h 701"/>
              <a:gd name="T64" fmla="*/ 662 w 662"/>
              <a:gd name="T65" fmla="*/ 278 h 701"/>
              <a:gd name="T66" fmla="*/ 662 w 662"/>
              <a:gd name="T67" fmla="*/ 674 h 701"/>
              <a:gd name="T68" fmla="*/ 634 w 662"/>
              <a:gd name="T69" fmla="*/ 701 h 701"/>
              <a:gd name="T70" fmla="*/ 0 w 662"/>
              <a:gd name="T71" fmla="*/ 674 h 701"/>
              <a:gd name="T72" fmla="*/ 0 w 662"/>
              <a:gd name="T73" fmla="*/ 278 h 701"/>
              <a:gd name="T74" fmla="*/ 57 w 662"/>
              <a:gd name="T75" fmla="*/ 219 h 701"/>
              <a:gd name="T76" fmla="*/ 59 w 662"/>
              <a:gd name="T77" fmla="*/ 109 h 701"/>
              <a:gd name="T78" fmla="*/ 76 w 662"/>
              <a:gd name="T79" fmla="*/ 93 h 701"/>
              <a:gd name="T80" fmla="*/ 218 w 662"/>
              <a:gd name="T81" fmla="*/ 88 h 701"/>
              <a:gd name="T82" fmla="*/ 348 w 662"/>
              <a:gd name="T83" fmla="*/ 9 h 701"/>
              <a:gd name="T84" fmla="*/ 450 w 662"/>
              <a:gd name="T85" fmla="*/ 93 h 701"/>
              <a:gd name="T86" fmla="*/ 603 w 662"/>
              <a:gd name="T87" fmla="*/ 109 h 701"/>
              <a:gd name="T88" fmla="*/ 603 w 662"/>
              <a:gd name="T89" fmla="*/ 218 h 701"/>
              <a:gd name="T90" fmla="*/ 650 w 662"/>
              <a:gd name="T91" fmla="*/ 256 h 701"/>
              <a:gd name="T92" fmla="*/ 91 w 662"/>
              <a:gd name="T93" fmla="*/ 278 h 701"/>
              <a:gd name="T94" fmla="*/ 91 w 662"/>
              <a:gd name="T95" fmla="*/ 278 h 701"/>
              <a:gd name="T96" fmla="*/ 329 w 662"/>
              <a:gd name="T97" fmla="*/ 504 h 701"/>
              <a:gd name="T98" fmla="*/ 571 w 662"/>
              <a:gd name="T99" fmla="*/ 310 h 701"/>
              <a:gd name="T100" fmla="*/ 571 w 662"/>
              <a:gd name="T101" fmla="*/ 278 h 701"/>
              <a:gd name="T102" fmla="*/ 91 w 662"/>
              <a:gd name="T103" fmla="*/ 125 h 701"/>
              <a:gd name="T104" fmla="*/ 54 w 662"/>
              <a:gd name="T105" fmla="*/ 321 h 701"/>
              <a:gd name="T106" fmla="*/ 54 w 662"/>
              <a:gd name="T107" fmla="*/ 647 h 701"/>
              <a:gd name="T108" fmla="*/ 608 w 662"/>
              <a:gd name="T109" fmla="*/ 321 h 701"/>
              <a:gd name="T110" fmla="*/ 339 w 662"/>
              <a:gd name="T111" fmla="*/ 536 h 701"/>
              <a:gd name="T112" fmla="*/ 312 w 662"/>
              <a:gd name="T113" fmla="*/ 532 h 701"/>
              <a:gd name="T114" fmla="*/ 297 w 662"/>
              <a:gd name="T115" fmla="*/ 93 h 701"/>
              <a:gd name="T116" fmla="*/ 366 w 662"/>
              <a:gd name="T117" fmla="*/ 93 h 701"/>
              <a:gd name="T118" fmla="*/ 297 w 662"/>
              <a:gd name="T119" fmla="*/ 93 h 7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62" h="701">
                <a:moveTo>
                  <a:pt x="650" y="256"/>
                </a:moveTo>
                <a:cubicBezTo>
                  <a:pt x="651" y="256"/>
                  <a:pt x="651" y="256"/>
                  <a:pt x="651" y="256"/>
                </a:cubicBezTo>
                <a:cubicBezTo>
                  <a:pt x="651" y="256"/>
                  <a:pt x="651" y="256"/>
                  <a:pt x="651" y="256"/>
                </a:cubicBezTo>
                <a:cubicBezTo>
                  <a:pt x="651" y="256"/>
                  <a:pt x="651" y="256"/>
                  <a:pt x="651" y="256"/>
                </a:cubicBezTo>
                <a:cubicBezTo>
                  <a:pt x="652" y="257"/>
                  <a:pt x="652" y="257"/>
                  <a:pt x="653" y="258"/>
                </a:cubicBezTo>
                <a:cubicBezTo>
                  <a:pt x="653" y="259"/>
                  <a:pt x="653" y="259"/>
                  <a:pt x="653" y="259"/>
                </a:cubicBezTo>
                <a:cubicBezTo>
                  <a:pt x="654" y="260"/>
                  <a:pt x="654" y="260"/>
                  <a:pt x="654" y="260"/>
                </a:cubicBezTo>
                <a:cubicBezTo>
                  <a:pt x="654" y="260"/>
                  <a:pt x="654" y="260"/>
                  <a:pt x="654" y="260"/>
                </a:cubicBezTo>
                <a:cubicBezTo>
                  <a:pt x="655" y="260"/>
                  <a:pt x="655" y="260"/>
                  <a:pt x="655" y="260"/>
                </a:cubicBezTo>
                <a:cubicBezTo>
                  <a:pt x="655" y="260"/>
                  <a:pt x="655" y="260"/>
                  <a:pt x="655" y="260"/>
                </a:cubicBezTo>
                <a:cubicBezTo>
                  <a:pt x="655" y="261"/>
                  <a:pt x="655" y="261"/>
                  <a:pt x="655" y="261"/>
                </a:cubicBezTo>
                <a:cubicBezTo>
                  <a:pt x="655" y="261"/>
                  <a:pt x="655" y="261"/>
                  <a:pt x="655" y="261"/>
                </a:cubicBezTo>
                <a:cubicBezTo>
                  <a:pt x="656" y="261"/>
                  <a:pt x="656" y="261"/>
                  <a:pt x="656" y="261"/>
                </a:cubicBezTo>
                <a:cubicBezTo>
                  <a:pt x="656" y="261"/>
                  <a:pt x="656" y="261"/>
                  <a:pt x="656" y="261"/>
                </a:cubicBezTo>
                <a:cubicBezTo>
                  <a:pt x="656" y="261"/>
                  <a:pt x="656" y="261"/>
                  <a:pt x="656" y="261"/>
                </a:cubicBezTo>
                <a:cubicBezTo>
                  <a:pt x="656" y="262"/>
                  <a:pt x="656" y="262"/>
                  <a:pt x="656" y="262"/>
                </a:cubicBezTo>
                <a:cubicBezTo>
                  <a:pt x="657" y="262"/>
                  <a:pt x="657" y="262"/>
                  <a:pt x="657" y="262"/>
                </a:cubicBezTo>
                <a:cubicBezTo>
                  <a:pt x="657" y="262"/>
                  <a:pt x="657" y="262"/>
                  <a:pt x="657" y="262"/>
                </a:cubicBezTo>
                <a:cubicBezTo>
                  <a:pt x="657" y="263"/>
                  <a:pt x="657" y="263"/>
                  <a:pt x="657" y="263"/>
                </a:cubicBezTo>
                <a:cubicBezTo>
                  <a:pt x="658" y="263"/>
                  <a:pt x="658" y="263"/>
                  <a:pt x="658" y="263"/>
                </a:cubicBezTo>
                <a:cubicBezTo>
                  <a:pt x="658" y="264"/>
                  <a:pt x="658" y="264"/>
                  <a:pt x="658" y="264"/>
                </a:cubicBezTo>
                <a:cubicBezTo>
                  <a:pt x="658" y="264"/>
                  <a:pt x="658" y="264"/>
                  <a:pt x="658" y="264"/>
                </a:cubicBezTo>
                <a:cubicBezTo>
                  <a:pt x="658" y="264"/>
                  <a:pt x="658" y="264"/>
                  <a:pt x="658" y="264"/>
                </a:cubicBezTo>
                <a:cubicBezTo>
                  <a:pt x="658" y="265"/>
                  <a:pt x="658" y="265"/>
                  <a:pt x="658" y="265"/>
                </a:cubicBezTo>
                <a:cubicBezTo>
                  <a:pt x="658" y="265"/>
                  <a:pt x="658" y="265"/>
                  <a:pt x="658" y="265"/>
                </a:cubicBezTo>
                <a:cubicBezTo>
                  <a:pt x="658" y="265"/>
                  <a:pt x="658" y="265"/>
                  <a:pt x="658" y="265"/>
                </a:cubicBezTo>
                <a:cubicBezTo>
                  <a:pt x="659" y="265"/>
                  <a:pt x="659" y="265"/>
                  <a:pt x="659" y="265"/>
                </a:cubicBezTo>
                <a:cubicBezTo>
                  <a:pt x="659" y="265"/>
                  <a:pt x="659" y="265"/>
                  <a:pt x="659" y="265"/>
                </a:cubicBezTo>
                <a:cubicBezTo>
                  <a:pt x="659" y="266"/>
                  <a:pt x="659" y="266"/>
                  <a:pt x="659" y="266"/>
                </a:cubicBezTo>
                <a:cubicBezTo>
                  <a:pt x="659" y="266"/>
                  <a:pt x="659" y="266"/>
                  <a:pt x="659" y="266"/>
                </a:cubicBezTo>
                <a:cubicBezTo>
                  <a:pt x="660" y="268"/>
                  <a:pt x="660" y="268"/>
                  <a:pt x="660" y="268"/>
                </a:cubicBezTo>
                <a:cubicBezTo>
                  <a:pt x="660" y="268"/>
                  <a:pt x="660" y="268"/>
                  <a:pt x="660" y="268"/>
                </a:cubicBezTo>
                <a:cubicBezTo>
                  <a:pt x="660" y="268"/>
                  <a:pt x="660" y="268"/>
                  <a:pt x="660" y="268"/>
                </a:cubicBezTo>
                <a:cubicBezTo>
                  <a:pt x="660" y="268"/>
                  <a:pt x="660" y="268"/>
                  <a:pt x="660" y="268"/>
                </a:cubicBezTo>
                <a:cubicBezTo>
                  <a:pt x="660" y="269"/>
                  <a:pt x="660" y="269"/>
                  <a:pt x="660" y="269"/>
                </a:cubicBezTo>
                <a:cubicBezTo>
                  <a:pt x="660" y="269"/>
                  <a:pt x="660" y="269"/>
                  <a:pt x="660" y="269"/>
                </a:cubicBezTo>
                <a:cubicBezTo>
                  <a:pt x="660" y="269"/>
                  <a:pt x="660" y="269"/>
                  <a:pt x="660" y="269"/>
                </a:cubicBezTo>
                <a:cubicBezTo>
                  <a:pt x="661" y="269"/>
                  <a:pt x="661" y="269"/>
                  <a:pt x="661" y="269"/>
                </a:cubicBezTo>
                <a:cubicBezTo>
                  <a:pt x="661" y="269"/>
                  <a:pt x="661" y="269"/>
                  <a:pt x="661" y="269"/>
                </a:cubicBezTo>
                <a:cubicBezTo>
                  <a:pt x="661" y="270"/>
                  <a:pt x="661" y="270"/>
                  <a:pt x="661" y="270"/>
                </a:cubicBezTo>
                <a:cubicBezTo>
                  <a:pt x="661" y="270"/>
                  <a:pt x="661" y="270"/>
                  <a:pt x="661" y="270"/>
                </a:cubicBezTo>
                <a:cubicBezTo>
                  <a:pt x="661" y="270"/>
                  <a:pt x="661" y="270"/>
                  <a:pt x="661" y="270"/>
                </a:cubicBezTo>
                <a:cubicBezTo>
                  <a:pt x="661" y="270"/>
                  <a:pt x="661" y="270"/>
                  <a:pt x="661" y="270"/>
                </a:cubicBezTo>
                <a:cubicBezTo>
                  <a:pt x="661" y="271"/>
                  <a:pt x="661" y="271"/>
                  <a:pt x="661" y="271"/>
                </a:cubicBezTo>
                <a:cubicBezTo>
                  <a:pt x="661" y="271"/>
                  <a:pt x="661" y="271"/>
                  <a:pt x="661" y="271"/>
                </a:cubicBezTo>
                <a:cubicBezTo>
                  <a:pt x="661" y="271"/>
                  <a:pt x="661" y="271"/>
                  <a:pt x="661" y="271"/>
                </a:cubicBezTo>
                <a:cubicBezTo>
                  <a:pt x="662" y="272"/>
                  <a:pt x="662" y="272"/>
                  <a:pt x="662" y="272"/>
                </a:cubicBezTo>
                <a:cubicBezTo>
                  <a:pt x="662" y="272"/>
                  <a:pt x="662" y="272"/>
                  <a:pt x="662" y="272"/>
                </a:cubicBezTo>
                <a:cubicBezTo>
                  <a:pt x="662" y="273"/>
                  <a:pt x="662" y="273"/>
                  <a:pt x="662" y="273"/>
                </a:cubicBezTo>
                <a:cubicBezTo>
                  <a:pt x="662" y="273"/>
                  <a:pt x="662" y="273"/>
                  <a:pt x="662" y="273"/>
                </a:cubicBezTo>
                <a:cubicBezTo>
                  <a:pt x="662" y="273"/>
                  <a:pt x="662" y="273"/>
                  <a:pt x="662" y="273"/>
                </a:cubicBezTo>
                <a:cubicBezTo>
                  <a:pt x="662" y="273"/>
                  <a:pt x="662" y="273"/>
                  <a:pt x="662" y="273"/>
                </a:cubicBezTo>
                <a:cubicBezTo>
                  <a:pt x="662" y="274"/>
                  <a:pt x="662" y="274"/>
                  <a:pt x="662" y="274"/>
                </a:cubicBezTo>
                <a:cubicBezTo>
                  <a:pt x="662" y="274"/>
                  <a:pt x="662" y="274"/>
                  <a:pt x="662" y="274"/>
                </a:cubicBezTo>
                <a:cubicBezTo>
                  <a:pt x="662" y="274"/>
                  <a:pt x="662" y="274"/>
                  <a:pt x="662" y="274"/>
                </a:cubicBezTo>
                <a:cubicBezTo>
                  <a:pt x="662" y="275"/>
                  <a:pt x="662" y="275"/>
                  <a:pt x="662" y="275"/>
                </a:cubicBezTo>
                <a:cubicBezTo>
                  <a:pt x="662" y="275"/>
                  <a:pt x="662" y="275"/>
                  <a:pt x="662" y="275"/>
                </a:cubicBezTo>
                <a:cubicBezTo>
                  <a:pt x="662" y="276"/>
                  <a:pt x="662" y="276"/>
                  <a:pt x="662" y="276"/>
                </a:cubicBezTo>
                <a:cubicBezTo>
                  <a:pt x="662" y="276"/>
                  <a:pt x="662" y="276"/>
                  <a:pt x="662" y="276"/>
                </a:cubicBezTo>
                <a:cubicBezTo>
                  <a:pt x="662" y="276"/>
                  <a:pt x="662" y="276"/>
                  <a:pt x="662" y="276"/>
                </a:cubicBezTo>
                <a:cubicBezTo>
                  <a:pt x="662" y="277"/>
                  <a:pt x="662" y="277"/>
                  <a:pt x="662" y="277"/>
                </a:cubicBezTo>
                <a:cubicBezTo>
                  <a:pt x="662" y="277"/>
                  <a:pt x="662" y="277"/>
                  <a:pt x="662" y="277"/>
                </a:cubicBezTo>
                <a:cubicBezTo>
                  <a:pt x="662" y="277"/>
                  <a:pt x="662" y="277"/>
                  <a:pt x="662" y="277"/>
                </a:cubicBezTo>
                <a:cubicBezTo>
                  <a:pt x="662" y="277"/>
                  <a:pt x="662" y="277"/>
                  <a:pt x="662" y="277"/>
                </a:cubicBezTo>
                <a:cubicBezTo>
                  <a:pt x="662" y="278"/>
                  <a:pt x="662" y="278"/>
                  <a:pt x="662" y="278"/>
                </a:cubicBezTo>
                <a:cubicBezTo>
                  <a:pt x="662" y="278"/>
                  <a:pt x="662" y="278"/>
                  <a:pt x="662" y="278"/>
                </a:cubicBezTo>
                <a:cubicBezTo>
                  <a:pt x="662" y="279"/>
                  <a:pt x="662" y="279"/>
                  <a:pt x="662" y="279"/>
                </a:cubicBezTo>
                <a:cubicBezTo>
                  <a:pt x="662" y="674"/>
                  <a:pt x="662" y="674"/>
                  <a:pt x="662" y="674"/>
                </a:cubicBezTo>
                <a:cubicBezTo>
                  <a:pt x="662" y="689"/>
                  <a:pt x="650" y="701"/>
                  <a:pt x="635" y="701"/>
                </a:cubicBezTo>
                <a:cubicBezTo>
                  <a:pt x="634" y="701"/>
                  <a:pt x="634" y="701"/>
                  <a:pt x="634" y="701"/>
                </a:cubicBezTo>
                <a:cubicBezTo>
                  <a:pt x="27" y="701"/>
                  <a:pt x="27" y="701"/>
                  <a:pt x="27" y="701"/>
                </a:cubicBezTo>
                <a:cubicBezTo>
                  <a:pt x="13" y="701"/>
                  <a:pt x="0" y="689"/>
                  <a:pt x="0" y="674"/>
                </a:cubicBezTo>
                <a:cubicBezTo>
                  <a:pt x="0" y="673"/>
                  <a:pt x="0" y="673"/>
                  <a:pt x="0" y="673"/>
                </a:cubicBezTo>
                <a:cubicBezTo>
                  <a:pt x="0" y="278"/>
                  <a:pt x="0" y="278"/>
                  <a:pt x="0" y="278"/>
                </a:cubicBezTo>
                <a:cubicBezTo>
                  <a:pt x="0" y="269"/>
                  <a:pt x="5" y="261"/>
                  <a:pt x="12" y="256"/>
                </a:cubicBezTo>
                <a:cubicBezTo>
                  <a:pt x="57" y="219"/>
                  <a:pt x="57" y="219"/>
                  <a:pt x="57" y="219"/>
                </a:cubicBezTo>
                <a:cubicBezTo>
                  <a:pt x="58" y="219"/>
                  <a:pt x="59" y="218"/>
                  <a:pt x="59" y="217"/>
                </a:cubicBezTo>
                <a:cubicBezTo>
                  <a:pt x="59" y="109"/>
                  <a:pt x="59" y="109"/>
                  <a:pt x="59" y="109"/>
                </a:cubicBezTo>
                <a:cubicBezTo>
                  <a:pt x="59" y="100"/>
                  <a:pt x="67" y="93"/>
                  <a:pt x="76" y="93"/>
                </a:cubicBezTo>
                <a:cubicBezTo>
                  <a:pt x="76" y="93"/>
                  <a:pt x="76" y="93"/>
                  <a:pt x="76" y="93"/>
                </a:cubicBezTo>
                <a:cubicBezTo>
                  <a:pt x="213" y="93"/>
                  <a:pt x="213" y="93"/>
                  <a:pt x="213" y="93"/>
                </a:cubicBezTo>
                <a:cubicBezTo>
                  <a:pt x="214" y="91"/>
                  <a:pt x="216" y="90"/>
                  <a:pt x="218" y="88"/>
                </a:cubicBezTo>
                <a:cubicBezTo>
                  <a:pt x="314" y="9"/>
                  <a:pt x="314" y="9"/>
                  <a:pt x="314" y="9"/>
                </a:cubicBezTo>
                <a:cubicBezTo>
                  <a:pt x="324" y="1"/>
                  <a:pt x="338" y="0"/>
                  <a:pt x="348" y="9"/>
                </a:cubicBezTo>
                <a:cubicBezTo>
                  <a:pt x="445" y="88"/>
                  <a:pt x="445" y="88"/>
                  <a:pt x="445" y="88"/>
                </a:cubicBezTo>
                <a:cubicBezTo>
                  <a:pt x="447" y="90"/>
                  <a:pt x="448" y="91"/>
                  <a:pt x="450" y="93"/>
                </a:cubicBezTo>
                <a:cubicBezTo>
                  <a:pt x="587" y="93"/>
                  <a:pt x="587" y="93"/>
                  <a:pt x="587" y="93"/>
                </a:cubicBezTo>
                <a:cubicBezTo>
                  <a:pt x="596" y="93"/>
                  <a:pt x="603" y="100"/>
                  <a:pt x="603" y="109"/>
                </a:cubicBezTo>
                <a:cubicBezTo>
                  <a:pt x="603" y="109"/>
                  <a:pt x="603" y="109"/>
                  <a:pt x="603" y="109"/>
                </a:cubicBezTo>
                <a:cubicBezTo>
                  <a:pt x="603" y="218"/>
                  <a:pt x="603" y="218"/>
                  <a:pt x="603" y="218"/>
                </a:cubicBezTo>
                <a:cubicBezTo>
                  <a:pt x="604" y="218"/>
                  <a:pt x="604" y="218"/>
                  <a:pt x="604" y="218"/>
                </a:cubicBezTo>
                <a:cubicBezTo>
                  <a:pt x="650" y="256"/>
                  <a:pt x="650" y="256"/>
                  <a:pt x="650" y="256"/>
                </a:cubicBezTo>
                <a:close/>
                <a:moveTo>
                  <a:pt x="91" y="278"/>
                </a:moveTo>
                <a:cubicBezTo>
                  <a:pt x="91" y="278"/>
                  <a:pt x="91" y="278"/>
                  <a:pt x="91" y="278"/>
                </a:cubicBezTo>
                <a:cubicBezTo>
                  <a:pt x="91" y="278"/>
                  <a:pt x="91" y="278"/>
                  <a:pt x="91" y="278"/>
                </a:cubicBezTo>
                <a:cubicBezTo>
                  <a:pt x="91" y="278"/>
                  <a:pt x="91" y="278"/>
                  <a:pt x="91" y="278"/>
                </a:cubicBezTo>
                <a:cubicBezTo>
                  <a:pt x="91" y="310"/>
                  <a:pt x="91" y="310"/>
                  <a:pt x="91" y="310"/>
                </a:cubicBezTo>
                <a:cubicBezTo>
                  <a:pt x="329" y="504"/>
                  <a:pt x="329" y="504"/>
                  <a:pt x="329" y="504"/>
                </a:cubicBezTo>
                <a:cubicBezTo>
                  <a:pt x="333" y="504"/>
                  <a:pt x="333" y="504"/>
                  <a:pt x="333" y="504"/>
                </a:cubicBezTo>
                <a:cubicBezTo>
                  <a:pt x="571" y="310"/>
                  <a:pt x="571" y="310"/>
                  <a:pt x="571" y="310"/>
                </a:cubicBezTo>
                <a:cubicBezTo>
                  <a:pt x="571" y="278"/>
                  <a:pt x="571" y="278"/>
                  <a:pt x="571" y="278"/>
                </a:cubicBezTo>
                <a:cubicBezTo>
                  <a:pt x="571" y="278"/>
                  <a:pt x="571" y="278"/>
                  <a:pt x="571" y="278"/>
                </a:cubicBezTo>
                <a:cubicBezTo>
                  <a:pt x="571" y="125"/>
                  <a:pt x="571" y="125"/>
                  <a:pt x="571" y="125"/>
                </a:cubicBezTo>
                <a:cubicBezTo>
                  <a:pt x="91" y="125"/>
                  <a:pt x="91" y="125"/>
                  <a:pt x="91" y="125"/>
                </a:cubicBezTo>
                <a:cubicBezTo>
                  <a:pt x="91" y="278"/>
                  <a:pt x="91" y="278"/>
                  <a:pt x="91" y="278"/>
                </a:cubicBezTo>
                <a:close/>
                <a:moveTo>
                  <a:pt x="54" y="321"/>
                </a:moveTo>
                <a:cubicBezTo>
                  <a:pt x="54" y="321"/>
                  <a:pt x="54" y="321"/>
                  <a:pt x="54" y="321"/>
                </a:cubicBezTo>
                <a:cubicBezTo>
                  <a:pt x="54" y="647"/>
                  <a:pt x="54" y="647"/>
                  <a:pt x="54" y="647"/>
                </a:cubicBezTo>
                <a:cubicBezTo>
                  <a:pt x="608" y="647"/>
                  <a:pt x="608" y="647"/>
                  <a:pt x="608" y="647"/>
                </a:cubicBezTo>
                <a:cubicBezTo>
                  <a:pt x="608" y="321"/>
                  <a:pt x="608" y="321"/>
                  <a:pt x="608" y="321"/>
                </a:cubicBezTo>
                <a:cubicBezTo>
                  <a:pt x="522" y="391"/>
                  <a:pt x="436" y="462"/>
                  <a:pt x="349" y="533"/>
                </a:cubicBezTo>
                <a:cubicBezTo>
                  <a:pt x="347" y="535"/>
                  <a:pt x="343" y="536"/>
                  <a:pt x="339" y="536"/>
                </a:cubicBezTo>
                <a:cubicBezTo>
                  <a:pt x="323" y="536"/>
                  <a:pt x="323" y="536"/>
                  <a:pt x="323" y="536"/>
                </a:cubicBezTo>
                <a:cubicBezTo>
                  <a:pt x="319" y="536"/>
                  <a:pt x="315" y="535"/>
                  <a:pt x="312" y="532"/>
                </a:cubicBezTo>
                <a:cubicBezTo>
                  <a:pt x="226" y="462"/>
                  <a:pt x="140" y="391"/>
                  <a:pt x="54" y="321"/>
                </a:cubicBezTo>
                <a:close/>
                <a:moveTo>
                  <a:pt x="297" y="93"/>
                </a:moveTo>
                <a:cubicBezTo>
                  <a:pt x="297" y="93"/>
                  <a:pt x="297" y="93"/>
                  <a:pt x="297" y="93"/>
                </a:cubicBezTo>
                <a:cubicBezTo>
                  <a:pt x="366" y="93"/>
                  <a:pt x="366" y="93"/>
                  <a:pt x="366" y="93"/>
                </a:cubicBezTo>
                <a:cubicBezTo>
                  <a:pt x="331" y="64"/>
                  <a:pt x="331" y="64"/>
                  <a:pt x="331" y="64"/>
                </a:cubicBezTo>
                <a:cubicBezTo>
                  <a:pt x="297" y="93"/>
                  <a:pt x="297" y="93"/>
                  <a:pt x="297" y="93"/>
                </a:cubicBezTo>
                <a:close/>
              </a:path>
            </a:pathLst>
          </a:custGeom>
          <a:solidFill>
            <a:schemeClr val="bg1">
              <a:lumMod val="50000"/>
            </a:schemeClr>
          </a:solidFill>
          <a:ln>
            <a:noFill/>
          </a:ln>
        </p:spPr>
        <p:txBody>
          <a:bodyPr vert="horz" wrap="square" lIns="91440" tIns="45720" rIns="91440" bIns="45720" numCol="1" anchor="t" anchorCtr="0" compatLnSpc="1"/>
          <a:p>
            <a:endParaRPr lang="zh-CN" altLang="en-US"/>
          </a:p>
        </p:txBody>
      </p:sp>
      <p:sp>
        <p:nvSpPr>
          <p:cNvPr id="117" name="原创设计师QQ598969553             _20"/>
          <p:cNvSpPr>
            <a:spLocks noEditPoints="1"/>
          </p:cNvSpPr>
          <p:nvPr/>
        </p:nvSpPr>
        <p:spPr bwMode="auto">
          <a:xfrm>
            <a:off x="9575229" y="2937270"/>
            <a:ext cx="210778" cy="223197"/>
          </a:xfrm>
          <a:custGeom>
            <a:avLst/>
            <a:gdLst>
              <a:gd name="T0" fmla="*/ 651 w 662"/>
              <a:gd name="T1" fmla="*/ 256 h 701"/>
              <a:gd name="T2" fmla="*/ 651 w 662"/>
              <a:gd name="T3" fmla="*/ 256 h 701"/>
              <a:gd name="T4" fmla="*/ 653 w 662"/>
              <a:gd name="T5" fmla="*/ 259 h 701"/>
              <a:gd name="T6" fmla="*/ 654 w 662"/>
              <a:gd name="T7" fmla="*/ 260 h 701"/>
              <a:gd name="T8" fmla="*/ 655 w 662"/>
              <a:gd name="T9" fmla="*/ 260 h 701"/>
              <a:gd name="T10" fmla="*/ 655 w 662"/>
              <a:gd name="T11" fmla="*/ 261 h 701"/>
              <a:gd name="T12" fmla="*/ 656 w 662"/>
              <a:gd name="T13" fmla="*/ 261 h 701"/>
              <a:gd name="T14" fmla="*/ 656 w 662"/>
              <a:gd name="T15" fmla="*/ 262 h 701"/>
              <a:gd name="T16" fmla="*/ 657 w 662"/>
              <a:gd name="T17" fmla="*/ 262 h 701"/>
              <a:gd name="T18" fmla="*/ 658 w 662"/>
              <a:gd name="T19" fmla="*/ 263 h 701"/>
              <a:gd name="T20" fmla="*/ 658 w 662"/>
              <a:gd name="T21" fmla="*/ 264 h 701"/>
              <a:gd name="T22" fmla="*/ 658 w 662"/>
              <a:gd name="T23" fmla="*/ 265 h 701"/>
              <a:gd name="T24" fmla="*/ 658 w 662"/>
              <a:gd name="T25" fmla="*/ 265 h 701"/>
              <a:gd name="T26" fmla="*/ 659 w 662"/>
              <a:gd name="T27" fmla="*/ 265 h 701"/>
              <a:gd name="T28" fmla="*/ 659 w 662"/>
              <a:gd name="T29" fmla="*/ 266 h 701"/>
              <a:gd name="T30" fmla="*/ 660 w 662"/>
              <a:gd name="T31" fmla="*/ 268 h 701"/>
              <a:gd name="T32" fmla="*/ 660 w 662"/>
              <a:gd name="T33" fmla="*/ 268 h 701"/>
              <a:gd name="T34" fmla="*/ 660 w 662"/>
              <a:gd name="T35" fmla="*/ 269 h 701"/>
              <a:gd name="T36" fmla="*/ 661 w 662"/>
              <a:gd name="T37" fmla="*/ 269 h 701"/>
              <a:gd name="T38" fmla="*/ 661 w 662"/>
              <a:gd name="T39" fmla="*/ 270 h 701"/>
              <a:gd name="T40" fmla="*/ 661 w 662"/>
              <a:gd name="T41" fmla="*/ 270 h 701"/>
              <a:gd name="T42" fmla="*/ 661 w 662"/>
              <a:gd name="T43" fmla="*/ 271 h 701"/>
              <a:gd name="T44" fmla="*/ 661 w 662"/>
              <a:gd name="T45" fmla="*/ 271 h 701"/>
              <a:gd name="T46" fmla="*/ 662 w 662"/>
              <a:gd name="T47" fmla="*/ 272 h 701"/>
              <a:gd name="T48" fmla="*/ 662 w 662"/>
              <a:gd name="T49" fmla="*/ 273 h 701"/>
              <a:gd name="T50" fmla="*/ 662 w 662"/>
              <a:gd name="T51" fmla="*/ 273 h 701"/>
              <a:gd name="T52" fmla="*/ 662 w 662"/>
              <a:gd name="T53" fmla="*/ 274 h 701"/>
              <a:gd name="T54" fmla="*/ 662 w 662"/>
              <a:gd name="T55" fmla="*/ 275 h 701"/>
              <a:gd name="T56" fmla="*/ 662 w 662"/>
              <a:gd name="T57" fmla="*/ 276 h 701"/>
              <a:gd name="T58" fmla="*/ 662 w 662"/>
              <a:gd name="T59" fmla="*/ 276 h 701"/>
              <a:gd name="T60" fmla="*/ 662 w 662"/>
              <a:gd name="T61" fmla="*/ 277 h 701"/>
              <a:gd name="T62" fmla="*/ 662 w 662"/>
              <a:gd name="T63" fmla="*/ 277 h 701"/>
              <a:gd name="T64" fmla="*/ 662 w 662"/>
              <a:gd name="T65" fmla="*/ 278 h 701"/>
              <a:gd name="T66" fmla="*/ 662 w 662"/>
              <a:gd name="T67" fmla="*/ 674 h 701"/>
              <a:gd name="T68" fmla="*/ 634 w 662"/>
              <a:gd name="T69" fmla="*/ 701 h 701"/>
              <a:gd name="T70" fmla="*/ 0 w 662"/>
              <a:gd name="T71" fmla="*/ 674 h 701"/>
              <a:gd name="T72" fmla="*/ 0 w 662"/>
              <a:gd name="T73" fmla="*/ 278 h 701"/>
              <a:gd name="T74" fmla="*/ 57 w 662"/>
              <a:gd name="T75" fmla="*/ 219 h 701"/>
              <a:gd name="T76" fmla="*/ 59 w 662"/>
              <a:gd name="T77" fmla="*/ 109 h 701"/>
              <a:gd name="T78" fmla="*/ 76 w 662"/>
              <a:gd name="T79" fmla="*/ 93 h 701"/>
              <a:gd name="T80" fmla="*/ 218 w 662"/>
              <a:gd name="T81" fmla="*/ 88 h 701"/>
              <a:gd name="T82" fmla="*/ 348 w 662"/>
              <a:gd name="T83" fmla="*/ 9 h 701"/>
              <a:gd name="T84" fmla="*/ 450 w 662"/>
              <a:gd name="T85" fmla="*/ 93 h 701"/>
              <a:gd name="T86" fmla="*/ 603 w 662"/>
              <a:gd name="T87" fmla="*/ 109 h 701"/>
              <a:gd name="T88" fmla="*/ 603 w 662"/>
              <a:gd name="T89" fmla="*/ 218 h 701"/>
              <a:gd name="T90" fmla="*/ 650 w 662"/>
              <a:gd name="T91" fmla="*/ 256 h 701"/>
              <a:gd name="T92" fmla="*/ 91 w 662"/>
              <a:gd name="T93" fmla="*/ 278 h 701"/>
              <a:gd name="T94" fmla="*/ 91 w 662"/>
              <a:gd name="T95" fmla="*/ 278 h 701"/>
              <a:gd name="T96" fmla="*/ 329 w 662"/>
              <a:gd name="T97" fmla="*/ 504 h 701"/>
              <a:gd name="T98" fmla="*/ 571 w 662"/>
              <a:gd name="T99" fmla="*/ 310 h 701"/>
              <a:gd name="T100" fmla="*/ 571 w 662"/>
              <a:gd name="T101" fmla="*/ 278 h 701"/>
              <a:gd name="T102" fmla="*/ 91 w 662"/>
              <a:gd name="T103" fmla="*/ 125 h 701"/>
              <a:gd name="T104" fmla="*/ 54 w 662"/>
              <a:gd name="T105" fmla="*/ 321 h 701"/>
              <a:gd name="T106" fmla="*/ 54 w 662"/>
              <a:gd name="T107" fmla="*/ 647 h 701"/>
              <a:gd name="T108" fmla="*/ 608 w 662"/>
              <a:gd name="T109" fmla="*/ 321 h 701"/>
              <a:gd name="T110" fmla="*/ 339 w 662"/>
              <a:gd name="T111" fmla="*/ 536 h 701"/>
              <a:gd name="T112" fmla="*/ 312 w 662"/>
              <a:gd name="T113" fmla="*/ 532 h 701"/>
              <a:gd name="T114" fmla="*/ 297 w 662"/>
              <a:gd name="T115" fmla="*/ 93 h 701"/>
              <a:gd name="T116" fmla="*/ 366 w 662"/>
              <a:gd name="T117" fmla="*/ 93 h 701"/>
              <a:gd name="T118" fmla="*/ 297 w 662"/>
              <a:gd name="T119" fmla="*/ 93 h 7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62" h="701">
                <a:moveTo>
                  <a:pt x="650" y="256"/>
                </a:moveTo>
                <a:cubicBezTo>
                  <a:pt x="651" y="256"/>
                  <a:pt x="651" y="256"/>
                  <a:pt x="651" y="256"/>
                </a:cubicBezTo>
                <a:cubicBezTo>
                  <a:pt x="651" y="256"/>
                  <a:pt x="651" y="256"/>
                  <a:pt x="651" y="256"/>
                </a:cubicBezTo>
                <a:cubicBezTo>
                  <a:pt x="651" y="256"/>
                  <a:pt x="651" y="256"/>
                  <a:pt x="651" y="256"/>
                </a:cubicBezTo>
                <a:cubicBezTo>
                  <a:pt x="652" y="257"/>
                  <a:pt x="652" y="257"/>
                  <a:pt x="653" y="258"/>
                </a:cubicBezTo>
                <a:cubicBezTo>
                  <a:pt x="653" y="259"/>
                  <a:pt x="653" y="259"/>
                  <a:pt x="653" y="259"/>
                </a:cubicBezTo>
                <a:cubicBezTo>
                  <a:pt x="654" y="260"/>
                  <a:pt x="654" y="260"/>
                  <a:pt x="654" y="260"/>
                </a:cubicBezTo>
                <a:cubicBezTo>
                  <a:pt x="654" y="260"/>
                  <a:pt x="654" y="260"/>
                  <a:pt x="654" y="260"/>
                </a:cubicBezTo>
                <a:cubicBezTo>
                  <a:pt x="655" y="260"/>
                  <a:pt x="655" y="260"/>
                  <a:pt x="655" y="260"/>
                </a:cubicBezTo>
                <a:cubicBezTo>
                  <a:pt x="655" y="260"/>
                  <a:pt x="655" y="260"/>
                  <a:pt x="655" y="260"/>
                </a:cubicBezTo>
                <a:cubicBezTo>
                  <a:pt x="655" y="261"/>
                  <a:pt x="655" y="261"/>
                  <a:pt x="655" y="261"/>
                </a:cubicBezTo>
                <a:cubicBezTo>
                  <a:pt x="655" y="261"/>
                  <a:pt x="655" y="261"/>
                  <a:pt x="655" y="261"/>
                </a:cubicBezTo>
                <a:cubicBezTo>
                  <a:pt x="656" y="261"/>
                  <a:pt x="656" y="261"/>
                  <a:pt x="656" y="261"/>
                </a:cubicBezTo>
                <a:cubicBezTo>
                  <a:pt x="656" y="261"/>
                  <a:pt x="656" y="261"/>
                  <a:pt x="656" y="261"/>
                </a:cubicBezTo>
                <a:cubicBezTo>
                  <a:pt x="656" y="261"/>
                  <a:pt x="656" y="261"/>
                  <a:pt x="656" y="261"/>
                </a:cubicBezTo>
                <a:cubicBezTo>
                  <a:pt x="656" y="262"/>
                  <a:pt x="656" y="262"/>
                  <a:pt x="656" y="262"/>
                </a:cubicBezTo>
                <a:cubicBezTo>
                  <a:pt x="657" y="262"/>
                  <a:pt x="657" y="262"/>
                  <a:pt x="657" y="262"/>
                </a:cubicBezTo>
                <a:cubicBezTo>
                  <a:pt x="657" y="262"/>
                  <a:pt x="657" y="262"/>
                  <a:pt x="657" y="262"/>
                </a:cubicBezTo>
                <a:cubicBezTo>
                  <a:pt x="657" y="263"/>
                  <a:pt x="657" y="263"/>
                  <a:pt x="657" y="263"/>
                </a:cubicBezTo>
                <a:cubicBezTo>
                  <a:pt x="658" y="263"/>
                  <a:pt x="658" y="263"/>
                  <a:pt x="658" y="263"/>
                </a:cubicBezTo>
                <a:cubicBezTo>
                  <a:pt x="658" y="264"/>
                  <a:pt x="658" y="264"/>
                  <a:pt x="658" y="264"/>
                </a:cubicBezTo>
                <a:cubicBezTo>
                  <a:pt x="658" y="264"/>
                  <a:pt x="658" y="264"/>
                  <a:pt x="658" y="264"/>
                </a:cubicBezTo>
                <a:cubicBezTo>
                  <a:pt x="658" y="264"/>
                  <a:pt x="658" y="264"/>
                  <a:pt x="658" y="264"/>
                </a:cubicBezTo>
                <a:cubicBezTo>
                  <a:pt x="658" y="265"/>
                  <a:pt x="658" y="265"/>
                  <a:pt x="658" y="265"/>
                </a:cubicBezTo>
                <a:cubicBezTo>
                  <a:pt x="658" y="265"/>
                  <a:pt x="658" y="265"/>
                  <a:pt x="658" y="265"/>
                </a:cubicBezTo>
                <a:cubicBezTo>
                  <a:pt x="658" y="265"/>
                  <a:pt x="658" y="265"/>
                  <a:pt x="658" y="265"/>
                </a:cubicBezTo>
                <a:cubicBezTo>
                  <a:pt x="659" y="265"/>
                  <a:pt x="659" y="265"/>
                  <a:pt x="659" y="265"/>
                </a:cubicBezTo>
                <a:cubicBezTo>
                  <a:pt x="659" y="265"/>
                  <a:pt x="659" y="265"/>
                  <a:pt x="659" y="265"/>
                </a:cubicBezTo>
                <a:cubicBezTo>
                  <a:pt x="659" y="266"/>
                  <a:pt x="659" y="266"/>
                  <a:pt x="659" y="266"/>
                </a:cubicBezTo>
                <a:cubicBezTo>
                  <a:pt x="659" y="266"/>
                  <a:pt x="659" y="266"/>
                  <a:pt x="659" y="266"/>
                </a:cubicBezTo>
                <a:cubicBezTo>
                  <a:pt x="660" y="268"/>
                  <a:pt x="660" y="268"/>
                  <a:pt x="660" y="268"/>
                </a:cubicBezTo>
                <a:cubicBezTo>
                  <a:pt x="660" y="268"/>
                  <a:pt x="660" y="268"/>
                  <a:pt x="660" y="268"/>
                </a:cubicBezTo>
                <a:cubicBezTo>
                  <a:pt x="660" y="268"/>
                  <a:pt x="660" y="268"/>
                  <a:pt x="660" y="268"/>
                </a:cubicBezTo>
                <a:cubicBezTo>
                  <a:pt x="660" y="268"/>
                  <a:pt x="660" y="268"/>
                  <a:pt x="660" y="268"/>
                </a:cubicBezTo>
                <a:cubicBezTo>
                  <a:pt x="660" y="269"/>
                  <a:pt x="660" y="269"/>
                  <a:pt x="660" y="269"/>
                </a:cubicBezTo>
                <a:cubicBezTo>
                  <a:pt x="660" y="269"/>
                  <a:pt x="660" y="269"/>
                  <a:pt x="660" y="269"/>
                </a:cubicBezTo>
                <a:cubicBezTo>
                  <a:pt x="660" y="269"/>
                  <a:pt x="660" y="269"/>
                  <a:pt x="660" y="269"/>
                </a:cubicBezTo>
                <a:cubicBezTo>
                  <a:pt x="661" y="269"/>
                  <a:pt x="661" y="269"/>
                  <a:pt x="661" y="269"/>
                </a:cubicBezTo>
                <a:cubicBezTo>
                  <a:pt x="661" y="269"/>
                  <a:pt x="661" y="269"/>
                  <a:pt x="661" y="269"/>
                </a:cubicBezTo>
                <a:cubicBezTo>
                  <a:pt x="661" y="270"/>
                  <a:pt x="661" y="270"/>
                  <a:pt x="661" y="270"/>
                </a:cubicBezTo>
                <a:cubicBezTo>
                  <a:pt x="661" y="270"/>
                  <a:pt x="661" y="270"/>
                  <a:pt x="661" y="270"/>
                </a:cubicBezTo>
                <a:cubicBezTo>
                  <a:pt x="661" y="270"/>
                  <a:pt x="661" y="270"/>
                  <a:pt x="661" y="270"/>
                </a:cubicBezTo>
                <a:cubicBezTo>
                  <a:pt x="661" y="270"/>
                  <a:pt x="661" y="270"/>
                  <a:pt x="661" y="270"/>
                </a:cubicBezTo>
                <a:cubicBezTo>
                  <a:pt x="661" y="271"/>
                  <a:pt x="661" y="271"/>
                  <a:pt x="661" y="271"/>
                </a:cubicBezTo>
                <a:cubicBezTo>
                  <a:pt x="661" y="271"/>
                  <a:pt x="661" y="271"/>
                  <a:pt x="661" y="271"/>
                </a:cubicBezTo>
                <a:cubicBezTo>
                  <a:pt x="661" y="271"/>
                  <a:pt x="661" y="271"/>
                  <a:pt x="661" y="271"/>
                </a:cubicBezTo>
                <a:cubicBezTo>
                  <a:pt x="662" y="272"/>
                  <a:pt x="662" y="272"/>
                  <a:pt x="662" y="272"/>
                </a:cubicBezTo>
                <a:cubicBezTo>
                  <a:pt x="662" y="272"/>
                  <a:pt x="662" y="272"/>
                  <a:pt x="662" y="272"/>
                </a:cubicBezTo>
                <a:cubicBezTo>
                  <a:pt x="662" y="273"/>
                  <a:pt x="662" y="273"/>
                  <a:pt x="662" y="273"/>
                </a:cubicBezTo>
                <a:cubicBezTo>
                  <a:pt x="662" y="273"/>
                  <a:pt x="662" y="273"/>
                  <a:pt x="662" y="273"/>
                </a:cubicBezTo>
                <a:cubicBezTo>
                  <a:pt x="662" y="273"/>
                  <a:pt x="662" y="273"/>
                  <a:pt x="662" y="273"/>
                </a:cubicBezTo>
                <a:cubicBezTo>
                  <a:pt x="662" y="273"/>
                  <a:pt x="662" y="273"/>
                  <a:pt x="662" y="273"/>
                </a:cubicBezTo>
                <a:cubicBezTo>
                  <a:pt x="662" y="274"/>
                  <a:pt x="662" y="274"/>
                  <a:pt x="662" y="274"/>
                </a:cubicBezTo>
                <a:cubicBezTo>
                  <a:pt x="662" y="274"/>
                  <a:pt x="662" y="274"/>
                  <a:pt x="662" y="274"/>
                </a:cubicBezTo>
                <a:cubicBezTo>
                  <a:pt x="662" y="274"/>
                  <a:pt x="662" y="274"/>
                  <a:pt x="662" y="274"/>
                </a:cubicBezTo>
                <a:cubicBezTo>
                  <a:pt x="662" y="275"/>
                  <a:pt x="662" y="275"/>
                  <a:pt x="662" y="275"/>
                </a:cubicBezTo>
                <a:cubicBezTo>
                  <a:pt x="662" y="275"/>
                  <a:pt x="662" y="275"/>
                  <a:pt x="662" y="275"/>
                </a:cubicBezTo>
                <a:cubicBezTo>
                  <a:pt x="662" y="276"/>
                  <a:pt x="662" y="276"/>
                  <a:pt x="662" y="276"/>
                </a:cubicBezTo>
                <a:cubicBezTo>
                  <a:pt x="662" y="276"/>
                  <a:pt x="662" y="276"/>
                  <a:pt x="662" y="276"/>
                </a:cubicBezTo>
                <a:cubicBezTo>
                  <a:pt x="662" y="276"/>
                  <a:pt x="662" y="276"/>
                  <a:pt x="662" y="276"/>
                </a:cubicBezTo>
                <a:cubicBezTo>
                  <a:pt x="662" y="277"/>
                  <a:pt x="662" y="277"/>
                  <a:pt x="662" y="277"/>
                </a:cubicBezTo>
                <a:cubicBezTo>
                  <a:pt x="662" y="277"/>
                  <a:pt x="662" y="277"/>
                  <a:pt x="662" y="277"/>
                </a:cubicBezTo>
                <a:cubicBezTo>
                  <a:pt x="662" y="277"/>
                  <a:pt x="662" y="277"/>
                  <a:pt x="662" y="277"/>
                </a:cubicBezTo>
                <a:cubicBezTo>
                  <a:pt x="662" y="277"/>
                  <a:pt x="662" y="277"/>
                  <a:pt x="662" y="277"/>
                </a:cubicBezTo>
                <a:cubicBezTo>
                  <a:pt x="662" y="278"/>
                  <a:pt x="662" y="278"/>
                  <a:pt x="662" y="278"/>
                </a:cubicBezTo>
                <a:cubicBezTo>
                  <a:pt x="662" y="278"/>
                  <a:pt x="662" y="278"/>
                  <a:pt x="662" y="278"/>
                </a:cubicBezTo>
                <a:cubicBezTo>
                  <a:pt x="662" y="279"/>
                  <a:pt x="662" y="279"/>
                  <a:pt x="662" y="279"/>
                </a:cubicBezTo>
                <a:cubicBezTo>
                  <a:pt x="662" y="674"/>
                  <a:pt x="662" y="674"/>
                  <a:pt x="662" y="674"/>
                </a:cubicBezTo>
                <a:cubicBezTo>
                  <a:pt x="662" y="689"/>
                  <a:pt x="650" y="701"/>
                  <a:pt x="635" y="701"/>
                </a:cubicBezTo>
                <a:cubicBezTo>
                  <a:pt x="634" y="701"/>
                  <a:pt x="634" y="701"/>
                  <a:pt x="634" y="701"/>
                </a:cubicBezTo>
                <a:cubicBezTo>
                  <a:pt x="27" y="701"/>
                  <a:pt x="27" y="701"/>
                  <a:pt x="27" y="701"/>
                </a:cubicBezTo>
                <a:cubicBezTo>
                  <a:pt x="13" y="701"/>
                  <a:pt x="0" y="689"/>
                  <a:pt x="0" y="674"/>
                </a:cubicBezTo>
                <a:cubicBezTo>
                  <a:pt x="0" y="673"/>
                  <a:pt x="0" y="673"/>
                  <a:pt x="0" y="673"/>
                </a:cubicBezTo>
                <a:cubicBezTo>
                  <a:pt x="0" y="278"/>
                  <a:pt x="0" y="278"/>
                  <a:pt x="0" y="278"/>
                </a:cubicBezTo>
                <a:cubicBezTo>
                  <a:pt x="0" y="269"/>
                  <a:pt x="5" y="261"/>
                  <a:pt x="12" y="256"/>
                </a:cubicBezTo>
                <a:cubicBezTo>
                  <a:pt x="57" y="219"/>
                  <a:pt x="57" y="219"/>
                  <a:pt x="57" y="219"/>
                </a:cubicBezTo>
                <a:cubicBezTo>
                  <a:pt x="58" y="219"/>
                  <a:pt x="59" y="218"/>
                  <a:pt x="59" y="217"/>
                </a:cubicBezTo>
                <a:cubicBezTo>
                  <a:pt x="59" y="109"/>
                  <a:pt x="59" y="109"/>
                  <a:pt x="59" y="109"/>
                </a:cubicBezTo>
                <a:cubicBezTo>
                  <a:pt x="59" y="100"/>
                  <a:pt x="67" y="93"/>
                  <a:pt x="76" y="93"/>
                </a:cubicBezTo>
                <a:cubicBezTo>
                  <a:pt x="76" y="93"/>
                  <a:pt x="76" y="93"/>
                  <a:pt x="76" y="93"/>
                </a:cubicBezTo>
                <a:cubicBezTo>
                  <a:pt x="213" y="93"/>
                  <a:pt x="213" y="93"/>
                  <a:pt x="213" y="93"/>
                </a:cubicBezTo>
                <a:cubicBezTo>
                  <a:pt x="214" y="91"/>
                  <a:pt x="216" y="90"/>
                  <a:pt x="218" y="88"/>
                </a:cubicBezTo>
                <a:cubicBezTo>
                  <a:pt x="314" y="9"/>
                  <a:pt x="314" y="9"/>
                  <a:pt x="314" y="9"/>
                </a:cubicBezTo>
                <a:cubicBezTo>
                  <a:pt x="324" y="1"/>
                  <a:pt x="338" y="0"/>
                  <a:pt x="348" y="9"/>
                </a:cubicBezTo>
                <a:cubicBezTo>
                  <a:pt x="445" y="88"/>
                  <a:pt x="445" y="88"/>
                  <a:pt x="445" y="88"/>
                </a:cubicBezTo>
                <a:cubicBezTo>
                  <a:pt x="447" y="90"/>
                  <a:pt x="448" y="91"/>
                  <a:pt x="450" y="93"/>
                </a:cubicBezTo>
                <a:cubicBezTo>
                  <a:pt x="587" y="93"/>
                  <a:pt x="587" y="93"/>
                  <a:pt x="587" y="93"/>
                </a:cubicBezTo>
                <a:cubicBezTo>
                  <a:pt x="596" y="93"/>
                  <a:pt x="603" y="100"/>
                  <a:pt x="603" y="109"/>
                </a:cubicBezTo>
                <a:cubicBezTo>
                  <a:pt x="603" y="109"/>
                  <a:pt x="603" y="109"/>
                  <a:pt x="603" y="109"/>
                </a:cubicBezTo>
                <a:cubicBezTo>
                  <a:pt x="603" y="218"/>
                  <a:pt x="603" y="218"/>
                  <a:pt x="603" y="218"/>
                </a:cubicBezTo>
                <a:cubicBezTo>
                  <a:pt x="604" y="218"/>
                  <a:pt x="604" y="218"/>
                  <a:pt x="604" y="218"/>
                </a:cubicBezTo>
                <a:cubicBezTo>
                  <a:pt x="650" y="256"/>
                  <a:pt x="650" y="256"/>
                  <a:pt x="650" y="256"/>
                </a:cubicBezTo>
                <a:close/>
                <a:moveTo>
                  <a:pt x="91" y="278"/>
                </a:moveTo>
                <a:cubicBezTo>
                  <a:pt x="91" y="278"/>
                  <a:pt x="91" y="278"/>
                  <a:pt x="91" y="278"/>
                </a:cubicBezTo>
                <a:cubicBezTo>
                  <a:pt x="91" y="278"/>
                  <a:pt x="91" y="278"/>
                  <a:pt x="91" y="278"/>
                </a:cubicBezTo>
                <a:cubicBezTo>
                  <a:pt x="91" y="278"/>
                  <a:pt x="91" y="278"/>
                  <a:pt x="91" y="278"/>
                </a:cubicBezTo>
                <a:cubicBezTo>
                  <a:pt x="91" y="310"/>
                  <a:pt x="91" y="310"/>
                  <a:pt x="91" y="310"/>
                </a:cubicBezTo>
                <a:cubicBezTo>
                  <a:pt x="329" y="504"/>
                  <a:pt x="329" y="504"/>
                  <a:pt x="329" y="504"/>
                </a:cubicBezTo>
                <a:cubicBezTo>
                  <a:pt x="333" y="504"/>
                  <a:pt x="333" y="504"/>
                  <a:pt x="333" y="504"/>
                </a:cubicBezTo>
                <a:cubicBezTo>
                  <a:pt x="571" y="310"/>
                  <a:pt x="571" y="310"/>
                  <a:pt x="571" y="310"/>
                </a:cubicBezTo>
                <a:cubicBezTo>
                  <a:pt x="571" y="278"/>
                  <a:pt x="571" y="278"/>
                  <a:pt x="571" y="278"/>
                </a:cubicBezTo>
                <a:cubicBezTo>
                  <a:pt x="571" y="278"/>
                  <a:pt x="571" y="278"/>
                  <a:pt x="571" y="278"/>
                </a:cubicBezTo>
                <a:cubicBezTo>
                  <a:pt x="571" y="125"/>
                  <a:pt x="571" y="125"/>
                  <a:pt x="571" y="125"/>
                </a:cubicBezTo>
                <a:cubicBezTo>
                  <a:pt x="91" y="125"/>
                  <a:pt x="91" y="125"/>
                  <a:pt x="91" y="125"/>
                </a:cubicBezTo>
                <a:cubicBezTo>
                  <a:pt x="91" y="278"/>
                  <a:pt x="91" y="278"/>
                  <a:pt x="91" y="278"/>
                </a:cubicBezTo>
                <a:close/>
                <a:moveTo>
                  <a:pt x="54" y="321"/>
                </a:moveTo>
                <a:cubicBezTo>
                  <a:pt x="54" y="321"/>
                  <a:pt x="54" y="321"/>
                  <a:pt x="54" y="321"/>
                </a:cubicBezTo>
                <a:cubicBezTo>
                  <a:pt x="54" y="647"/>
                  <a:pt x="54" y="647"/>
                  <a:pt x="54" y="647"/>
                </a:cubicBezTo>
                <a:cubicBezTo>
                  <a:pt x="608" y="647"/>
                  <a:pt x="608" y="647"/>
                  <a:pt x="608" y="647"/>
                </a:cubicBezTo>
                <a:cubicBezTo>
                  <a:pt x="608" y="321"/>
                  <a:pt x="608" y="321"/>
                  <a:pt x="608" y="321"/>
                </a:cubicBezTo>
                <a:cubicBezTo>
                  <a:pt x="522" y="391"/>
                  <a:pt x="436" y="462"/>
                  <a:pt x="349" y="533"/>
                </a:cubicBezTo>
                <a:cubicBezTo>
                  <a:pt x="347" y="535"/>
                  <a:pt x="343" y="536"/>
                  <a:pt x="339" y="536"/>
                </a:cubicBezTo>
                <a:cubicBezTo>
                  <a:pt x="323" y="536"/>
                  <a:pt x="323" y="536"/>
                  <a:pt x="323" y="536"/>
                </a:cubicBezTo>
                <a:cubicBezTo>
                  <a:pt x="319" y="536"/>
                  <a:pt x="315" y="535"/>
                  <a:pt x="312" y="532"/>
                </a:cubicBezTo>
                <a:cubicBezTo>
                  <a:pt x="226" y="462"/>
                  <a:pt x="140" y="391"/>
                  <a:pt x="54" y="321"/>
                </a:cubicBezTo>
                <a:close/>
                <a:moveTo>
                  <a:pt x="297" y="93"/>
                </a:moveTo>
                <a:cubicBezTo>
                  <a:pt x="297" y="93"/>
                  <a:pt x="297" y="93"/>
                  <a:pt x="297" y="93"/>
                </a:cubicBezTo>
                <a:cubicBezTo>
                  <a:pt x="366" y="93"/>
                  <a:pt x="366" y="93"/>
                  <a:pt x="366" y="93"/>
                </a:cubicBezTo>
                <a:cubicBezTo>
                  <a:pt x="331" y="64"/>
                  <a:pt x="331" y="64"/>
                  <a:pt x="331" y="64"/>
                </a:cubicBezTo>
                <a:cubicBezTo>
                  <a:pt x="297" y="93"/>
                  <a:pt x="297" y="93"/>
                  <a:pt x="297" y="93"/>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118" name="原创设计师QQ598969553             _20"/>
          <p:cNvSpPr>
            <a:spLocks noEditPoints="1"/>
          </p:cNvSpPr>
          <p:nvPr/>
        </p:nvSpPr>
        <p:spPr bwMode="auto">
          <a:xfrm>
            <a:off x="8185214" y="2937270"/>
            <a:ext cx="210778" cy="223197"/>
          </a:xfrm>
          <a:custGeom>
            <a:avLst/>
            <a:gdLst>
              <a:gd name="T0" fmla="*/ 651 w 662"/>
              <a:gd name="T1" fmla="*/ 256 h 701"/>
              <a:gd name="T2" fmla="*/ 651 w 662"/>
              <a:gd name="T3" fmla="*/ 256 h 701"/>
              <a:gd name="T4" fmla="*/ 653 w 662"/>
              <a:gd name="T5" fmla="*/ 259 h 701"/>
              <a:gd name="T6" fmla="*/ 654 w 662"/>
              <a:gd name="T7" fmla="*/ 260 h 701"/>
              <a:gd name="T8" fmla="*/ 655 w 662"/>
              <a:gd name="T9" fmla="*/ 260 h 701"/>
              <a:gd name="T10" fmla="*/ 655 w 662"/>
              <a:gd name="T11" fmla="*/ 261 h 701"/>
              <a:gd name="T12" fmla="*/ 656 w 662"/>
              <a:gd name="T13" fmla="*/ 261 h 701"/>
              <a:gd name="T14" fmla="*/ 656 w 662"/>
              <a:gd name="T15" fmla="*/ 262 h 701"/>
              <a:gd name="T16" fmla="*/ 657 w 662"/>
              <a:gd name="T17" fmla="*/ 262 h 701"/>
              <a:gd name="T18" fmla="*/ 658 w 662"/>
              <a:gd name="T19" fmla="*/ 263 h 701"/>
              <a:gd name="T20" fmla="*/ 658 w 662"/>
              <a:gd name="T21" fmla="*/ 264 h 701"/>
              <a:gd name="T22" fmla="*/ 658 w 662"/>
              <a:gd name="T23" fmla="*/ 265 h 701"/>
              <a:gd name="T24" fmla="*/ 658 w 662"/>
              <a:gd name="T25" fmla="*/ 265 h 701"/>
              <a:gd name="T26" fmla="*/ 659 w 662"/>
              <a:gd name="T27" fmla="*/ 265 h 701"/>
              <a:gd name="T28" fmla="*/ 659 w 662"/>
              <a:gd name="T29" fmla="*/ 266 h 701"/>
              <a:gd name="T30" fmla="*/ 660 w 662"/>
              <a:gd name="T31" fmla="*/ 268 h 701"/>
              <a:gd name="T32" fmla="*/ 660 w 662"/>
              <a:gd name="T33" fmla="*/ 268 h 701"/>
              <a:gd name="T34" fmla="*/ 660 w 662"/>
              <a:gd name="T35" fmla="*/ 269 h 701"/>
              <a:gd name="T36" fmla="*/ 661 w 662"/>
              <a:gd name="T37" fmla="*/ 269 h 701"/>
              <a:gd name="T38" fmla="*/ 661 w 662"/>
              <a:gd name="T39" fmla="*/ 270 h 701"/>
              <a:gd name="T40" fmla="*/ 661 w 662"/>
              <a:gd name="T41" fmla="*/ 270 h 701"/>
              <a:gd name="T42" fmla="*/ 661 w 662"/>
              <a:gd name="T43" fmla="*/ 271 h 701"/>
              <a:gd name="T44" fmla="*/ 661 w 662"/>
              <a:gd name="T45" fmla="*/ 271 h 701"/>
              <a:gd name="T46" fmla="*/ 662 w 662"/>
              <a:gd name="T47" fmla="*/ 272 h 701"/>
              <a:gd name="T48" fmla="*/ 662 w 662"/>
              <a:gd name="T49" fmla="*/ 273 h 701"/>
              <a:gd name="T50" fmla="*/ 662 w 662"/>
              <a:gd name="T51" fmla="*/ 273 h 701"/>
              <a:gd name="T52" fmla="*/ 662 w 662"/>
              <a:gd name="T53" fmla="*/ 274 h 701"/>
              <a:gd name="T54" fmla="*/ 662 w 662"/>
              <a:gd name="T55" fmla="*/ 275 h 701"/>
              <a:gd name="T56" fmla="*/ 662 w 662"/>
              <a:gd name="T57" fmla="*/ 276 h 701"/>
              <a:gd name="T58" fmla="*/ 662 w 662"/>
              <a:gd name="T59" fmla="*/ 276 h 701"/>
              <a:gd name="T60" fmla="*/ 662 w 662"/>
              <a:gd name="T61" fmla="*/ 277 h 701"/>
              <a:gd name="T62" fmla="*/ 662 w 662"/>
              <a:gd name="T63" fmla="*/ 277 h 701"/>
              <a:gd name="T64" fmla="*/ 662 w 662"/>
              <a:gd name="T65" fmla="*/ 278 h 701"/>
              <a:gd name="T66" fmla="*/ 662 w 662"/>
              <a:gd name="T67" fmla="*/ 674 h 701"/>
              <a:gd name="T68" fmla="*/ 634 w 662"/>
              <a:gd name="T69" fmla="*/ 701 h 701"/>
              <a:gd name="T70" fmla="*/ 0 w 662"/>
              <a:gd name="T71" fmla="*/ 674 h 701"/>
              <a:gd name="T72" fmla="*/ 0 w 662"/>
              <a:gd name="T73" fmla="*/ 278 h 701"/>
              <a:gd name="T74" fmla="*/ 57 w 662"/>
              <a:gd name="T75" fmla="*/ 219 h 701"/>
              <a:gd name="T76" fmla="*/ 59 w 662"/>
              <a:gd name="T77" fmla="*/ 109 h 701"/>
              <a:gd name="T78" fmla="*/ 76 w 662"/>
              <a:gd name="T79" fmla="*/ 93 h 701"/>
              <a:gd name="T80" fmla="*/ 218 w 662"/>
              <a:gd name="T81" fmla="*/ 88 h 701"/>
              <a:gd name="T82" fmla="*/ 348 w 662"/>
              <a:gd name="T83" fmla="*/ 9 h 701"/>
              <a:gd name="T84" fmla="*/ 450 w 662"/>
              <a:gd name="T85" fmla="*/ 93 h 701"/>
              <a:gd name="T86" fmla="*/ 603 w 662"/>
              <a:gd name="T87" fmla="*/ 109 h 701"/>
              <a:gd name="T88" fmla="*/ 603 w 662"/>
              <a:gd name="T89" fmla="*/ 218 h 701"/>
              <a:gd name="T90" fmla="*/ 650 w 662"/>
              <a:gd name="T91" fmla="*/ 256 h 701"/>
              <a:gd name="T92" fmla="*/ 91 w 662"/>
              <a:gd name="T93" fmla="*/ 278 h 701"/>
              <a:gd name="T94" fmla="*/ 91 w 662"/>
              <a:gd name="T95" fmla="*/ 278 h 701"/>
              <a:gd name="T96" fmla="*/ 329 w 662"/>
              <a:gd name="T97" fmla="*/ 504 h 701"/>
              <a:gd name="T98" fmla="*/ 571 w 662"/>
              <a:gd name="T99" fmla="*/ 310 h 701"/>
              <a:gd name="T100" fmla="*/ 571 w 662"/>
              <a:gd name="T101" fmla="*/ 278 h 701"/>
              <a:gd name="T102" fmla="*/ 91 w 662"/>
              <a:gd name="T103" fmla="*/ 125 h 701"/>
              <a:gd name="T104" fmla="*/ 54 w 662"/>
              <a:gd name="T105" fmla="*/ 321 h 701"/>
              <a:gd name="T106" fmla="*/ 54 w 662"/>
              <a:gd name="T107" fmla="*/ 647 h 701"/>
              <a:gd name="T108" fmla="*/ 608 w 662"/>
              <a:gd name="T109" fmla="*/ 321 h 701"/>
              <a:gd name="T110" fmla="*/ 339 w 662"/>
              <a:gd name="T111" fmla="*/ 536 h 701"/>
              <a:gd name="T112" fmla="*/ 312 w 662"/>
              <a:gd name="T113" fmla="*/ 532 h 701"/>
              <a:gd name="T114" fmla="*/ 297 w 662"/>
              <a:gd name="T115" fmla="*/ 93 h 701"/>
              <a:gd name="T116" fmla="*/ 366 w 662"/>
              <a:gd name="T117" fmla="*/ 93 h 701"/>
              <a:gd name="T118" fmla="*/ 297 w 662"/>
              <a:gd name="T119" fmla="*/ 93 h 7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62" h="701">
                <a:moveTo>
                  <a:pt x="650" y="256"/>
                </a:moveTo>
                <a:cubicBezTo>
                  <a:pt x="651" y="256"/>
                  <a:pt x="651" y="256"/>
                  <a:pt x="651" y="256"/>
                </a:cubicBezTo>
                <a:cubicBezTo>
                  <a:pt x="651" y="256"/>
                  <a:pt x="651" y="256"/>
                  <a:pt x="651" y="256"/>
                </a:cubicBezTo>
                <a:cubicBezTo>
                  <a:pt x="651" y="256"/>
                  <a:pt x="651" y="256"/>
                  <a:pt x="651" y="256"/>
                </a:cubicBezTo>
                <a:cubicBezTo>
                  <a:pt x="652" y="257"/>
                  <a:pt x="652" y="257"/>
                  <a:pt x="653" y="258"/>
                </a:cubicBezTo>
                <a:cubicBezTo>
                  <a:pt x="653" y="259"/>
                  <a:pt x="653" y="259"/>
                  <a:pt x="653" y="259"/>
                </a:cubicBezTo>
                <a:cubicBezTo>
                  <a:pt x="654" y="260"/>
                  <a:pt x="654" y="260"/>
                  <a:pt x="654" y="260"/>
                </a:cubicBezTo>
                <a:cubicBezTo>
                  <a:pt x="654" y="260"/>
                  <a:pt x="654" y="260"/>
                  <a:pt x="654" y="260"/>
                </a:cubicBezTo>
                <a:cubicBezTo>
                  <a:pt x="655" y="260"/>
                  <a:pt x="655" y="260"/>
                  <a:pt x="655" y="260"/>
                </a:cubicBezTo>
                <a:cubicBezTo>
                  <a:pt x="655" y="260"/>
                  <a:pt x="655" y="260"/>
                  <a:pt x="655" y="260"/>
                </a:cubicBezTo>
                <a:cubicBezTo>
                  <a:pt x="655" y="261"/>
                  <a:pt x="655" y="261"/>
                  <a:pt x="655" y="261"/>
                </a:cubicBezTo>
                <a:cubicBezTo>
                  <a:pt x="655" y="261"/>
                  <a:pt x="655" y="261"/>
                  <a:pt x="655" y="261"/>
                </a:cubicBezTo>
                <a:cubicBezTo>
                  <a:pt x="656" y="261"/>
                  <a:pt x="656" y="261"/>
                  <a:pt x="656" y="261"/>
                </a:cubicBezTo>
                <a:cubicBezTo>
                  <a:pt x="656" y="261"/>
                  <a:pt x="656" y="261"/>
                  <a:pt x="656" y="261"/>
                </a:cubicBezTo>
                <a:cubicBezTo>
                  <a:pt x="656" y="261"/>
                  <a:pt x="656" y="261"/>
                  <a:pt x="656" y="261"/>
                </a:cubicBezTo>
                <a:cubicBezTo>
                  <a:pt x="656" y="262"/>
                  <a:pt x="656" y="262"/>
                  <a:pt x="656" y="262"/>
                </a:cubicBezTo>
                <a:cubicBezTo>
                  <a:pt x="657" y="262"/>
                  <a:pt x="657" y="262"/>
                  <a:pt x="657" y="262"/>
                </a:cubicBezTo>
                <a:cubicBezTo>
                  <a:pt x="657" y="262"/>
                  <a:pt x="657" y="262"/>
                  <a:pt x="657" y="262"/>
                </a:cubicBezTo>
                <a:cubicBezTo>
                  <a:pt x="657" y="263"/>
                  <a:pt x="657" y="263"/>
                  <a:pt x="657" y="263"/>
                </a:cubicBezTo>
                <a:cubicBezTo>
                  <a:pt x="658" y="263"/>
                  <a:pt x="658" y="263"/>
                  <a:pt x="658" y="263"/>
                </a:cubicBezTo>
                <a:cubicBezTo>
                  <a:pt x="658" y="264"/>
                  <a:pt x="658" y="264"/>
                  <a:pt x="658" y="264"/>
                </a:cubicBezTo>
                <a:cubicBezTo>
                  <a:pt x="658" y="264"/>
                  <a:pt x="658" y="264"/>
                  <a:pt x="658" y="264"/>
                </a:cubicBezTo>
                <a:cubicBezTo>
                  <a:pt x="658" y="264"/>
                  <a:pt x="658" y="264"/>
                  <a:pt x="658" y="264"/>
                </a:cubicBezTo>
                <a:cubicBezTo>
                  <a:pt x="658" y="265"/>
                  <a:pt x="658" y="265"/>
                  <a:pt x="658" y="265"/>
                </a:cubicBezTo>
                <a:cubicBezTo>
                  <a:pt x="658" y="265"/>
                  <a:pt x="658" y="265"/>
                  <a:pt x="658" y="265"/>
                </a:cubicBezTo>
                <a:cubicBezTo>
                  <a:pt x="658" y="265"/>
                  <a:pt x="658" y="265"/>
                  <a:pt x="658" y="265"/>
                </a:cubicBezTo>
                <a:cubicBezTo>
                  <a:pt x="659" y="265"/>
                  <a:pt x="659" y="265"/>
                  <a:pt x="659" y="265"/>
                </a:cubicBezTo>
                <a:cubicBezTo>
                  <a:pt x="659" y="265"/>
                  <a:pt x="659" y="265"/>
                  <a:pt x="659" y="265"/>
                </a:cubicBezTo>
                <a:cubicBezTo>
                  <a:pt x="659" y="266"/>
                  <a:pt x="659" y="266"/>
                  <a:pt x="659" y="266"/>
                </a:cubicBezTo>
                <a:cubicBezTo>
                  <a:pt x="659" y="266"/>
                  <a:pt x="659" y="266"/>
                  <a:pt x="659" y="266"/>
                </a:cubicBezTo>
                <a:cubicBezTo>
                  <a:pt x="660" y="268"/>
                  <a:pt x="660" y="268"/>
                  <a:pt x="660" y="268"/>
                </a:cubicBezTo>
                <a:cubicBezTo>
                  <a:pt x="660" y="268"/>
                  <a:pt x="660" y="268"/>
                  <a:pt x="660" y="268"/>
                </a:cubicBezTo>
                <a:cubicBezTo>
                  <a:pt x="660" y="268"/>
                  <a:pt x="660" y="268"/>
                  <a:pt x="660" y="268"/>
                </a:cubicBezTo>
                <a:cubicBezTo>
                  <a:pt x="660" y="268"/>
                  <a:pt x="660" y="268"/>
                  <a:pt x="660" y="268"/>
                </a:cubicBezTo>
                <a:cubicBezTo>
                  <a:pt x="660" y="269"/>
                  <a:pt x="660" y="269"/>
                  <a:pt x="660" y="269"/>
                </a:cubicBezTo>
                <a:cubicBezTo>
                  <a:pt x="660" y="269"/>
                  <a:pt x="660" y="269"/>
                  <a:pt x="660" y="269"/>
                </a:cubicBezTo>
                <a:cubicBezTo>
                  <a:pt x="660" y="269"/>
                  <a:pt x="660" y="269"/>
                  <a:pt x="660" y="269"/>
                </a:cubicBezTo>
                <a:cubicBezTo>
                  <a:pt x="661" y="269"/>
                  <a:pt x="661" y="269"/>
                  <a:pt x="661" y="269"/>
                </a:cubicBezTo>
                <a:cubicBezTo>
                  <a:pt x="661" y="269"/>
                  <a:pt x="661" y="269"/>
                  <a:pt x="661" y="269"/>
                </a:cubicBezTo>
                <a:cubicBezTo>
                  <a:pt x="661" y="270"/>
                  <a:pt x="661" y="270"/>
                  <a:pt x="661" y="270"/>
                </a:cubicBezTo>
                <a:cubicBezTo>
                  <a:pt x="661" y="270"/>
                  <a:pt x="661" y="270"/>
                  <a:pt x="661" y="270"/>
                </a:cubicBezTo>
                <a:cubicBezTo>
                  <a:pt x="661" y="270"/>
                  <a:pt x="661" y="270"/>
                  <a:pt x="661" y="270"/>
                </a:cubicBezTo>
                <a:cubicBezTo>
                  <a:pt x="661" y="270"/>
                  <a:pt x="661" y="270"/>
                  <a:pt x="661" y="270"/>
                </a:cubicBezTo>
                <a:cubicBezTo>
                  <a:pt x="661" y="271"/>
                  <a:pt x="661" y="271"/>
                  <a:pt x="661" y="271"/>
                </a:cubicBezTo>
                <a:cubicBezTo>
                  <a:pt x="661" y="271"/>
                  <a:pt x="661" y="271"/>
                  <a:pt x="661" y="271"/>
                </a:cubicBezTo>
                <a:cubicBezTo>
                  <a:pt x="661" y="271"/>
                  <a:pt x="661" y="271"/>
                  <a:pt x="661" y="271"/>
                </a:cubicBezTo>
                <a:cubicBezTo>
                  <a:pt x="662" y="272"/>
                  <a:pt x="662" y="272"/>
                  <a:pt x="662" y="272"/>
                </a:cubicBezTo>
                <a:cubicBezTo>
                  <a:pt x="662" y="272"/>
                  <a:pt x="662" y="272"/>
                  <a:pt x="662" y="272"/>
                </a:cubicBezTo>
                <a:cubicBezTo>
                  <a:pt x="662" y="273"/>
                  <a:pt x="662" y="273"/>
                  <a:pt x="662" y="273"/>
                </a:cubicBezTo>
                <a:cubicBezTo>
                  <a:pt x="662" y="273"/>
                  <a:pt x="662" y="273"/>
                  <a:pt x="662" y="273"/>
                </a:cubicBezTo>
                <a:cubicBezTo>
                  <a:pt x="662" y="273"/>
                  <a:pt x="662" y="273"/>
                  <a:pt x="662" y="273"/>
                </a:cubicBezTo>
                <a:cubicBezTo>
                  <a:pt x="662" y="273"/>
                  <a:pt x="662" y="273"/>
                  <a:pt x="662" y="273"/>
                </a:cubicBezTo>
                <a:cubicBezTo>
                  <a:pt x="662" y="274"/>
                  <a:pt x="662" y="274"/>
                  <a:pt x="662" y="274"/>
                </a:cubicBezTo>
                <a:cubicBezTo>
                  <a:pt x="662" y="274"/>
                  <a:pt x="662" y="274"/>
                  <a:pt x="662" y="274"/>
                </a:cubicBezTo>
                <a:cubicBezTo>
                  <a:pt x="662" y="274"/>
                  <a:pt x="662" y="274"/>
                  <a:pt x="662" y="274"/>
                </a:cubicBezTo>
                <a:cubicBezTo>
                  <a:pt x="662" y="275"/>
                  <a:pt x="662" y="275"/>
                  <a:pt x="662" y="275"/>
                </a:cubicBezTo>
                <a:cubicBezTo>
                  <a:pt x="662" y="275"/>
                  <a:pt x="662" y="275"/>
                  <a:pt x="662" y="275"/>
                </a:cubicBezTo>
                <a:cubicBezTo>
                  <a:pt x="662" y="276"/>
                  <a:pt x="662" y="276"/>
                  <a:pt x="662" y="276"/>
                </a:cubicBezTo>
                <a:cubicBezTo>
                  <a:pt x="662" y="276"/>
                  <a:pt x="662" y="276"/>
                  <a:pt x="662" y="276"/>
                </a:cubicBezTo>
                <a:cubicBezTo>
                  <a:pt x="662" y="276"/>
                  <a:pt x="662" y="276"/>
                  <a:pt x="662" y="276"/>
                </a:cubicBezTo>
                <a:cubicBezTo>
                  <a:pt x="662" y="277"/>
                  <a:pt x="662" y="277"/>
                  <a:pt x="662" y="277"/>
                </a:cubicBezTo>
                <a:cubicBezTo>
                  <a:pt x="662" y="277"/>
                  <a:pt x="662" y="277"/>
                  <a:pt x="662" y="277"/>
                </a:cubicBezTo>
                <a:cubicBezTo>
                  <a:pt x="662" y="277"/>
                  <a:pt x="662" y="277"/>
                  <a:pt x="662" y="277"/>
                </a:cubicBezTo>
                <a:cubicBezTo>
                  <a:pt x="662" y="277"/>
                  <a:pt x="662" y="277"/>
                  <a:pt x="662" y="277"/>
                </a:cubicBezTo>
                <a:cubicBezTo>
                  <a:pt x="662" y="278"/>
                  <a:pt x="662" y="278"/>
                  <a:pt x="662" y="278"/>
                </a:cubicBezTo>
                <a:cubicBezTo>
                  <a:pt x="662" y="278"/>
                  <a:pt x="662" y="278"/>
                  <a:pt x="662" y="278"/>
                </a:cubicBezTo>
                <a:cubicBezTo>
                  <a:pt x="662" y="279"/>
                  <a:pt x="662" y="279"/>
                  <a:pt x="662" y="279"/>
                </a:cubicBezTo>
                <a:cubicBezTo>
                  <a:pt x="662" y="674"/>
                  <a:pt x="662" y="674"/>
                  <a:pt x="662" y="674"/>
                </a:cubicBezTo>
                <a:cubicBezTo>
                  <a:pt x="662" y="689"/>
                  <a:pt x="650" y="701"/>
                  <a:pt x="635" y="701"/>
                </a:cubicBezTo>
                <a:cubicBezTo>
                  <a:pt x="634" y="701"/>
                  <a:pt x="634" y="701"/>
                  <a:pt x="634" y="701"/>
                </a:cubicBezTo>
                <a:cubicBezTo>
                  <a:pt x="27" y="701"/>
                  <a:pt x="27" y="701"/>
                  <a:pt x="27" y="701"/>
                </a:cubicBezTo>
                <a:cubicBezTo>
                  <a:pt x="13" y="701"/>
                  <a:pt x="0" y="689"/>
                  <a:pt x="0" y="674"/>
                </a:cubicBezTo>
                <a:cubicBezTo>
                  <a:pt x="0" y="673"/>
                  <a:pt x="0" y="673"/>
                  <a:pt x="0" y="673"/>
                </a:cubicBezTo>
                <a:cubicBezTo>
                  <a:pt x="0" y="278"/>
                  <a:pt x="0" y="278"/>
                  <a:pt x="0" y="278"/>
                </a:cubicBezTo>
                <a:cubicBezTo>
                  <a:pt x="0" y="269"/>
                  <a:pt x="5" y="261"/>
                  <a:pt x="12" y="256"/>
                </a:cubicBezTo>
                <a:cubicBezTo>
                  <a:pt x="57" y="219"/>
                  <a:pt x="57" y="219"/>
                  <a:pt x="57" y="219"/>
                </a:cubicBezTo>
                <a:cubicBezTo>
                  <a:pt x="58" y="219"/>
                  <a:pt x="59" y="218"/>
                  <a:pt x="59" y="217"/>
                </a:cubicBezTo>
                <a:cubicBezTo>
                  <a:pt x="59" y="109"/>
                  <a:pt x="59" y="109"/>
                  <a:pt x="59" y="109"/>
                </a:cubicBezTo>
                <a:cubicBezTo>
                  <a:pt x="59" y="100"/>
                  <a:pt x="67" y="93"/>
                  <a:pt x="76" y="93"/>
                </a:cubicBezTo>
                <a:cubicBezTo>
                  <a:pt x="76" y="93"/>
                  <a:pt x="76" y="93"/>
                  <a:pt x="76" y="93"/>
                </a:cubicBezTo>
                <a:cubicBezTo>
                  <a:pt x="213" y="93"/>
                  <a:pt x="213" y="93"/>
                  <a:pt x="213" y="93"/>
                </a:cubicBezTo>
                <a:cubicBezTo>
                  <a:pt x="214" y="91"/>
                  <a:pt x="216" y="90"/>
                  <a:pt x="218" y="88"/>
                </a:cubicBezTo>
                <a:cubicBezTo>
                  <a:pt x="314" y="9"/>
                  <a:pt x="314" y="9"/>
                  <a:pt x="314" y="9"/>
                </a:cubicBezTo>
                <a:cubicBezTo>
                  <a:pt x="324" y="1"/>
                  <a:pt x="338" y="0"/>
                  <a:pt x="348" y="9"/>
                </a:cubicBezTo>
                <a:cubicBezTo>
                  <a:pt x="445" y="88"/>
                  <a:pt x="445" y="88"/>
                  <a:pt x="445" y="88"/>
                </a:cubicBezTo>
                <a:cubicBezTo>
                  <a:pt x="447" y="90"/>
                  <a:pt x="448" y="91"/>
                  <a:pt x="450" y="93"/>
                </a:cubicBezTo>
                <a:cubicBezTo>
                  <a:pt x="587" y="93"/>
                  <a:pt x="587" y="93"/>
                  <a:pt x="587" y="93"/>
                </a:cubicBezTo>
                <a:cubicBezTo>
                  <a:pt x="596" y="93"/>
                  <a:pt x="603" y="100"/>
                  <a:pt x="603" y="109"/>
                </a:cubicBezTo>
                <a:cubicBezTo>
                  <a:pt x="603" y="109"/>
                  <a:pt x="603" y="109"/>
                  <a:pt x="603" y="109"/>
                </a:cubicBezTo>
                <a:cubicBezTo>
                  <a:pt x="603" y="218"/>
                  <a:pt x="603" y="218"/>
                  <a:pt x="603" y="218"/>
                </a:cubicBezTo>
                <a:cubicBezTo>
                  <a:pt x="604" y="218"/>
                  <a:pt x="604" y="218"/>
                  <a:pt x="604" y="218"/>
                </a:cubicBezTo>
                <a:cubicBezTo>
                  <a:pt x="650" y="256"/>
                  <a:pt x="650" y="256"/>
                  <a:pt x="650" y="256"/>
                </a:cubicBezTo>
                <a:close/>
                <a:moveTo>
                  <a:pt x="91" y="278"/>
                </a:moveTo>
                <a:cubicBezTo>
                  <a:pt x="91" y="278"/>
                  <a:pt x="91" y="278"/>
                  <a:pt x="91" y="278"/>
                </a:cubicBezTo>
                <a:cubicBezTo>
                  <a:pt x="91" y="278"/>
                  <a:pt x="91" y="278"/>
                  <a:pt x="91" y="278"/>
                </a:cubicBezTo>
                <a:cubicBezTo>
                  <a:pt x="91" y="278"/>
                  <a:pt x="91" y="278"/>
                  <a:pt x="91" y="278"/>
                </a:cubicBezTo>
                <a:cubicBezTo>
                  <a:pt x="91" y="310"/>
                  <a:pt x="91" y="310"/>
                  <a:pt x="91" y="310"/>
                </a:cubicBezTo>
                <a:cubicBezTo>
                  <a:pt x="329" y="504"/>
                  <a:pt x="329" y="504"/>
                  <a:pt x="329" y="504"/>
                </a:cubicBezTo>
                <a:cubicBezTo>
                  <a:pt x="333" y="504"/>
                  <a:pt x="333" y="504"/>
                  <a:pt x="333" y="504"/>
                </a:cubicBezTo>
                <a:cubicBezTo>
                  <a:pt x="571" y="310"/>
                  <a:pt x="571" y="310"/>
                  <a:pt x="571" y="310"/>
                </a:cubicBezTo>
                <a:cubicBezTo>
                  <a:pt x="571" y="278"/>
                  <a:pt x="571" y="278"/>
                  <a:pt x="571" y="278"/>
                </a:cubicBezTo>
                <a:cubicBezTo>
                  <a:pt x="571" y="278"/>
                  <a:pt x="571" y="278"/>
                  <a:pt x="571" y="278"/>
                </a:cubicBezTo>
                <a:cubicBezTo>
                  <a:pt x="571" y="125"/>
                  <a:pt x="571" y="125"/>
                  <a:pt x="571" y="125"/>
                </a:cubicBezTo>
                <a:cubicBezTo>
                  <a:pt x="91" y="125"/>
                  <a:pt x="91" y="125"/>
                  <a:pt x="91" y="125"/>
                </a:cubicBezTo>
                <a:cubicBezTo>
                  <a:pt x="91" y="278"/>
                  <a:pt x="91" y="278"/>
                  <a:pt x="91" y="278"/>
                </a:cubicBezTo>
                <a:close/>
                <a:moveTo>
                  <a:pt x="54" y="321"/>
                </a:moveTo>
                <a:cubicBezTo>
                  <a:pt x="54" y="321"/>
                  <a:pt x="54" y="321"/>
                  <a:pt x="54" y="321"/>
                </a:cubicBezTo>
                <a:cubicBezTo>
                  <a:pt x="54" y="647"/>
                  <a:pt x="54" y="647"/>
                  <a:pt x="54" y="647"/>
                </a:cubicBezTo>
                <a:cubicBezTo>
                  <a:pt x="608" y="647"/>
                  <a:pt x="608" y="647"/>
                  <a:pt x="608" y="647"/>
                </a:cubicBezTo>
                <a:cubicBezTo>
                  <a:pt x="608" y="321"/>
                  <a:pt x="608" y="321"/>
                  <a:pt x="608" y="321"/>
                </a:cubicBezTo>
                <a:cubicBezTo>
                  <a:pt x="522" y="391"/>
                  <a:pt x="436" y="462"/>
                  <a:pt x="349" y="533"/>
                </a:cubicBezTo>
                <a:cubicBezTo>
                  <a:pt x="347" y="535"/>
                  <a:pt x="343" y="536"/>
                  <a:pt x="339" y="536"/>
                </a:cubicBezTo>
                <a:cubicBezTo>
                  <a:pt x="323" y="536"/>
                  <a:pt x="323" y="536"/>
                  <a:pt x="323" y="536"/>
                </a:cubicBezTo>
                <a:cubicBezTo>
                  <a:pt x="319" y="536"/>
                  <a:pt x="315" y="535"/>
                  <a:pt x="312" y="532"/>
                </a:cubicBezTo>
                <a:cubicBezTo>
                  <a:pt x="226" y="462"/>
                  <a:pt x="140" y="391"/>
                  <a:pt x="54" y="321"/>
                </a:cubicBezTo>
                <a:close/>
                <a:moveTo>
                  <a:pt x="297" y="93"/>
                </a:moveTo>
                <a:cubicBezTo>
                  <a:pt x="297" y="93"/>
                  <a:pt x="297" y="93"/>
                  <a:pt x="297" y="93"/>
                </a:cubicBezTo>
                <a:cubicBezTo>
                  <a:pt x="366" y="93"/>
                  <a:pt x="366" y="93"/>
                  <a:pt x="366" y="93"/>
                </a:cubicBezTo>
                <a:cubicBezTo>
                  <a:pt x="331" y="64"/>
                  <a:pt x="331" y="64"/>
                  <a:pt x="331" y="64"/>
                </a:cubicBezTo>
                <a:cubicBezTo>
                  <a:pt x="297" y="93"/>
                  <a:pt x="297" y="93"/>
                  <a:pt x="297" y="93"/>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119" name="原创设计师QQ598969553             _20"/>
          <p:cNvSpPr>
            <a:spLocks noEditPoints="1"/>
          </p:cNvSpPr>
          <p:nvPr/>
        </p:nvSpPr>
        <p:spPr bwMode="auto">
          <a:xfrm>
            <a:off x="9053894" y="3831985"/>
            <a:ext cx="210778" cy="223197"/>
          </a:xfrm>
          <a:custGeom>
            <a:avLst/>
            <a:gdLst>
              <a:gd name="T0" fmla="*/ 651 w 662"/>
              <a:gd name="T1" fmla="*/ 256 h 701"/>
              <a:gd name="T2" fmla="*/ 651 w 662"/>
              <a:gd name="T3" fmla="*/ 256 h 701"/>
              <a:gd name="T4" fmla="*/ 653 w 662"/>
              <a:gd name="T5" fmla="*/ 259 h 701"/>
              <a:gd name="T6" fmla="*/ 654 w 662"/>
              <a:gd name="T7" fmla="*/ 260 h 701"/>
              <a:gd name="T8" fmla="*/ 655 w 662"/>
              <a:gd name="T9" fmla="*/ 260 h 701"/>
              <a:gd name="T10" fmla="*/ 655 w 662"/>
              <a:gd name="T11" fmla="*/ 261 h 701"/>
              <a:gd name="T12" fmla="*/ 656 w 662"/>
              <a:gd name="T13" fmla="*/ 261 h 701"/>
              <a:gd name="T14" fmla="*/ 656 w 662"/>
              <a:gd name="T15" fmla="*/ 262 h 701"/>
              <a:gd name="T16" fmla="*/ 657 w 662"/>
              <a:gd name="T17" fmla="*/ 262 h 701"/>
              <a:gd name="T18" fmla="*/ 658 w 662"/>
              <a:gd name="T19" fmla="*/ 263 h 701"/>
              <a:gd name="T20" fmla="*/ 658 w 662"/>
              <a:gd name="T21" fmla="*/ 264 h 701"/>
              <a:gd name="T22" fmla="*/ 658 w 662"/>
              <a:gd name="T23" fmla="*/ 265 h 701"/>
              <a:gd name="T24" fmla="*/ 658 w 662"/>
              <a:gd name="T25" fmla="*/ 265 h 701"/>
              <a:gd name="T26" fmla="*/ 659 w 662"/>
              <a:gd name="T27" fmla="*/ 265 h 701"/>
              <a:gd name="T28" fmla="*/ 659 w 662"/>
              <a:gd name="T29" fmla="*/ 266 h 701"/>
              <a:gd name="T30" fmla="*/ 660 w 662"/>
              <a:gd name="T31" fmla="*/ 268 h 701"/>
              <a:gd name="T32" fmla="*/ 660 w 662"/>
              <a:gd name="T33" fmla="*/ 268 h 701"/>
              <a:gd name="T34" fmla="*/ 660 w 662"/>
              <a:gd name="T35" fmla="*/ 269 h 701"/>
              <a:gd name="T36" fmla="*/ 661 w 662"/>
              <a:gd name="T37" fmla="*/ 269 h 701"/>
              <a:gd name="T38" fmla="*/ 661 w 662"/>
              <a:gd name="T39" fmla="*/ 270 h 701"/>
              <a:gd name="T40" fmla="*/ 661 w 662"/>
              <a:gd name="T41" fmla="*/ 270 h 701"/>
              <a:gd name="T42" fmla="*/ 661 w 662"/>
              <a:gd name="T43" fmla="*/ 271 h 701"/>
              <a:gd name="T44" fmla="*/ 661 w 662"/>
              <a:gd name="T45" fmla="*/ 271 h 701"/>
              <a:gd name="T46" fmla="*/ 662 w 662"/>
              <a:gd name="T47" fmla="*/ 272 h 701"/>
              <a:gd name="T48" fmla="*/ 662 w 662"/>
              <a:gd name="T49" fmla="*/ 273 h 701"/>
              <a:gd name="T50" fmla="*/ 662 w 662"/>
              <a:gd name="T51" fmla="*/ 273 h 701"/>
              <a:gd name="T52" fmla="*/ 662 w 662"/>
              <a:gd name="T53" fmla="*/ 274 h 701"/>
              <a:gd name="T54" fmla="*/ 662 w 662"/>
              <a:gd name="T55" fmla="*/ 275 h 701"/>
              <a:gd name="T56" fmla="*/ 662 w 662"/>
              <a:gd name="T57" fmla="*/ 276 h 701"/>
              <a:gd name="T58" fmla="*/ 662 w 662"/>
              <a:gd name="T59" fmla="*/ 276 h 701"/>
              <a:gd name="T60" fmla="*/ 662 w 662"/>
              <a:gd name="T61" fmla="*/ 277 h 701"/>
              <a:gd name="T62" fmla="*/ 662 w 662"/>
              <a:gd name="T63" fmla="*/ 277 h 701"/>
              <a:gd name="T64" fmla="*/ 662 w 662"/>
              <a:gd name="T65" fmla="*/ 278 h 701"/>
              <a:gd name="T66" fmla="*/ 662 w 662"/>
              <a:gd name="T67" fmla="*/ 674 h 701"/>
              <a:gd name="T68" fmla="*/ 634 w 662"/>
              <a:gd name="T69" fmla="*/ 701 h 701"/>
              <a:gd name="T70" fmla="*/ 0 w 662"/>
              <a:gd name="T71" fmla="*/ 674 h 701"/>
              <a:gd name="T72" fmla="*/ 0 w 662"/>
              <a:gd name="T73" fmla="*/ 278 h 701"/>
              <a:gd name="T74" fmla="*/ 57 w 662"/>
              <a:gd name="T75" fmla="*/ 219 h 701"/>
              <a:gd name="T76" fmla="*/ 59 w 662"/>
              <a:gd name="T77" fmla="*/ 109 h 701"/>
              <a:gd name="T78" fmla="*/ 76 w 662"/>
              <a:gd name="T79" fmla="*/ 93 h 701"/>
              <a:gd name="T80" fmla="*/ 218 w 662"/>
              <a:gd name="T81" fmla="*/ 88 h 701"/>
              <a:gd name="T82" fmla="*/ 348 w 662"/>
              <a:gd name="T83" fmla="*/ 9 h 701"/>
              <a:gd name="T84" fmla="*/ 450 w 662"/>
              <a:gd name="T85" fmla="*/ 93 h 701"/>
              <a:gd name="T86" fmla="*/ 603 w 662"/>
              <a:gd name="T87" fmla="*/ 109 h 701"/>
              <a:gd name="T88" fmla="*/ 603 w 662"/>
              <a:gd name="T89" fmla="*/ 218 h 701"/>
              <a:gd name="T90" fmla="*/ 650 w 662"/>
              <a:gd name="T91" fmla="*/ 256 h 701"/>
              <a:gd name="T92" fmla="*/ 91 w 662"/>
              <a:gd name="T93" fmla="*/ 278 h 701"/>
              <a:gd name="T94" fmla="*/ 91 w 662"/>
              <a:gd name="T95" fmla="*/ 278 h 701"/>
              <a:gd name="T96" fmla="*/ 329 w 662"/>
              <a:gd name="T97" fmla="*/ 504 h 701"/>
              <a:gd name="T98" fmla="*/ 571 w 662"/>
              <a:gd name="T99" fmla="*/ 310 h 701"/>
              <a:gd name="T100" fmla="*/ 571 w 662"/>
              <a:gd name="T101" fmla="*/ 278 h 701"/>
              <a:gd name="T102" fmla="*/ 91 w 662"/>
              <a:gd name="T103" fmla="*/ 125 h 701"/>
              <a:gd name="T104" fmla="*/ 54 w 662"/>
              <a:gd name="T105" fmla="*/ 321 h 701"/>
              <a:gd name="T106" fmla="*/ 54 w 662"/>
              <a:gd name="T107" fmla="*/ 647 h 701"/>
              <a:gd name="T108" fmla="*/ 608 w 662"/>
              <a:gd name="T109" fmla="*/ 321 h 701"/>
              <a:gd name="T110" fmla="*/ 339 w 662"/>
              <a:gd name="T111" fmla="*/ 536 h 701"/>
              <a:gd name="T112" fmla="*/ 312 w 662"/>
              <a:gd name="T113" fmla="*/ 532 h 701"/>
              <a:gd name="T114" fmla="*/ 297 w 662"/>
              <a:gd name="T115" fmla="*/ 93 h 701"/>
              <a:gd name="T116" fmla="*/ 366 w 662"/>
              <a:gd name="T117" fmla="*/ 93 h 701"/>
              <a:gd name="T118" fmla="*/ 297 w 662"/>
              <a:gd name="T119" fmla="*/ 93 h 7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62" h="701">
                <a:moveTo>
                  <a:pt x="650" y="256"/>
                </a:moveTo>
                <a:cubicBezTo>
                  <a:pt x="651" y="256"/>
                  <a:pt x="651" y="256"/>
                  <a:pt x="651" y="256"/>
                </a:cubicBezTo>
                <a:cubicBezTo>
                  <a:pt x="651" y="256"/>
                  <a:pt x="651" y="256"/>
                  <a:pt x="651" y="256"/>
                </a:cubicBezTo>
                <a:cubicBezTo>
                  <a:pt x="651" y="256"/>
                  <a:pt x="651" y="256"/>
                  <a:pt x="651" y="256"/>
                </a:cubicBezTo>
                <a:cubicBezTo>
                  <a:pt x="652" y="257"/>
                  <a:pt x="652" y="257"/>
                  <a:pt x="653" y="258"/>
                </a:cubicBezTo>
                <a:cubicBezTo>
                  <a:pt x="653" y="259"/>
                  <a:pt x="653" y="259"/>
                  <a:pt x="653" y="259"/>
                </a:cubicBezTo>
                <a:cubicBezTo>
                  <a:pt x="654" y="260"/>
                  <a:pt x="654" y="260"/>
                  <a:pt x="654" y="260"/>
                </a:cubicBezTo>
                <a:cubicBezTo>
                  <a:pt x="654" y="260"/>
                  <a:pt x="654" y="260"/>
                  <a:pt x="654" y="260"/>
                </a:cubicBezTo>
                <a:cubicBezTo>
                  <a:pt x="655" y="260"/>
                  <a:pt x="655" y="260"/>
                  <a:pt x="655" y="260"/>
                </a:cubicBezTo>
                <a:cubicBezTo>
                  <a:pt x="655" y="260"/>
                  <a:pt x="655" y="260"/>
                  <a:pt x="655" y="260"/>
                </a:cubicBezTo>
                <a:cubicBezTo>
                  <a:pt x="655" y="261"/>
                  <a:pt x="655" y="261"/>
                  <a:pt x="655" y="261"/>
                </a:cubicBezTo>
                <a:cubicBezTo>
                  <a:pt x="655" y="261"/>
                  <a:pt x="655" y="261"/>
                  <a:pt x="655" y="261"/>
                </a:cubicBezTo>
                <a:cubicBezTo>
                  <a:pt x="656" y="261"/>
                  <a:pt x="656" y="261"/>
                  <a:pt x="656" y="261"/>
                </a:cubicBezTo>
                <a:cubicBezTo>
                  <a:pt x="656" y="261"/>
                  <a:pt x="656" y="261"/>
                  <a:pt x="656" y="261"/>
                </a:cubicBezTo>
                <a:cubicBezTo>
                  <a:pt x="656" y="261"/>
                  <a:pt x="656" y="261"/>
                  <a:pt x="656" y="261"/>
                </a:cubicBezTo>
                <a:cubicBezTo>
                  <a:pt x="656" y="262"/>
                  <a:pt x="656" y="262"/>
                  <a:pt x="656" y="262"/>
                </a:cubicBezTo>
                <a:cubicBezTo>
                  <a:pt x="657" y="262"/>
                  <a:pt x="657" y="262"/>
                  <a:pt x="657" y="262"/>
                </a:cubicBezTo>
                <a:cubicBezTo>
                  <a:pt x="657" y="262"/>
                  <a:pt x="657" y="262"/>
                  <a:pt x="657" y="262"/>
                </a:cubicBezTo>
                <a:cubicBezTo>
                  <a:pt x="657" y="263"/>
                  <a:pt x="657" y="263"/>
                  <a:pt x="657" y="263"/>
                </a:cubicBezTo>
                <a:cubicBezTo>
                  <a:pt x="658" y="263"/>
                  <a:pt x="658" y="263"/>
                  <a:pt x="658" y="263"/>
                </a:cubicBezTo>
                <a:cubicBezTo>
                  <a:pt x="658" y="264"/>
                  <a:pt x="658" y="264"/>
                  <a:pt x="658" y="264"/>
                </a:cubicBezTo>
                <a:cubicBezTo>
                  <a:pt x="658" y="264"/>
                  <a:pt x="658" y="264"/>
                  <a:pt x="658" y="264"/>
                </a:cubicBezTo>
                <a:cubicBezTo>
                  <a:pt x="658" y="264"/>
                  <a:pt x="658" y="264"/>
                  <a:pt x="658" y="264"/>
                </a:cubicBezTo>
                <a:cubicBezTo>
                  <a:pt x="658" y="265"/>
                  <a:pt x="658" y="265"/>
                  <a:pt x="658" y="265"/>
                </a:cubicBezTo>
                <a:cubicBezTo>
                  <a:pt x="658" y="265"/>
                  <a:pt x="658" y="265"/>
                  <a:pt x="658" y="265"/>
                </a:cubicBezTo>
                <a:cubicBezTo>
                  <a:pt x="658" y="265"/>
                  <a:pt x="658" y="265"/>
                  <a:pt x="658" y="265"/>
                </a:cubicBezTo>
                <a:cubicBezTo>
                  <a:pt x="659" y="265"/>
                  <a:pt x="659" y="265"/>
                  <a:pt x="659" y="265"/>
                </a:cubicBezTo>
                <a:cubicBezTo>
                  <a:pt x="659" y="265"/>
                  <a:pt x="659" y="265"/>
                  <a:pt x="659" y="265"/>
                </a:cubicBezTo>
                <a:cubicBezTo>
                  <a:pt x="659" y="266"/>
                  <a:pt x="659" y="266"/>
                  <a:pt x="659" y="266"/>
                </a:cubicBezTo>
                <a:cubicBezTo>
                  <a:pt x="659" y="266"/>
                  <a:pt x="659" y="266"/>
                  <a:pt x="659" y="266"/>
                </a:cubicBezTo>
                <a:cubicBezTo>
                  <a:pt x="660" y="268"/>
                  <a:pt x="660" y="268"/>
                  <a:pt x="660" y="268"/>
                </a:cubicBezTo>
                <a:cubicBezTo>
                  <a:pt x="660" y="268"/>
                  <a:pt x="660" y="268"/>
                  <a:pt x="660" y="268"/>
                </a:cubicBezTo>
                <a:cubicBezTo>
                  <a:pt x="660" y="268"/>
                  <a:pt x="660" y="268"/>
                  <a:pt x="660" y="268"/>
                </a:cubicBezTo>
                <a:cubicBezTo>
                  <a:pt x="660" y="268"/>
                  <a:pt x="660" y="268"/>
                  <a:pt x="660" y="268"/>
                </a:cubicBezTo>
                <a:cubicBezTo>
                  <a:pt x="660" y="269"/>
                  <a:pt x="660" y="269"/>
                  <a:pt x="660" y="269"/>
                </a:cubicBezTo>
                <a:cubicBezTo>
                  <a:pt x="660" y="269"/>
                  <a:pt x="660" y="269"/>
                  <a:pt x="660" y="269"/>
                </a:cubicBezTo>
                <a:cubicBezTo>
                  <a:pt x="660" y="269"/>
                  <a:pt x="660" y="269"/>
                  <a:pt x="660" y="269"/>
                </a:cubicBezTo>
                <a:cubicBezTo>
                  <a:pt x="661" y="269"/>
                  <a:pt x="661" y="269"/>
                  <a:pt x="661" y="269"/>
                </a:cubicBezTo>
                <a:cubicBezTo>
                  <a:pt x="661" y="269"/>
                  <a:pt x="661" y="269"/>
                  <a:pt x="661" y="269"/>
                </a:cubicBezTo>
                <a:cubicBezTo>
                  <a:pt x="661" y="270"/>
                  <a:pt x="661" y="270"/>
                  <a:pt x="661" y="270"/>
                </a:cubicBezTo>
                <a:cubicBezTo>
                  <a:pt x="661" y="270"/>
                  <a:pt x="661" y="270"/>
                  <a:pt x="661" y="270"/>
                </a:cubicBezTo>
                <a:cubicBezTo>
                  <a:pt x="661" y="270"/>
                  <a:pt x="661" y="270"/>
                  <a:pt x="661" y="270"/>
                </a:cubicBezTo>
                <a:cubicBezTo>
                  <a:pt x="661" y="270"/>
                  <a:pt x="661" y="270"/>
                  <a:pt x="661" y="270"/>
                </a:cubicBezTo>
                <a:cubicBezTo>
                  <a:pt x="661" y="271"/>
                  <a:pt x="661" y="271"/>
                  <a:pt x="661" y="271"/>
                </a:cubicBezTo>
                <a:cubicBezTo>
                  <a:pt x="661" y="271"/>
                  <a:pt x="661" y="271"/>
                  <a:pt x="661" y="271"/>
                </a:cubicBezTo>
                <a:cubicBezTo>
                  <a:pt x="661" y="271"/>
                  <a:pt x="661" y="271"/>
                  <a:pt x="661" y="271"/>
                </a:cubicBezTo>
                <a:cubicBezTo>
                  <a:pt x="662" y="272"/>
                  <a:pt x="662" y="272"/>
                  <a:pt x="662" y="272"/>
                </a:cubicBezTo>
                <a:cubicBezTo>
                  <a:pt x="662" y="272"/>
                  <a:pt x="662" y="272"/>
                  <a:pt x="662" y="272"/>
                </a:cubicBezTo>
                <a:cubicBezTo>
                  <a:pt x="662" y="273"/>
                  <a:pt x="662" y="273"/>
                  <a:pt x="662" y="273"/>
                </a:cubicBezTo>
                <a:cubicBezTo>
                  <a:pt x="662" y="273"/>
                  <a:pt x="662" y="273"/>
                  <a:pt x="662" y="273"/>
                </a:cubicBezTo>
                <a:cubicBezTo>
                  <a:pt x="662" y="273"/>
                  <a:pt x="662" y="273"/>
                  <a:pt x="662" y="273"/>
                </a:cubicBezTo>
                <a:cubicBezTo>
                  <a:pt x="662" y="273"/>
                  <a:pt x="662" y="273"/>
                  <a:pt x="662" y="273"/>
                </a:cubicBezTo>
                <a:cubicBezTo>
                  <a:pt x="662" y="274"/>
                  <a:pt x="662" y="274"/>
                  <a:pt x="662" y="274"/>
                </a:cubicBezTo>
                <a:cubicBezTo>
                  <a:pt x="662" y="274"/>
                  <a:pt x="662" y="274"/>
                  <a:pt x="662" y="274"/>
                </a:cubicBezTo>
                <a:cubicBezTo>
                  <a:pt x="662" y="274"/>
                  <a:pt x="662" y="274"/>
                  <a:pt x="662" y="274"/>
                </a:cubicBezTo>
                <a:cubicBezTo>
                  <a:pt x="662" y="275"/>
                  <a:pt x="662" y="275"/>
                  <a:pt x="662" y="275"/>
                </a:cubicBezTo>
                <a:cubicBezTo>
                  <a:pt x="662" y="275"/>
                  <a:pt x="662" y="275"/>
                  <a:pt x="662" y="275"/>
                </a:cubicBezTo>
                <a:cubicBezTo>
                  <a:pt x="662" y="276"/>
                  <a:pt x="662" y="276"/>
                  <a:pt x="662" y="276"/>
                </a:cubicBezTo>
                <a:cubicBezTo>
                  <a:pt x="662" y="276"/>
                  <a:pt x="662" y="276"/>
                  <a:pt x="662" y="276"/>
                </a:cubicBezTo>
                <a:cubicBezTo>
                  <a:pt x="662" y="276"/>
                  <a:pt x="662" y="276"/>
                  <a:pt x="662" y="276"/>
                </a:cubicBezTo>
                <a:cubicBezTo>
                  <a:pt x="662" y="277"/>
                  <a:pt x="662" y="277"/>
                  <a:pt x="662" y="277"/>
                </a:cubicBezTo>
                <a:cubicBezTo>
                  <a:pt x="662" y="277"/>
                  <a:pt x="662" y="277"/>
                  <a:pt x="662" y="277"/>
                </a:cubicBezTo>
                <a:cubicBezTo>
                  <a:pt x="662" y="277"/>
                  <a:pt x="662" y="277"/>
                  <a:pt x="662" y="277"/>
                </a:cubicBezTo>
                <a:cubicBezTo>
                  <a:pt x="662" y="277"/>
                  <a:pt x="662" y="277"/>
                  <a:pt x="662" y="277"/>
                </a:cubicBezTo>
                <a:cubicBezTo>
                  <a:pt x="662" y="278"/>
                  <a:pt x="662" y="278"/>
                  <a:pt x="662" y="278"/>
                </a:cubicBezTo>
                <a:cubicBezTo>
                  <a:pt x="662" y="278"/>
                  <a:pt x="662" y="278"/>
                  <a:pt x="662" y="278"/>
                </a:cubicBezTo>
                <a:cubicBezTo>
                  <a:pt x="662" y="279"/>
                  <a:pt x="662" y="279"/>
                  <a:pt x="662" y="279"/>
                </a:cubicBezTo>
                <a:cubicBezTo>
                  <a:pt x="662" y="674"/>
                  <a:pt x="662" y="674"/>
                  <a:pt x="662" y="674"/>
                </a:cubicBezTo>
                <a:cubicBezTo>
                  <a:pt x="662" y="689"/>
                  <a:pt x="650" y="701"/>
                  <a:pt x="635" y="701"/>
                </a:cubicBezTo>
                <a:cubicBezTo>
                  <a:pt x="634" y="701"/>
                  <a:pt x="634" y="701"/>
                  <a:pt x="634" y="701"/>
                </a:cubicBezTo>
                <a:cubicBezTo>
                  <a:pt x="27" y="701"/>
                  <a:pt x="27" y="701"/>
                  <a:pt x="27" y="701"/>
                </a:cubicBezTo>
                <a:cubicBezTo>
                  <a:pt x="13" y="701"/>
                  <a:pt x="0" y="689"/>
                  <a:pt x="0" y="674"/>
                </a:cubicBezTo>
                <a:cubicBezTo>
                  <a:pt x="0" y="673"/>
                  <a:pt x="0" y="673"/>
                  <a:pt x="0" y="673"/>
                </a:cubicBezTo>
                <a:cubicBezTo>
                  <a:pt x="0" y="278"/>
                  <a:pt x="0" y="278"/>
                  <a:pt x="0" y="278"/>
                </a:cubicBezTo>
                <a:cubicBezTo>
                  <a:pt x="0" y="269"/>
                  <a:pt x="5" y="261"/>
                  <a:pt x="12" y="256"/>
                </a:cubicBezTo>
                <a:cubicBezTo>
                  <a:pt x="57" y="219"/>
                  <a:pt x="57" y="219"/>
                  <a:pt x="57" y="219"/>
                </a:cubicBezTo>
                <a:cubicBezTo>
                  <a:pt x="58" y="219"/>
                  <a:pt x="59" y="218"/>
                  <a:pt x="59" y="217"/>
                </a:cubicBezTo>
                <a:cubicBezTo>
                  <a:pt x="59" y="109"/>
                  <a:pt x="59" y="109"/>
                  <a:pt x="59" y="109"/>
                </a:cubicBezTo>
                <a:cubicBezTo>
                  <a:pt x="59" y="100"/>
                  <a:pt x="67" y="93"/>
                  <a:pt x="76" y="93"/>
                </a:cubicBezTo>
                <a:cubicBezTo>
                  <a:pt x="76" y="93"/>
                  <a:pt x="76" y="93"/>
                  <a:pt x="76" y="93"/>
                </a:cubicBezTo>
                <a:cubicBezTo>
                  <a:pt x="213" y="93"/>
                  <a:pt x="213" y="93"/>
                  <a:pt x="213" y="93"/>
                </a:cubicBezTo>
                <a:cubicBezTo>
                  <a:pt x="214" y="91"/>
                  <a:pt x="216" y="90"/>
                  <a:pt x="218" y="88"/>
                </a:cubicBezTo>
                <a:cubicBezTo>
                  <a:pt x="314" y="9"/>
                  <a:pt x="314" y="9"/>
                  <a:pt x="314" y="9"/>
                </a:cubicBezTo>
                <a:cubicBezTo>
                  <a:pt x="324" y="1"/>
                  <a:pt x="338" y="0"/>
                  <a:pt x="348" y="9"/>
                </a:cubicBezTo>
                <a:cubicBezTo>
                  <a:pt x="445" y="88"/>
                  <a:pt x="445" y="88"/>
                  <a:pt x="445" y="88"/>
                </a:cubicBezTo>
                <a:cubicBezTo>
                  <a:pt x="447" y="90"/>
                  <a:pt x="448" y="91"/>
                  <a:pt x="450" y="93"/>
                </a:cubicBezTo>
                <a:cubicBezTo>
                  <a:pt x="587" y="93"/>
                  <a:pt x="587" y="93"/>
                  <a:pt x="587" y="93"/>
                </a:cubicBezTo>
                <a:cubicBezTo>
                  <a:pt x="596" y="93"/>
                  <a:pt x="603" y="100"/>
                  <a:pt x="603" y="109"/>
                </a:cubicBezTo>
                <a:cubicBezTo>
                  <a:pt x="603" y="109"/>
                  <a:pt x="603" y="109"/>
                  <a:pt x="603" y="109"/>
                </a:cubicBezTo>
                <a:cubicBezTo>
                  <a:pt x="603" y="218"/>
                  <a:pt x="603" y="218"/>
                  <a:pt x="603" y="218"/>
                </a:cubicBezTo>
                <a:cubicBezTo>
                  <a:pt x="604" y="218"/>
                  <a:pt x="604" y="218"/>
                  <a:pt x="604" y="218"/>
                </a:cubicBezTo>
                <a:cubicBezTo>
                  <a:pt x="650" y="256"/>
                  <a:pt x="650" y="256"/>
                  <a:pt x="650" y="256"/>
                </a:cubicBezTo>
                <a:close/>
                <a:moveTo>
                  <a:pt x="91" y="278"/>
                </a:moveTo>
                <a:cubicBezTo>
                  <a:pt x="91" y="278"/>
                  <a:pt x="91" y="278"/>
                  <a:pt x="91" y="278"/>
                </a:cubicBezTo>
                <a:cubicBezTo>
                  <a:pt x="91" y="278"/>
                  <a:pt x="91" y="278"/>
                  <a:pt x="91" y="278"/>
                </a:cubicBezTo>
                <a:cubicBezTo>
                  <a:pt x="91" y="278"/>
                  <a:pt x="91" y="278"/>
                  <a:pt x="91" y="278"/>
                </a:cubicBezTo>
                <a:cubicBezTo>
                  <a:pt x="91" y="310"/>
                  <a:pt x="91" y="310"/>
                  <a:pt x="91" y="310"/>
                </a:cubicBezTo>
                <a:cubicBezTo>
                  <a:pt x="329" y="504"/>
                  <a:pt x="329" y="504"/>
                  <a:pt x="329" y="504"/>
                </a:cubicBezTo>
                <a:cubicBezTo>
                  <a:pt x="333" y="504"/>
                  <a:pt x="333" y="504"/>
                  <a:pt x="333" y="504"/>
                </a:cubicBezTo>
                <a:cubicBezTo>
                  <a:pt x="571" y="310"/>
                  <a:pt x="571" y="310"/>
                  <a:pt x="571" y="310"/>
                </a:cubicBezTo>
                <a:cubicBezTo>
                  <a:pt x="571" y="278"/>
                  <a:pt x="571" y="278"/>
                  <a:pt x="571" y="278"/>
                </a:cubicBezTo>
                <a:cubicBezTo>
                  <a:pt x="571" y="278"/>
                  <a:pt x="571" y="278"/>
                  <a:pt x="571" y="278"/>
                </a:cubicBezTo>
                <a:cubicBezTo>
                  <a:pt x="571" y="125"/>
                  <a:pt x="571" y="125"/>
                  <a:pt x="571" y="125"/>
                </a:cubicBezTo>
                <a:cubicBezTo>
                  <a:pt x="91" y="125"/>
                  <a:pt x="91" y="125"/>
                  <a:pt x="91" y="125"/>
                </a:cubicBezTo>
                <a:cubicBezTo>
                  <a:pt x="91" y="278"/>
                  <a:pt x="91" y="278"/>
                  <a:pt x="91" y="278"/>
                </a:cubicBezTo>
                <a:close/>
                <a:moveTo>
                  <a:pt x="54" y="321"/>
                </a:moveTo>
                <a:cubicBezTo>
                  <a:pt x="54" y="321"/>
                  <a:pt x="54" y="321"/>
                  <a:pt x="54" y="321"/>
                </a:cubicBezTo>
                <a:cubicBezTo>
                  <a:pt x="54" y="647"/>
                  <a:pt x="54" y="647"/>
                  <a:pt x="54" y="647"/>
                </a:cubicBezTo>
                <a:cubicBezTo>
                  <a:pt x="608" y="647"/>
                  <a:pt x="608" y="647"/>
                  <a:pt x="608" y="647"/>
                </a:cubicBezTo>
                <a:cubicBezTo>
                  <a:pt x="608" y="321"/>
                  <a:pt x="608" y="321"/>
                  <a:pt x="608" y="321"/>
                </a:cubicBezTo>
                <a:cubicBezTo>
                  <a:pt x="522" y="391"/>
                  <a:pt x="436" y="462"/>
                  <a:pt x="349" y="533"/>
                </a:cubicBezTo>
                <a:cubicBezTo>
                  <a:pt x="347" y="535"/>
                  <a:pt x="343" y="536"/>
                  <a:pt x="339" y="536"/>
                </a:cubicBezTo>
                <a:cubicBezTo>
                  <a:pt x="323" y="536"/>
                  <a:pt x="323" y="536"/>
                  <a:pt x="323" y="536"/>
                </a:cubicBezTo>
                <a:cubicBezTo>
                  <a:pt x="319" y="536"/>
                  <a:pt x="315" y="535"/>
                  <a:pt x="312" y="532"/>
                </a:cubicBezTo>
                <a:cubicBezTo>
                  <a:pt x="226" y="462"/>
                  <a:pt x="140" y="391"/>
                  <a:pt x="54" y="321"/>
                </a:cubicBezTo>
                <a:close/>
                <a:moveTo>
                  <a:pt x="297" y="93"/>
                </a:moveTo>
                <a:cubicBezTo>
                  <a:pt x="297" y="93"/>
                  <a:pt x="297" y="93"/>
                  <a:pt x="297" y="93"/>
                </a:cubicBezTo>
                <a:cubicBezTo>
                  <a:pt x="366" y="93"/>
                  <a:pt x="366" y="93"/>
                  <a:pt x="366" y="93"/>
                </a:cubicBezTo>
                <a:cubicBezTo>
                  <a:pt x="331" y="64"/>
                  <a:pt x="331" y="64"/>
                  <a:pt x="331" y="64"/>
                </a:cubicBezTo>
                <a:cubicBezTo>
                  <a:pt x="297" y="93"/>
                  <a:pt x="297" y="93"/>
                  <a:pt x="297" y="93"/>
                </a:cubicBezTo>
                <a:close/>
              </a:path>
            </a:pathLst>
          </a:custGeom>
          <a:solidFill>
            <a:schemeClr val="bg1">
              <a:lumMod val="50000"/>
            </a:schemeClr>
          </a:solidFill>
          <a:ln>
            <a:noFill/>
          </a:ln>
        </p:spPr>
        <p:txBody>
          <a:bodyPr vert="horz" wrap="square" lIns="91440" tIns="45720" rIns="91440" bIns="45720" numCol="1" anchor="t" anchorCtr="0" compatLnSpc="1"/>
          <a:p>
            <a:endParaRPr lang="zh-CN" altLang="en-US"/>
          </a:p>
        </p:txBody>
      </p:sp>
      <p:sp>
        <p:nvSpPr>
          <p:cNvPr id="120" name="原创设计师QQ598969553             _20"/>
          <p:cNvSpPr>
            <a:spLocks noEditPoints="1"/>
          </p:cNvSpPr>
          <p:nvPr/>
        </p:nvSpPr>
        <p:spPr bwMode="auto">
          <a:xfrm>
            <a:off x="8185214" y="2937270"/>
            <a:ext cx="210778" cy="223197"/>
          </a:xfrm>
          <a:custGeom>
            <a:avLst/>
            <a:gdLst>
              <a:gd name="T0" fmla="*/ 651 w 662"/>
              <a:gd name="T1" fmla="*/ 256 h 701"/>
              <a:gd name="T2" fmla="*/ 651 w 662"/>
              <a:gd name="T3" fmla="*/ 256 h 701"/>
              <a:gd name="T4" fmla="*/ 653 w 662"/>
              <a:gd name="T5" fmla="*/ 259 h 701"/>
              <a:gd name="T6" fmla="*/ 654 w 662"/>
              <a:gd name="T7" fmla="*/ 260 h 701"/>
              <a:gd name="T8" fmla="*/ 655 w 662"/>
              <a:gd name="T9" fmla="*/ 260 h 701"/>
              <a:gd name="T10" fmla="*/ 655 w 662"/>
              <a:gd name="T11" fmla="*/ 261 h 701"/>
              <a:gd name="T12" fmla="*/ 656 w 662"/>
              <a:gd name="T13" fmla="*/ 261 h 701"/>
              <a:gd name="T14" fmla="*/ 656 w 662"/>
              <a:gd name="T15" fmla="*/ 262 h 701"/>
              <a:gd name="T16" fmla="*/ 657 w 662"/>
              <a:gd name="T17" fmla="*/ 262 h 701"/>
              <a:gd name="T18" fmla="*/ 658 w 662"/>
              <a:gd name="T19" fmla="*/ 263 h 701"/>
              <a:gd name="T20" fmla="*/ 658 w 662"/>
              <a:gd name="T21" fmla="*/ 264 h 701"/>
              <a:gd name="T22" fmla="*/ 658 w 662"/>
              <a:gd name="T23" fmla="*/ 265 h 701"/>
              <a:gd name="T24" fmla="*/ 658 w 662"/>
              <a:gd name="T25" fmla="*/ 265 h 701"/>
              <a:gd name="T26" fmla="*/ 659 w 662"/>
              <a:gd name="T27" fmla="*/ 265 h 701"/>
              <a:gd name="T28" fmla="*/ 659 w 662"/>
              <a:gd name="T29" fmla="*/ 266 h 701"/>
              <a:gd name="T30" fmla="*/ 660 w 662"/>
              <a:gd name="T31" fmla="*/ 268 h 701"/>
              <a:gd name="T32" fmla="*/ 660 w 662"/>
              <a:gd name="T33" fmla="*/ 268 h 701"/>
              <a:gd name="T34" fmla="*/ 660 w 662"/>
              <a:gd name="T35" fmla="*/ 269 h 701"/>
              <a:gd name="T36" fmla="*/ 661 w 662"/>
              <a:gd name="T37" fmla="*/ 269 h 701"/>
              <a:gd name="T38" fmla="*/ 661 w 662"/>
              <a:gd name="T39" fmla="*/ 270 h 701"/>
              <a:gd name="T40" fmla="*/ 661 w 662"/>
              <a:gd name="T41" fmla="*/ 270 h 701"/>
              <a:gd name="T42" fmla="*/ 661 w 662"/>
              <a:gd name="T43" fmla="*/ 271 h 701"/>
              <a:gd name="T44" fmla="*/ 661 w 662"/>
              <a:gd name="T45" fmla="*/ 271 h 701"/>
              <a:gd name="T46" fmla="*/ 662 w 662"/>
              <a:gd name="T47" fmla="*/ 272 h 701"/>
              <a:gd name="T48" fmla="*/ 662 w 662"/>
              <a:gd name="T49" fmla="*/ 273 h 701"/>
              <a:gd name="T50" fmla="*/ 662 w 662"/>
              <a:gd name="T51" fmla="*/ 273 h 701"/>
              <a:gd name="T52" fmla="*/ 662 w 662"/>
              <a:gd name="T53" fmla="*/ 274 h 701"/>
              <a:gd name="T54" fmla="*/ 662 w 662"/>
              <a:gd name="T55" fmla="*/ 275 h 701"/>
              <a:gd name="T56" fmla="*/ 662 w 662"/>
              <a:gd name="T57" fmla="*/ 276 h 701"/>
              <a:gd name="T58" fmla="*/ 662 w 662"/>
              <a:gd name="T59" fmla="*/ 276 h 701"/>
              <a:gd name="T60" fmla="*/ 662 w 662"/>
              <a:gd name="T61" fmla="*/ 277 h 701"/>
              <a:gd name="T62" fmla="*/ 662 w 662"/>
              <a:gd name="T63" fmla="*/ 277 h 701"/>
              <a:gd name="T64" fmla="*/ 662 w 662"/>
              <a:gd name="T65" fmla="*/ 278 h 701"/>
              <a:gd name="T66" fmla="*/ 662 w 662"/>
              <a:gd name="T67" fmla="*/ 674 h 701"/>
              <a:gd name="T68" fmla="*/ 634 w 662"/>
              <a:gd name="T69" fmla="*/ 701 h 701"/>
              <a:gd name="T70" fmla="*/ 0 w 662"/>
              <a:gd name="T71" fmla="*/ 674 h 701"/>
              <a:gd name="T72" fmla="*/ 0 w 662"/>
              <a:gd name="T73" fmla="*/ 278 h 701"/>
              <a:gd name="T74" fmla="*/ 57 w 662"/>
              <a:gd name="T75" fmla="*/ 219 h 701"/>
              <a:gd name="T76" fmla="*/ 59 w 662"/>
              <a:gd name="T77" fmla="*/ 109 h 701"/>
              <a:gd name="T78" fmla="*/ 76 w 662"/>
              <a:gd name="T79" fmla="*/ 93 h 701"/>
              <a:gd name="T80" fmla="*/ 218 w 662"/>
              <a:gd name="T81" fmla="*/ 88 h 701"/>
              <a:gd name="T82" fmla="*/ 348 w 662"/>
              <a:gd name="T83" fmla="*/ 9 h 701"/>
              <a:gd name="T84" fmla="*/ 450 w 662"/>
              <a:gd name="T85" fmla="*/ 93 h 701"/>
              <a:gd name="T86" fmla="*/ 603 w 662"/>
              <a:gd name="T87" fmla="*/ 109 h 701"/>
              <a:gd name="T88" fmla="*/ 603 w 662"/>
              <a:gd name="T89" fmla="*/ 218 h 701"/>
              <a:gd name="T90" fmla="*/ 650 w 662"/>
              <a:gd name="T91" fmla="*/ 256 h 701"/>
              <a:gd name="T92" fmla="*/ 91 w 662"/>
              <a:gd name="T93" fmla="*/ 278 h 701"/>
              <a:gd name="T94" fmla="*/ 91 w 662"/>
              <a:gd name="T95" fmla="*/ 278 h 701"/>
              <a:gd name="T96" fmla="*/ 329 w 662"/>
              <a:gd name="T97" fmla="*/ 504 h 701"/>
              <a:gd name="T98" fmla="*/ 571 w 662"/>
              <a:gd name="T99" fmla="*/ 310 h 701"/>
              <a:gd name="T100" fmla="*/ 571 w 662"/>
              <a:gd name="T101" fmla="*/ 278 h 701"/>
              <a:gd name="T102" fmla="*/ 91 w 662"/>
              <a:gd name="T103" fmla="*/ 125 h 701"/>
              <a:gd name="T104" fmla="*/ 54 w 662"/>
              <a:gd name="T105" fmla="*/ 321 h 701"/>
              <a:gd name="T106" fmla="*/ 54 w 662"/>
              <a:gd name="T107" fmla="*/ 647 h 701"/>
              <a:gd name="T108" fmla="*/ 608 w 662"/>
              <a:gd name="T109" fmla="*/ 321 h 701"/>
              <a:gd name="T110" fmla="*/ 339 w 662"/>
              <a:gd name="T111" fmla="*/ 536 h 701"/>
              <a:gd name="T112" fmla="*/ 312 w 662"/>
              <a:gd name="T113" fmla="*/ 532 h 701"/>
              <a:gd name="T114" fmla="*/ 297 w 662"/>
              <a:gd name="T115" fmla="*/ 93 h 701"/>
              <a:gd name="T116" fmla="*/ 366 w 662"/>
              <a:gd name="T117" fmla="*/ 93 h 701"/>
              <a:gd name="T118" fmla="*/ 297 w 662"/>
              <a:gd name="T119" fmla="*/ 93 h 7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62" h="701">
                <a:moveTo>
                  <a:pt x="650" y="256"/>
                </a:moveTo>
                <a:cubicBezTo>
                  <a:pt x="651" y="256"/>
                  <a:pt x="651" y="256"/>
                  <a:pt x="651" y="256"/>
                </a:cubicBezTo>
                <a:cubicBezTo>
                  <a:pt x="651" y="256"/>
                  <a:pt x="651" y="256"/>
                  <a:pt x="651" y="256"/>
                </a:cubicBezTo>
                <a:cubicBezTo>
                  <a:pt x="651" y="256"/>
                  <a:pt x="651" y="256"/>
                  <a:pt x="651" y="256"/>
                </a:cubicBezTo>
                <a:cubicBezTo>
                  <a:pt x="652" y="257"/>
                  <a:pt x="652" y="257"/>
                  <a:pt x="653" y="258"/>
                </a:cubicBezTo>
                <a:cubicBezTo>
                  <a:pt x="653" y="259"/>
                  <a:pt x="653" y="259"/>
                  <a:pt x="653" y="259"/>
                </a:cubicBezTo>
                <a:cubicBezTo>
                  <a:pt x="654" y="260"/>
                  <a:pt x="654" y="260"/>
                  <a:pt x="654" y="260"/>
                </a:cubicBezTo>
                <a:cubicBezTo>
                  <a:pt x="654" y="260"/>
                  <a:pt x="654" y="260"/>
                  <a:pt x="654" y="260"/>
                </a:cubicBezTo>
                <a:cubicBezTo>
                  <a:pt x="655" y="260"/>
                  <a:pt x="655" y="260"/>
                  <a:pt x="655" y="260"/>
                </a:cubicBezTo>
                <a:cubicBezTo>
                  <a:pt x="655" y="260"/>
                  <a:pt x="655" y="260"/>
                  <a:pt x="655" y="260"/>
                </a:cubicBezTo>
                <a:cubicBezTo>
                  <a:pt x="655" y="261"/>
                  <a:pt x="655" y="261"/>
                  <a:pt x="655" y="261"/>
                </a:cubicBezTo>
                <a:cubicBezTo>
                  <a:pt x="655" y="261"/>
                  <a:pt x="655" y="261"/>
                  <a:pt x="655" y="261"/>
                </a:cubicBezTo>
                <a:cubicBezTo>
                  <a:pt x="656" y="261"/>
                  <a:pt x="656" y="261"/>
                  <a:pt x="656" y="261"/>
                </a:cubicBezTo>
                <a:cubicBezTo>
                  <a:pt x="656" y="261"/>
                  <a:pt x="656" y="261"/>
                  <a:pt x="656" y="261"/>
                </a:cubicBezTo>
                <a:cubicBezTo>
                  <a:pt x="656" y="261"/>
                  <a:pt x="656" y="261"/>
                  <a:pt x="656" y="261"/>
                </a:cubicBezTo>
                <a:cubicBezTo>
                  <a:pt x="656" y="262"/>
                  <a:pt x="656" y="262"/>
                  <a:pt x="656" y="262"/>
                </a:cubicBezTo>
                <a:cubicBezTo>
                  <a:pt x="657" y="262"/>
                  <a:pt x="657" y="262"/>
                  <a:pt x="657" y="262"/>
                </a:cubicBezTo>
                <a:cubicBezTo>
                  <a:pt x="657" y="262"/>
                  <a:pt x="657" y="262"/>
                  <a:pt x="657" y="262"/>
                </a:cubicBezTo>
                <a:cubicBezTo>
                  <a:pt x="657" y="263"/>
                  <a:pt x="657" y="263"/>
                  <a:pt x="657" y="263"/>
                </a:cubicBezTo>
                <a:cubicBezTo>
                  <a:pt x="658" y="263"/>
                  <a:pt x="658" y="263"/>
                  <a:pt x="658" y="263"/>
                </a:cubicBezTo>
                <a:cubicBezTo>
                  <a:pt x="658" y="264"/>
                  <a:pt x="658" y="264"/>
                  <a:pt x="658" y="264"/>
                </a:cubicBezTo>
                <a:cubicBezTo>
                  <a:pt x="658" y="264"/>
                  <a:pt x="658" y="264"/>
                  <a:pt x="658" y="264"/>
                </a:cubicBezTo>
                <a:cubicBezTo>
                  <a:pt x="658" y="264"/>
                  <a:pt x="658" y="264"/>
                  <a:pt x="658" y="264"/>
                </a:cubicBezTo>
                <a:cubicBezTo>
                  <a:pt x="658" y="265"/>
                  <a:pt x="658" y="265"/>
                  <a:pt x="658" y="265"/>
                </a:cubicBezTo>
                <a:cubicBezTo>
                  <a:pt x="658" y="265"/>
                  <a:pt x="658" y="265"/>
                  <a:pt x="658" y="265"/>
                </a:cubicBezTo>
                <a:cubicBezTo>
                  <a:pt x="658" y="265"/>
                  <a:pt x="658" y="265"/>
                  <a:pt x="658" y="265"/>
                </a:cubicBezTo>
                <a:cubicBezTo>
                  <a:pt x="659" y="265"/>
                  <a:pt x="659" y="265"/>
                  <a:pt x="659" y="265"/>
                </a:cubicBezTo>
                <a:cubicBezTo>
                  <a:pt x="659" y="265"/>
                  <a:pt x="659" y="265"/>
                  <a:pt x="659" y="265"/>
                </a:cubicBezTo>
                <a:cubicBezTo>
                  <a:pt x="659" y="266"/>
                  <a:pt x="659" y="266"/>
                  <a:pt x="659" y="266"/>
                </a:cubicBezTo>
                <a:cubicBezTo>
                  <a:pt x="659" y="266"/>
                  <a:pt x="659" y="266"/>
                  <a:pt x="659" y="266"/>
                </a:cubicBezTo>
                <a:cubicBezTo>
                  <a:pt x="660" y="268"/>
                  <a:pt x="660" y="268"/>
                  <a:pt x="660" y="268"/>
                </a:cubicBezTo>
                <a:cubicBezTo>
                  <a:pt x="660" y="268"/>
                  <a:pt x="660" y="268"/>
                  <a:pt x="660" y="268"/>
                </a:cubicBezTo>
                <a:cubicBezTo>
                  <a:pt x="660" y="268"/>
                  <a:pt x="660" y="268"/>
                  <a:pt x="660" y="268"/>
                </a:cubicBezTo>
                <a:cubicBezTo>
                  <a:pt x="660" y="268"/>
                  <a:pt x="660" y="268"/>
                  <a:pt x="660" y="268"/>
                </a:cubicBezTo>
                <a:cubicBezTo>
                  <a:pt x="660" y="269"/>
                  <a:pt x="660" y="269"/>
                  <a:pt x="660" y="269"/>
                </a:cubicBezTo>
                <a:cubicBezTo>
                  <a:pt x="660" y="269"/>
                  <a:pt x="660" y="269"/>
                  <a:pt x="660" y="269"/>
                </a:cubicBezTo>
                <a:cubicBezTo>
                  <a:pt x="660" y="269"/>
                  <a:pt x="660" y="269"/>
                  <a:pt x="660" y="269"/>
                </a:cubicBezTo>
                <a:cubicBezTo>
                  <a:pt x="661" y="269"/>
                  <a:pt x="661" y="269"/>
                  <a:pt x="661" y="269"/>
                </a:cubicBezTo>
                <a:cubicBezTo>
                  <a:pt x="661" y="269"/>
                  <a:pt x="661" y="269"/>
                  <a:pt x="661" y="269"/>
                </a:cubicBezTo>
                <a:cubicBezTo>
                  <a:pt x="661" y="270"/>
                  <a:pt x="661" y="270"/>
                  <a:pt x="661" y="270"/>
                </a:cubicBezTo>
                <a:cubicBezTo>
                  <a:pt x="661" y="270"/>
                  <a:pt x="661" y="270"/>
                  <a:pt x="661" y="270"/>
                </a:cubicBezTo>
                <a:cubicBezTo>
                  <a:pt x="661" y="270"/>
                  <a:pt x="661" y="270"/>
                  <a:pt x="661" y="270"/>
                </a:cubicBezTo>
                <a:cubicBezTo>
                  <a:pt x="661" y="270"/>
                  <a:pt x="661" y="270"/>
                  <a:pt x="661" y="270"/>
                </a:cubicBezTo>
                <a:cubicBezTo>
                  <a:pt x="661" y="271"/>
                  <a:pt x="661" y="271"/>
                  <a:pt x="661" y="271"/>
                </a:cubicBezTo>
                <a:cubicBezTo>
                  <a:pt x="661" y="271"/>
                  <a:pt x="661" y="271"/>
                  <a:pt x="661" y="271"/>
                </a:cubicBezTo>
                <a:cubicBezTo>
                  <a:pt x="661" y="271"/>
                  <a:pt x="661" y="271"/>
                  <a:pt x="661" y="271"/>
                </a:cubicBezTo>
                <a:cubicBezTo>
                  <a:pt x="662" y="272"/>
                  <a:pt x="662" y="272"/>
                  <a:pt x="662" y="272"/>
                </a:cubicBezTo>
                <a:cubicBezTo>
                  <a:pt x="662" y="272"/>
                  <a:pt x="662" y="272"/>
                  <a:pt x="662" y="272"/>
                </a:cubicBezTo>
                <a:cubicBezTo>
                  <a:pt x="662" y="273"/>
                  <a:pt x="662" y="273"/>
                  <a:pt x="662" y="273"/>
                </a:cubicBezTo>
                <a:cubicBezTo>
                  <a:pt x="662" y="273"/>
                  <a:pt x="662" y="273"/>
                  <a:pt x="662" y="273"/>
                </a:cubicBezTo>
                <a:cubicBezTo>
                  <a:pt x="662" y="273"/>
                  <a:pt x="662" y="273"/>
                  <a:pt x="662" y="273"/>
                </a:cubicBezTo>
                <a:cubicBezTo>
                  <a:pt x="662" y="273"/>
                  <a:pt x="662" y="273"/>
                  <a:pt x="662" y="273"/>
                </a:cubicBezTo>
                <a:cubicBezTo>
                  <a:pt x="662" y="274"/>
                  <a:pt x="662" y="274"/>
                  <a:pt x="662" y="274"/>
                </a:cubicBezTo>
                <a:cubicBezTo>
                  <a:pt x="662" y="274"/>
                  <a:pt x="662" y="274"/>
                  <a:pt x="662" y="274"/>
                </a:cubicBezTo>
                <a:cubicBezTo>
                  <a:pt x="662" y="274"/>
                  <a:pt x="662" y="274"/>
                  <a:pt x="662" y="274"/>
                </a:cubicBezTo>
                <a:cubicBezTo>
                  <a:pt x="662" y="275"/>
                  <a:pt x="662" y="275"/>
                  <a:pt x="662" y="275"/>
                </a:cubicBezTo>
                <a:cubicBezTo>
                  <a:pt x="662" y="275"/>
                  <a:pt x="662" y="275"/>
                  <a:pt x="662" y="275"/>
                </a:cubicBezTo>
                <a:cubicBezTo>
                  <a:pt x="662" y="276"/>
                  <a:pt x="662" y="276"/>
                  <a:pt x="662" y="276"/>
                </a:cubicBezTo>
                <a:cubicBezTo>
                  <a:pt x="662" y="276"/>
                  <a:pt x="662" y="276"/>
                  <a:pt x="662" y="276"/>
                </a:cubicBezTo>
                <a:cubicBezTo>
                  <a:pt x="662" y="276"/>
                  <a:pt x="662" y="276"/>
                  <a:pt x="662" y="276"/>
                </a:cubicBezTo>
                <a:cubicBezTo>
                  <a:pt x="662" y="277"/>
                  <a:pt x="662" y="277"/>
                  <a:pt x="662" y="277"/>
                </a:cubicBezTo>
                <a:cubicBezTo>
                  <a:pt x="662" y="277"/>
                  <a:pt x="662" y="277"/>
                  <a:pt x="662" y="277"/>
                </a:cubicBezTo>
                <a:cubicBezTo>
                  <a:pt x="662" y="277"/>
                  <a:pt x="662" y="277"/>
                  <a:pt x="662" y="277"/>
                </a:cubicBezTo>
                <a:cubicBezTo>
                  <a:pt x="662" y="277"/>
                  <a:pt x="662" y="277"/>
                  <a:pt x="662" y="277"/>
                </a:cubicBezTo>
                <a:cubicBezTo>
                  <a:pt x="662" y="278"/>
                  <a:pt x="662" y="278"/>
                  <a:pt x="662" y="278"/>
                </a:cubicBezTo>
                <a:cubicBezTo>
                  <a:pt x="662" y="278"/>
                  <a:pt x="662" y="278"/>
                  <a:pt x="662" y="278"/>
                </a:cubicBezTo>
                <a:cubicBezTo>
                  <a:pt x="662" y="279"/>
                  <a:pt x="662" y="279"/>
                  <a:pt x="662" y="279"/>
                </a:cubicBezTo>
                <a:cubicBezTo>
                  <a:pt x="662" y="674"/>
                  <a:pt x="662" y="674"/>
                  <a:pt x="662" y="674"/>
                </a:cubicBezTo>
                <a:cubicBezTo>
                  <a:pt x="662" y="689"/>
                  <a:pt x="650" y="701"/>
                  <a:pt x="635" y="701"/>
                </a:cubicBezTo>
                <a:cubicBezTo>
                  <a:pt x="634" y="701"/>
                  <a:pt x="634" y="701"/>
                  <a:pt x="634" y="701"/>
                </a:cubicBezTo>
                <a:cubicBezTo>
                  <a:pt x="27" y="701"/>
                  <a:pt x="27" y="701"/>
                  <a:pt x="27" y="701"/>
                </a:cubicBezTo>
                <a:cubicBezTo>
                  <a:pt x="13" y="701"/>
                  <a:pt x="0" y="689"/>
                  <a:pt x="0" y="674"/>
                </a:cubicBezTo>
                <a:cubicBezTo>
                  <a:pt x="0" y="673"/>
                  <a:pt x="0" y="673"/>
                  <a:pt x="0" y="673"/>
                </a:cubicBezTo>
                <a:cubicBezTo>
                  <a:pt x="0" y="278"/>
                  <a:pt x="0" y="278"/>
                  <a:pt x="0" y="278"/>
                </a:cubicBezTo>
                <a:cubicBezTo>
                  <a:pt x="0" y="269"/>
                  <a:pt x="5" y="261"/>
                  <a:pt x="12" y="256"/>
                </a:cubicBezTo>
                <a:cubicBezTo>
                  <a:pt x="57" y="219"/>
                  <a:pt x="57" y="219"/>
                  <a:pt x="57" y="219"/>
                </a:cubicBezTo>
                <a:cubicBezTo>
                  <a:pt x="58" y="219"/>
                  <a:pt x="59" y="218"/>
                  <a:pt x="59" y="217"/>
                </a:cubicBezTo>
                <a:cubicBezTo>
                  <a:pt x="59" y="109"/>
                  <a:pt x="59" y="109"/>
                  <a:pt x="59" y="109"/>
                </a:cubicBezTo>
                <a:cubicBezTo>
                  <a:pt x="59" y="100"/>
                  <a:pt x="67" y="93"/>
                  <a:pt x="76" y="93"/>
                </a:cubicBezTo>
                <a:cubicBezTo>
                  <a:pt x="76" y="93"/>
                  <a:pt x="76" y="93"/>
                  <a:pt x="76" y="93"/>
                </a:cubicBezTo>
                <a:cubicBezTo>
                  <a:pt x="213" y="93"/>
                  <a:pt x="213" y="93"/>
                  <a:pt x="213" y="93"/>
                </a:cubicBezTo>
                <a:cubicBezTo>
                  <a:pt x="214" y="91"/>
                  <a:pt x="216" y="90"/>
                  <a:pt x="218" y="88"/>
                </a:cubicBezTo>
                <a:cubicBezTo>
                  <a:pt x="314" y="9"/>
                  <a:pt x="314" y="9"/>
                  <a:pt x="314" y="9"/>
                </a:cubicBezTo>
                <a:cubicBezTo>
                  <a:pt x="324" y="1"/>
                  <a:pt x="338" y="0"/>
                  <a:pt x="348" y="9"/>
                </a:cubicBezTo>
                <a:cubicBezTo>
                  <a:pt x="445" y="88"/>
                  <a:pt x="445" y="88"/>
                  <a:pt x="445" y="88"/>
                </a:cubicBezTo>
                <a:cubicBezTo>
                  <a:pt x="447" y="90"/>
                  <a:pt x="448" y="91"/>
                  <a:pt x="450" y="93"/>
                </a:cubicBezTo>
                <a:cubicBezTo>
                  <a:pt x="587" y="93"/>
                  <a:pt x="587" y="93"/>
                  <a:pt x="587" y="93"/>
                </a:cubicBezTo>
                <a:cubicBezTo>
                  <a:pt x="596" y="93"/>
                  <a:pt x="603" y="100"/>
                  <a:pt x="603" y="109"/>
                </a:cubicBezTo>
                <a:cubicBezTo>
                  <a:pt x="603" y="109"/>
                  <a:pt x="603" y="109"/>
                  <a:pt x="603" y="109"/>
                </a:cubicBezTo>
                <a:cubicBezTo>
                  <a:pt x="603" y="218"/>
                  <a:pt x="603" y="218"/>
                  <a:pt x="603" y="218"/>
                </a:cubicBezTo>
                <a:cubicBezTo>
                  <a:pt x="604" y="218"/>
                  <a:pt x="604" y="218"/>
                  <a:pt x="604" y="218"/>
                </a:cubicBezTo>
                <a:cubicBezTo>
                  <a:pt x="650" y="256"/>
                  <a:pt x="650" y="256"/>
                  <a:pt x="650" y="256"/>
                </a:cubicBezTo>
                <a:close/>
                <a:moveTo>
                  <a:pt x="91" y="278"/>
                </a:moveTo>
                <a:cubicBezTo>
                  <a:pt x="91" y="278"/>
                  <a:pt x="91" y="278"/>
                  <a:pt x="91" y="278"/>
                </a:cubicBezTo>
                <a:cubicBezTo>
                  <a:pt x="91" y="278"/>
                  <a:pt x="91" y="278"/>
                  <a:pt x="91" y="278"/>
                </a:cubicBezTo>
                <a:cubicBezTo>
                  <a:pt x="91" y="278"/>
                  <a:pt x="91" y="278"/>
                  <a:pt x="91" y="278"/>
                </a:cubicBezTo>
                <a:cubicBezTo>
                  <a:pt x="91" y="310"/>
                  <a:pt x="91" y="310"/>
                  <a:pt x="91" y="310"/>
                </a:cubicBezTo>
                <a:cubicBezTo>
                  <a:pt x="329" y="504"/>
                  <a:pt x="329" y="504"/>
                  <a:pt x="329" y="504"/>
                </a:cubicBezTo>
                <a:cubicBezTo>
                  <a:pt x="333" y="504"/>
                  <a:pt x="333" y="504"/>
                  <a:pt x="333" y="504"/>
                </a:cubicBezTo>
                <a:cubicBezTo>
                  <a:pt x="571" y="310"/>
                  <a:pt x="571" y="310"/>
                  <a:pt x="571" y="310"/>
                </a:cubicBezTo>
                <a:cubicBezTo>
                  <a:pt x="571" y="278"/>
                  <a:pt x="571" y="278"/>
                  <a:pt x="571" y="278"/>
                </a:cubicBezTo>
                <a:cubicBezTo>
                  <a:pt x="571" y="278"/>
                  <a:pt x="571" y="278"/>
                  <a:pt x="571" y="278"/>
                </a:cubicBezTo>
                <a:cubicBezTo>
                  <a:pt x="571" y="125"/>
                  <a:pt x="571" y="125"/>
                  <a:pt x="571" y="125"/>
                </a:cubicBezTo>
                <a:cubicBezTo>
                  <a:pt x="91" y="125"/>
                  <a:pt x="91" y="125"/>
                  <a:pt x="91" y="125"/>
                </a:cubicBezTo>
                <a:cubicBezTo>
                  <a:pt x="91" y="278"/>
                  <a:pt x="91" y="278"/>
                  <a:pt x="91" y="278"/>
                </a:cubicBezTo>
                <a:close/>
                <a:moveTo>
                  <a:pt x="54" y="321"/>
                </a:moveTo>
                <a:cubicBezTo>
                  <a:pt x="54" y="321"/>
                  <a:pt x="54" y="321"/>
                  <a:pt x="54" y="321"/>
                </a:cubicBezTo>
                <a:cubicBezTo>
                  <a:pt x="54" y="647"/>
                  <a:pt x="54" y="647"/>
                  <a:pt x="54" y="647"/>
                </a:cubicBezTo>
                <a:cubicBezTo>
                  <a:pt x="608" y="647"/>
                  <a:pt x="608" y="647"/>
                  <a:pt x="608" y="647"/>
                </a:cubicBezTo>
                <a:cubicBezTo>
                  <a:pt x="608" y="321"/>
                  <a:pt x="608" y="321"/>
                  <a:pt x="608" y="321"/>
                </a:cubicBezTo>
                <a:cubicBezTo>
                  <a:pt x="522" y="391"/>
                  <a:pt x="436" y="462"/>
                  <a:pt x="349" y="533"/>
                </a:cubicBezTo>
                <a:cubicBezTo>
                  <a:pt x="347" y="535"/>
                  <a:pt x="343" y="536"/>
                  <a:pt x="339" y="536"/>
                </a:cubicBezTo>
                <a:cubicBezTo>
                  <a:pt x="323" y="536"/>
                  <a:pt x="323" y="536"/>
                  <a:pt x="323" y="536"/>
                </a:cubicBezTo>
                <a:cubicBezTo>
                  <a:pt x="319" y="536"/>
                  <a:pt x="315" y="535"/>
                  <a:pt x="312" y="532"/>
                </a:cubicBezTo>
                <a:cubicBezTo>
                  <a:pt x="226" y="462"/>
                  <a:pt x="140" y="391"/>
                  <a:pt x="54" y="321"/>
                </a:cubicBezTo>
                <a:close/>
                <a:moveTo>
                  <a:pt x="297" y="93"/>
                </a:moveTo>
                <a:cubicBezTo>
                  <a:pt x="297" y="93"/>
                  <a:pt x="297" y="93"/>
                  <a:pt x="297" y="93"/>
                </a:cubicBezTo>
                <a:cubicBezTo>
                  <a:pt x="366" y="93"/>
                  <a:pt x="366" y="93"/>
                  <a:pt x="366" y="93"/>
                </a:cubicBezTo>
                <a:cubicBezTo>
                  <a:pt x="331" y="64"/>
                  <a:pt x="331" y="64"/>
                  <a:pt x="331" y="64"/>
                </a:cubicBezTo>
                <a:cubicBezTo>
                  <a:pt x="297" y="93"/>
                  <a:pt x="297" y="93"/>
                  <a:pt x="297" y="93"/>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121" name="原创设计师QQ598969553             _20"/>
          <p:cNvSpPr>
            <a:spLocks noEditPoints="1"/>
          </p:cNvSpPr>
          <p:nvPr/>
        </p:nvSpPr>
        <p:spPr bwMode="auto">
          <a:xfrm>
            <a:off x="9053894" y="2412760"/>
            <a:ext cx="210778" cy="223197"/>
          </a:xfrm>
          <a:custGeom>
            <a:avLst/>
            <a:gdLst>
              <a:gd name="T0" fmla="*/ 651 w 662"/>
              <a:gd name="T1" fmla="*/ 256 h 701"/>
              <a:gd name="T2" fmla="*/ 651 w 662"/>
              <a:gd name="T3" fmla="*/ 256 h 701"/>
              <a:gd name="T4" fmla="*/ 653 w 662"/>
              <a:gd name="T5" fmla="*/ 259 h 701"/>
              <a:gd name="T6" fmla="*/ 654 w 662"/>
              <a:gd name="T7" fmla="*/ 260 h 701"/>
              <a:gd name="T8" fmla="*/ 655 w 662"/>
              <a:gd name="T9" fmla="*/ 260 h 701"/>
              <a:gd name="T10" fmla="*/ 655 w 662"/>
              <a:gd name="T11" fmla="*/ 261 h 701"/>
              <a:gd name="T12" fmla="*/ 656 w 662"/>
              <a:gd name="T13" fmla="*/ 261 h 701"/>
              <a:gd name="T14" fmla="*/ 656 w 662"/>
              <a:gd name="T15" fmla="*/ 262 h 701"/>
              <a:gd name="T16" fmla="*/ 657 w 662"/>
              <a:gd name="T17" fmla="*/ 262 h 701"/>
              <a:gd name="T18" fmla="*/ 658 w 662"/>
              <a:gd name="T19" fmla="*/ 263 h 701"/>
              <a:gd name="T20" fmla="*/ 658 w 662"/>
              <a:gd name="T21" fmla="*/ 264 h 701"/>
              <a:gd name="T22" fmla="*/ 658 w 662"/>
              <a:gd name="T23" fmla="*/ 265 h 701"/>
              <a:gd name="T24" fmla="*/ 658 w 662"/>
              <a:gd name="T25" fmla="*/ 265 h 701"/>
              <a:gd name="T26" fmla="*/ 659 w 662"/>
              <a:gd name="T27" fmla="*/ 265 h 701"/>
              <a:gd name="T28" fmla="*/ 659 w 662"/>
              <a:gd name="T29" fmla="*/ 266 h 701"/>
              <a:gd name="T30" fmla="*/ 660 w 662"/>
              <a:gd name="T31" fmla="*/ 268 h 701"/>
              <a:gd name="T32" fmla="*/ 660 w 662"/>
              <a:gd name="T33" fmla="*/ 268 h 701"/>
              <a:gd name="T34" fmla="*/ 660 w 662"/>
              <a:gd name="T35" fmla="*/ 269 h 701"/>
              <a:gd name="T36" fmla="*/ 661 w 662"/>
              <a:gd name="T37" fmla="*/ 269 h 701"/>
              <a:gd name="T38" fmla="*/ 661 w 662"/>
              <a:gd name="T39" fmla="*/ 270 h 701"/>
              <a:gd name="T40" fmla="*/ 661 w 662"/>
              <a:gd name="T41" fmla="*/ 270 h 701"/>
              <a:gd name="T42" fmla="*/ 661 w 662"/>
              <a:gd name="T43" fmla="*/ 271 h 701"/>
              <a:gd name="T44" fmla="*/ 661 w 662"/>
              <a:gd name="T45" fmla="*/ 271 h 701"/>
              <a:gd name="T46" fmla="*/ 662 w 662"/>
              <a:gd name="T47" fmla="*/ 272 h 701"/>
              <a:gd name="T48" fmla="*/ 662 w 662"/>
              <a:gd name="T49" fmla="*/ 273 h 701"/>
              <a:gd name="T50" fmla="*/ 662 w 662"/>
              <a:gd name="T51" fmla="*/ 273 h 701"/>
              <a:gd name="T52" fmla="*/ 662 w 662"/>
              <a:gd name="T53" fmla="*/ 274 h 701"/>
              <a:gd name="T54" fmla="*/ 662 w 662"/>
              <a:gd name="T55" fmla="*/ 275 h 701"/>
              <a:gd name="T56" fmla="*/ 662 w 662"/>
              <a:gd name="T57" fmla="*/ 276 h 701"/>
              <a:gd name="T58" fmla="*/ 662 w 662"/>
              <a:gd name="T59" fmla="*/ 276 h 701"/>
              <a:gd name="T60" fmla="*/ 662 w 662"/>
              <a:gd name="T61" fmla="*/ 277 h 701"/>
              <a:gd name="T62" fmla="*/ 662 w 662"/>
              <a:gd name="T63" fmla="*/ 277 h 701"/>
              <a:gd name="T64" fmla="*/ 662 w 662"/>
              <a:gd name="T65" fmla="*/ 278 h 701"/>
              <a:gd name="T66" fmla="*/ 662 w 662"/>
              <a:gd name="T67" fmla="*/ 674 h 701"/>
              <a:gd name="T68" fmla="*/ 634 w 662"/>
              <a:gd name="T69" fmla="*/ 701 h 701"/>
              <a:gd name="T70" fmla="*/ 0 w 662"/>
              <a:gd name="T71" fmla="*/ 674 h 701"/>
              <a:gd name="T72" fmla="*/ 0 w 662"/>
              <a:gd name="T73" fmla="*/ 278 h 701"/>
              <a:gd name="T74" fmla="*/ 57 w 662"/>
              <a:gd name="T75" fmla="*/ 219 h 701"/>
              <a:gd name="T76" fmla="*/ 59 w 662"/>
              <a:gd name="T77" fmla="*/ 109 h 701"/>
              <a:gd name="T78" fmla="*/ 76 w 662"/>
              <a:gd name="T79" fmla="*/ 93 h 701"/>
              <a:gd name="T80" fmla="*/ 218 w 662"/>
              <a:gd name="T81" fmla="*/ 88 h 701"/>
              <a:gd name="T82" fmla="*/ 348 w 662"/>
              <a:gd name="T83" fmla="*/ 9 h 701"/>
              <a:gd name="T84" fmla="*/ 450 w 662"/>
              <a:gd name="T85" fmla="*/ 93 h 701"/>
              <a:gd name="T86" fmla="*/ 603 w 662"/>
              <a:gd name="T87" fmla="*/ 109 h 701"/>
              <a:gd name="T88" fmla="*/ 603 w 662"/>
              <a:gd name="T89" fmla="*/ 218 h 701"/>
              <a:gd name="T90" fmla="*/ 650 w 662"/>
              <a:gd name="T91" fmla="*/ 256 h 701"/>
              <a:gd name="T92" fmla="*/ 91 w 662"/>
              <a:gd name="T93" fmla="*/ 278 h 701"/>
              <a:gd name="T94" fmla="*/ 91 w 662"/>
              <a:gd name="T95" fmla="*/ 278 h 701"/>
              <a:gd name="T96" fmla="*/ 329 w 662"/>
              <a:gd name="T97" fmla="*/ 504 h 701"/>
              <a:gd name="T98" fmla="*/ 571 w 662"/>
              <a:gd name="T99" fmla="*/ 310 h 701"/>
              <a:gd name="T100" fmla="*/ 571 w 662"/>
              <a:gd name="T101" fmla="*/ 278 h 701"/>
              <a:gd name="T102" fmla="*/ 91 w 662"/>
              <a:gd name="T103" fmla="*/ 125 h 701"/>
              <a:gd name="T104" fmla="*/ 54 w 662"/>
              <a:gd name="T105" fmla="*/ 321 h 701"/>
              <a:gd name="T106" fmla="*/ 54 w 662"/>
              <a:gd name="T107" fmla="*/ 647 h 701"/>
              <a:gd name="T108" fmla="*/ 608 w 662"/>
              <a:gd name="T109" fmla="*/ 321 h 701"/>
              <a:gd name="T110" fmla="*/ 339 w 662"/>
              <a:gd name="T111" fmla="*/ 536 h 701"/>
              <a:gd name="T112" fmla="*/ 312 w 662"/>
              <a:gd name="T113" fmla="*/ 532 h 701"/>
              <a:gd name="T114" fmla="*/ 297 w 662"/>
              <a:gd name="T115" fmla="*/ 93 h 701"/>
              <a:gd name="T116" fmla="*/ 366 w 662"/>
              <a:gd name="T117" fmla="*/ 93 h 701"/>
              <a:gd name="T118" fmla="*/ 297 w 662"/>
              <a:gd name="T119" fmla="*/ 93 h 7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62" h="701">
                <a:moveTo>
                  <a:pt x="650" y="256"/>
                </a:moveTo>
                <a:cubicBezTo>
                  <a:pt x="651" y="256"/>
                  <a:pt x="651" y="256"/>
                  <a:pt x="651" y="256"/>
                </a:cubicBezTo>
                <a:cubicBezTo>
                  <a:pt x="651" y="256"/>
                  <a:pt x="651" y="256"/>
                  <a:pt x="651" y="256"/>
                </a:cubicBezTo>
                <a:cubicBezTo>
                  <a:pt x="651" y="256"/>
                  <a:pt x="651" y="256"/>
                  <a:pt x="651" y="256"/>
                </a:cubicBezTo>
                <a:cubicBezTo>
                  <a:pt x="652" y="257"/>
                  <a:pt x="652" y="257"/>
                  <a:pt x="653" y="258"/>
                </a:cubicBezTo>
                <a:cubicBezTo>
                  <a:pt x="653" y="259"/>
                  <a:pt x="653" y="259"/>
                  <a:pt x="653" y="259"/>
                </a:cubicBezTo>
                <a:cubicBezTo>
                  <a:pt x="654" y="260"/>
                  <a:pt x="654" y="260"/>
                  <a:pt x="654" y="260"/>
                </a:cubicBezTo>
                <a:cubicBezTo>
                  <a:pt x="654" y="260"/>
                  <a:pt x="654" y="260"/>
                  <a:pt x="654" y="260"/>
                </a:cubicBezTo>
                <a:cubicBezTo>
                  <a:pt x="655" y="260"/>
                  <a:pt x="655" y="260"/>
                  <a:pt x="655" y="260"/>
                </a:cubicBezTo>
                <a:cubicBezTo>
                  <a:pt x="655" y="260"/>
                  <a:pt x="655" y="260"/>
                  <a:pt x="655" y="260"/>
                </a:cubicBezTo>
                <a:cubicBezTo>
                  <a:pt x="655" y="261"/>
                  <a:pt x="655" y="261"/>
                  <a:pt x="655" y="261"/>
                </a:cubicBezTo>
                <a:cubicBezTo>
                  <a:pt x="655" y="261"/>
                  <a:pt x="655" y="261"/>
                  <a:pt x="655" y="261"/>
                </a:cubicBezTo>
                <a:cubicBezTo>
                  <a:pt x="656" y="261"/>
                  <a:pt x="656" y="261"/>
                  <a:pt x="656" y="261"/>
                </a:cubicBezTo>
                <a:cubicBezTo>
                  <a:pt x="656" y="261"/>
                  <a:pt x="656" y="261"/>
                  <a:pt x="656" y="261"/>
                </a:cubicBezTo>
                <a:cubicBezTo>
                  <a:pt x="656" y="261"/>
                  <a:pt x="656" y="261"/>
                  <a:pt x="656" y="261"/>
                </a:cubicBezTo>
                <a:cubicBezTo>
                  <a:pt x="656" y="262"/>
                  <a:pt x="656" y="262"/>
                  <a:pt x="656" y="262"/>
                </a:cubicBezTo>
                <a:cubicBezTo>
                  <a:pt x="657" y="262"/>
                  <a:pt x="657" y="262"/>
                  <a:pt x="657" y="262"/>
                </a:cubicBezTo>
                <a:cubicBezTo>
                  <a:pt x="657" y="262"/>
                  <a:pt x="657" y="262"/>
                  <a:pt x="657" y="262"/>
                </a:cubicBezTo>
                <a:cubicBezTo>
                  <a:pt x="657" y="263"/>
                  <a:pt x="657" y="263"/>
                  <a:pt x="657" y="263"/>
                </a:cubicBezTo>
                <a:cubicBezTo>
                  <a:pt x="658" y="263"/>
                  <a:pt x="658" y="263"/>
                  <a:pt x="658" y="263"/>
                </a:cubicBezTo>
                <a:cubicBezTo>
                  <a:pt x="658" y="264"/>
                  <a:pt x="658" y="264"/>
                  <a:pt x="658" y="264"/>
                </a:cubicBezTo>
                <a:cubicBezTo>
                  <a:pt x="658" y="264"/>
                  <a:pt x="658" y="264"/>
                  <a:pt x="658" y="264"/>
                </a:cubicBezTo>
                <a:cubicBezTo>
                  <a:pt x="658" y="264"/>
                  <a:pt x="658" y="264"/>
                  <a:pt x="658" y="264"/>
                </a:cubicBezTo>
                <a:cubicBezTo>
                  <a:pt x="658" y="265"/>
                  <a:pt x="658" y="265"/>
                  <a:pt x="658" y="265"/>
                </a:cubicBezTo>
                <a:cubicBezTo>
                  <a:pt x="658" y="265"/>
                  <a:pt x="658" y="265"/>
                  <a:pt x="658" y="265"/>
                </a:cubicBezTo>
                <a:cubicBezTo>
                  <a:pt x="658" y="265"/>
                  <a:pt x="658" y="265"/>
                  <a:pt x="658" y="265"/>
                </a:cubicBezTo>
                <a:cubicBezTo>
                  <a:pt x="659" y="265"/>
                  <a:pt x="659" y="265"/>
                  <a:pt x="659" y="265"/>
                </a:cubicBezTo>
                <a:cubicBezTo>
                  <a:pt x="659" y="265"/>
                  <a:pt x="659" y="265"/>
                  <a:pt x="659" y="265"/>
                </a:cubicBezTo>
                <a:cubicBezTo>
                  <a:pt x="659" y="266"/>
                  <a:pt x="659" y="266"/>
                  <a:pt x="659" y="266"/>
                </a:cubicBezTo>
                <a:cubicBezTo>
                  <a:pt x="659" y="266"/>
                  <a:pt x="659" y="266"/>
                  <a:pt x="659" y="266"/>
                </a:cubicBezTo>
                <a:cubicBezTo>
                  <a:pt x="660" y="268"/>
                  <a:pt x="660" y="268"/>
                  <a:pt x="660" y="268"/>
                </a:cubicBezTo>
                <a:cubicBezTo>
                  <a:pt x="660" y="268"/>
                  <a:pt x="660" y="268"/>
                  <a:pt x="660" y="268"/>
                </a:cubicBezTo>
                <a:cubicBezTo>
                  <a:pt x="660" y="268"/>
                  <a:pt x="660" y="268"/>
                  <a:pt x="660" y="268"/>
                </a:cubicBezTo>
                <a:cubicBezTo>
                  <a:pt x="660" y="268"/>
                  <a:pt x="660" y="268"/>
                  <a:pt x="660" y="268"/>
                </a:cubicBezTo>
                <a:cubicBezTo>
                  <a:pt x="660" y="269"/>
                  <a:pt x="660" y="269"/>
                  <a:pt x="660" y="269"/>
                </a:cubicBezTo>
                <a:cubicBezTo>
                  <a:pt x="660" y="269"/>
                  <a:pt x="660" y="269"/>
                  <a:pt x="660" y="269"/>
                </a:cubicBezTo>
                <a:cubicBezTo>
                  <a:pt x="660" y="269"/>
                  <a:pt x="660" y="269"/>
                  <a:pt x="660" y="269"/>
                </a:cubicBezTo>
                <a:cubicBezTo>
                  <a:pt x="661" y="269"/>
                  <a:pt x="661" y="269"/>
                  <a:pt x="661" y="269"/>
                </a:cubicBezTo>
                <a:cubicBezTo>
                  <a:pt x="661" y="269"/>
                  <a:pt x="661" y="269"/>
                  <a:pt x="661" y="269"/>
                </a:cubicBezTo>
                <a:cubicBezTo>
                  <a:pt x="661" y="270"/>
                  <a:pt x="661" y="270"/>
                  <a:pt x="661" y="270"/>
                </a:cubicBezTo>
                <a:cubicBezTo>
                  <a:pt x="661" y="270"/>
                  <a:pt x="661" y="270"/>
                  <a:pt x="661" y="270"/>
                </a:cubicBezTo>
                <a:cubicBezTo>
                  <a:pt x="661" y="270"/>
                  <a:pt x="661" y="270"/>
                  <a:pt x="661" y="270"/>
                </a:cubicBezTo>
                <a:cubicBezTo>
                  <a:pt x="661" y="270"/>
                  <a:pt x="661" y="270"/>
                  <a:pt x="661" y="270"/>
                </a:cubicBezTo>
                <a:cubicBezTo>
                  <a:pt x="661" y="271"/>
                  <a:pt x="661" y="271"/>
                  <a:pt x="661" y="271"/>
                </a:cubicBezTo>
                <a:cubicBezTo>
                  <a:pt x="661" y="271"/>
                  <a:pt x="661" y="271"/>
                  <a:pt x="661" y="271"/>
                </a:cubicBezTo>
                <a:cubicBezTo>
                  <a:pt x="661" y="271"/>
                  <a:pt x="661" y="271"/>
                  <a:pt x="661" y="271"/>
                </a:cubicBezTo>
                <a:cubicBezTo>
                  <a:pt x="662" y="272"/>
                  <a:pt x="662" y="272"/>
                  <a:pt x="662" y="272"/>
                </a:cubicBezTo>
                <a:cubicBezTo>
                  <a:pt x="662" y="272"/>
                  <a:pt x="662" y="272"/>
                  <a:pt x="662" y="272"/>
                </a:cubicBezTo>
                <a:cubicBezTo>
                  <a:pt x="662" y="273"/>
                  <a:pt x="662" y="273"/>
                  <a:pt x="662" y="273"/>
                </a:cubicBezTo>
                <a:cubicBezTo>
                  <a:pt x="662" y="273"/>
                  <a:pt x="662" y="273"/>
                  <a:pt x="662" y="273"/>
                </a:cubicBezTo>
                <a:cubicBezTo>
                  <a:pt x="662" y="273"/>
                  <a:pt x="662" y="273"/>
                  <a:pt x="662" y="273"/>
                </a:cubicBezTo>
                <a:cubicBezTo>
                  <a:pt x="662" y="273"/>
                  <a:pt x="662" y="273"/>
                  <a:pt x="662" y="273"/>
                </a:cubicBezTo>
                <a:cubicBezTo>
                  <a:pt x="662" y="274"/>
                  <a:pt x="662" y="274"/>
                  <a:pt x="662" y="274"/>
                </a:cubicBezTo>
                <a:cubicBezTo>
                  <a:pt x="662" y="274"/>
                  <a:pt x="662" y="274"/>
                  <a:pt x="662" y="274"/>
                </a:cubicBezTo>
                <a:cubicBezTo>
                  <a:pt x="662" y="274"/>
                  <a:pt x="662" y="274"/>
                  <a:pt x="662" y="274"/>
                </a:cubicBezTo>
                <a:cubicBezTo>
                  <a:pt x="662" y="275"/>
                  <a:pt x="662" y="275"/>
                  <a:pt x="662" y="275"/>
                </a:cubicBezTo>
                <a:cubicBezTo>
                  <a:pt x="662" y="275"/>
                  <a:pt x="662" y="275"/>
                  <a:pt x="662" y="275"/>
                </a:cubicBezTo>
                <a:cubicBezTo>
                  <a:pt x="662" y="276"/>
                  <a:pt x="662" y="276"/>
                  <a:pt x="662" y="276"/>
                </a:cubicBezTo>
                <a:cubicBezTo>
                  <a:pt x="662" y="276"/>
                  <a:pt x="662" y="276"/>
                  <a:pt x="662" y="276"/>
                </a:cubicBezTo>
                <a:cubicBezTo>
                  <a:pt x="662" y="276"/>
                  <a:pt x="662" y="276"/>
                  <a:pt x="662" y="276"/>
                </a:cubicBezTo>
                <a:cubicBezTo>
                  <a:pt x="662" y="277"/>
                  <a:pt x="662" y="277"/>
                  <a:pt x="662" y="277"/>
                </a:cubicBezTo>
                <a:cubicBezTo>
                  <a:pt x="662" y="277"/>
                  <a:pt x="662" y="277"/>
                  <a:pt x="662" y="277"/>
                </a:cubicBezTo>
                <a:cubicBezTo>
                  <a:pt x="662" y="277"/>
                  <a:pt x="662" y="277"/>
                  <a:pt x="662" y="277"/>
                </a:cubicBezTo>
                <a:cubicBezTo>
                  <a:pt x="662" y="277"/>
                  <a:pt x="662" y="277"/>
                  <a:pt x="662" y="277"/>
                </a:cubicBezTo>
                <a:cubicBezTo>
                  <a:pt x="662" y="278"/>
                  <a:pt x="662" y="278"/>
                  <a:pt x="662" y="278"/>
                </a:cubicBezTo>
                <a:cubicBezTo>
                  <a:pt x="662" y="278"/>
                  <a:pt x="662" y="278"/>
                  <a:pt x="662" y="278"/>
                </a:cubicBezTo>
                <a:cubicBezTo>
                  <a:pt x="662" y="279"/>
                  <a:pt x="662" y="279"/>
                  <a:pt x="662" y="279"/>
                </a:cubicBezTo>
                <a:cubicBezTo>
                  <a:pt x="662" y="674"/>
                  <a:pt x="662" y="674"/>
                  <a:pt x="662" y="674"/>
                </a:cubicBezTo>
                <a:cubicBezTo>
                  <a:pt x="662" y="689"/>
                  <a:pt x="650" y="701"/>
                  <a:pt x="635" y="701"/>
                </a:cubicBezTo>
                <a:cubicBezTo>
                  <a:pt x="634" y="701"/>
                  <a:pt x="634" y="701"/>
                  <a:pt x="634" y="701"/>
                </a:cubicBezTo>
                <a:cubicBezTo>
                  <a:pt x="27" y="701"/>
                  <a:pt x="27" y="701"/>
                  <a:pt x="27" y="701"/>
                </a:cubicBezTo>
                <a:cubicBezTo>
                  <a:pt x="13" y="701"/>
                  <a:pt x="0" y="689"/>
                  <a:pt x="0" y="674"/>
                </a:cubicBezTo>
                <a:cubicBezTo>
                  <a:pt x="0" y="673"/>
                  <a:pt x="0" y="673"/>
                  <a:pt x="0" y="673"/>
                </a:cubicBezTo>
                <a:cubicBezTo>
                  <a:pt x="0" y="278"/>
                  <a:pt x="0" y="278"/>
                  <a:pt x="0" y="278"/>
                </a:cubicBezTo>
                <a:cubicBezTo>
                  <a:pt x="0" y="269"/>
                  <a:pt x="5" y="261"/>
                  <a:pt x="12" y="256"/>
                </a:cubicBezTo>
                <a:cubicBezTo>
                  <a:pt x="57" y="219"/>
                  <a:pt x="57" y="219"/>
                  <a:pt x="57" y="219"/>
                </a:cubicBezTo>
                <a:cubicBezTo>
                  <a:pt x="58" y="219"/>
                  <a:pt x="59" y="218"/>
                  <a:pt x="59" y="217"/>
                </a:cubicBezTo>
                <a:cubicBezTo>
                  <a:pt x="59" y="109"/>
                  <a:pt x="59" y="109"/>
                  <a:pt x="59" y="109"/>
                </a:cubicBezTo>
                <a:cubicBezTo>
                  <a:pt x="59" y="100"/>
                  <a:pt x="67" y="93"/>
                  <a:pt x="76" y="93"/>
                </a:cubicBezTo>
                <a:cubicBezTo>
                  <a:pt x="76" y="93"/>
                  <a:pt x="76" y="93"/>
                  <a:pt x="76" y="93"/>
                </a:cubicBezTo>
                <a:cubicBezTo>
                  <a:pt x="213" y="93"/>
                  <a:pt x="213" y="93"/>
                  <a:pt x="213" y="93"/>
                </a:cubicBezTo>
                <a:cubicBezTo>
                  <a:pt x="214" y="91"/>
                  <a:pt x="216" y="90"/>
                  <a:pt x="218" y="88"/>
                </a:cubicBezTo>
                <a:cubicBezTo>
                  <a:pt x="314" y="9"/>
                  <a:pt x="314" y="9"/>
                  <a:pt x="314" y="9"/>
                </a:cubicBezTo>
                <a:cubicBezTo>
                  <a:pt x="324" y="1"/>
                  <a:pt x="338" y="0"/>
                  <a:pt x="348" y="9"/>
                </a:cubicBezTo>
                <a:cubicBezTo>
                  <a:pt x="445" y="88"/>
                  <a:pt x="445" y="88"/>
                  <a:pt x="445" y="88"/>
                </a:cubicBezTo>
                <a:cubicBezTo>
                  <a:pt x="447" y="90"/>
                  <a:pt x="448" y="91"/>
                  <a:pt x="450" y="93"/>
                </a:cubicBezTo>
                <a:cubicBezTo>
                  <a:pt x="587" y="93"/>
                  <a:pt x="587" y="93"/>
                  <a:pt x="587" y="93"/>
                </a:cubicBezTo>
                <a:cubicBezTo>
                  <a:pt x="596" y="93"/>
                  <a:pt x="603" y="100"/>
                  <a:pt x="603" y="109"/>
                </a:cubicBezTo>
                <a:cubicBezTo>
                  <a:pt x="603" y="109"/>
                  <a:pt x="603" y="109"/>
                  <a:pt x="603" y="109"/>
                </a:cubicBezTo>
                <a:cubicBezTo>
                  <a:pt x="603" y="218"/>
                  <a:pt x="603" y="218"/>
                  <a:pt x="603" y="218"/>
                </a:cubicBezTo>
                <a:cubicBezTo>
                  <a:pt x="604" y="218"/>
                  <a:pt x="604" y="218"/>
                  <a:pt x="604" y="218"/>
                </a:cubicBezTo>
                <a:cubicBezTo>
                  <a:pt x="650" y="256"/>
                  <a:pt x="650" y="256"/>
                  <a:pt x="650" y="256"/>
                </a:cubicBezTo>
                <a:close/>
                <a:moveTo>
                  <a:pt x="91" y="278"/>
                </a:moveTo>
                <a:cubicBezTo>
                  <a:pt x="91" y="278"/>
                  <a:pt x="91" y="278"/>
                  <a:pt x="91" y="278"/>
                </a:cubicBezTo>
                <a:cubicBezTo>
                  <a:pt x="91" y="278"/>
                  <a:pt x="91" y="278"/>
                  <a:pt x="91" y="278"/>
                </a:cubicBezTo>
                <a:cubicBezTo>
                  <a:pt x="91" y="278"/>
                  <a:pt x="91" y="278"/>
                  <a:pt x="91" y="278"/>
                </a:cubicBezTo>
                <a:cubicBezTo>
                  <a:pt x="91" y="310"/>
                  <a:pt x="91" y="310"/>
                  <a:pt x="91" y="310"/>
                </a:cubicBezTo>
                <a:cubicBezTo>
                  <a:pt x="329" y="504"/>
                  <a:pt x="329" y="504"/>
                  <a:pt x="329" y="504"/>
                </a:cubicBezTo>
                <a:cubicBezTo>
                  <a:pt x="333" y="504"/>
                  <a:pt x="333" y="504"/>
                  <a:pt x="333" y="504"/>
                </a:cubicBezTo>
                <a:cubicBezTo>
                  <a:pt x="571" y="310"/>
                  <a:pt x="571" y="310"/>
                  <a:pt x="571" y="310"/>
                </a:cubicBezTo>
                <a:cubicBezTo>
                  <a:pt x="571" y="278"/>
                  <a:pt x="571" y="278"/>
                  <a:pt x="571" y="278"/>
                </a:cubicBezTo>
                <a:cubicBezTo>
                  <a:pt x="571" y="278"/>
                  <a:pt x="571" y="278"/>
                  <a:pt x="571" y="278"/>
                </a:cubicBezTo>
                <a:cubicBezTo>
                  <a:pt x="571" y="125"/>
                  <a:pt x="571" y="125"/>
                  <a:pt x="571" y="125"/>
                </a:cubicBezTo>
                <a:cubicBezTo>
                  <a:pt x="91" y="125"/>
                  <a:pt x="91" y="125"/>
                  <a:pt x="91" y="125"/>
                </a:cubicBezTo>
                <a:cubicBezTo>
                  <a:pt x="91" y="278"/>
                  <a:pt x="91" y="278"/>
                  <a:pt x="91" y="278"/>
                </a:cubicBezTo>
                <a:close/>
                <a:moveTo>
                  <a:pt x="54" y="321"/>
                </a:moveTo>
                <a:cubicBezTo>
                  <a:pt x="54" y="321"/>
                  <a:pt x="54" y="321"/>
                  <a:pt x="54" y="321"/>
                </a:cubicBezTo>
                <a:cubicBezTo>
                  <a:pt x="54" y="647"/>
                  <a:pt x="54" y="647"/>
                  <a:pt x="54" y="647"/>
                </a:cubicBezTo>
                <a:cubicBezTo>
                  <a:pt x="608" y="647"/>
                  <a:pt x="608" y="647"/>
                  <a:pt x="608" y="647"/>
                </a:cubicBezTo>
                <a:cubicBezTo>
                  <a:pt x="608" y="321"/>
                  <a:pt x="608" y="321"/>
                  <a:pt x="608" y="321"/>
                </a:cubicBezTo>
                <a:cubicBezTo>
                  <a:pt x="522" y="391"/>
                  <a:pt x="436" y="462"/>
                  <a:pt x="349" y="533"/>
                </a:cubicBezTo>
                <a:cubicBezTo>
                  <a:pt x="347" y="535"/>
                  <a:pt x="343" y="536"/>
                  <a:pt x="339" y="536"/>
                </a:cubicBezTo>
                <a:cubicBezTo>
                  <a:pt x="323" y="536"/>
                  <a:pt x="323" y="536"/>
                  <a:pt x="323" y="536"/>
                </a:cubicBezTo>
                <a:cubicBezTo>
                  <a:pt x="319" y="536"/>
                  <a:pt x="315" y="535"/>
                  <a:pt x="312" y="532"/>
                </a:cubicBezTo>
                <a:cubicBezTo>
                  <a:pt x="226" y="462"/>
                  <a:pt x="140" y="391"/>
                  <a:pt x="54" y="321"/>
                </a:cubicBezTo>
                <a:close/>
                <a:moveTo>
                  <a:pt x="297" y="93"/>
                </a:moveTo>
                <a:cubicBezTo>
                  <a:pt x="297" y="93"/>
                  <a:pt x="297" y="93"/>
                  <a:pt x="297" y="93"/>
                </a:cubicBezTo>
                <a:cubicBezTo>
                  <a:pt x="366" y="93"/>
                  <a:pt x="366" y="93"/>
                  <a:pt x="366" y="93"/>
                </a:cubicBezTo>
                <a:cubicBezTo>
                  <a:pt x="331" y="64"/>
                  <a:pt x="331" y="64"/>
                  <a:pt x="331" y="64"/>
                </a:cubicBezTo>
                <a:cubicBezTo>
                  <a:pt x="297" y="93"/>
                  <a:pt x="297" y="93"/>
                  <a:pt x="297" y="93"/>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122" name="原创设计师QQ598969553             _20"/>
          <p:cNvSpPr>
            <a:spLocks noEditPoints="1"/>
          </p:cNvSpPr>
          <p:nvPr/>
        </p:nvSpPr>
        <p:spPr bwMode="auto">
          <a:xfrm>
            <a:off x="9575229" y="2959495"/>
            <a:ext cx="210778" cy="223197"/>
          </a:xfrm>
          <a:custGeom>
            <a:avLst/>
            <a:gdLst>
              <a:gd name="T0" fmla="*/ 651 w 662"/>
              <a:gd name="T1" fmla="*/ 256 h 701"/>
              <a:gd name="T2" fmla="*/ 651 w 662"/>
              <a:gd name="T3" fmla="*/ 256 h 701"/>
              <a:gd name="T4" fmla="*/ 653 w 662"/>
              <a:gd name="T5" fmla="*/ 259 h 701"/>
              <a:gd name="T6" fmla="*/ 654 w 662"/>
              <a:gd name="T7" fmla="*/ 260 h 701"/>
              <a:gd name="T8" fmla="*/ 655 w 662"/>
              <a:gd name="T9" fmla="*/ 260 h 701"/>
              <a:gd name="T10" fmla="*/ 655 w 662"/>
              <a:gd name="T11" fmla="*/ 261 h 701"/>
              <a:gd name="T12" fmla="*/ 656 w 662"/>
              <a:gd name="T13" fmla="*/ 261 h 701"/>
              <a:gd name="T14" fmla="*/ 656 w 662"/>
              <a:gd name="T15" fmla="*/ 262 h 701"/>
              <a:gd name="T16" fmla="*/ 657 w 662"/>
              <a:gd name="T17" fmla="*/ 262 h 701"/>
              <a:gd name="T18" fmla="*/ 658 w 662"/>
              <a:gd name="T19" fmla="*/ 263 h 701"/>
              <a:gd name="T20" fmla="*/ 658 w 662"/>
              <a:gd name="T21" fmla="*/ 264 h 701"/>
              <a:gd name="T22" fmla="*/ 658 w 662"/>
              <a:gd name="T23" fmla="*/ 265 h 701"/>
              <a:gd name="T24" fmla="*/ 658 w 662"/>
              <a:gd name="T25" fmla="*/ 265 h 701"/>
              <a:gd name="T26" fmla="*/ 659 w 662"/>
              <a:gd name="T27" fmla="*/ 265 h 701"/>
              <a:gd name="T28" fmla="*/ 659 w 662"/>
              <a:gd name="T29" fmla="*/ 266 h 701"/>
              <a:gd name="T30" fmla="*/ 660 w 662"/>
              <a:gd name="T31" fmla="*/ 268 h 701"/>
              <a:gd name="T32" fmla="*/ 660 w 662"/>
              <a:gd name="T33" fmla="*/ 268 h 701"/>
              <a:gd name="T34" fmla="*/ 660 w 662"/>
              <a:gd name="T35" fmla="*/ 269 h 701"/>
              <a:gd name="T36" fmla="*/ 661 w 662"/>
              <a:gd name="T37" fmla="*/ 269 h 701"/>
              <a:gd name="T38" fmla="*/ 661 w 662"/>
              <a:gd name="T39" fmla="*/ 270 h 701"/>
              <a:gd name="T40" fmla="*/ 661 w 662"/>
              <a:gd name="T41" fmla="*/ 270 h 701"/>
              <a:gd name="T42" fmla="*/ 661 w 662"/>
              <a:gd name="T43" fmla="*/ 271 h 701"/>
              <a:gd name="T44" fmla="*/ 661 w 662"/>
              <a:gd name="T45" fmla="*/ 271 h 701"/>
              <a:gd name="T46" fmla="*/ 662 w 662"/>
              <a:gd name="T47" fmla="*/ 272 h 701"/>
              <a:gd name="T48" fmla="*/ 662 w 662"/>
              <a:gd name="T49" fmla="*/ 273 h 701"/>
              <a:gd name="T50" fmla="*/ 662 w 662"/>
              <a:gd name="T51" fmla="*/ 273 h 701"/>
              <a:gd name="T52" fmla="*/ 662 w 662"/>
              <a:gd name="T53" fmla="*/ 274 h 701"/>
              <a:gd name="T54" fmla="*/ 662 w 662"/>
              <a:gd name="T55" fmla="*/ 275 h 701"/>
              <a:gd name="T56" fmla="*/ 662 w 662"/>
              <a:gd name="T57" fmla="*/ 276 h 701"/>
              <a:gd name="T58" fmla="*/ 662 w 662"/>
              <a:gd name="T59" fmla="*/ 276 h 701"/>
              <a:gd name="T60" fmla="*/ 662 w 662"/>
              <a:gd name="T61" fmla="*/ 277 h 701"/>
              <a:gd name="T62" fmla="*/ 662 w 662"/>
              <a:gd name="T63" fmla="*/ 277 h 701"/>
              <a:gd name="T64" fmla="*/ 662 w 662"/>
              <a:gd name="T65" fmla="*/ 278 h 701"/>
              <a:gd name="T66" fmla="*/ 662 w 662"/>
              <a:gd name="T67" fmla="*/ 674 h 701"/>
              <a:gd name="T68" fmla="*/ 634 w 662"/>
              <a:gd name="T69" fmla="*/ 701 h 701"/>
              <a:gd name="T70" fmla="*/ 0 w 662"/>
              <a:gd name="T71" fmla="*/ 674 h 701"/>
              <a:gd name="T72" fmla="*/ 0 w 662"/>
              <a:gd name="T73" fmla="*/ 278 h 701"/>
              <a:gd name="T74" fmla="*/ 57 w 662"/>
              <a:gd name="T75" fmla="*/ 219 h 701"/>
              <a:gd name="T76" fmla="*/ 59 w 662"/>
              <a:gd name="T77" fmla="*/ 109 h 701"/>
              <a:gd name="T78" fmla="*/ 76 w 662"/>
              <a:gd name="T79" fmla="*/ 93 h 701"/>
              <a:gd name="T80" fmla="*/ 218 w 662"/>
              <a:gd name="T81" fmla="*/ 88 h 701"/>
              <a:gd name="T82" fmla="*/ 348 w 662"/>
              <a:gd name="T83" fmla="*/ 9 h 701"/>
              <a:gd name="T84" fmla="*/ 450 w 662"/>
              <a:gd name="T85" fmla="*/ 93 h 701"/>
              <a:gd name="T86" fmla="*/ 603 w 662"/>
              <a:gd name="T87" fmla="*/ 109 h 701"/>
              <a:gd name="T88" fmla="*/ 603 w 662"/>
              <a:gd name="T89" fmla="*/ 218 h 701"/>
              <a:gd name="T90" fmla="*/ 650 w 662"/>
              <a:gd name="T91" fmla="*/ 256 h 701"/>
              <a:gd name="T92" fmla="*/ 91 w 662"/>
              <a:gd name="T93" fmla="*/ 278 h 701"/>
              <a:gd name="T94" fmla="*/ 91 w 662"/>
              <a:gd name="T95" fmla="*/ 278 h 701"/>
              <a:gd name="T96" fmla="*/ 329 w 662"/>
              <a:gd name="T97" fmla="*/ 504 h 701"/>
              <a:gd name="T98" fmla="*/ 571 w 662"/>
              <a:gd name="T99" fmla="*/ 310 h 701"/>
              <a:gd name="T100" fmla="*/ 571 w 662"/>
              <a:gd name="T101" fmla="*/ 278 h 701"/>
              <a:gd name="T102" fmla="*/ 91 w 662"/>
              <a:gd name="T103" fmla="*/ 125 h 701"/>
              <a:gd name="T104" fmla="*/ 54 w 662"/>
              <a:gd name="T105" fmla="*/ 321 h 701"/>
              <a:gd name="T106" fmla="*/ 54 w 662"/>
              <a:gd name="T107" fmla="*/ 647 h 701"/>
              <a:gd name="T108" fmla="*/ 608 w 662"/>
              <a:gd name="T109" fmla="*/ 321 h 701"/>
              <a:gd name="T110" fmla="*/ 339 w 662"/>
              <a:gd name="T111" fmla="*/ 536 h 701"/>
              <a:gd name="T112" fmla="*/ 312 w 662"/>
              <a:gd name="T113" fmla="*/ 532 h 701"/>
              <a:gd name="T114" fmla="*/ 297 w 662"/>
              <a:gd name="T115" fmla="*/ 93 h 701"/>
              <a:gd name="T116" fmla="*/ 366 w 662"/>
              <a:gd name="T117" fmla="*/ 93 h 701"/>
              <a:gd name="T118" fmla="*/ 297 w 662"/>
              <a:gd name="T119" fmla="*/ 93 h 7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62" h="701">
                <a:moveTo>
                  <a:pt x="650" y="256"/>
                </a:moveTo>
                <a:cubicBezTo>
                  <a:pt x="651" y="256"/>
                  <a:pt x="651" y="256"/>
                  <a:pt x="651" y="256"/>
                </a:cubicBezTo>
                <a:cubicBezTo>
                  <a:pt x="651" y="256"/>
                  <a:pt x="651" y="256"/>
                  <a:pt x="651" y="256"/>
                </a:cubicBezTo>
                <a:cubicBezTo>
                  <a:pt x="651" y="256"/>
                  <a:pt x="651" y="256"/>
                  <a:pt x="651" y="256"/>
                </a:cubicBezTo>
                <a:cubicBezTo>
                  <a:pt x="652" y="257"/>
                  <a:pt x="652" y="257"/>
                  <a:pt x="653" y="258"/>
                </a:cubicBezTo>
                <a:cubicBezTo>
                  <a:pt x="653" y="259"/>
                  <a:pt x="653" y="259"/>
                  <a:pt x="653" y="259"/>
                </a:cubicBezTo>
                <a:cubicBezTo>
                  <a:pt x="654" y="260"/>
                  <a:pt x="654" y="260"/>
                  <a:pt x="654" y="260"/>
                </a:cubicBezTo>
                <a:cubicBezTo>
                  <a:pt x="654" y="260"/>
                  <a:pt x="654" y="260"/>
                  <a:pt x="654" y="260"/>
                </a:cubicBezTo>
                <a:cubicBezTo>
                  <a:pt x="655" y="260"/>
                  <a:pt x="655" y="260"/>
                  <a:pt x="655" y="260"/>
                </a:cubicBezTo>
                <a:cubicBezTo>
                  <a:pt x="655" y="260"/>
                  <a:pt x="655" y="260"/>
                  <a:pt x="655" y="260"/>
                </a:cubicBezTo>
                <a:cubicBezTo>
                  <a:pt x="655" y="261"/>
                  <a:pt x="655" y="261"/>
                  <a:pt x="655" y="261"/>
                </a:cubicBezTo>
                <a:cubicBezTo>
                  <a:pt x="655" y="261"/>
                  <a:pt x="655" y="261"/>
                  <a:pt x="655" y="261"/>
                </a:cubicBezTo>
                <a:cubicBezTo>
                  <a:pt x="656" y="261"/>
                  <a:pt x="656" y="261"/>
                  <a:pt x="656" y="261"/>
                </a:cubicBezTo>
                <a:cubicBezTo>
                  <a:pt x="656" y="261"/>
                  <a:pt x="656" y="261"/>
                  <a:pt x="656" y="261"/>
                </a:cubicBezTo>
                <a:cubicBezTo>
                  <a:pt x="656" y="261"/>
                  <a:pt x="656" y="261"/>
                  <a:pt x="656" y="261"/>
                </a:cubicBezTo>
                <a:cubicBezTo>
                  <a:pt x="656" y="262"/>
                  <a:pt x="656" y="262"/>
                  <a:pt x="656" y="262"/>
                </a:cubicBezTo>
                <a:cubicBezTo>
                  <a:pt x="657" y="262"/>
                  <a:pt x="657" y="262"/>
                  <a:pt x="657" y="262"/>
                </a:cubicBezTo>
                <a:cubicBezTo>
                  <a:pt x="657" y="262"/>
                  <a:pt x="657" y="262"/>
                  <a:pt x="657" y="262"/>
                </a:cubicBezTo>
                <a:cubicBezTo>
                  <a:pt x="657" y="263"/>
                  <a:pt x="657" y="263"/>
                  <a:pt x="657" y="263"/>
                </a:cubicBezTo>
                <a:cubicBezTo>
                  <a:pt x="658" y="263"/>
                  <a:pt x="658" y="263"/>
                  <a:pt x="658" y="263"/>
                </a:cubicBezTo>
                <a:cubicBezTo>
                  <a:pt x="658" y="264"/>
                  <a:pt x="658" y="264"/>
                  <a:pt x="658" y="264"/>
                </a:cubicBezTo>
                <a:cubicBezTo>
                  <a:pt x="658" y="264"/>
                  <a:pt x="658" y="264"/>
                  <a:pt x="658" y="264"/>
                </a:cubicBezTo>
                <a:cubicBezTo>
                  <a:pt x="658" y="264"/>
                  <a:pt x="658" y="264"/>
                  <a:pt x="658" y="264"/>
                </a:cubicBezTo>
                <a:cubicBezTo>
                  <a:pt x="658" y="265"/>
                  <a:pt x="658" y="265"/>
                  <a:pt x="658" y="265"/>
                </a:cubicBezTo>
                <a:cubicBezTo>
                  <a:pt x="658" y="265"/>
                  <a:pt x="658" y="265"/>
                  <a:pt x="658" y="265"/>
                </a:cubicBezTo>
                <a:cubicBezTo>
                  <a:pt x="658" y="265"/>
                  <a:pt x="658" y="265"/>
                  <a:pt x="658" y="265"/>
                </a:cubicBezTo>
                <a:cubicBezTo>
                  <a:pt x="659" y="265"/>
                  <a:pt x="659" y="265"/>
                  <a:pt x="659" y="265"/>
                </a:cubicBezTo>
                <a:cubicBezTo>
                  <a:pt x="659" y="265"/>
                  <a:pt x="659" y="265"/>
                  <a:pt x="659" y="265"/>
                </a:cubicBezTo>
                <a:cubicBezTo>
                  <a:pt x="659" y="266"/>
                  <a:pt x="659" y="266"/>
                  <a:pt x="659" y="266"/>
                </a:cubicBezTo>
                <a:cubicBezTo>
                  <a:pt x="659" y="266"/>
                  <a:pt x="659" y="266"/>
                  <a:pt x="659" y="266"/>
                </a:cubicBezTo>
                <a:cubicBezTo>
                  <a:pt x="660" y="268"/>
                  <a:pt x="660" y="268"/>
                  <a:pt x="660" y="268"/>
                </a:cubicBezTo>
                <a:cubicBezTo>
                  <a:pt x="660" y="268"/>
                  <a:pt x="660" y="268"/>
                  <a:pt x="660" y="268"/>
                </a:cubicBezTo>
                <a:cubicBezTo>
                  <a:pt x="660" y="268"/>
                  <a:pt x="660" y="268"/>
                  <a:pt x="660" y="268"/>
                </a:cubicBezTo>
                <a:cubicBezTo>
                  <a:pt x="660" y="268"/>
                  <a:pt x="660" y="268"/>
                  <a:pt x="660" y="268"/>
                </a:cubicBezTo>
                <a:cubicBezTo>
                  <a:pt x="660" y="269"/>
                  <a:pt x="660" y="269"/>
                  <a:pt x="660" y="269"/>
                </a:cubicBezTo>
                <a:cubicBezTo>
                  <a:pt x="660" y="269"/>
                  <a:pt x="660" y="269"/>
                  <a:pt x="660" y="269"/>
                </a:cubicBezTo>
                <a:cubicBezTo>
                  <a:pt x="660" y="269"/>
                  <a:pt x="660" y="269"/>
                  <a:pt x="660" y="269"/>
                </a:cubicBezTo>
                <a:cubicBezTo>
                  <a:pt x="661" y="269"/>
                  <a:pt x="661" y="269"/>
                  <a:pt x="661" y="269"/>
                </a:cubicBezTo>
                <a:cubicBezTo>
                  <a:pt x="661" y="269"/>
                  <a:pt x="661" y="269"/>
                  <a:pt x="661" y="269"/>
                </a:cubicBezTo>
                <a:cubicBezTo>
                  <a:pt x="661" y="270"/>
                  <a:pt x="661" y="270"/>
                  <a:pt x="661" y="270"/>
                </a:cubicBezTo>
                <a:cubicBezTo>
                  <a:pt x="661" y="270"/>
                  <a:pt x="661" y="270"/>
                  <a:pt x="661" y="270"/>
                </a:cubicBezTo>
                <a:cubicBezTo>
                  <a:pt x="661" y="270"/>
                  <a:pt x="661" y="270"/>
                  <a:pt x="661" y="270"/>
                </a:cubicBezTo>
                <a:cubicBezTo>
                  <a:pt x="661" y="270"/>
                  <a:pt x="661" y="270"/>
                  <a:pt x="661" y="270"/>
                </a:cubicBezTo>
                <a:cubicBezTo>
                  <a:pt x="661" y="271"/>
                  <a:pt x="661" y="271"/>
                  <a:pt x="661" y="271"/>
                </a:cubicBezTo>
                <a:cubicBezTo>
                  <a:pt x="661" y="271"/>
                  <a:pt x="661" y="271"/>
                  <a:pt x="661" y="271"/>
                </a:cubicBezTo>
                <a:cubicBezTo>
                  <a:pt x="661" y="271"/>
                  <a:pt x="661" y="271"/>
                  <a:pt x="661" y="271"/>
                </a:cubicBezTo>
                <a:cubicBezTo>
                  <a:pt x="662" y="272"/>
                  <a:pt x="662" y="272"/>
                  <a:pt x="662" y="272"/>
                </a:cubicBezTo>
                <a:cubicBezTo>
                  <a:pt x="662" y="272"/>
                  <a:pt x="662" y="272"/>
                  <a:pt x="662" y="272"/>
                </a:cubicBezTo>
                <a:cubicBezTo>
                  <a:pt x="662" y="273"/>
                  <a:pt x="662" y="273"/>
                  <a:pt x="662" y="273"/>
                </a:cubicBezTo>
                <a:cubicBezTo>
                  <a:pt x="662" y="273"/>
                  <a:pt x="662" y="273"/>
                  <a:pt x="662" y="273"/>
                </a:cubicBezTo>
                <a:cubicBezTo>
                  <a:pt x="662" y="273"/>
                  <a:pt x="662" y="273"/>
                  <a:pt x="662" y="273"/>
                </a:cubicBezTo>
                <a:cubicBezTo>
                  <a:pt x="662" y="273"/>
                  <a:pt x="662" y="273"/>
                  <a:pt x="662" y="273"/>
                </a:cubicBezTo>
                <a:cubicBezTo>
                  <a:pt x="662" y="274"/>
                  <a:pt x="662" y="274"/>
                  <a:pt x="662" y="274"/>
                </a:cubicBezTo>
                <a:cubicBezTo>
                  <a:pt x="662" y="274"/>
                  <a:pt x="662" y="274"/>
                  <a:pt x="662" y="274"/>
                </a:cubicBezTo>
                <a:cubicBezTo>
                  <a:pt x="662" y="274"/>
                  <a:pt x="662" y="274"/>
                  <a:pt x="662" y="274"/>
                </a:cubicBezTo>
                <a:cubicBezTo>
                  <a:pt x="662" y="275"/>
                  <a:pt x="662" y="275"/>
                  <a:pt x="662" y="275"/>
                </a:cubicBezTo>
                <a:cubicBezTo>
                  <a:pt x="662" y="275"/>
                  <a:pt x="662" y="275"/>
                  <a:pt x="662" y="275"/>
                </a:cubicBezTo>
                <a:cubicBezTo>
                  <a:pt x="662" y="276"/>
                  <a:pt x="662" y="276"/>
                  <a:pt x="662" y="276"/>
                </a:cubicBezTo>
                <a:cubicBezTo>
                  <a:pt x="662" y="276"/>
                  <a:pt x="662" y="276"/>
                  <a:pt x="662" y="276"/>
                </a:cubicBezTo>
                <a:cubicBezTo>
                  <a:pt x="662" y="276"/>
                  <a:pt x="662" y="276"/>
                  <a:pt x="662" y="276"/>
                </a:cubicBezTo>
                <a:cubicBezTo>
                  <a:pt x="662" y="277"/>
                  <a:pt x="662" y="277"/>
                  <a:pt x="662" y="277"/>
                </a:cubicBezTo>
                <a:cubicBezTo>
                  <a:pt x="662" y="277"/>
                  <a:pt x="662" y="277"/>
                  <a:pt x="662" y="277"/>
                </a:cubicBezTo>
                <a:cubicBezTo>
                  <a:pt x="662" y="277"/>
                  <a:pt x="662" y="277"/>
                  <a:pt x="662" y="277"/>
                </a:cubicBezTo>
                <a:cubicBezTo>
                  <a:pt x="662" y="277"/>
                  <a:pt x="662" y="277"/>
                  <a:pt x="662" y="277"/>
                </a:cubicBezTo>
                <a:cubicBezTo>
                  <a:pt x="662" y="278"/>
                  <a:pt x="662" y="278"/>
                  <a:pt x="662" y="278"/>
                </a:cubicBezTo>
                <a:cubicBezTo>
                  <a:pt x="662" y="278"/>
                  <a:pt x="662" y="278"/>
                  <a:pt x="662" y="278"/>
                </a:cubicBezTo>
                <a:cubicBezTo>
                  <a:pt x="662" y="279"/>
                  <a:pt x="662" y="279"/>
                  <a:pt x="662" y="279"/>
                </a:cubicBezTo>
                <a:cubicBezTo>
                  <a:pt x="662" y="674"/>
                  <a:pt x="662" y="674"/>
                  <a:pt x="662" y="674"/>
                </a:cubicBezTo>
                <a:cubicBezTo>
                  <a:pt x="662" y="689"/>
                  <a:pt x="650" y="701"/>
                  <a:pt x="635" y="701"/>
                </a:cubicBezTo>
                <a:cubicBezTo>
                  <a:pt x="634" y="701"/>
                  <a:pt x="634" y="701"/>
                  <a:pt x="634" y="701"/>
                </a:cubicBezTo>
                <a:cubicBezTo>
                  <a:pt x="27" y="701"/>
                  <a:pt x="27" y="701"/>
                  <a:pt x="27" y="701"/>
                </a:cubicBezTo>
                <a:cubicBezTo>
                  <a:pt x="13" y="701"/>
                  <a:pt x="0" y="689"/>
                  <a:pt x="0" y="674"/>
                </a:cubicBezTo>
                <a:cubicBezTo>
                  <a:pt x="0" y="673"/>
                  <a:pt x="0" y="673"/>
                  <a:pt x="0" y="673"/>
                </a:cubicBezTo>
                <a:cubicBezTo>
                  <a:pt x="0" y="278"/>
                  <a:pt x="0" y="278"/>
                  <a:pt x="0" y="278"/>
                </a:cubicBezTo>
                <a:cubicBezTo>
                  <a:pt x="0" y="269"/>
                  <a:pt x="5" y="261"/>
                  <a:pt x="12" y="256"/>
                </a:cubicBezTo>
                <a:cubicBezTo>
                  <a:pt x="57" y="219"/>
                  <a:pt x="57" y="219"/>
                  <a:pt x="57" y="219"/>
                </a:cubicBezTo>
                <a:cubicBezTo>
                  <a:pt x="58" y="219"/>
                  <a:pt x="59" y="218"/>
                  <a:pt x="59" y="217"/>
                </a:cubicBezTo>
                <a:cubicBezTo>
                  <a:pt x="59" y="109"/>
                  <a:pt x="59" y="109"/>
                  <a:pt x="59" y="109"/>
                </a:cubicBezTo>
                <a:cubicBezTo>
                  <a:pt x="59" y="100"/>
                  <a:pt x="67" y="93"/>
                  <a:pt x="76" y="93"/>
                </a:cubicBezTo>
                <a:cubicBezTo>
                  <a:pt x="76" y="93"/>
                  <a:pt x="76" y="93"/>
                  <a:pt x="76" y="93"/>
                </a:cubicBezTo>
                <a:cubicBezTo>
                  <a:pt x="213" y="93"/>
                  <a:pt x="213" y="93"/>
                  <a:pt x="213" y="93"/>
                </a:cubicBezTo>
                <a:cubicBezTo>
                  <a:pt x="214" y="91"/>
                  <a:pt x="216" y="90"/>
                  <a:pt x="218" y="88"/>
                </a:cubicBezTo>
                <a:cubicBezTo>
                  <a:pt x="314" y="9"/>
                  <a:pt x="314" y="9"/>
                  <a:pt x="314" y="9"/>
                </a:cubicBezTo>
                <a:cubicBezTo>
                  <a:pt x="324" y="1"/>
                  <a:pt x="338" y="0"/>
                  <a:pt x="348" y="9"/>
                </a:cubicBezTo>
                <a:cubicBezTo>
                  <a:pt x="445" y="88"/>
                  <a:pt x="445" y="88"/>
                  <a:pt x="445" y="88"/>
                </a:cubicBezTo>
                <a:cubicBezTo>
                  <a:pt x="447" y="90"/>
                  <a:pt x="448" y="91"/>
                  <a:pt x="450" y="93"/>
                </a:cubicBezTo>
                <a:cubicBezTo>
                  <a:pt x="587" y="93"/>
                  <a:pt x="587" y="93"/>
                  <a:pt x="587" y="93"/>
                </a:cubicBezTo>
                <a:cubicBezTo>
                  <a:pt x="596" y="93"/>
                  <a:pt x="603" y="100"/>
                  <a:pt x="603" y="109"/>
                </a:cubicBezTo>
                <a:cubicBezTo>
                  <a:pt x="603" y="109"/>
                  <a:pt x="603" y="109"/>
                  <a:pt x="603" y="109"/>
                </a:cubicBezTo>
                <a:cubicBezTo>
                  <a:pt x="603" y="218"/>
                  <a:pt x="603" y="218"/>
                  <a:pt x="603" y="218"/>
                </a:cubicBezTo>
                <a:cubicBezTo>
                  <a:pt x="604" y="218"/>
                  <a:pt x="604" y="218"/>
                  <a:pt x="604" y="218"/>
                </a:cubicBezTo>
                <a:cubicBezTo>
                  <a:pt x="650" y="256"/>
                  <a:pt x="650" y="256"/>
                  <a:pt x="650" y="256"/>
                </a:cubicBezTo>
                <a:close/>
                <a:moveTo>
                  <a:pt x="91" y="278"/>
                </a:moveTo>
                <a:cubicBezTo>
                  <a:pt x="91" y="278"/>
                  <a:pt x="91" y="278"/>
                  <a:pt x="91" y="278"/>
                </a:cubicBezTo>
                <a:cubicBezTo>
                  <a:pt x="91" y="278"/>
                  <a:pt x="91" y="278"/>
                  <a:pt x="91" y="278"/>
                </a:cubicBezTo>
                <a:cubicBezTo>
                  <a:pt x="91" y="278"/>
                  <a:pt x="91" y="278"/>
                  <a:pt x="91" y="278"/>
                </a:cubicBezTo>
                <a:cubicBezTo>
                  <a:pt x="91" y="310"/>
                  <a:pt x="91" y="310"/>
                  <a:pt x="91" y="310"/>
                </a:cubicBezTo>
                <a:cubicBezTo>
                  <a:pt x="329" y="504"/>
                  <a:pt x="329" y="504"/>
                  <a:pt x="329" y="504"/>
                </a:cubicBezTo>
                <a:cubicBezTo>
                  <a:pt x="333" y="504"/>
                  <a:pt x="333" y="504"/>
                  <a:pt x="333" y="504"/>
                </a:cubicBezTo>
                <a:cubicBezTo>
                  <a:pt x="571" y="310"/>
                  <a:pt x="571" y="310"/>
                  <a:pt x="571" y="310"/>
                </a:cubicBezTo>
                <a:cubicBezTo>
                  <a:pt x="571" y="278"/>
                  <a:pt x="571" y="278"/>
                  <a:pt x="571" y="278"/>
                </a:cubicBezTo>
                <a:cubicBezTo>
                  <a:pt x="571" y="278"/>
                  <a:pt x="571" y="278"/>
                  <a:pt x="571" y="278"/>
                </a:cubicBezTo>
                <a:cubicBezTo>
                  <a:pt x="571" y="125"/>
                  <a:pt x="571" y="125"/>
                  <a:pt x="571" y="125"/>
                </a:cubicBezTo>
                <a:cubicBezTo>
                  <a:pt x="91" y="125"/>
                  <a:pt x="91" y="125"/>
                  <a:pt x="91" y="125"/>
                </a:cubicBezTo>
                <a:cubicBezTo>
                  <a:pt x="91" y="278"/>
                  <a:pt x="91" y="278"/>
                  <a:pt x="91" y="278"/>
                </a:cubicBezTo>
                <a:close/>
                <a:moveTo>
                  <a:pt x="54" y="321"/>
                </a:moveTo>
                <a:cubicBezTo>
                  <a:pt x="54" y="321"/>
                  <a:pt x="54" y="321"/>
                  <a:pt x="54" y="321"/>
                </a:cubicBezTo>
                <a:cubicBezTo>
                  <a:pt x="54" y="647"/>
                  <a:pt x="54" y="647"/>
                  <a:pt x="54" y="647"/>
                </a:cubicBezTo>
                <a:cubicBezTo>
                  <a:pt x="608" y="647"/>
                  <a:pt x="608" y="647"/>
                  <a:pt x="608" y="647"/>
                </a:cubicBezTo>
                <a:cubicBezTo>
                  <a:pt x="608" y="321"/>
                  <a:pt x="608" y="321"/>
                  <a:pt x="608" y="321"/>
                </a:cubicBezTo>
                <a:cubicBezTo>
                  <a:pt x="522" y="391"/>
                  <a:pt x="436" y="462"/>
                  <a:pt x="349" y="533"/>
                </a:cubicBezTo>
                <a:cubicBezTo>
                  <a:pt x="347" y="535"/>
                  <a:pt x="343" y="536"/>
                  <a:pt x="339" y="536"/>
                </a:cubicBezTo>
                <a:cubicBezTo>
                  <a:pt x="323" y="536"/>
                  <a:pt x="323" y="536"/>
                  <a:pt x="323" y="536"/>
                </a:cubicBezTo>
                <a:cubicBezTo>
                  <a:pt x="319" y="536"/>
                  <a:pt x="315" y="535"/>
                  <a:pt x="312" y="532"/>
                </a:cubicBezTo>
                <a:cubicBezTo>
                  <a:pt x="226" y="462"/>
                  <a:pt x="140" y="391"/>
                  <a:pt x="54" y="321"/>
                </a:cubicBezTo>
                <a:close/>
                <a:moveTo>
                  <a:pt x="297" y="93"/>
                </a:moveTo>
                <a:cubicBezTo>
                  <a:pt x="297" y="93"/>
                  <a:pt x="297" y="93"/>
                  <a:pt x="297" y="93"/>
                </a:cubicBezTo>
                <a:cubicBezTo>
                  <a:pt x="366" y="93"/>
                  <a:pt x="366" y="93"/>
                  <a:pt x="366" y="93"/>
                </a:cubicBezTo>
                <a:cubicBezTo>
                  <a:pt x="331" y="64"/>
                  <a:pt x="331" y="64"/>
                  <a:pt x="331" y="64"/>
                </a:cubicBezTo>
                <a:cubicBezTo>
                  <a:pt x="297" y="93"/>
                  <a:pt x="297" y="93"/>
                  <a:pt x="297" y="93"/>
                </a:cubicBezTo>
                <a:close/>
              </a:path>
            </a:pathLst>
          </a:custGeom>
          <a:solidFill>
            <a:schemeClr val="bg1">
              <a:lumMod val="50000"/>
            </a:schemeClr>
          </a:solidFill>
          <a:ln>
            <a:noFill/>
          </a:ln>
        </p:spPr>
        <p:txBody>
          <a:bodyPr vert="horz" wrap="square" lIns="91440" tIns="45720" rIns="91440" bIns="45720" numCol="1" anchor="t" anchorCtr="0" compatLnSpc="1"/>
          <a:p>
            <a:endParaRPr lang="zh-CN" altLang="en-US"/>
          </a:p>
        </p:txBody>
      </p:sp>
      <p:sp>
        <p:nvSpPr>
          <p:cNvPr id="123" name="原创设计师QQ598969553             _20"/>
          <p:cNvSpPr>
            <a:spLocks noEditPoints="1"/>
          </p:cNvSpPr>
          <p:nvPr/>
        </p:nvSpPr>
        <p:spPr bwMode="auto">
          <a:xfrm>
            <a:off x="9041829" y="2412760"/>
            <a:ext cx="210778" cy="223197"/>
          </a:xfrm>
          <a:custGeom>
            <a:avLst/>
            <a:gdLst>
              <a:gd name="T0" fmla="*/ 651 w 662"/>
              <a:gd name="T1" fmla="*/ 256 h 701"/>
              <a:gd name="T2" fmla="*/ 651 w 662"/>
              <a:gd name="T3" fmla="*/ 256 h 701"/>
              <a:gd name="T4" fmla="*/ 653 w 662"/>
              <a:gd name="T5" fmla="*/ 259 h 701"/>
              <a:gd name="T6" fmla="*/ 654 w 662"/>
              <a:gd name="T7" fmla="*/ 260 h 701"/>
              <a:gd name="T8" fmla="*/ 655 w 662"/>
              <a:gd name="T9" fmla="*/ 260 h 701"/>
              <a:gd name="T10" fmla="*/ 655 w 662"/>
              <a:gd name="T11" fmla="*/ 261 h 701"/>
              <a:gd name="T12" fmla="*/ 656 w 662"/>
              <a:gd name="T13" fmla="*/ 261 h 701"/>
              <a:gd name="T14" fmla="*/ 656 w 662"/>
              <a:gd name="T15" fmla="*/ 262 h 701"/>
              <a:gd name="T16" fmla="*/ 657 w 662"/>
              <a:gd name="T17" fmla="*/ 262 h 701"/>
              <a:gd name="T18" fmla="*/ 658 w 662"/>
              <a:gd name="T19" fmla="*/ 263 h 701"/>
              <a:gd name="T20" fmla="*/ 658 w 662"/>
              <a:gd name="T21" fmla="*/ 264 h 701"/>
              <a:gd name="T22" fmla="*/ 658 w 662"/>
              <a:gd name="T23" fmla="*/ 265 h 701"/>
              <a:gd name="T24" fmla="*/ 658 w 662"/>
              <a:gd name="T25" fmla="*/ 265 h 701"/>
              <a:gd name="T26" fmla="*/ 659 w 662"/>
              <a:gd name="T27" fmla="*/ 265 h 701"/>
              <a:gd name="T28" fmla="*/ 659 w 662"/>
              <a:gd name="T29" fmla="*/ 266 h 701"/>
              <a:gd name="T30" fmla="*/ 660 w 662"/>
              <a:gd name="T31" fmla="*/ 268 h 701"/>
              <a:gd name="T32" fmla="*/ 660 w 662"/>
              <a:gd name="T33" fmla="*/ 268 h 701"/>
              <a:gd name="T34" fmla="*/ 660 w 662"/>
              <a:gd name="T35" fmla="*/ 269 h 701"/>
              <a:gd name="T36" fmla="*/ 661 w 662"/>
              <a:gd name="T37" fmla="*/ 269 h 701"/>
              <a:gd name="T38" fmla="*/ 661 w 662"/>
              <a:gd name="T39" fmla="*/ 270 h 701"/>
              <a:gd name="T40" fmla="*/ 661 w 662"/>
              <a:gd name="T41" fmla="*/ 270 h 701"/>
              <a:gd name="T42" fmla="*/ 661 w 662"/>
              <a:gd name="T43" fmla="*/ 271 h 701"/>
              <a:gd name="T44" fmla="*/ 661 w 662"/>
              <a:gd name="T45" fmla="*/ 271 h 701"/>
              <a:gd name="T46" fmla="*/ 662 w 662"/>
              <a:gd name="T47" fmla="*/ 272 h 701"/>
              <a:gd name="T48" fmla="*/ 662 w 662"/>
              <a:gd name="T49" fmla="*/ 273 h 701"/>
              <a:gd name="T50" fmla="*/ 662 w 662"/>
              <a:gd name="T51" fmla="*/ 273 h 701"/>
              <a:gd name="T52" fmla="*/ 662 w 662"/>
              <a:gd name="T53" fmla="*/ 274 h 701"/>
              <a:gd name="T54" fmla="*/ 662 w 662"/>
              <a:gd name="T55" fmla="*/ 275 h 701"/>
              <a:gd name="T56" fmla="*/ 662 w 662"/>
              <a:gd name="T57" fmla="*/ 276 h 701"/>
              <a:gd name="T58" fmla="*/ 662 w 662"/>
              <a:gd name="T59" fmla="*/ 276 h 701"/>
              <a:gd name="T60" fmla="*/ 662 w 662"/>
              <a:gd name="T61" fmla="*/ 277 h 701"/>
              <a:gd name="T62" fmla="*/ 662 w 662"/>
              <a:gd name="T63" fmla="*/ 277 h 701"/>
              <a:gd name="T64" fmla="*/ 662 w 662"/>
              <a:gd name="T65" fmla="*/ 278 h 701"/>
              <a:gd name="T66" fmla="*/ 662 w 662"/>
              <a:gd name="T67" fmla="*/ 674 h 701"/>
              <a:gd name="T68" fmla="*/ 634 w 662"/>
              <a:gd name="T69" fmla="*/ 701 h 701"/>
              <a:gd name="T70" fmla="*/ 0 w 662"/>
              <a:gd name="T71" fmla="*/ 674 h 701"/>
              <a:gd name="T72" fmla="*/ 0 w 662"/>
              <a:gd name="T73" fmla="*/ 278 h 701"/>
              <a:gd name="T74" fmla="*/ 57 w 662"/>
              <a:gd name="T75" fmla="*/ 219 h 701"/>
              <a:gd name="T76" fmla="*/ 59 w 662"/>
              <a:gd name="T77" fmla="*/ 109 h 701"/>
              <a:gd name="T78" fmla="*/ 76 w 662"/>
              <a:gd name="T79" fmla="*/ 93 h 701"/>
              <a:gd name="T80" fmla="*/ 218 w 662"/>
              <a:gd name="T81" fmla="*/ 88 h 701"/>
              <a:gd name="T82" fmla="*/ 348 w 662"/>
              <a:gd name="T83" fmla="*/ 9 h 701"/>
              <a:gd name="T84" fmla="*/ 450 w 662"/>
              <a:gd name="T85" fmla="*/ 93 h 701"/>
              <a:gd name="T86" fmla="*/ 603 w 662"/>
              <a:gd name="T87" fmla="*/ 109 h 701"/>
              <a:gd name="T88" fmla="*/ 603 w 662"/>
              <a:gd name="T89" fmla="*/ 218 h 701"/>
              <a:gd name="T90" fmla="*/ 650 w 662"/>
              <a:gd name="T91" fmla="*/ 256 h 701"/>
              <a:gd name="T92" fmla="*/ 91 w 662"/>
              <a:gd name="T93" fmla="*/ 278 h 701"/>
              <a:gd name="T94" fmla="*/ 91 w 662"/>
              <a:gd name="T95" fmla="*/ 278 h 701"/>
              <a:gd name="T96" fmla="*/ 329 w 662"/>
              <a:gd name="T97" fmla="*/ 504 h 701"/>
              <a:gd name="T98" fmla="*/ 571 w 662"/>
              <a:gd name="T99" fmla="*/ 310 h 701"/>
              <a:gd name="T100" fmla="*/ 571 w 662"/>
              <a:gd name="T101" fmla="*/ 278 h 701"/>
              <a:gd name="T102" fmla="*/ 91 w 662"/>
              <a:gd name="T103" fmla="*/ 125 h 701"/>
              <a:gd name="T104" fmla="*/ 54 w 662"/>
              <a:gd name="T105" fmla="*/ 321 h 701"/>
              <a:gd name="T106" fmla="*/ 54 w 662"/>
              <a:gd name="T107" fmla="*/ 647 h 701"/>
              <a:gd name="T108" fmla="*/ 608 w 662"/>
              <a:gd name="T109" fmla="*/ 321 h 701"/>
              <a:gd name="T110" fmla="*/ 339 w 662"/>
              <a:gd name="T111" fmla="*/ 536 h 701"/>
              <a:gd name="T112" fmla="*/ 312 w 662"/>
              <a:gd name="T113" fmla="*/ 532 h 701"/>
              <a:gd name="T114" fmla="*/ 297 w 662"/>
              <a:gd name="T115" fmla="*/ 93 h 701"/>
              <a:gd name="T116" fmla="*/ 366 w 662"/>
              <a:gd name="T117" fmla="*/ 93 h 701"/>
              <a:gd name="T118" fmla="*/ 297 w 662"/>
              <a:gd name="T119" fmla="*/ 93 h 7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62" h="701">
                <a:moveTo>
                  <a:pt x="650" y="256"/>
                </a:moveTo>
                <a:cubicBezTo>
                  <a:pt x="651" y="256"/>
                  <a:pt x="651" y="256"/>
                  <a:pt x="651" y="256"/>
                </a:cubicBezTo>
                <a:cubicBezTo>
                  <a:pt x="651" y="256"/>
                  <a:pt x="651" y="256"/>
                  <a:pt x="651" y="256"/>
                </a:cubicBezTo>
                <a:cubicBezTo>
                  <a:pt x="651" y="256"/>
                  <a:pt x="651" y="256"/>
                  <a:pt x="651" y="256"/>
                </a:cubicBezTo>
                <a:cubicBezTo>
                  <a:pt x="652" y="257"/>
                  <a:pt x="652" y="257"/>
                  <a:pt x="653" y="258"/>
                </a:cubicBezTo>
                <a:cubicBezTo>
                  <a:pt x="653" y="259"/>
                  <a:pt x="653" y="259"/>
                  <a:pt x="653" y="259"/>
                </a:cubicBezTo>
                <a:cubicBezTo>
                  <a:pt x="654" y="260"/>
                  <a:pt x="654" y="260"/>
                  <a:pt x="654" y="260"/>
                </a:cubicBezTo>
                <a:cubicBezTo>
                  <a:pt x="654" y="260"/>
                  <a:pt x="654" y="260"/>
                  <a:pt x="654" y="260"/>
                </a:cubicBezTo>
                <a:cubicBezTo>
                  <a:pt x="655" y="260"/>
                  <a:pt x="655" y="260"/>
                  <a:pt x="655" y="260"/>
                </a:cubicBezTo>
                <a:cubicBezTo>
                  <a:pt x="655" y="260"/>
                  <a:pt x="655" y="260"/>
                  <a:pt x="655" y="260"/>
                </a:cubicBezTo>
                <a:cubicBezTo>
                  <a:pt x="655" y="261"/>
                  <a:pt x="655" y="261"/>
                  <a:pt x="655" y="261"/>
                </a:cubicBezTo>
                <a:cubicBezTo>
                  <a:pt x="655" y="261"/>
                  <a:pt x="655" y="261"/>
                  <a:pt x="655" y="261"/>
                </a:cubicBezTo>
                <a:cubicBezTo>
                  <a:pt x="656" y="261"/>
                  <a:pt x="656" y="261"/>
                  <a:pt x="656" y="261"/>
                </a:cubicBezTo>
                <a:cubicBezTo>
                  <a:pt x="656" y="261"/>
                  <a:pt x="656" y="261"/>
                  <a:pt x="656" y="261"/>
                </a:cubicBezTo>
                <a:cubicBezTo>
                  <a:pt x="656" y="261"/>
                  <a:pt x="656" y="261"/>
                  <a:pt x="656" y="261"/>
                </a:cubicBezTo>
                <a:cubicBezTo>
                  <a:pt x="656" y="262"/>
                  <a:pt x="656" y="262"/>
                  <a:pt x="656" y="262"/>
                </a:cubicBezTo>
                <a:cubicBezTo>
                  <a:pt x="657" y="262"/>
                  <a:pt x="657" y="262"/>
                  <a:pt x="657" y="262"/>
                </a:cubicBezTo>
                <a:cubicBezTo>
                  <a:pt x="657" y="262"/>
                  <a:pt x="657" y="262"/>
                  <a:pt x="657" y="262"/>
                </a:cubicBezTo>
                <a:cubicBezTo>
                  <a:pt x="657" y="263"/>
                  <a:pt x="657" y="263"/>
                  <a:pt x="657" y="263"/>
                </a:cubicBezTo>
                <a:cubicBezTo>
                  <a:pt x="658" y="263"/>
                  <a:pt x="658" y="263"/>
                  <a:pt x="658" y="263"/>
                </a:cubicBezTo>
                <a:cubicBezTo>
                  <a:pt x="658" y="264"/>
                  <a:pt x="658" y="264"/>
                  <a:pt x="658" y="264"/>
                </a:cubicBezTo>
                <a:cubicBezTo>
                  <a:pt x="658" y="264"/>
                  <a:pt x="658" y="264"/>
                  <a:pt x="658" y="264"/>
                </a:cubicBezTo>
                <a:cubicBezTo>
                  <a:pt x="658" y="264"/>
                  <a:pt x="658" y="264"/>
                  <a:pt x="658" y="264"/>
                </a:cubicBezTo>
                <a:cubicBezTo>
                  <a:pt x="658" y="265"/>
                  <a:pt x="658" y="265"/>
                  <a:pt x="658" y="265"/>
                </a:cubicBezTo>
                <a:cubicBezTo>
                  <a:pt x="658" y="265"/>
                  <a:pt x="658" y="265"/>
                  <a:pt x="658" y="265"/>
                </a:cubicBezTo>
                <a:cubicBezTo>
                  <a:pt x="658" y="265"/>
                  <a:pt x="658" y="265"/>
                  <a:pt x="658" y="265"/>
                </a:cubicBezTo>
                <a:cubicBezTo>
                  <a:pt x="659" y="265"/>
                  <a:pt x="659" y="265"/>
                  <a:pt x="659" y="265"/>
                </a:cubicBezTo>
                <a:cubicBezTo>
                  <a:pt x="659" y="265"/>
                  <a:pt x="659" y="265"/>
                  <a:pt x="659" y="265"/>
                </a:cubicBezTo>
                <a:cubicBezTo>
                  <a:pt x="659" y="266"/>
                  <a:pt x="659" y="266"/>
                  <a:pt x="659" y="266"/>
                </a:cubicBezTo>
                <a:cubicBezTo>
                  <a:pt x="659" y="266"/>
                  <a:pt x="659" y="266"/>
                  <a:pt x="659" y="266"/>
                </a:cubicBezTo>
                <a:cubicBezTo>
                  <a:pt x="660" y="268"/>
                  <a:pt x="660" y="268"/>
                  <a:pt x="660" y="268"/>
                </a:cubicBezTo>
                <a:cubicBezTo>
                  <a:pt x="660" y="268"/>
                  <a:pt x="660" y="268"/>
                  <a:pt x="660" y="268"/>
                </a:cubicBezTo>
                <a:cubicBezTo>
                  <a:pt x="660" y="268"/>
                  <a:pt x="660" y="268"/>
                  <a:pt x="660" y="268"/>
                </a:cubicBezTo>
                <a:cubicBezTo>
                  <a:pt x="660" y="268"/>
                  <a:pt x="660" y="268"/>
                  <a:pt x="660" y="268"/>
                </a:cubicBezTo>
                <a:cubicBezTo>
                  <a:pt x="660" y="269"/>
                  <a:pt x="660" y="269"/>
                  <a:pt x="660" y="269"/>
                </a:cubicBezTo>
                <a:cubicBezTo>
                  <a:pt x="660" y="269"/>
                  <a:pt x="660" y="269"/>
                  <a:pt x="660" y="269"/>
                </a:cubicBezTo>
                <a:cubicBezTo>
                  <a:pt x="660" y="269"/>
                  <a:pt x="660" y="269"/>
                  <a:pt x="660" y="269"/>
                </a:cubicBezTo>
                <a:cubicBezTo>
                  <a:pt x="661" y="269"/>
                  <a:pt x="661" y="269"/>
                  <a:pt x="661" y="269"/>
                </a:cubicBezTo>
                <a:cubicBezTo>
                  <a:pt x="661" y="269"/>
                  <a:pt x="661" y="269"/>
                  <a:pt x="661" y="269"/>
                </a:cubicBezTo>
                <a:cubicBezTo>
                  <a:pt x="661" y="270"/>
                  <a:pt x="661" y="270"/>
                  <a:pt x="661" y="270"/>
                </a:cubicBezTo>
                <a:cubicBezTo>
                  <a:pt x="661" y="270"/>
                  <a:pt x="661" y="270"/>
                  <a:pt x="661" y="270"/>
                </a:cubicBezTo>
                <a:cubicBezTo>
                  <a:pt x="661" y="270"/>
                  <a:pt x="661" y="270"/>
                  <a:pt x="661" y="270"/>
                </a:cubicBezTo>
                <a:cubicBezTo>
                  <a:pt x="661" y="270"/>
                  <a:pt x="661" y="270"/>
                  <a:pt x="661" y="270"/>
                </a:cubicBezTo>
                <a:cubicBezTo>
                  <a:pt x="661" y="271"/>
                  <a:pt x="661" y="271"/>
                  <a:pt x="661" y="271"/>
                </a:cubicBezTo>
                <a:cubicBezTo>
                  <a:pt x="661" y="271"/>
                  <a:pt x="661" y="271"/>
                  <a:pt x="661" y="271"/>
                </a:cubicBezTo>
                <a:cubicBezTo>
                  <a:pt x="661" y="271"/>
                  <a:pt x="661" y="271"/>
                  <a:pt x="661" y="271"/>
                </a:cubicBezTo>
                <a:cubicBezTo>
                  <a:pt x="662" y="272"/>
                  <a:pt x="662" y="272"/>
                  <a:pt x="662" y="272"/>
                </a:cubicBezTo>
                <a:cubicBezTo>
                  <a:pt x="662" y="272"/>
                  <a:pt x="662" y="272"/>
                  <a:pt x="662" y="272"/>
                </a:cubicBezTo>
                <a:cubicBezTo>
                  <a:pt x="662" y="273"/>
                  <a:pt x="662" y="273"/>
                  <a:pt x="662" y="273"/>
                </a:cubicBezTo>
                <a:cubicBezTo>
                  <a:pt x="662" y="273"/>
                  <a:pt x="662" y="273"/>
                  <a:pt x="662" y="273"/>
                </a:cubicBezTo>
                <a:cubicBezTo>
                  <a:pt x="662" y="273"/>
                  <a:pt x="662" y="273"/>
                  <a:pt x="662" y="273"/>
                </a:cubicBezTo>
                <a:cubicBezTo>
                  <a:pt x="662" y="273"/>
                  <a:pt x="662" y="273"/>
                  <a:pt x="662" y="273"/>
                </a:cubicBezTo>
                <a:cubicBezTo>
                  <a:pt x="662" y="274"/>
                  <a:pt x="662" y="274"/>
                  <a:pt x="662" y="274"/>
                </a:cubicBezTo>
                <a:cubicBezTo>
                  <a:pt x="662" y="274"/>
                  <a:pt x="662" y="274"/>
                  <a:pt x="662" y="274"/>
                </a:cubicBezTo>
                <a:cubicBezTo>
                  <a:pt x="662" y="274"/>
                  <a:pt x="662" y="274"/>
                  <a:pt x="662" y="274"/>
                </a:cubicBezTo>
                <a:cubicBezTo>
                  <a:pt x="662" y="275"/>
                  <a:pt x="662" y="275"/>
                  <a:pt x="662" y="275"/>
                </a:cubicBezTo>
                <a:cubicBezTo>
                  <a:pt x="662" y="275"/>
                  <a:pt x="662" y="275"/>
                  <a:pt x="662" y="275"/>
                </a:cubicBezTo>
                <a:cubicBezTo>
                  <a:pt x="662" y="276"/>
                  <a:pt x="662" y="276"/>
                  <a:pt x="662" y="276"/>
                </a:cubicBezTo>
                <a:cubicBezTo>
                  <a:pt x="662" y="276"/>
                  <a:pt x="662" y="276"/>
                  <a:pt x="662" y="276"/>
                </a:cubicBezTo>
                <a:cubicBezTo>
                  <a:pt x="662" y="276"/>
                  <a:pt x="662" y="276"/>
                  <a:pt x="662" y="276"/>
                </a:cubicBezTo>
                <a:cubicBezTo>
                  <a:pt x="662" y="277"/>
                  <a:pt x="662" y="277"/>
                  <a:pt x="662" y="277"/>
                </a:cubicBezTo>
                <a:cubicBezTo>
                  <a:pt x="662" y="277"/>
                  <a:pt x="662" y="277"/>
                  <a:pt x="662" y="277"/>
                </a:cubicBezTo>
                <a:cubicBezTo>
                  <a:pt x="662" y="277"/>
                  <a:pt x="662" y="277"/>
                  <a:pt x="662" y="277"/>
                </a:cubicBezTo>
                <a:cubicBezTo>
                  <a:pt x="662" y="277"/>
                  <a:pt x="662" y="277"/>
                  <a:pt x="662" y="277"/>
                </a:cubicBezTo>
                <a:cubicBezTo>
                  <a:pt x="662" y="278"/>
                  <a:pt x="662" y="278"/>
                  <a:pt x="662" y="278"/>
                </a:cubicBezTo>
                <a:cubicBezTo>
                  <a:pt x="662" y="278"/>
                  <a:pt x="662" y="278"/>
                  <a:pt x="662" y="278"/>
                </a:cubicBezTo>
                <a:cubicBezTo>
                  <a:pt x="662" y="279"/>
                  <a:pt x="662" y="279"/>
                  <a:pt x="662" y="279"/>
                </a:cubicBezTo>
                <a:cubicBezTo>
                  <a:pt x="662" y="674"/>
                  <a:pt x="662" y="674"/>
                  <a:pt x="662" y="674"/>
                </a:cubicBezTo>
                <a:cubicBezTo>
                  <a:pt x="662" y="689"/>
                  <a:pt x="650" y="701"/>
                  <a:pt x="635" y="701"/>
                </a:cubicBezTo>
                <a:cubicBezTo>
                  <a:pt x="634" y="701"/>
                  <a:pt x="634" y="701"/>
                  <a:pt x="634" y="701"/>
                </a:cubicBezTo>
                <a:cubicBezTo>
                  <a:pt x="27" y="701"/>
                  <a:pt x="27" y="701"/>
                  <a:pt x="27" y="701"/>
                </a:cubicBezTo>
                <a:cubicBezTo>
                  <a:pt x="13" y="701"/>
                  <a:pt x="0" y="689"/>
                  <a:pt x="0" y="674"/>
                </a:cubicBezTo>
                <a:cubicBezTo>
                  <a:pt x="0" y="673"/>
                  <a:pt x="0" y="673"/>
                  <a:pt x="0" y="673"/>
                </a:cubicBezTo>
                <a:cubicBezTo>
                  <a:pt x="0" y="278"/>
                  <a:pt x="0" y="278"/>
                  <a:pt x="0" y="278"/>
                </a:cubicBezTo>
                <a:cubicBezTo>
                  <a:pt x="0" y="269"/>
                  <a:pt x="5" y="261"/>
                  <a:pt x="12" y="256"/>
                </a:cubicBezTo>
                <a:cubicBezTo>
                  <a:pt x="57" y="219"/>
                  <a:pt x="57" y="219"/>
                  <a:pt x="57" y="219"/>
                </a:cubicBezTo>
                <a:cubicBezTo>
                  <a:pt x="58" y="219"/>
                  <a:pt x="59" y="218"/>
                  <a:pt x="59" y="217"/>
                </a:cubicBezTo>
                <a:cubicBezTo>
                  <a:pt x="59" y="109"/>
                  <a:pt x="59" y="109"/>
                  <a:pt x="59" y="109"/>
                </a:cubicBezTo>
                <a:cubicBezTo>
                  <a:pt x="59" y="100"/>
                  <a:pt x="67" y="93"/>
                  <a:pt x="76" y="93"/>
                </a:cubicBezTo>
                <a:cubicBezTo>
                  <a:pt x="76" y="93"/>
                  <a:pt x="76" y="93"/>
                  <a:pt x="76" y="93"/>
                </a:cubicBezTo>
                <a:cubicBezTo>
                  <a:pt x="213" y="93"/>
                  <a:pt x="213" y="93"/>
                  <a:pt x="213" y="93"/>
                </a:cubicBezTo>
                <a:cubicBezTo>
                  <a:pt x="214" y="91"/>
                  <a:pt x="216" y="90"/>
                  <a:pt x="218" y="88"/>
                </a:cubicBezTo>
                <a:cubicBezTo>
                  <a:pt x="314" y="9"/>
                  <a:pt x="314" y="9"/>
                  <a:pt x="314" y="9"/>
                </a:cubicBezTo>
                <a:cubicBezTo>
                  <a:pt x="324" y="1"/>
                  <a:pt x="338" y="0"/>
                  <a:pt x="348" y="9"/>
                </a:cubicBezTo>
                <a:cubicBezTo>
                  <a:pt x="445" y="88"/>
                  <a:pt x="445" y="88"/>
                  <a:pt x="445" y="88"/>
                </a:cubicBezTo>
                <a:cubicBezTo>
                  <a:pt x="447" y="90"/>
                  <a:pt x="448" y="91"/>
                  <a:pt x="450" y="93"/>
                </a:cubicBezTo>
                <a:cubicBezTo>
                  <a:pt x="587" y="93"/>
                  <a:pt x="587" y="93"/>
                  <a:pt x="587" y="93"/>
                </a:cubicBezTo>
                <a:cubicBezTo>
                  <a:pt x="596" y="93"/>
                  <a:pt x="603" y="100"/>
                  <a:pt x="603" y="109"/>
                </a:cubicBezTo>
                <a:cubicBezTo>
                  <a:pt x="603" y="109"/>
                  <a:pt x="603" y="109"/>
                  <a:pt x="603" y="109"/>
                </a:cubicBezTo>
                <a:cubicBezTo>
                  <a:pt x="603" y="218"/>
                  <a:pt x="603" y="218"/>
                  <a:pt x="603" y="218"/>
                </a:cubicBezTo>
                <a:cubicBezTo>
                  <a:pt x="604" y="218"/>
                  <a:pt x="604" y="218"/>
                  <a:pt x="604" y="218"/>
                </a:cubicBezTo>
                <a:cubicBezTo>
                  <a:pt x="650" y="256"/>
                  <a:pt x="650" y="256"/>
                  <a:pt x="650" y="256"/>
                </a:cubicBezTo>
                <a:close/>
                <a:moveTo>
                  <a:pt x="91" y="278"/>
                </a:moveTo>
                <a:cubicBezTo>
                  <a:pt x="91" y="278"/>
                  <a:pt x="91" y="278"/>
                  <a:pt x="91" y="278"/>
                </a:cubicBezTo>
                <a:cubicBezTo>
                  <a:pt x="91" y="278"/>
                  <a:pt x="91" y="278"/>
                  <a:pt x="91" y="278"/>
                </a:cubicBezTo>
                <a:cubicBezTo>
                  <a:pt x="91" y="278"/>
                  <a:pt x="91" y="278"/>
                  <a:pt x="91" y="278"/>
                </a:cubicBezTo>
                <a:cubicBezTo>
                  <a:pt x="91" y="310"/>
                  <a:pt x="91" y="310"/>
                  <a:pt x="91" y="310"/>
                </a:cubicBezTo>
                <a:cubicBezTo>
                  <a:pt x="329" y="504"/>
                  <a:pt x="329" y="504"/>
                  <a:pt x="329" y="504"/>
                </a:cubicBezTo>
                <a:cubicBezTo>
                  <a:pt x="333" y="504"/>
                  <a:pt x="333" y="504"/>
                  <a:pt x="333" y="504"/>
                </a:cubicBezTo>
                <a:cubicBezTo>
                  <a:pt x="571" y="310"/>
                  <a:pt x="571" y="310"/>
                  <a:pt x="571" y="310"/>
                </a:cubicBezTo>
                <a:cubicBezTo>
                  <a:pt x="571" y="278"/>
                  <a:pt x="571" y="278"/>
                  <a:pt x="571" y="278"/>
                </a:cubicBezTo>
                <a:cubicBezTo>
                  <a:pt x="571" y="278"/>
                  <a:pt x="571" y="278"/>
                  <a:pt x="571" y="278"/>
                </a:cubicBezTo>
                <a:cubicBezTo>
                  <a:pt x="571" y="125"/>
                  <a:pt x="571" y="125"/>
                  <a:pt x="571" y="125"/>
                </a:cubicBezTo>
                <a:cubicBezTo>
                  <a:pt x="91" y="125"/>
                  <a:pt x="91" y="125"/>
                  <a:pt x="91" y="125"/>
                </a:cubicBezTo>
                <a:cubicBezTo>
                  <a:pt x="91" y="278"/>
                  <a:pt x="91" y="278"/>
                  <a:pt x="91" y="278"/>
                </a:cubicBezTo>
                <a:close/>
                <a:moveTo>
                  <a:pt x="54" y="321"/>
                </a:moveTo>
                <a:cubicBezTo>
                  <a:pt x="54" y="321"/>
                  <a:pt x="54" y="321"/>
                  <a:pt x="54" y="321"/>
                </a:cubicBezTo>
                <a:cubicBezTo>
                  <a:pt x="54" y="647"/>
                  <a:pt x="54" y="647"/>
                  <a:pt x="54" y="647"/>
                </a:cubicBezTo>
                <a:cubicBezTo>
                  <a:pt x="608" y="647"/>
                  <a:pt x="608" y="647"/>
                  <a:pt x="608" y="647"/>
                </a:cubicBezTo>
                <a:cubicBezTo>
                  <a:pt x="608" y="321"/>
                  <a:pt x="608" y="321"/>
                  <a:pt x="608" y="321"/>
                </a:cubicBezTo>
                <a:cubicBezTo>
                  <a:pt x="522" y="391"/>
                  <a:pt x="436" y="462"/>
                  <a:pt x="349" y="533"/>
                </a:cubicBezTo>
                <a:cubicBezTo>
                  <a:pt x="347" y="535"/>
                  <a:pt x="343" y="536"/>
                  <a:pt x="339" y="536"/>
                </a:cubicBezTo>
                <a:cubicBezTo>
                  <a:pt x="323" y="536"/>
                  <a:pt x="323" y="536"/>
                  <a:pt x="323" y="536"/>
                </a:cubicBezTo>
                <a:cubicBezTo>
                  <a:pt x="319" y="536"/>
                  <a:pt x="315" y="535"/>
                  <a:pt x="312" y="532"/>
                </a:cubicBezTo>
                <a:cubicBezTo>
                  <a:pt x="226" y="462"/>
                  <a:pt x="140" y="391"/>
                  <a:pt x="54" y="321"/>
                </a:cubicBezTo>
                <a:close/>
                <a:moveTo>
                  <a:pt x="297" y="93"/>
                </a:moveTo>
                <a:cubicBezTo>
                  <a:pt x="297" y="93"/>
                  <a:pt x="297" y="93"/>
                  <a:pt x="297" y="93"/>
                </a:cubicBezTo>
                <a:cubicBezTo>
                  <a:pt x="366" y="93"/>
                  <a:pt x="366" y="93"/>
                  <a:pt x="366" y="93"/>
                </a:cubicBezTo>
                <a:cubicBezTo>
                  <a:pt x="331" y="64"/>
                  <a:pt x="331" y="64"/>
                  <a:pt x="331" y="64"/>
                </a:cubicBezTo>
                <a:cubicBezTo>
                  <a:pt x="297" y="93"/>
                  <a:pt x="297" y="93"/>
                  <a:pt x="297" y="93"/>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124" name="原创设计师QQ598969553             _20"/>
          <p:cNvSpPr>
            <a:spLocks noEditPoints="1"/>
          </p:cNvSpPr>
          <p:nvPr/>
        </p:nvSpPr>
        <p:spPr bwMode="auto">
          <a:xfrm>
            <a:off x="8193469" y="2937270"/>
            <a:ext cx="210778" cy="223197"/>
          </a:xfrm>
          <a:custGeom>
            <a:avLst/>
            <a:gdLst>
              <a:gd name="T0" fmla="*/ 651 w 662"/>
              <a:gd name="T1" fmla="*/ 256 h 701"/>
              <a:gd name="T2" fmla="*/ 651 w 662"/>
              <a:gd name="T3" fmla="*/ 256 h 701"/>
              <a:gd name="T4" fmla="*/ 653 w 662"/>
              <a:gd name="T5" fmla="*/ 259 h 701"/>
              <a:gd name="T6" fmla="*/ 654 w 662"/>
              <a:gd name="T7" fmla="*/ 260 h 701"/>
              <a:gd name="T8" fmla="*/ 655 w 662"/>
              <a:gd name="T9" fmla="*/ 260 h 701"/>
              <a:gd name="T10" fmla="*/ 655 w 662"/>
              <a:gd name="T11" fmla="*/ 261 h 701"/>
              <a:gd name="T12" fmla="*/ 656 w 662"/>
              <a:gd name="T13" fmla="*/ 261 h 701"/>
              <a:gd name="T14" fmla="*/ 656 w 662"/>
              <a:gd name="T15" fmla="*/ 262 h 701"/>
              <a:gd name="T16" fmla="*/ 657 w 662"/>
              <a:gd name="T17" fmla="*/ 262 h 701"/>
              <a:gd name="T18" fmla="*/ 658 w 662"/>
              <a:gd name="T19" fmla="*/ 263 h 701"/>
              <a:gd name="T20" fmla="*/ 658 w 662"/>
              <a:gd name="T21" fmla="*/ 264 h 701"/>
              <a:gd name="T22" fmla="*/ 658 w 662"/>
              <a:gd name="T23" fmla="*/ 265 h 701"/>
              <a:gd name="T24" fmla="*/ 658 w 662"/>
              <a:gd name="T25" fmla="*/ 265 h 701"/>
              <a:gd name="T26" fmla="*/ 659 w 662"/>
              <a:gd name="T27" fmla="*/ 265 h 701"/>
              <a:gd name="T28" fmla="*/ 659 w 662"/>
              <a:gd name="T29" fmla="*/ 266 h 701"/>
              <a:gd name="T30" fmla="*/ 660 w 662"/>
              <a:gd name="T31" fmla="*/ 268 h 701"/>
              <a:gd name="T32" fmla="*/ 660 w 662"/>
              <a:gd name="T33" fmla="*/ 268 h 701"/>
              <a:gd name="T34" fmla="*/ 660 w 662"/>
              <a:gd name="T35" fmla="*/ 269 h 701"/>
              <a:gd name="T36" fmla="*/ 661 w 662"/>
              <a:gd name="T37" fmla="*/ 269 h 701"/>
              <a:gd name="T38" fmla="*/ 661 w 662"/>
              <a:gd name="T39" fmla="*/ 270 h 701"/>
              <a:gd name="T40" fmla="*/ 661 w 662"/>
              <a:gd name="T41" fmla="*/ 270 h 701"/>
              <a:gd name="T42" fmla="*/ 661 w 662"/>
              <a:gd name="T43" fmla="*/ 271 h 701"/>
              <a:gd name="T44" fmla="*/ 661 w 662"/>
              <a:gd name="T45" fmla="*/ 271 h 701"/>
              <a:gd name="T46" fmla="*/ 662 w 662"/>
              <a:gd name="T47" fmla="*/ 272 h 701"/>
              <a:gd name="T48" fmla="*/ 662 w 662"/>
              <a:gd name="T49" fmla="*/ 273 h 701"/>
              <a:gd name="T50" fmla="*/ 662 w 662"/>
              <a:gd name="T51" fmla="*/ 273 h 701"/>
              <a:gd name="T52" fmla="*/ 662 w 662"/>
              <a:gd name="T53" fmla="*/ 274 h 701"/>
              <a:gd name="T54" fmla="*/ 662 w 662"/>
              <a:gd name="T55" fmla="*/ 275 h 701"/>
              <a:gd name="T56" fmla="*/ 662 w 662"/>
              <a:gd name="T57" fmla="*/ 276 h 701"/>
              <a:gd name="T58" fmla="*/ 662 w 662"/>
              <a:gd name="T59" fmla="*/ 276 h 701"/>
              <a:gd name="T60" fmla="*/ 662 w 662"/>
              <a:gd name="T61" fmla="*/ 277 h 701"/>
              <a:gd name="T62" fmla="*/ 662 w 662"/>
              <a:gd name="T63" fmla="*/ 277 h 701"/>
              <a:gd name="T64" fmla="*/ 662 w 662"/>
              <a:gd name="T65" fmla="*/ 278 h 701"/>
              <a:gd name="T66" fmla="*/ 662 w 662"/>
              <a:gd name="T67" fmla="*/ 674 h 701"/>
              <a:gd name="T68" fmla="*/ 634 w 662"/>
              <a:gd name="T69" fmla="*/ 701 h 701"/>
              <a:gd name="T70" fmla="*/ 0 w 662"/>
              <a:gd name="T71" fmla="*/ 674 h 701"/>
              <a:gd name="T72" fmla="*/ 0 w 662"/>
              <a:gd name="T73" fmla="*/ 278 h 701"/>
              <a:gd name="T74" fmla="*/ 57 w 662"/>
              <a:gd name="T75" fmla="*/ 219 h 701"/>
              <a:gd name="T76" fmla="*/ 59 w 662"/>
              <a:gd name="T77" fmla="*/ 109 h 701"/>
              <a:gd name="T78" fmla="*/ 76 w 662"/>
              <a:gd name="T79" fmla="*/ 93 h 701"/>
              <a:gd name="T80" fmla="*/ 218 w 662"/>
              <a:gd name="T81" fmla="*/ 88 h 701"/>
              <a:gd name="T82" fmla="*/ 348 w 662"/>
              <a:gd name="T83" fmla="*/ 9 h 701"/>
              <a:gd name="T84" fmla="*/ 450 w 662"/>
              <a:gd name="T85" fmla="*/ 93 h 701"/>
              <a:gd name="T86" fmla="*/ 603 w 662"/>
              <a:gd name="T87" fmla="*/ 109 h 701"/>
              <a:gd name="T88" fmla="*/ 603 w 662"/>
              <a:gd name="T89" fmla="*/ 218 h 701"/>
              <a:gd name="T90" fmla="*/ 650 w 662"/>
              <a:gd name="T91" fmla="*/ 256 h 701"/>
              <a:gd name="T92" fmla="*/ 91 w 662"/>
              <a:gd name="T93" fmla="*/ 278 h 701"/>
              <a:gd name="T94" fmla="*/ 91 w 662"/>
              <a:gd name="T95" fmla="*/ 278 h 701"/>
              <a:gd name="T96" fmla="*/ 329 w 662"/>
              <a:gd name="T97" fmla="*/ 504 h 701"/>
              <a:gd name="T98" fmla="*/ 571 w 662"/>
              <a:gd name="T99" fmla="*/ 310 h 701"/>
              <a:gd name="T100" fmla="*/ 571 w 662"/>
              <a:gd name="T101" fmla="*/ 278 h 701"/>
              <a:gd name="T102" fmla="*/ 91 w 662"/>
              <a:gd name="T103" fmla="*/ 125 h 701"/>
              <a:gd name="T104" fmla="*/ 54 w 662"/>
              <a:gd name="T105" fmla="*/ 321 h 701"/>
              <a:gd name="T106" fmla="*/ 54 w 662"/>
              <a:gd name="T107" fmla="*/ 647 h 701"/>
              <a:gd name="T108" fmla="*/ 608 w 662"/>
              <a:gd name="T109" fmla="*/ 321 h 701"/>
              <a:gd name="T110" fmla="*/ 339 w 662"/>
              <a:gd name="T111" fmla="*/ 536 h 701"/>
              <a:gd name="T112" fmla="*/ 312 w 662"/>
              <a:gd name="T113" fmla="*/ 532 h 701"/>
              <a:gd name="T114" fmla="*/ 297 w 662"/>
              <a:gd name="T115" fmla="*/ 93 h 701"/>
              <a:gd name="T116" fmla="*/ 366 w 662"/>
              <a:gd name="T117" fmla="*/ 93 h 701"/>
              <a:gd name="T118" fmla="*/ 297 w 662"/>
              <a:gd name="T119" fmla="*/ 93 h 7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62" h="701">
                <a:moveTo>
                  <a:pt x="650" y="256"/>
                </a:moveTo>
                <a:cubicBezTo>
                  <a:pt x="651" y="256"/>
                  <a:pt x="651" y="256"/>
                  <a:pt x="651" y="256"/>
                </a:cubicBezTo>
                <a:cubicBezTo>
                  <a:pt x="651" y="256"/>
                  <a:pt x="651" y="256"/>
                  <a:pt x="651" y="256"/>
                </a:cubicBezTo>
                <a:cubicBezTo>
                  <a:pt x="651" y="256"/>
                  <a:pt x="651" y="256"/>
                  <a:pt x="651" y="256"/>
                </a:cubicBezTo>
                <a:cubicBezTo>
                  <a:pt x="652" y="257"/>
                  <a:pt x="652" y="257"/>
                  <a:pt x="653" y="258"/>
                </a:cubicBezTo>
                <a:cubicBezTo>
                  <a:pt x="653" y="259"/>
                  <a:pt x="653" y="259"/>
                  <a:pt x="653" y="259"/>
                </a:cubicBezTo>
                <a:cubicBezTo>
                  <a:pt x="654" y="260"/>
                  <a:pt x="654" y="260"/>
                  <a:pt x="654" y="260"/>
                </a:cubicBezTo>
                <a:cubicBezTo>
                  <a:pt x="654" y="260"/>
                  <a:pt x="654" y="260"/>
                  <a:pt x="654" y="260"/>
                </a:cubicBezTo>
                <a:cubicBezTo>
                  <a:pt x="655" y="260"/>
                  <a:pt x="655" y="260"/>
                  <a:pt x="655" y="260"/>
                </a:cubicBezTo>
                <a:cubicBezTo>
                  <a:pt x="655" y="260"/>
                  <a:pt x="655" y="260"/>
                  <a:pt x="655" y="260"/>
                </a:cubicBezTo>
                <a:cubicBezTo>
                  <a:pt x="655" y="261"/>
                  <a:pt x="655" y="261"/>
                  <a:pt x="655" y="261"/>
                </a:cubicBezTo>
                <a:cubicBezTo>
                  <a:pt x="655" y="261"/>
                  <a:pt x="655" y="261"/>
                  <a:pt x="655" y="261"/>
                </a:cubicBezTo>
                <a:cubicBezTo>
                  <a:pt x="656" y="261"/>
                  <a:pt x="656" y="261"/>
                  <a:pt x="656" y="261"/>
                </a:cubicBezTo>
                <a:cubicBezTo>
                  <a:pt x="656" y="261"/>
                  <a:pt x="656" y="261"/>
                  <a:pt x="656" y="261"/>
                </a:cubicBezTo>
                <a:cubicBezTo>
                  <a:pt x="656" y="261"/>
                  <a:pt x="656" y="261"/>
                  <a:pt x="656" y="261"/>
                </a:cubicBezTo>
                <a:cubicBezTo>
                  <a:pt x="656" y="262"/>
                  <a:pt x="656" y="262"/>
                  <a:pt x="656" y="262"/>
                </a:cubicBezTo>
                <a:cubicBezTo>
                  <a:pt x="657" y="262"/>
                  <a:pt x="657" y="262"/>
                  <a:pt x="657" y="262"/>
                </a:cubicBezTo>
                <a:cubicBezTo>
                  <a:pt x="657" y="262"/>
                  <a:pt x="657" y="262"/>
                  <a:pt x="657" y="262"/>
                </a:cubicBezTo>
                <a:cubicBezTo>
                  <a:pt x="657" y="263"/>
                  <a:pt x="657" y="263"/>
                  <a:pt x="657" y="263"/>
                </a:cubicBezTo>
                <a:cubicBezTo>
                  <a:pt x="658" y="263"/>
                  <a:pt x="658" y="263"/>
                  <a:pt x="658" y="263"/>
                </a:cubicBezTo>
                <a:cubicBezTo>
                  <a:pt x="658" y="264"/>
                  <a:pt x="658" y="264"/>
                  <a:pt x="658" y="264"/>
                </a:cubicBezTo>
                <a:cubicBezTo>
                  <a:pt x="658" y="264"/>
                  <a:pt x="658" y="264"/>
                  <a:pt x="658" y="264"/>
                </a:cubicBezTo>
                <a:cubicBezTo>
                  <a:pt x="658" y="264"/>
                  <a:pt x="658" y="264"/>
                  <a:pt x="658" y="264"/>
                </a:cubicBezTo>
                <a:cubicBezTo>
                  <a:pt x="658" y="265"/>
                  <a:pt x="658" y="265"/>
                  <a:pt x="658" y="265"/>
                </a:cubicBezTo>
                <a:cubicBezTo>
                  <a:pt x="658" y="265"/>
                  <a:pt x="658" y="265"/>
                  <a:pt x="658" y="265"/>
                </a:cubicBezTo>
                <a:cubicBezTo>
                  <a:pt x="658" y="265"/>
                  <a:pt x="658" y="265"/>
                  <a:pt x="658" y="265"/>
                </a:cubicBezTo>
                <a:cubicBezTo>
                  <a:pt x="659" y="265"/>
                  <a:pt x="659" y="265"/>
                  <a:pt x="659" y="265"/>
                </a:cubicBezTo>
                <a:cubicBezTo>
                  <a:pt x="659" y="265"/>
                  <a:pt x="659" y="265"/>
                  <a:pt x="659" y="265"/>
                </a:cubicBezTo>
                <a:cubicBezTo>
                  <a:pt x="659" y="266"/>
                  <a:pt x="659" y="266"/>
                  <a:pt x="659" y="266"/>
                </a:cubicBezTo>
                <a:cubicBezTo>
                  <a:pt x="659" y="266"/>
                  <a:pt x="659" y="266"/>
                  <a:pt x="659" y="266"/>
                </a:cubicBezTo>
                <a:cubicBezTo>
                  <a:pt x="660" y="268"/>
                  <a:pt x="660" y="268"/>
                  <a:pt x="660" y="268"/>
                </a:cubicBezTo>
                <a:cubicBezTo>
                  <a:pt x="660" y="268"/>
                  <a:pt x="660" y="268"/>
                  <a:pt x="660" y="268"/>
                </a:cubicBezTo>
                <a:cubicBezTo>
                  <a:pt x="660" y="268"/>
                  <a:pt x="660" y="268"/>
                  <a:pt x="660" y="268"/>
                </a:cubicBezTo>
                <a:cubicBezTo>
                  <a:pt x="660" y="268"/>
                  <a:pt x="660" y="268"/>
                  <a:pt x="660" y="268"/>
                </a:cubicBezTo>
                <a:cubicBezTo>
                  <a:pt x="660" y="269"/>
                  <a:pt x="660" y="269"/>
                  <a:pt x="660" y="269"/>
                </a:cubicBezTo>
                <a:cubicBezTo>
                  <a:pt x="660" y="269"/>
                  <a:pt x="660" y="269"/>
                  <a:pt x="660" y="269"/>
                </a:cubicBezTo>
                <a:cubicBezTo>
                  <a:pt x="660" y="269"/>
                  <a:pt x="660" y="269"/>
                  <a:pt x="660" y="269"/>
                </a:cubicBezTo>
                <a:cubicBezTo>
                  <a:pt x="661" y="269"/>
                  <a:pt x="661" y="269"/>
                  <a:pt x="661" y="269"/>
                </a:cubicBezTo>
                <a:cubicBezTo>
                  <a:pt x="661" y="269"/>
                  <a:pt x="661" y="269"/>
                  <a:pt x="661" y="269"/>
                </a:cubicBezTo>
                <a:cubicBezTo>
                  <a:pt x="661" y="270"/>
                  <a:pt x="661" y="270"/>
                  <a:pt x="661" y="270"/>
                </a:cubicBezTo>
                <a:cubicBezTo>
                  <a:pt x="661" y="270"/>
                  <a:pt x="661" y="270"/>
                  <a:pt x="661" y="270"/>
                </a:cubicBezTo>
                <a:cubicBezTo>
                  <a:pt x="661" y="270"/>
                  <a:pt x="661" y="270"/>
                  <a:pt x="661" y="270"/>
                </a:cubicBezTo>
                <a:cubicBezTo>
                  <a:pt x="661" y="270"/>
                  <a:pt x="661" y="270"/>
                  <a:pt x="661" y="270"/>
                </a:cubicBezTo>
                <a:cubicBezTo>
                  <a:pt x="661" y="271"/>
                  <a:pt x="661" y="271"/>
                  <a:pt x="661" y="271"/>
                </a:cubicBezTo>
                <a:cubicBezTo>
                  <a:pt x="661" y="271"/>
                  <a:pt x="661" y="271"/>
                  <a:pt x="661" y="271"/>
                </a:cubicBezTo>
                <a:cubicBezTo>
                  <a:pt x="661" y="271"/>
                  <a:pt x="661" y="271"/>
                  <a:pt x="661" y="271"/>
                </a:cubicBezTo>
                <a:cubicBezTo>
                  <a:pt x="662" y="272"/>
                  <a:pt x="662" y="272"/>
                  <a:pt x="662" y="272"/>
                </a:cubicBezTo>
                <a:cubicBezTo>
                  <a:pt x="662" y="272"/>
                  <a:pt x="662" y="272"/>
                  <a:pt x="662" y="272"/>
                </a:cubicBezTo>
                <a:cubicBezTo>
                  <a:pt x="662" y="273"/>
                  <a:pt x="662" y="273"/>
                  <a:pt x="662" y="273"/>
                </a:cubicBezTo>
                <a:cubicBezTo>
                  <a:pt x="662" y="273"/>
                  <a:pt x="662" y="273"/>
                  <a:pt x="662" y="273"/>
                </a:cubicBezTo>
                <a:cubicBezTo>
                  <a:pt x="662" y="273"/>
                  <a:pt x="662" y="273"/>
                  <a:pt x="662" y="273"/>
                </a:cubicBezTo>
                <a:cubicBezTo>
                  <a:pt x="662" y="273"/>
                  <a:pt x="662" y="273"/>
                  <a:pt x="662" y="273"/>
                </a:cubicBezTo>
                <a:cubicBezTo>
                  <a:pt x="662" y="274"/>
                  <a:pt x="662" y="274"/>
                  <a:pt x="662" y="274"/>
                </a:cubicBezTo>
                <a:cubicBezTo>
                  <a:pt x="662" y="274"/>
                  <a:pt x="662" y="274"/>
                  <a:pt x="662" y="274"/>
                </a:cubicBezTo>
                <a:cubicBezTo>
                  <a:pt x="662" y="274"/>
                  <a:pt x="662" y="274"/>
                  <a:pt x="662" y="274"/>
                </a:cubicBezTo>
                <a:cubicBezTo>
                  <a:pt x="662" y="275"/>
                  <a:pt x="662" y="275"/>
                  <a:pt x="662" y="275"/>
                </a:cubicBezTo>
                <a:cubicBezTo>
                  <a:pt x="662" y="275"/>
                  <a:pt x="662" y="275"/>
                  <a:pt x="662" y="275"/>
                </a:cubicBezTo>
                <a:cubicBezTo>
                  <a:pt x="662" y="276"/>
                  <a:pt x="662" y="276"/>
                  <a:pt x="662" y="276"/>
                </a:cubicBezTo>
                <a:cubicBezTo>
                  <a:pt x="662" y="276"/>
                  <a:pt x="662" y="276"/>
                  <a:pt x="662" y="276"/>
                </a:cubicBezTo>
                <a:cubicBezTo>
                  <a:pt x="662" y="276"/>
                  <a:pt x="662" y="276"/>
                  <a:pt x="662" y="276"/>
                </a:cubicBezTo>
                <a:cubicBezTo>
                  <a:pt x="662" y="277"/>
                  <a:pt x="662" y="277"/>
                  <a:pt x="662" y="277"/>
                </a:cubicBezTo>
                <a:cubicBezTo>
                  <a:pt x="662" y="277"/>
                  <a:pt x="662" y="277"/>
                  <a:pt x="662" y="277"/>
                </a:cubicBezTo>
                <a:cubicBezTo>
                  <a:pt x="662" y="277"/>
                  <a:pt x="662" y="277"/>
                  <a:pt x="662" y="277"/>
                </a:cubicBezTo>
                <a:cubicBezTo>
                  <a:pt x="662" y="277"/>
                  <a:pt x="662" y="277"/>
                  <a:pt x="662" y="277"/>
                </a:cubicBezTo>
                <a:cubicBezTo>
                  <a:pt x="662" y="278"/>
                  <a:pt x="662" y="278"/>
                  <a:pt x="662" y="278"/>
                </a:cubicBezTo>
                <a:cubicBezTo>
                  <a:pt x="662" y="278"/>
                  <a:pt x="662" y="278"/>
                  <a:pt x="662" y="278"/>
                </a:cubicBezTo>
                <a:cubicBezTo>
                  <a:pt x="662" y="279"/>
                  <a:pt x="662" y="279"/>
                  <a:pt x="662" y="279"/>
                </a:cubicBezTo>
                <a:cubicBezTo>
                  <a:pt x="662" y="674"/>
                  <a:pt x="662" y="674"/>
                  <a:pt x="662" y="674"/>
                </a:cubicBezTo>
                <a:cubicBezTo>
                  <a:pt x="662" y="689"/>
                  <a:pt x="650" y="701"/>
                  <a:pt x="635" y="701"/>
                </a:cubicBezTo>
                <a:cubicBezTo>
                  <a:pt x="634" y="701"/>
                  <a:pt x="634" y="701"/>
                  <a:pt x="634" y="701"/>
                </a:cubicBezTo>
                <a:cubicBezTo>
                  <a:pt x="27" y="701"/>
                  <a:pt x="27" y="701"/>
                  <a:pt x="27" y="701"/>
                </a:cubicBezTo>
                <a:cubicBezTo>
                  <a:pt x="13" y="701"/>
                  <a:pt x="0" y="689"/>
                  <a:pt x="0" y="674"/>
                </a:cubicBezTo>
                <a:cubicBezTo>
                  <a:pt x="0" y="673"/>
                  <a:pt x="0" y="673"/>
                  <a:pt x="0" y="673"/>
                </a:cubicBezTo>
                <a:cubicBezTo>
                  <a:pt x="0" y="278"/>
                  <a:pt x="0" y="278"/>
                  <a:pt x="0" y="278"/>
                </a:cubicBezTo>
                <a:cubicBezTo>
                  <a:pt x="0" y="269"/>
                  <a:pt x="5" y="261"/>
                  <a:pt x="12" y="256"/>
                </a:cubicBezTo>
                <a:cubicBezTo>
                  <a:pt x="57" y="219"/>
                  <a:pt x="57" y="219"/>
                  <a:pt x="57" y="219"/>
                </a:cubicBezTo>
                <a:cubicBezTo>
                  <a:pt x="58" y="219"/>
                  <a:pt x="59" y="218"/>
                  <a:pt x="59" y="217"/>
                </a:cubicBezTo>
                <a:cubicBezTo>
                  <a:pt x="59" y="109"/>
                  <a:pt x="59" y="109"/>
                  <a:pt x="59" y="109"/>
                </a:cubicBezTo>
                <a:cubicBezTo>
                  <a:pt x="59" y="100"/>
                  <a:pt x="67" y="93"/>
                  <a:pt x="76" y="93"/>
                </a:cubicBezTo>
                <a:cubicBezTo>
                  <a:pt x="76" y="93"/>
                  <a:pt x="76" y="93"/>
                  <a:pt x="76" y="93"/>
                </a:cubicBezTo>
                <a:cubicBezTo>
                  <a:pt x="213" y="93"/>
                  <a:pt x="213" y="93"/>
                  <a:pt x="213" y="93"/>
                </a:cubicBezTo>
                <a:cubicBezTo>
                  <a:pt x="214" y="91"/>
                  <a:pt x="216" y="90"/>
                  <a:pt x="218" y="88"/>
                </a:cubicBezTo>
                <a:cubicBezTo>
                  <a:pt x="314" y="9"/>
                  <a:pt x="314" y="9"/>
                  <a:pt x="314" y="9"/>
                </a:cubicBezTo>
                <a:cubicBezTo>
                  <a:pt x="324" y="1"/>
                  <a:pt x="338" y="0"/>
                  <a:pt x="348" y="9"/>
                </a:cubicBezTo>
                <a:cubicBezTo>
                  <a:pt x="445" y="88"/>
                  <a:pt x="445" y="88"/>
                  <a:pt x="445" y="88"/>
                </a:cubicBezTo>
                <a:cubicBezTo>
                  <a:pt x="447" y="90"/>
                  <a:pt x="448" y="91"/>
                  <a:pt x="450" y="93"/>
                </a:cubicBezTo>
                <a:cubicBezTo>
                  <a:pt x="587" y="93"/>
                  <a:pt x="587" y="93"/>
                  <a:pt x="587" y="93"/>
                </a:cubicBezTo>
                <a:cubicBezTo>
                  <a:pt x="596" y="93"/>
                  <a:pt x="603" y="100"/>
                  <a:pt x="603" y="109"/>
                </a:cubicBezTo>
                <a:cubicBezTo>
                  <a:pt x="603" y="109"/>
                  <a:pt x="603" y="109"/>
                  <a:pt x="603" y="109"/>
                </a:cubicBezTo>
                <a:cubicBezTo>
                  <a:pt x="603" y="218"/>
                  <a:pt x="603" y="218"/>
                  <a:pt x="603" y="218"/>
                </a:cubicBezTo>
                <a:cubicBezTo>
                  <a:pt x="604" y="218"/>
                  <a:pt x="604" y="218"/>
                  <a:pt x="604" y="218"/>
                </a:cubicBezTo>
                <a:cubicBezTo>
                  <a:pt x="650" y="256"/>
                  <a:pt x="650" y="256"/>
                  <a:pt x="650" y="256"/>
                </a:cubicBezTo>
                <a:close/>
                <a:moveTo>
                  <a:pt x="91" y="278"/>
                </a:moveTo>
                <a:cubicBezTo>
                  <a:pt x="91" y="278"/>
                  <a:pt x="91" y="278"/>
                  <a:pt x="91" y="278"/>
                </a:cubicBezTo>
                <a:cubicBezTo>
                  <a:pt x="91" y="278"/>
                  <a:pt x="91" y="278"/>
                  <a:pt x="91" y="278"/>
                </a:cubicBezTo>
                <a:cubicBezTo>
                  <a:pt x="91" y="278"/>
                  <a:pt x="91" y="278"/>
                  <a:pt x="91" y="278"/>
                </a:cubicBezTo>
                <a:cubicBezTo>
                  <a:pt x="91" y="310"/>
                  <a:pt x="91" y="310"/>
                  <a:pt x="91" y="310"/>
                </a:cubicBezTo>
                <a:cubicBezTo>
                  <a:pt x="329" y="504"/>
                  <a:pt x="329" y="504"/>
                  <a:pt x="329" y="504"/>
                </a:cubicBezTo>
                <a:cubicBezTo>
                  <a:pt x="333" y="504"/>
                  <a:pt x="333" y="504"/>
                  <a:pt x="333" y="504"/>
                </a:cubicBezTo>
                <a:cubicBezTo>
                  <a:pt x="571" y="310"/>
                  <a:pt x="571" y="310"/>
                  <a:pt x="571" y="310"/>
                </a:cubicBezTo>
                <a:cubicBezTo>
                  <a:pt x="571" y="278"/>
                  <a:pt x="571" y="278"/>
                  <a:pt x="571" y="278"/>
                </a:cubicBezTo>
                <a:cubicBezTo>
                  <a:pt x="571" y="278"/>
                  <a:pt x="571" y="278"/>
                  <a:pt x="571" y="278"/>
                </a:cubicBezTo>
                <a:cubicBezTo>
                  <a:pt x="571" y="125"/>
                  <a:pt x="571" y="125"/>
                  <a:pt x="571" y="125"/>
                </a:cubicBezTo>
                <a:cubicBezTo>
                  <a:pt x="91" y="125"/>
                  <a:pt x="91" y="125"/>
                  <a:pt x="91" y="125"/>
                </a:cubicBezTo>
                <a:cubicBezTo>
                  <a:pt x="91" y="278"/>
                  <a:pt x="91" y="278"/>
                  <a:pt x="91" y="278"/>
                </a:cubicBezTo>
                <a:close/>
                <a:moveTo>
                  <a:pt x="54" y="321"/>
                </a:moveTo>
                <a:cubicBezTo>
                  <a:pt x="54" y="321"/>
                  <a:pt x="54" y="321"/>
                  <a:pt x="54" y="321"/>
                </a:cubicBezTo>
                <a:cubicBezTo>
                  <a:pt x="54" y="647"/>
                  <a:pt x="54" y="647"/>
                  <a:pt x="54" y="647"/>
                </a:cubicBezTo>
                <a:cubicBezTo>
                  <a:pt x="608" y="647"/>
                  <a:pt x="608" y="647"/>
                  <a:pt x="608" y="647"/>
                </a:cubicBezTo>
                <a:cubicBezTo>
                  <a:pt x="608" y="321"/>
                  <a:pt x="608" y="321"/>
                  <a:pt x="608" y="321"/>
                </a:cubicBezTo>
                <a:cubicBezTo>
                  <a:pt x="522" y="391"/>
                  <a:pt x="436" y="462"/>
                  <a:pt x="349" y="533"/>
                </a:cubicBezTo>
                <a:cubicBezTo>
                  <a:pt x="347" y="535"/>
                  <a:pt x="343" y="536"/>
                  <a:pt x="339" y="536"/>
                </a:cubicBezTo>
                <a:cubicBezTo>
                  <a:pt x="323" y="536"/>
                  <a:pt x="323" y="536"/>
                  <a:pt x="323" y="536"/>
                </a:cubicBezTo>
                <a:cubicBezTo>
                  <a:pt x="319" y="536"/>
                  <a:pt x="315" y="535"/>
                  <a:pt x="312" y="532"/>
                </a:cubicBezTo>
                <a:cubicBezTo>
                  <a:pt x="226" y="462"/>
                  <a:pt x="140" y="391"/>
                  <a:pt x="54" y="321"/>
                </a:cubicBezTo>
                <a:close/>
                <a:moveTo>
                  <a:pt x="297" y="93"/>
                </a:moveTo>
                <a:cubicBezTo>
                  <a:pt x="297" y="93"/>
                  <a:pt x="297" y="93"/>
                  <a:pt x="297" y="93"/>
                </a:cubicBezTo>
                <a:cubicBezTo>
                  <a:pt x="366" y="93"/>
                  <a:pt x="366" y="93"/>
                  <a:pt x="366" y="93"/>
                </a:cubicBezTo>
                <a:cubicBezTo>
                  <a:pt x="331" y="64"/>
                  <a:pt x="331" y="64"/>
                  <a:pt x="331" y="64"/>
                </a:cubicBezTo>
                <a:cubicBezTo>
                  <a:pt x="297" y="93"/>
                  <a:pt x="297" y="93"/>
                  <a:pt x="297" y="93"/>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133" name="原创设计师QQ598969553             _20"/>
          <p:cNvSpPr>
            <a:spLocks noEditPoints="1"/>
          </p:cNvSpPr>
          <p:nvPr/>
        </p:nvSpPr>
        <p:spPr bwMode="auto">
          <a:xfrm>
            <a:off x="9404414" y="5463935"/>
            <a:ext cx="210778" cy="223197"/>
          </a:xfrm>
          <a:custGeom>
            <a:avLst/>
            <a:gdLst>
              <a:gd name="T0" fmla="*/ 651 w 662"/>
              <a:gd name="T1" fmla="*/ 256 h 701"/>
              <a:gd name="T2" fmla="*/ 651 w 662"/>
              <a:gd name="T3" fmla="*/ 256 h 701"/>
              <a:gd name="T4" fmla="*/ 653 w 662"/>
              <a:gd name="T5" fmla="*/ 259 h 701"/>
              <a:gd name="T6" fmla="*/ 654 w 662"/>
              <a:gd name="T7" fmla="*/ 260 h 701"/>
              <a:gd name="T8" fmla="*/ 655 w 662"/>
              <a:gd name="T9" fmla="*/ 260 h 701"/>
              <a:gd name="T10" fmla="*/ 655 w 662"/>
              <a:gd name="T11" fmla="*/ 261 h 701"/>
              <a:gd name="T12" fmla="*/ 656 w 662"/>
              <a:gd name="T13" fmla="*/ 261 h 701"/>
              <a:gd name="T14" fmla="*/ 656 w 662"/>
              <a:gd name="T15" fmla="*/ 262 h 701"/>
              <a:gd name="T16" fmla="*/ 657 w 662"/>
              <a:gd name="T17" fmla="*/ 262 h 701"/>
              <a:gd name="T18" fmla="*/ 658 w 662"/>
              <a:gd name="T19" fmla="*/ 263 h 701"/>
              <a:gd name="T20" fmla="*/ 658 w 662"/>
              <a:gd name="T21" fmla="*/ 264 h 701"/>
              <a:gd name="T22" fmla="*/ 658 w 662"/>
              <a:gd name="T23" fmla="*/ 265 h 701"/>
              <a:gd name="T24" fmla="*/ 658 w 662"/>
              <a:gd name="T25" fmla="*/ 265 h 701"/>
              <a:gd name="T26" fmla="*/ 659 w 662"/>
              <a:gd name="T27" fmla="*/ 265 h 701"/>
              <a:gd name="T28" fmla="*/ 659 w 662"/>
              <a:gd name="T29" fmla="*/ 266 h 701"/>
              <a:gd name="T30" fmla="*/ 660 w 662"/>
              <a:gd name="T31" fmla="*/ 268 h 701"/>
              <a:gd name="T32" fmla="*/ 660 w 662"/>
              <a:gd name="T33" fmla="*/ 268 h 701"/>
              <a:gd name="T34" fmla="*/ 660 w 662"/>
              <a:gd name="T35" fmla="*/ 269 h 701"/>
              <a:gd name="T36" fmla="*/ 661 w 662"/>
              <a:gd name="T37" fmla="*/ 269 h 701"/>
              <a:gd name="T38" fmla="*/ 661 w 662"/>
              <a:gd name="T39" fmla="*/ 270 h 701"/>
              <a:gd name="T40" fmla="*/ 661 w 662"/>
              <a:gd name="T41" fmla="*/ 270 h 701"/>
              <a:gd name="T42" fmla="*/ 661 w 662"/>
              <a:gd name="T43" fmla="*/ 271 h 701"/>
              <a:gd name="T44" fmla="*/ 661 w 662"/>
              <a:gd name="T45" fmla="*/ 271 h 701"/>
              <a:gd name="T46" fmla="*/ 662 w 662"/>
              <a:gd name="T47" fmla="*/ 272 h 701"/>
              <a:gd name="T48" fmla="*/ 662 w 662"/>
              <a:gd name="T49" fmla="*/ 273 h 701"/>
              <a:gd name="T50" fmla="*/ 662 w 662"/>
              <a:gd name="T51" fmla="*/ 273 h 701"/>
              <a:gd name="T52" fmla="*/ 662 w 662"/>
              <a:gd name="T53" fmla="*/ 274 h 701"/>
              <a:gd name="T54" fmla="*/ 662 w 662"/>
              <a:gd name="T55" fmla="*/ 275 h 701"/>
              <a:gd name="T56" fmla="*/ 662 w 662"/>
              <a:gd name="T57" fmla="*/ 276 h 701"/>
              <a:gd name="T58" fmla="*/ 662 w 662"/>
              <a:gd name="T59" fmla="*/ 276 h 701"/>
              <a:gd name="T60" fmla="*/ 662 w 662"/>
              <a:gd name="T61" fmla="*/ 277 h 701"/>
              <a:gd name="T62" fmla="*/ 662 w 662"/>
              <a:gd name="T63" fmla="*/ 277 h 701"/>
              <a:gd name="T64" fmla="*/ 662 w 662"/>
              <a:gd name="T65" fmla="*/ 278 h 701"/>
              <a:gd name="T66" fmla="*/ 662 w 662"/>
              <a:gd name="T67" fmla="*/ 674 h 701"/>
              <a:gd name="T68" fmla="*/ 634 w 662"/>
              <a:gd name="T69" fmla="*/ 701 h 701"/>
              <a:gd name="T70" fmla="*/ 0 w 662"/>
              <a:gd name="T71" fmla="*/ 674 h 701"/>
              <a:gd name="T72" fmla="*/ 0 w 662"/>
              <a:gd name="T73" fmla="*/ 278 h 701"/>
              <a:gd name="T74" fmla="*/ 57 w 662"/>
              <a:gd name="T75" fmla="*/ 219 h 701"/>
              <a:gd name="T76" fmla="*/ 59 w 662"/>
              <a:gd name="T77" fmla="*/ 109 h 701"/>
              <a:gd name="T78" fmla="*/ 76 w 662"/>
              <a:gd name="T79" fmla="*/ 93 h 701"/>
              <a:gd name="T80" fmla="*/ 218 w 662"/>
              <a:gd name="T81" fmla="*/ 88 h 701"/>
              <a:gd name="T82" fmla="*/ 348 w 662"/>
              <a:gd name="T83" fmla="*/ 9 h 701"/>
              <a:gd name="T84" fmla="*/ 450 w 662"/>
              <a:gd name="T85" fmla="*/ 93 h 701"/>
              <a:gd name="T86" fmla="*/ 603 w 662"/>
              <a:gd name="T87" fmla="*/ 109 h 701"/>
              <a:gd name="T88" fmla="*/ 603 w 662"/>
              <a:gd name="T89" fmla="*/ 218 h 701"/>
              <a:gd name="T90" fmla="*/ 650 w 662"/>
              <a:gd name="T91" fmla="*/ 256 h 701"/>
              <a:gd name="T92" fmla="*/ 91 w 662"/>
              <a:gd name="T93" fmla="*/ 278 h 701"/>
              <a:gd name="T94" fmla="*/ 91 w 662"/>
              <a:gd name="T95" fmla="*/ 278 h 701"/>
              <a:gd name="T96" fmla="*/ 329 w 662"/>
              <a:gd name="T97" fmla="*/ 504 h 701"/>
              <a:gd name="T98" fmla="*/ 571 w 662"/>
              <a:gd name="T99" fmla="*/ 310 h 701"/>
              <a:gd name="T100" fmla="*/ 571 w 662"/>
              <a:gd name="T101" fmla="*/ 278 h 701"/>
              <a:gd name="T102" fmla="*/ 91 w 662"/>
              <a:gd name="T103" fmla="*/ 125 h 701"/>
              <a:gd name="T104" fmla="*/ 54 w 662"/>
              <a:gd name="T105" fmla="*/ 321 h 701"/>
              <a:gd name="T106" fmla="*/ 54 w 662"/>
              <a:gd name="T107" fmla="*/ 647 h 701"/>
              <a:gd name="T108" fmla="*/ 608 w 662"/>
              <a:gd name="T109" fmla="*/ 321 h 701"/>
              <a:gd name="T110" fmla="*/ 339 w 662"/>
              <a:gd name="T111" fmla="*/ 536 h 701"/>
              <a:gd name="T112" fmla="*/ 312 w 662"/>
              <a:gd name="T113" fmla="*/ 532 h 701"/>
              <a:gd name="T114" fmla="*/ 297 w 662"/>
              <a:gd name="T115" fmla="*/ 93 h 701"/>
              <a:gd name="T116" fmla="*/ 366 w 662"/>
              <a:gd name="T117" fmla="*/ 93 h 701"/>
              <a:gd name="T118" fmla="*/ 297 w 662"/>
              <a:gd name="T119" fmla="*/ 93 h 7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62" h="701">
                <a:moveTo>
                  <a:pt x="650" y="256"/>
                </a:moveTo>
                <a:cubicBezTo>
                  <a:pt x="651" y="256"/>
                  <a:pt x="651" y="256"/>
                  <a:pt x="651" y="256"/>
                </a:cubicBezTo>
                <a:cubicBezTo>
                  <a:pt x="651" y="256"/>
                  <a:pt x="651" y="256"/>
                  <a:pt x="651" y="256"/>
                </a:cubicBezTo>
                <a:cubicBezTo>
                  <a:pt x="651" y="256"/>
                  <a:pt x="651" y="256"/>
                  <a:pt x="651" y="256"/>
                </a:cubicBezTo>
                <a:cubicBezTo>
                  <a:pt x="652" y="257"/>
                  <a:pt x="652" y="257"/>
                  <a:pt x="653" y="258"/>
                </a:cubicBezTo>
                <a:cubicBezTo>
                  <a:pt x="653" y="259"/>
                  <a:pt x="653" y="259"/>
                  <a:pt x="653" y="259"/>
                </a:cubicBezTo>
                <a:cubicBezTo>
                  <a:pt x="654" y="260"/>
                  <a:pt x="654" y="260"/>
                  <a:pt x="654" y="260"/>
                </a:cubicBezTo>
                <a:cubicBezTo>
                  <a:pt x="654" y="260"/>
                  <a:pt x="654" y="260"/>
                  <a:pt x="654" y="260"/>
                </a:cubicBezTo>
                <a:cubicBezTo>
                  <a:pt x="655" y="260"/>
                  <a:pt x="655" y="260"/>
                  <a:pt x="655" y="260"/>
                </a:cubicBezTo>
                <a:cubicBezTo>
                  <a:pt x="655" y="260"/>
                  <a:pt x="655" y="260"/>
                  <a:pt x="655" y="260"/>
                </a:cubicBezTo>
                <a:cubicBezTo>
                  <a:pt x="655" y="261"/>
                  <a:pt x="655" y="261"/>
                  <a:pt x="655" y="261"/>
                </a:cubicBezTo>
                <a:cubicBezTo>
                  <a:pt x="655" y="261"/>
                  <a:pt x="655" y="261"/>
                  <a:pt x="655" y="261"/>
                </a:cubicBezTo>
                <a:cubicBezTo>
                  <a:pt x="656" y="261"/>
                  <a:pt x="656" y="261"/>
                  <a:pt x="656" y="261"/>
                </a:cubicBezTo>
                <a:cubicBezTo>
                  <a:pt x="656" y="261"/>
                  <a:pt x="656" y="261"/>
                  <a:pt x="656" y="261"/>
                </a:cubicBezTo>
                <a:cubicBezTo>
                  <a:pt x="656" y="261"/>
                  <a:pt x="656" y="261"/>
                  <a:pt x="656" y="261"/>
                </a:cubicBezTo>
                <a:cubicBezTo>
                  <a:pt x="656" y="262"/>
                  <a:pt x="656" y="262"/>
                  <a:pt x="656" y="262"/>
                </a:cubicBezTo>
                <a:cubicBezTo>
                  <a:pt x="657" y="262"/>
                  <a:pt x="657" y="262"/>
                  <a:pt x="657" y="262"/>
                </a:cubicBezTo>
                <a:cubicBezTo>
                  <a:pt x="657" y="262"/>
                  <a:pt x="657" y="262"/>
                  <a:pt x="657" y="262"/>
                </a:cubicBezTo>
                <a:cubicBezTo>
                  <a:pt x="657" y="263"/>
                  <a:pt x="657" y="263"/>
                  <a:pt x="657" y="263"/>
                </a:cubicBezTo>
                <a:cubicBezTo>
                  <a:pt x="658" y="263"/>
                  <a:pt x="658" y="263"/>
                  <a:pt x="658" y="263"/>
                </a:cubicBezTo>
                <a:cubicBezTo>
                  <a:pt x="658" y="264"/>
                  <a:pt x="658" y="264"/>
                  <a:pt x="658" y="264"/>
                </a:cubicBezTo>
                <a:cubicBezTo>
                  <a:pt x="658" y="264"/>
                  <a:pt x="658" y="264"/>
                  <a:pt x="658" y="264"/>
                </a:cubicBezTo>
                <a:cubicBezTo>
                  <a:pt x="658" y="264"/>
                  <a:pt x="658" y="264"/>
                  <a:pt x="658" y="264"/>
                </a:cubicBezTo>
                <a:cubicBezTo>
                  <a:pt x="658" y="265"/>
                  <a:pt x="658" y="265"/>
                  <a:pt x="658" y="265"/>
                </a:cubicBezTo>
                <a:cubicBezTo>
                  <a:pt x="658" y="265"/>
                  <a:pt x="658" y="265"/>
                  <a:pt x="658" y="265"/>
                </a:cubicBezTo>
                <a:cubicBezTo>
                  <a:pt x="658" y="265"/>
                  <a:pt x="658" y="265"/>
                  <a:pt x="658" y="265"/>
                </a:cubicBezTo>
                <a:cubicBezTo>
                  <a:pt x="659" y="265"/>
                  <a:pt x="659" y="265"/>
                  <a:pt x="659" y="265"/>
                </a:cubicBezTo>
                <a:cubicBezTo>
                  <a:pt x="659" y="265"/>
                  <a:pt x="659" y="265"/>
                  <a:pt x="659" y="265"/>
                </a:cubicBezTo>
                <a:cubicBezTo>
                  <a:pt x="659" y="266"/>
                  <a:pt x="659" y="266"/>
                  <a:pt x="659" y="266"/>
                </a:cubicBezTo>
                <a:cubicBezTo>
                  <a:pt x="659" y="266"/>
                  <a:pt x="659" y="266"/>
                  <a:pt x="659" y="266"/>
                </a:cubicBezTo>
                <a:cubicBezTo>
                  <a:pt x="660" y="268"/>
                  <a:pt x="660" y="268"/>
                  <a:pt x="660" y="268"/>
                </a:cubicBezTo>
                <a:cubicBezTo>
                  <a:pt x="660" y="268"/>
                  <a:pt x="660" y="268"/>
                  <a:pt x="660" y="268"/>
                </a:cubicBezTo>
                <a:cubicBezTo>
                  <a:pt x="660" y="268"/>
                  <a:pt x="660" y="268"/>
                  <a:pt x="660" y="268"/>
                </a:cubicBezTo>
                <a:cubicBezTo>
                  <a:pt x="660" y="268"/>
                  <a:pt x="660" y="268"/>
                  <a:pt x="660" y="268"/>
                </a:cubicBezTo>
                <a:cubicBezTo>
                  <a:pt x="660" y="269"/>
                  <a:pt x="660" y="269"/>
                  <a:pt x="660" y="269"/>
                </a:cubicBezTo>
                <a:cubicBezTo>
                  <a:pt x="660" y="269"/>
                  <a:pt x="660" y="269"/>
                  <a:pt x="660" y="269"/>
                </a:cubicBezTo>
                <a:cubicBezTo>
                  <a:pt x="660" y="269"/>
                  <a:pt x="660" y="269"/>
                  <a:pt x="660" y="269"/>
                </a:cubicBezTo>
                <a:cubicBezTo>
                  <a:pt x="661" y="269"/>
                  <a:pt x="661" y="269"/>
                  <a:pt x="661" y="269"/>
                </a:cubicBezTo>
                <a:cubicBezTo>
                  <a:pt x="661" y="269"/>
                  <a:pt x="661" y="269"/>
                  <a:pt x="661" y="269"/>
                </a:cubicBezTo>
                <a:cubicBezTo>
                  <a:pt x="661" y="270"/>
                  <a:pt x="661" y="270"/>
                  <a:pt x="661" y="270"/>
                </a:cubicBezTo>
                <a:cubicBezTo>
                  <a:pt x="661" y="270"/>
                  <a:pt x="661" y="270"/>
                  <a:pt x="661" y="270"/>
                </a:cubicBezTo>
                <a:cubicBezTo>
                  <a:pt x="661" y="270"/>
                  <a:pt x="661" y="270"/>
                  <a:pt x="661" y="270"/>
                </a:cubicBezTo>
                <a:cubicBezTo>
                  <a:pt x="661" y="270"/>
                  <a:pt x="661" y="270"/>
                  <a:pt x="661" y="270"/>
                </a:cubicBezTo>
                <a:cubicBezTo>
                  <a:pt x="661" y="271"/>
                  <a:pt x="661" y="271"/>
                  <a:pt x="661" y="271"/>
                </a:cubicBezTo>
                <a:cubicBezTo>
                  <a:pt x="661" y="271"/>
                  <a:pt x="661" y="271"/>
                  <a:pt x="661" y="271"/>
                </a:cubicBezTo>
                <a:cubicBezTo>
                  <a:pt x="661" y="271"/>
                  <a:pt x="661" y="271"/>
                  <a:pt x="661" y="271"/>
                </a:cubicBezTo>
                <a:cubicBezTo>
                  <a:pt x="662" y="272"/>
                  <a:pt x="662" y="272"/>
                  <a:pt x="662" y="272"/>
                </a:cubicBezTo>
                <a:cubicBezTo>
                  <a:pt x="662" y="272"/>
                  <a:pt x="662" y="272"/>
                  <a:pt x="662" y="272"/>
                </a:cubicBezTo>
                <a:cubicBezTo>
                  <a:pt x="662" y="273"/>
                  <a:pt x="662" y="273"/>
                  <a:pt x="662" y="273"/>
                </a:cubicBezTo>
                <a:cubicBezTo>
                  <a:pt x="662" y="273"/>
                  <a:pt x="662" y="273"/>
                  <a:pt x="662" y="273"/>
                </a:cubicBezTo>
                <a:cubicBezTo>
                  <a:pt x="662" y="273"/>
                  <a:pt x="662" y="273"/>
                  <a:pt x="662" y="273"/>
                </a:cubicBezTo>
                <a:cubicBezTo>
                  <a:pt x="662" y="273"/>
                  <a:pt x="662" y="273"/>
                  <a:pt x="662" y="273"/>
                </a:cubicBezTo>
                <a:cubicBezTo>
                  <a:pt x="662" y="274"/>
                  <a:pt x="662" y="274"/>
                  <a:pt x="662" y="274"/>
                </a:cubicBezTo>
                <a:cubicBezTo>
                  <a:pt x="662" y="274"/>
                  <a:pt x="662" y="274"/>
                  <a:pt x="662" y="274"/>
                </a:cubicBezTo>
                <a:cubicBezTo>
                  <a:pt x="662" y="274"/>
                  <a:pt x="662" y="274"/>
                  <a:pt x="662" y="274"/>
                </a:cubicBezTo>
                <a:cubicBezTo>
                  <a:pt x="662" y="275"/>
                  <a:pt x="662" y="275"/>
                  <a:pt x="662" y="275"/>
                </a:cubicBezTo>
                <a:cubicBezTo>
                  <a:pt x="662" y="275"/>
                  <a:pt x="662" y="275"/>
                  <a:pt x="662" y="275"/>
                </a:cubicBezTo>
                <a:cubicBezTo>
                  <a:pt x="662" y="276"/>
                  <a:pt x="662" y="276"/>
                  <a:pt x="662" y="276"/>
                </a:cubicBezTo>
                <a:cubicBezTo>
                  <a:pt x="662" y="276"/>
                  <a:pt x="662" y="276"/>
                  <a:pt x="662" y="276"/>
                </a:cubicBezTo>
                <a:cubicBezTo>
                  <a:pt x="662" y="276"/>
                  <a:pt x="662" y="276"/>
                  <a:pt x="662" y="276"/>
                </a:cubicBezTo>
                <a:cubicBezTo>
                  <a:pt x="662" y="277"/>
                  <a:pt x="662" y="277"/>
                  <a:pt x="662" y="277"/>
                </a:cubicBezTo>
                <a:cubicBezTo>
                  <a:pt x="662" y="277"/>
                  <a:pt x="662" y="277"/>
                  <a:pt x="662" y="277"/>
                </a:cubicBezTo>
                <a:cubicBezTo>
                  <a:pt x="662" y="277"/>
                  <a:pt x="662" y="277"/>
                  <a:pt x="662" y="277"/>
                </a:cubicBezTo>
                <a:cubicBezTo>
                  <a:pt x="662" y="277"/>
                  <a:pt x="662" y="277"/>
                  <a:pt x="662" y="277"/>
                </a:cubicBezTo>
                <a:cubicBezTo>
                  <a:pt x="662" y="278"/>
                  <a:pt x="662" y="278"/>
                  <a:pt x="662" y="278"/>
                </a:cubicBezTo>
                <a:cubicBezTo>
                  <a:pt x="662" y="278"/>
                  <a:pt x="662" y="278"/>
                  <a:pt x="662" y="278"/>
                </a:cubicBezTo>
                <a:cubicBezTo>
                  <a:pt x="662" y="279"/>
                  <a:pt x="662" y="279"/>
                  <a:pt x="662" y="279"/>
                </a:cubicBezTo>
                <a:cubicBezTo>
                  <a:pt x="662" y="674"/>
                  <a:pt x="662" y="674"/>
                  <a:pt x="662" y="674"/>
                </a:cubicBezTo>
                <a:cubicBezTo>
                  <a:pt x="662" y="689"/>
                  <a:pt x="650" y="701"/>
                  <a:pt x="635" y="701"/>
                </a:cubicBezTo>
                <a:cubicBezTo>
                  <a:pt x="634" y="701"/>
                  <a:pt x="634" y="701"/>
                  <a:pt x="634" y="701"/>
                </a:cubicBezTo>
                <a:cubicBezTo>
                  <a:pt x="27" y="701"/>
                  <a:pt x="27" y="701"/>
                  <a:pt x="27" y="701"/>
                </a:cubicBezTo>
                <a:cubicBezTo>
                  <a:pt x="13" y="701"/>
                  <a:pt x="0" y="689"/>
                  <a:pt x="0" y="674"/>
                </a:cubicBezTo>
                <a:cubicBezTo>
                  <a:pt x="0" y="673"/>
                  <a:pt x="0" y="673"/>
                  <a:pt x="0" y="673"/>
                </a:cubicBezTo>
                <a:cubicBezTo>
                  <a:pt x="0" y="278"/>
                  <a:pt x="0" y="278"/>
                  <a:pt x="0" y="278"/>
                </a:cubicBezTo>
                <a:cubicBezTo>
                  <a:pt x="0" y="269"/>
                  <a:pt x="5" y="261"/>
                  <a:pt x="12" y="256"/>
                </a:cubicBezTo>
                <a:cubicBezTo>
                  <a:pt x="57" y="219"/>
                  <a:pt x="57" y="219"/>
                  <a:pt x="57" y="219"/>
                </a:cubicBezTo>
                <a:cubicBezTo>
                  <a:pt x="58" y="219"/>
                  <a:pt x="59" y="218"/>
                  <a:pt x="59" y="217"/>
                </a:cubicBezTo>
                <a:cubicBezTo>
                  <a:pt x="59" y="109"/>
                  <a:pt x="59" y="109"/>
                  <a:pt x="59" y="109"/>
                </a:cubicBezTo>
                <a:cubicBezTo>
                  <a:pt x="59" y="100"/>
                  <a:pt x="67" y="93"/>
                  <a:pt x="76" y="93"/>
                </a:cubicBezTo>
                <a:cubicBezTo>
                  <a:pt x="76" y="93"/>
                  <a:pt x="76" y="93"/>
                  <a:pt x="76" y="93"/>
                </a:cubicBezTo>
                <a:cubicBezTo>
                  <a:pt x="213" y="93"/>
                  <a:pt x="213" y="93"/>
                  <a:pt x="213" y="93"/>
                </a:cubicBezTo>
                <a:cubicBezTo>
                  <a:pt x="214" y="91"/>
                  <a:pt x="216" y="90"/>
                  <a:pt x="218" y="88"/>
                </a:cubicBezTo>
                <a:cubicBezTo>
                  <a:pt x="314" y="9"/>
                  <a:pt x="314" y="9"/>
                  <a:pt x="314" y="9"/>
                </a:cubicBezTo>
                <a:cubicBezTo>
                  <a:pt x="324" y="1"/>
                  <a:pt x="338" y="0"/>
                  <a:pt x="348" y="9"/>
                </a:cubicBezTo>
                <a:cubicBezTo>
                  <a:pt x="445" y="88"/>
                  <a:pt x="445" y="88"/>
                  <a:pt x="445" y="88"/>
                </a:cubicBezTo>
                <a:cubicBezTo>
                  <a:pt x="447" y="90"/>
                  <a:pt x="448" y="91"/>
                  <a:pt x="450" y="93"/>
                </a:cubicBezTo>
                <a:cubicBezTo>
                  <a:pt x="587" y="93"/>
                  <a:pt x="587" y="93"/>
                  <a:pt x="587" y="93"/>
                </a:cubicBezTo>
                <a:cubicBezTo>
                  <a:pt x="596" y="93"/>
                  <a:pt x="603" y="100"/>
                  <a:pt x="603" y="109"/>
                </a:cubicBezTo>
                <a:cubicBezTo>
                  <a:pt x="603" y="109"/>
                  <a:pt x="603" y="109"/>
                  <a:pt x="603" y="109"/>
                </a:cubicBezTo>
                <a:cubicBezTo>
                  <a:pt x="603" y="218"/>
                  <a:pt x="603" y="218"/>
                  <a:pt x="603" y="218"/>
                </a:cubicBezTo>
                <a:cubicBezTo>
                  <a:pt x="604" y="218"/>
                  <a:pt x="604" y="218"/>
                  <a:pt x="604" y="218"/>
                </a:cubicBezTo>
                <a:cubicBezTo>
                  <a:pt x="650" y="256"/>
                  <a:pt x="650" y="256"/>
                  <a:pt x="650" y="256"/>
                </a:cubicBezTo>
                <a:close/>
                <a:moveTo>
                  <a:pt x="91" y="278"/>
                </a:moveTo>
                <a:cubicBezTo>
                  <a:pt x="91" y="278"/>
                  <a:pt x="91" y="278"/>
                  <a:pt x="91" y="278"/>
                </a:cubicBezTo>
                <a:cubicBezTo>
                  <a:pt x="91" y="278"/>
                  <a:pt x="91" y="278"/>
                  <a:pt x="91" y="278"/>
                </a:cubicBezTo>
                <a:cubicBezTo>
                  <a:pt x="91" y="278"/>
                  <a:pt x="91" y="278"/>
                  <a:pt x="91" y="278"/>
                </a:cubicBezTo>
                <a:cubicBezTo>
                  <a:pt x="91" y="310"/>
                  <a:pt x="91" y="310"/>
                  <a:pt x="91" y="310"/>
                </a:cubicBezTo>
                <a:cubicBezTo>
                  <a:pt x="329" y="504"/>
                  <a:pt x="329" y="504"/>
                  <a:pt x="329" y="504"/>
                </a:cubicBezTo>
                <a:cubicBezTo>
                  <a:pt x="333" y="504"/>
                  <a:pt x="333" y="504"/>
                  <a:pt x="333" y="504"/>
                </a:cubicBezTo>
                <a:cubicBezTo>
                  <a:pt x="571" y="310"/>
                  <a:pt x="571" y="310"/>
                  <a:pt x="571" y="310"/>
                </a:cubicBezTo>
                <a:cubicBezTo>
                  <a:pt x="571" y="278"/>
                  <a:pt x="571" y="278"/>
                  <a:pt x="571" y="278"/>
                </a:cubicBezTo>
                <a:cubicBezTo>
                  <a:pt x="571" y="278"/>
                  <a:pt x="571" y="278"/>
                  <a:pt x="571" y="278"/>
                </a:cubicBezTo>
                <a:cubicBezTo>
                  <a:pt x="571" y="125"/>
                  <a:pt x="571" y="125"/>
                  <a:pt x="571" y="125"/>
                </a:cubicBezTo>
                <a:cubicBezTo>
                  <a:pt x="91" y="125"/>
                  <a:pt x="91" y="125"/>
                  <a:pt x="91" y="125"/>
                </a:cubicBezTo>
                <a:cubicBezTo>
                  <a:pt x="91" y="278"/>
                  <a:pt x="91" y="278"/>
                  <a:pt x="91" y="278"/>
                </a:cubicBezTo>
                <a:close/>
                <a:moveTo>
                  <a:pt x="54" y="321"/>
                </a:moveTo>
                <a:cubicBezTo>
                  <a:pt x="54" y="321"/>
                  <a:pt x="54" y="321"/>
                  <a:pt x="54" y="321"/>
                </a:cubicBezTo>
                <a:cubicBezTo>
                  <a:pt x="54" y="647"/>
                  <a:pt x="54" y="647"/>
                  <a:pt x="54" y="647"/>
                </a:cubicBezTo>
                <a:cubicBezTo>
                  <a:pt x="608" y="647"/>
                  <a:pt x="608" y="647"/>
                  <a:pt x="608" y="647"/>
                </a:cubicBezTo>
                <a:cubicBezTo>
                  <a:pt x="608" y="321"/>
                  <a:pt x="608" y="321"/>
                  <a:pt x="608" y="321"/>
                </a:cubicBezTo>
                <a:cubicBezTo>
                  <a:pt x="522" y="391"/>
                  <a:pt x="436" y="462"/>
                  <a:pt x="349" y="533"/>
                </a:cubicBezTo>
                <a:cubicBezTo>
                  <a:pt x="347" y="535"/>
                  <a:pt x="343" y="536"/>
                  <a:pt x="339" y="536"/>
                </a:cubicBezTo>
                <a:cubicBezTo>
                  <a:pt x="323" y="536"/>
                  <a:pt x="323" y="536"/>
                  <a:pt x="323" y="536"/>
                </a:cubicBezTo>
                <a:cubicBezTo>
                  <a:pt x="319" y="536"/>
                  <a:pt x="315" y="535"/>
                  <a:pt x="312" y="532"/>
                </a:cubicBezTo>
                <a:cubicBezTo>
                  <a:pt x="226" y="462"/>
                  <a:pt x="140" y="391"/>
                  <a:pt x="54" y="321"/>
                </a:cubicBezTo>
                <a:close/>
                <a:moveTo>
                  <a:pt x="297" y="93"/>
                </a:moveTo>
                <a:cubicBezTo>
                  <a:pt x="297" y="93"/>
                  <a:pt x="297" y="93"/>
                  <a:pt x="297" y="93"/>
                </a:cubicBezTo>
                <a:cubicBezTo>
                  <a:pt x="366" y="93"/>
                  <a:pt x="366" y="93"/>
                  <a:pt x="366" y="93"/>
                </a:cubicBezTo>
                <a:cubicBezTo>
                  <a:pt x="331" y="64"/>
                  <a:pt x="331" y="64"/>
                  <a:pt x="331" y="64"/>
                </a:cubicBezTo>
                <a:cubicBezTo>
                  <a:pt x="297" y="93"/>
                  <a:pt x="297" y="93"/>
                  <a:pt x="297" y="93"/>
                </a:cubicBezTo>
                <a:close/>
              </a:path>
            </a:pathLst>
          </a:custGeom>
          <a:solidFill>
            <a:schemeClr val="bg1">
              <a:lumMod val="50000"/>
            </a:schemeClr>
          </a:solidFill>
          <a:ln>
            <a:noFill/>
          </a:ln>
        </p:spPr>
        <p:txBody>
          <a:bodyPr vert="horz" wrap="square" lIns="91440" tIns="45720" rIns="91440" bIns="45720" numCol="1" anchor="t" anchorCtr="0" compatLnSpc="1"/>
          <a:p>
            <a:endParaRPr lang="zh-CN" altLang="en-US"/>
          </a:p>
        </p:txBody>
      </p:sp>
      <p:sp>
        <p:nvSpPr>
          <p:cNvPr id="134" name="原创设计师QQ598969553             _20"/>
          <p:cNvSpPr>
            <a:spLocks noEditPoints="1"/>
          </p:cNvSpPr>
          <p:nvPr/>
        </p:nvSpPr>
        <p:spPr bwMode="auto">
          <a:xfrm>
            <a:off x="6329744" y="3249690"/>
            <a:ext cx="210778" cy="223197"/>
          </a:xfrm>
          <a:custGeom>
            <a:avLst/>
            <a:gdLst>
              <a:gd name="T0" fmla="*/ 651 w 662"/>
              <a:gd name="T1" fmla="*/ 256 h 701"/>
              <a:gd name="T2" fmla="*/ 651 w 662"/>
              <a:gd name="T3" fmla="*/ 256 h 701"/>
              <a:gd name="T4" fmla="*/ 653 w 662"/>
              <a:gd name="T5" fmla="*/ 259 h 701"/>
              <a:gd name="T6" fmla="*/ 654 w 662"/>
              <a:gd name="T7" fmla="*/ 260 h 701"/>
              <a:gd name="T8" fmla="*/ 655 w 662"/>
              <a:gd name="T9" fmla="*/ 260 h 701"/>
              <a:gd name="T10" fmla="*/ 655 w 662"/>
              <a:gd name="T11" fmla="*/ 261 h 701"/>
              <a:gd name="T12" fmla="*/ 656 w 662"/>
              <a:gd name="T13" fmla="*/ 261 h 701"/>
              <a:gd name="T14" fmla="*/ 656 w 662"/>
              <a:gd name="T15" fmla="*/ 262 h 701"/>
              <a:gd name="T16" fmla="*/ 657 w 662"/>
              <a:gd name="T17" fmla="*/ 262 h 701"/>
              <a:gd name="T18" fmla="*/ 658 w 662"/>
              <a:gd name="T19" fmla="*/ 263 h 701"/>
              <a:gd name="T20" fmla="*/ 658 w 662"/>
              <a:gd name="T21" fmla="*/ 264 h 701"/>
              <a:gd name="T22" fmla="*/ 658 w 662"/>
              <a:gd name="T23" fmla="*/ 265 h 701"/>
              <a:gd name="T24" fmla="*/ 658 w 662"/>
              <a:gd name="T25" fmla="*/ 265 h 701"/>
              <a:gd name="T26" fmla="*/ 659 w 662"/>
              <a:gd name="T27" fmla="*/ 265 h 701"/>
              <a:gd name="T28" fmla="*/ 659 w 662"/>
              <a:gd name="T29" fmla="*/ 266 h 701"/>
              <a:gd name="T30" fmla="*/ 660 w 662"/>
              <a:gd name="T31" fmla="*/ 268 h 701"/>
              <a:gd name="T32" fmla="*/ 660 w 662"/>
              <a:gd name="T33" fmla="*/ 268 h 701"/>
              <a:gd name="T34" fmla="*/ 660 w 662"/>
              <a:gd name="T35" fmla="*/ 269 h 701"/>
              <a:gd name="T36" fmla="*/ 661 w 662"/>
              <a:gd name="T37" fmla="*/ 269 h 701"/>
              <a:gd name="T38" fmla="*/ 661 w 662"/>
              <a:gd name="T39" fmla="*/ 270 h 701"/>
              <a:gd name="T40" fmla="*/ 661 w 662"/>
              <a:gd name="T41" fmla="*/ 270 h 701"/>
              <a:gd name="T42" fmla="*/ 661 w 662"/>
              <a:gd name="T43" fmla="*/ 271 h 701"/>
              <a:gd name="T44" fmla="*/ 661 w 662"/>
              <a:gd name="T45" fmla="*/ 271 h 701"/>
              <a:gd name="T46" fmla="*/ 662 w 662"/>
              <a:gd name="T47" fmla="*/ 272 h 701"/>
              <a:gd name="T48" fmla="*/ 662 w 662"/>
              <a:gd name="T49" fmla="*/ 273 h 701"/>
              <a:gd name="T50" fmla="*/ 662 w 662"/>
              <a:gd name="T51" fmla="*/ 273 h 701"/>
              <a:gd name="T52" fmla="*/ 662 w 662"/>
              <a:gd name="T53" fmla="*/ 274 h 701"/>
              <a:gd name="T54" fmla="*/ 662 w 662"/>
              <a:gd name="T55" fmla="*/ 275 h 701"/>
              <a:gd name="T56" fmla="*/ 662 w 662"/>
              <a:gd name="T57" fmla="*/ 276 h 701"/>
              <a:gd name="T58" fmla="*/ 662 w 662"/>
              <a:gd name="T59" fmla="*/ 276 h 701"/>
              <a:gd name="T60" fmla="*/ 662 w 662"/>
              <a:gd name="T61" fmla="*/ 277 h 701"/>
              <a:gd name="T62" fmla="*/ 662 w 662"/>
              <a:gd name="T63" fmla="*/ 277 h 701"/>
              <a:gd name="T64" fmla="*/ 662 w 662"/>
              <a:gd name="T65" fmla="*/ 278 h 701"/>
              <a:gd name="T66" fmla="*/ 662 w 662"/>
              <a:gd name="T67" fmla="*/ 674 h 701"/>
              <a:gd name="T68" fmla="*/ 634 w 662"/>
              <a:gd name="T69" fmla="*/ 701 h 701"/>
              <a:gd name="T70" fmla="*/ 0 w 662"/>
              <a:gd name="T71" fmla="*/ 674 h 701"/>
              <a:gd name="T72" fmla="*/ 0 w 662"/>
              <a:gd name="T73" fmla="*/ 278 h 701"/>
              <a:gd name="T74" fmla="*/ 57 w 662"/>
              <a:gd name="T75" fmla="*/ 219 h 701"/>
              <a:gd name="T76" fmla="*/ 59 w 662"/>
              <a:gd name="T77" fmla="*/ 109 h 701"/>
              <a:gd name="T78" fmla="*/ 76 w 662"/>
              <a:gd name="T79" fmla="*/ 93 h 701"/>
              <a:gd name="T80" fmla="*/ 218 w 662"/>
              <a:gd name="T81" fmla="*/ 88 h 701"/>
              <a:gd name="T82" fmla="*/ 348 w 662"/>
              <a:gd name="T83" fmla="*/ 9 h 701"/>
              <a:gd name="T84" fmla="*/ 450 w 662"/>
              <a:gd name="T85" fmla="*/ 93 h 701"/>
              <a:gd name="T86" fmla="*/ 603 w 662"/>
              <a:gd name="T87" fmla="*/ 109 h 701"/>
              <a:gd name="T88" fmla="*/ 603 w 662"/>
              <a:gd name="T89" fmla="*/ 218 h 701"/>
              <a:gd name="T90" fmla="*/ 650 w 662"/>
              <a:gd name="T91" fmla="*/ 256 h 701"/>
              <a:gd name="T92" fmla="*/ 91 w 662"/>
              <a:gd name="T93" fmla="*/ 278 h 701"/>
              <a:gd name="T94" fmla="*/ 91 w 662"/>
              <a:gd name="T95" fmla="*/ 278 h 701"/>
              <a:gd name="T96" fmla="*/ 329 w 662"/>
              <a:gd name="T97" fmla="*/ 504 h 701"/>
              <a:gd name="T98" fmla="*/ 571 w 662"/>
              <a:gd name="T99" fmla="*/ 310 h 701"/>
              <a:gd name="T100" fmla="*/ 571 w 662"/>
              <a:gd name="T101" fmla="*/ 278 h 701"/>
              <a:gd name="T102" fmla="*/ 91 w 662"/>
              <a:gd name="T103" fmla="*/ 125 h 701"/>
              <a:gd name="T104" fmla="*/ 54 w 662"/>
              <a:gd name="T105" fmla="*/ 321 h 701"/>
              <a:gd name="T106" fmla="*/ 54 w 662"/>
              <a:gd name="T107" fmla="*/ 647 h 701"/>
              <a:gd name="T108" fmla="*/ 608 w 662"/>
              <a:gd name="T109" fmla="*/ 321 h 701"/>
              <a:gd name="T110" fmla="*/ 339 w 662"/>
              <a:gd name="T111" fmla="*/ 536 h 701"/>
              <a:gd name="T112" fmla="*/ 312 w 662"/>
              <a:gd name="T113" fmla="*/ 532 h 701"/>
              <a:gd name="T114" fmla="*/ 297 w 662"/>
              <a:gd name="T115" fmla="*/ 93 h 701"/>
              <a:gd name="T116" fmla="*/ 366 w 662"/>
              <a:gd name="T117" fmla="*/ 93 h 701"/>
              <a:gd name="T118" fmla="*/ 297 w 662"/>
              <a:gd name="T119" fmla="*/ 93 h 7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62" h="701">
                <a:moveTo>
                  <a:pt x="650" y="256"/>
                </a:moveTo>
                <a:cubicBezTo>
                  <a:pt x="651" y="256"/>
                  <a:pt x="651" y="256"/>
                  <a:pt x="651" y="256"/>
                </a:cubicBezTo>
                <a:cubicBezTo>
                  <a:pt x="651" y="256"/>
                  <a:pt x="651" y="256"/>
                  <a:pt x="651" y="256"/>
                </a:cubicBezTo>
                <a:cubicBezTo>
                  <a:pt x="651" y="256"/>
                  <a:pt x="651" y="256"/>
                  <a:pt x="651" y="256"/>
                </a:cubicBezTo>
                <a:cubicBezTo>
                  <a:pt x="652" y="257"/>
                  <a:pt x="652" y="257"/>
                  <a:pt x="653" y="258"/>
                </a:cubicBezTo>
                <a:cubicBezTo>
                  <a:pt x="653" y="259"/>
                  <a:pt x="653" y="259"/>
                  <a:pt x="653" y="259"/>
                </a:cubicBezTo>
                <a:cubicBezTo>
                  <a:pt x="654" y="260"/>
                  <a:pt x="654" y="260"/>
                  <a:pt x="654" y="260"/>
                </a:cubicBezTo>
                <a:cubicBezTo>
                  <a:pt x="654" y="260"/>
                  <a:pt x="654" y="260"/>
                  <a:pt x="654" y="260"/>
                </a:cubicBezTo>
                <a:cubicBezTo>
                  <a:pt x="655" y="260"/>
                  <a:pt x="655" y="260"/>
                  <a:pt x="655" y="260"/>
                </a:cubicBezTo>
                <a:cubicBezTo>
                  <a:pt x="655" y="260"/>
                  <a:pt x="655" y="260"/>
                  <a:pt x="655" y="260"/>
                </a:cubicBezTo>
                <a:cubicBezTo>
                  <a:pt x="655" y="261"/>
                  <a:pt x="655" y="261"/>
                  <a:pt x="655" y="261"/>
                </a:cubicBezTo>
                <a:cubicBezTo>
                  <a:pt x="655" y="261"/>
                  <a:pt x="655" y="261"/>
                  <a:pt x="655" y="261"/>
                </a:cubicBezTo>
                <a:cubicBezTo>
                  <a:pt x="656" y="261"/>
                  <a:pt x="656" y="261"/>
                  <a:pt x="656" y="261"/>
                </a:cubicBezTo>
                <a:cubicBezTo>
                  <a:pt x="656" y="261"/>
                  <a:pt x="656" y="261"/>
                  <a:pt x="656" y="261"/>
                </a:cubicBezTo>
                <a:cubicBezTo>
                  <a:pt x="656" y="261"/>
                  <a:pt x="656" y="261"/>
                  <a:pt x="656" y="261"/>
                </a:cubicBezTo>
                <a:cubicBezTo>
                  <a:pt x="656" y="262"/>
                  <a:pt x="656" y="262"/>
                  <a:pt x="656" y="262"/>
                </a:cubicBezTo>
                <a:cubicBezTo>
                  <a:pt x="657" y="262"/>
                  <a:pt x="657" y="262"/>
                  <a:pt x="657" y="262"/>
                </a:cubicBezTo>
                <a:cubicBezTo>
                  <a:pt x="657" y="262"/>
                  <a:pt x="657" y="262"/>
                  <a:pt x="657" y="262"/>
                </a:cubicBezTo>
                <a:cubicBezTo>
                  <a:pt x="657" y="263"/>
                  <a:pt x="657" y="263"/>
                  <a:pt x="657" y="263"/>
                </a:cubicBezTo>
                <a:cubicBezTo>
                  <a:pt x="658" y="263"/>
                  <a:pt x="658" y="263"/>
                  <a:pt x="658" y="263"/>
                </a:cubicBezTo>
                <a:cubicBezTo>
                  <a:pt x="658" y="264"/>
                  <a:pt x="658" y="264"/>
                  <a:pt x="658" y="264"/>
                </a:cubicBezTo>
                <a:cubicBezTo>
                  <a:pt x="658" y="264"/>
                  <a:pt x="658" y="264"/>
                  <a:pt x="658" y="264"/>
                </a:cubicBezTo>
                <a:cubicBezTo>
                  <a:pt x="658" y="264"/>
                  <a:pt x="658" y="264"/>
                  <a:pt x="658" y="264"/>
                </a:cubicBezTo>
                <a:cubicBezTo>
                  <a:pt x="658" y="265"/>
                  <a:pt x="658" y="265"/>
                  <a:pt x="658" y="265"/>
                </a:cubicBezTo>
                <a:cubicBezTo>
                  <a:pt x="658" y="265"/>
                  <a:pt x="658" y="265"/>
                  <a:pt x="658" y="265"/>
                </a:cubicBezTo>
                <a:cubicBezTo>
                  <a:pt x="658" y="265"/>
                  <a:pt x="658" y="265"/>
                  <a:pt x="658" y="265"/>
                </a:cubicBezTo>
                <a:cubicBezTo>
                  <a:pt x="659" y="265"/>
                  <a:pt x="659" y="265"/>
                  <a:pt x="659" y="265"/>
                </a:cubicBezTo>
                <a:cubicBezTo>
                  <a:pt x="659" y="265"/>
                  <a:pt x="659" y="265"/>
                  <a:pt x="659" y="265"/>
                </a:cubicBezTo>
                <a:cubicBezTo>
                  <a:pt x="659" y="266"/>
                  <a:pt x="659" y="266"/>
                  <a:pt x="659" y="266"/>
                </a:cubicBezTo>
                <a:cubicBezTo>
                  <a:pt x="659" y="266"/>
                  <a:pt x="659" y="266"/>
                  <a:pt x="659" y="266"/>
                </a:cubicBezTo>
                <a:cubicBezTo>
                  <a:pt x="660" y="268"/>
                  <a:pt x="660" y="268"/>
                  <a:pt x="660" y="268"/>
                </a:cubicBezTo>
                <a:cubicBezTo>
                  <a:pt x="660" y="268"/>
                  <a:pt x="660" y="268"/>
                  <a:pt x="660" y="268"/>
                </a:cubicBezTo>
                <a:cubicBezTo>
                  <a:pt x="660" y="268"/>
                  <a:pt x="660" y="268"/>
                  <a:pt x="660" y="268"/>
                </a:cubicBezTo>
                <a:cubicBezTo>
                  <a:pt x="660" y="268"/>
                  <a:pt x="660" y="268"/>
                  <a:pt x="660" y="268"/>
                </a:cubicBezTo>
                <a:cubicBezTo>
                  <a:pt x="660" y="269"/>
                  <a:pt x="660" y="269"/>
                  <a:pt x="660" y="269"/>
                </a:cubicBezTo>
                <a:cubicBezTo>
                  <a:pt x="660" y="269"/>
                  <a:pt x="660" y="269"/>
                  <a:pt x="660" y="269"/>
                </a:cubicBezTo>
                <a:cubicBezTo>
                  <a:pt x="660" y="269"/>
                  <a:pt x="660" y="269"/>
                  <a:pt x="660" y="269"/>
                </a:cubicBezTo>
                <a:cubicBezTo>
                  <a:pt x="661" y="269"/>
                  <a:pt x="661" y="269"/>
                  <a:pt x="661" y="269"/>
                </a:cubicBezTo>
                <a:cubicBezTo>
                  <a:pt x="661" y="269"/>
                  <a:pt x="661" y="269"/>
                  <a:pt x="661" y="269"/>
                </a:cubicBezTo>
                <a:cubicBezTo>
                  <a:pt x="661" y="270"/>
                  <a:pt x="661" y="270"/>
                  <a:pt x="661" y="270"/>
                </a:cubicBezTo>
                <a:cubicBezTo>
                  <a:pt x="661" y="270"/>
                  <a:pt x="661" y="270"/>
                  <a:pt x="661" y="270"/>
                </a:cubicBezTo>
                <a:cubicBezTo>
                  <a:pt x="661" y="270"/>
                  <a:pt x="661" y="270"/>
                  <a:pt x="661" y="270"/>
                </a:cubicBezTo>
                <a:cubicBezTo>
                  <a:pt x="661" y="270"/>
                  <a:pt x="661" y="270"/>
                  <a:pt x="661" y="270"/>
                </a:cubicBezTo>
                <a:cubicBezTo>
                  <a:pt x="661" y="271"/>
                  <a:pt x="661" y="271"/>
                  <a:pt x="661" y="271"/>
                </a:cubicBezTo>
                <a:cubicBezTo>
                  <a:pt x="661" y="271"/>
                  <a:pt x="661" y="271"/>
                  <a:pt x="661" y="271"/>
                </a:cubicBezTo>
                <a:cubicBezTo>
                  <a:pt x="661" y="271"/>
                  <a:pt x="661" y="271"/>
                  <a:pt x="661" y="271"/>
                </a:cubicBezTo>
                <a:cubicBezTo>
                  <a:pt x="662" y="272"/>
                  <a:pt x="662" y="272"/>
                  <a:pt x="662" y="272"/>
                </a:cubicBezTo>
                <a:cubicBezTo>
                  <a:pt x="662" y="272"/>
                  <a:pt x="662" y="272"/>
                  <a:pt x="662" y="272"/>
                </a:cubicBezTo>
                <a:cubicBezTo>
                  <a:pt x="662" y="273"/>
                  <a:pt x="662" y="273"/>
                  <a:pt x="662" y="273"/>
                </a:cubicBezTo>
                <a:cubicBezTo>
                  <a:pt x="662" y="273"/>
                  <a:pt x="662" y="273"/>
                  <a:pt x="662" y="273"/>
                </a:cubicBezTo>
                <a:cubicBezTo>
                  <a:pt x="662" y="273"/>
                  <a:pt x="662" y="273"/>
                  <a:pt x="662" y="273"/>
                </a:cubicBezTo>
                <a:cubicBezTo>
                  <a:pt x="662" y="273"/>
                  <a:pt x="662" y="273"/>
                  <a:pt x="662" y="273"/>
                </a:cubicBezTo>
                <a:cubicBezTo>
                  <a:pt x="662" y="274"/>
                  <a:pt x="662" y="274"/>
                  <a:pt x="662" y="274"/>
                </a:cubicBezTo>
                <a:cubicBezTo>
                  <a:pt x="662" y="274"/>
                  <a:pt x="662" y="274"/>
                  <a:pt x="662" y="274"/>
                </a:cubicBezTo>
                <a:cubicBezTo>
                  <a:pt x="662" y="274"/>
                  <a:pt x="662" y="274"/>
                  <a:pt x="662" y="274"/>
                </a:cubicBezTo>
                <a:cubicBezTo>
                  <a:pt x="662" y="275"/>
                  <a:pt x="662" y="275"/>
                  <a:pt x="662" y="275"/>
                </a:cubicBezTo>
                <a:cubicBezTo>
                  <a:pt x="662" y="275"/>
                  <a:pt x="662" y="275"/>
                  <a:pt x="662" y="275"/>
                </a:cubicBezTo>
                <a:cubicBezTo>
                  <a:pt x="662" y="276"/>
                  <a:pt x="662" y="276"/>
                  <a:pt x="662" y="276"/>
                </a:cubicBezTo>
                <a:cubicBezTo>
                  <a:pt x="662" y="276"/>
                  <a:pt x="662" y="276"/>
                  <a:pt x="662" y="276"/>
                </a:cubicBezTo>
                <a:cubicBezTo>
                  <a:pt x="662" y="276"/>
                  <a:pt x="662" y="276"/>
                  <a:pt x="662" y="276"/>
                </a:cubicBezTo>
                <a:cubicBezTo>
                  <a:pt x="662" y="277"/>
                  <a:pt x="662" y="277"/>
                  <a:pt x="662" y="277"/>
                </a:cubicBezTo>
                <a:cubicBezTo>
                  <a:pt x="662" y="277"/>
                  <a:pt x="662" y="277"/>
                  <a:pt x="662" y="277"/>
                </a:cubicBezTo>
                <a:cubicBezTo>
                  <a:pt x="662" y="277"/>
                  <a:pt x="662" y="277"/>
                  <a:pt x="662" y="277"/>
                </a:cubicBezTo>
                <a:cubicBezTo>
                  <a:pt x="662" y="277"/>
                  <a:pt x="662" y="277"/>
                  <a:pt x="662" y="277"/>
                </a:cubicBezTo>
                <a:cubicBezTo>
                  <a:pt x="662" y="278"/>
                  <a:pt x="662" y="278"/>
                  <a:pt x="662" y="278"/>
                </a:cubicBezTo>
                <a:cubicBezTo>
                  <a:pt x="662" y="278"/>
                  <a:pt x="662" y="278"/>
                  <a:pt x="662" y="278"/>
                </a:cubicBezTo>
                <a:cubicBezTo>
                  <a:pt x="662" y="279"/>
                  <a:pt x="662" y="279"/>
                  <a:pt x="662" y="279"/>
                </a:cubicBezTo>
                <a:cubicBezTo>
                  <a:pt x="662" y="674"/>
                  <a:pt x="662" y="674"/>
                  <a:pt x="662" y="674"/>
                </a:cubicBezTo>
                <a:cubicBezTo>
                  <a:pt x="662" y="689"/>
                  <a:pt x="650" y="701"/>
                  <a:pt x="635" y="701"/>
                </a:cubicBezTo>
                <a:cubicBezTo>
                  <a:pt x="634" y="701"/>
                  <a:pt x="634" y="701"/>
                  <a:pt x="634" y="701"/>
                </a:cubicBezTo>
                <a:cubicBezTo>
                  <a:pt x="27" y="701"/>
                  <a:pt x="27" y="701"/>
                  <a:pt x="27" y="701"/>
                </a:cubicBezTo>
                <a:cubicBezTo>
                  <a:pt x="13" y="701"/>
                  <a:pt x="0" y="689"/>
                  <a:pt x="0" y="674"/>
                </a:cubicBezTo>
                <a:cubicBezTo>
                  <a:pt x="0" y="673"/>
                  <a:pt x="0" y="673"/>
                  <a:pt x="0" y="673"/>
                </a:cubicBezTo>
                <a:cubicBezTo>
                  <a:pt x="0" y="278"/>
                  <a:pt x="0" y="278"/>
                  <a:pt x="0" y="278"/>
                </a:cubicBezTo>
                <a:cubicBezTo>
                  <a:pt x="0" y="269"/>
                  <a:pt x="5" y="261"/>
                  <a:pt x="12" y="256"/>
                </a:cubicBezTo>
                <a:cubicBezTo>
                  <a:pt x="57" y="219"/>
                  <a:pt x="57" y="219"/>
                  <a:pt x="57" y="219"/>
                </a:cubicBezTo>
                <a:cubicBezTo>
                  <a:pt x="58" y="219"/>
                  <a:pt x="59" y="218"/>
                  <a:pt x="59" y="217"/>
                </a:cubicBezTo>
                <a:cubicBezTo>
                  <a:pt x="59" y="109"/>
                  <a:pt x="59" y="109"/>
                  <a:pt x="59" y="109"/>
                </a:cubicBezTo>
                <a:cubicBezTo>
                  <a:pt x="59" y="100"/>
                  <a:pt x="67" y="93"/>
                  <a:pt x="76" y="93"/>
                </a:cubicBezTo>
                <a:cubicBezTo>
                  <a:pt x="76" y="93"/>
                  <a:pt x="76" y="93"/>
                  <a:pt x="76" y="93"/>
                </a:cubicBezTo>
                <a:cubicBezTo>
                  <a:pt x="213" y="93"/>
                  <a:pt x="213" y="93"/>
                  <a:pt x="213" y="93"/>
                </a:cubicBezTo>
                <a:cubicBezTo>
                  <a:pt x="214" y="91"/>
                  <a:pt x="216" y="90"/>
                  <a:pt x="218" y="88"/>
                </a:cubicBezTo>
                <a:cubicBezTo>
                  <a:pt x="314" y="9"/>
                  <a:pt x="314" y="9"/>
                  <a:pt x="314" y="9"/>
                </a:cubicBezTo>
                <a:cubicBezTo>
                  <a:pt x="324" y="1"/>
                  <a:pt x="338" y="0"/>
                  <a:pt x="348" y="9"/>
                </a:cubicBezTo>
                <a:cubicBezTo>
                  <a:pt x="445" y="88"/>
                  <a:pt x="445" y="88"/>
                  <a:pt x="445" y="88"/>
                </a:cubicBezTo>
                <a:cubicBezTo>
                  <a:pt x="447" y="90"/>
                  <a:pt x="448" y="91"/>
                  <a:pt x="450" y="93"/>
                </a:cubicBezTo>
                <a:cubicBezTo>
                  <a:pt x="587" y="93"/>
                  <a:pt x="587" y="93"/>
                  <a:pt x="587" y="93"/>
                </a:cubicBezTo>
                <a:cubicBezTo>
                  <a:pt x="596" y="93"/>
                  <a:pt x="603" y="100"/>
                  <a:pt x="603" y="109"/>
                </a:cubicBezTo>
                <a:cubicBezTo>
                  <a:pt x="603" y="109"/>
                  <a:pt x="603" y="109"/>
                  <a:pt x="603" y="109"/>
                </a:cubicBezTo>
                <a:cubicBezTo>
                  <a:pt x="603" y="218"/>
                  <a:pt x="603" y="218"/>
                  <a:pt x="603" y="218"/>
                </a:cubicBezTo>
                <a:cubicBezTo>
                  <a:pt x="604" y="218"/>
                  <a:pt x="604" y="218"/>
                  <a:pt x="604" y="218"/>
                </a:cubicBezTo>
                <a:cubicBezTo>
                  <a:pt x="650" y="256"/>
                  <a:pt x="650" y="256"/>
                  <a:pt x="650" y="256"/>
                </a:cubicBezTo>
                <a:close/>
                <a:moveTo>
                  <a:pt x="91" y="278"/>
                </a:moveTo>
                <a:cubicBezTo>
                  <a:pt x="91" y="278"/>
                  <a:pt x="91" y="278"/>
                  <a:pt x="91" y="278"/>
                </a:cubicBezTo>
                <a:cubicBezTo>
                  <a:pt x="91" y="278"/>
                  <a:pt x="91" y="278"/>
                  <a:pt x="91" y="278"/>
                </a:cubicBezTo>
                <a:cubicBezTo>
                  <a:pt x="91" y="278"/>
                  <a:pt x="91" y="278"/>
                  <a:pt x="91" y="278"/>
                </a:cubicBezTo>
                <a:cubicBezTo>
                  <a:pt x="91" y="310"/>
                  <a:pt x="91" y="310"/>
                  <a:pt x="91" y="310"/>
                </a:cubicBezTo>
                <a:cubicBezTo>
                  <a:pt x="329" y="504"/>
                  <a:pt x="329" y="504"/>
                  <a:pt x="329" y="504"/>
                </a:cubicBezTo>
                <a:cubicBezTo>
                  <a:pt x="333" y="504"/>
                  <a:pt x="333" y="504"/>
                  <a:pt x="333" y="504"/>
                </a:cubicBezTo>
                <a:cubicBezTo>
                  <a:pt x="571" y="310"/>
                  <a:pt x="571" y="310"/>
                  <a:pt x="571" y="310"/>
                </a:cubicBezTo>
                <a:cubicBezTo>
                  <a:pt x="571" y="278"/>
                  <a:pt x="571" y="278"/>
                  <a:pt x="571" y="278"/>
                </a:cubicBezTo>
                <a:cubicBezTo>
                  <a:pt x="571" y="278"/>
                  <a:pt x="571" y="278"/>
                  <a:pt x="571" y="278"/>
                </a:cubicBezTo>
                <a:cubicBezTo>
                  <a:pt x="571" y="125"/>
                  <a:pt x="571" y="125"/>
                  <a:pt x="571" y="125"/>
                </a:cubicBezTo>
                <a:cubicBezTo>
                  <a:pt x="91" y="125"/>
                  <a:pt x="91" y="125"/>
                  <a:pt x="91" y="125"/>
                </a:cubicBezTo>
                <a:cubicBezTo>
                  <a:pt x="91" y="278"/>
                  <a:pt x="91" y="278"/>
                  <a:pt x="91" y="278"/>
                </a:cubicBezTo>
                <a:close/>
                <a:moveTo>
                  <a:pt x="54" y="321"/>
                </a:moveTo>
                <a:cubicBezTo>
                  <a:pt x="54" y="321"/>
                  <a:pt x="54" y="321"/>
                  <a:pt x="54" y="321"/>
                </a:cubicBezTo>
                <a:cubicBezTo>
                  <a:pt x="54" y="647"/>
                  <a:pt x="54" y="647"/>
                  <a:pt x="54" y="647"/>
                </a:cubicBezTo>
                <a:cubicBezTo>
                  <a:pt x="608" y="647"/>
                  <a:pt x="608" y="647"/>
                  <a:pt x="608" y="647"/>
                </a:cubicBezTo>
                <a:cubicBezTo>
                  <a:pt x="608" y="321"/>
                  <a:pt x="608" y="321"/>
                  <a:pt x="608" y="321"/>
                </a:cubicBezTo>
                <a:cubicBezTo>
                  <a:pt x="522" y="391"/>
                  <a:pt x="436" y="462"/>
                  <a:pt x="349" y="533"/>
                </a:cubicBezTo>
                <a:cubicBezTo>
                  <a:pt x="347" y="535"/>
                  <a:pt x="343" y="536"/>
                  <a:pt x="339" y="536"/>
                </a:cubicBezTo>
                <a:cubicBezTo>
                  <a:pt x="323" y="536"/>
                  <a:pt x="323" y="536"/>
                  <a:pt x="323" y="536"/>
                </a:cubicBezTo>
                <a:cubicBezTo>
                  <a:pt x="319" y="536"/>
                  <a:pt x="315" y="535"/>
                  <a:pt x="312" y="532"/>
                </a:cubicBezTo>
                <a:cubicBezTo>
                  <a:pt x="226" y="462"/>
                  <a:pt x="140" y="391"/>
                  <a:pt x="54" y="321"/>
                </a:cubicBezTo>
                <a:close/>
                <a:moveTo>
                  <a:pt x="297" y="93"/>
                </a:moveTo>
                <a:cubicBezTo>
                  <a:pt x="297" y="93"/>
                  <a:pt x="297" y="93"/>
                  <a:pt x="297" y="93"/>
                </a:cubicBezTo>
                <a:cubicBezTo>
                  <a:pt x="366" y="93"/>
                  <a:pt x="366" y="93"/>
                  <a:pt x="366" y="93"/>
                </a:cubicBezTo>
                <a:cubicBezTo>
                  <a:pt x="331" y="64"/>
                  <a:pt x="331" y="64"/>
                  <a:pt x="331" y="64"/>
                </a:cubicBezTo>
                <a:cubicBezTo>
                  <a:pt x="297" y="93"/>
                  <a:pt x="297" y="93"/>
                  <a:pt x="297" y="93"/>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135" name="原创设计师QQ598969553             _20"/>
          <p:cNvSpPr>
            <a:spLocks noEditPoints="1"/>
          </p:cNvSpPr>
          <p:nvPr/>
        </p:nvSpPr>
        <p:spPr bwMode="auto">
          <a:xfrm>
            <a:off x="6329744" y="2761375"/>
            <a:ext cx="210778" cy="223197"/>
          </a:xfrm>
          <a:custGeom>
            <a:avLst/>
            <a:gdLst>
              <a:gd name="T0" fmla="*/ 651 w 662"/>
              <a:gd name="T1" fmla="*/ 256 h 701"/>
              <a:gd name="T2" fmla="*/ 651 w 662"/>
              <a:gd name="T3" fmla="*/ 256 h 701"/>
              <a:gd name="T4" fmla="*/ 653 w 662"/>
              <a:gd name="T5" fmla="*/ 259 h 701"/>
              <a:gd name="T6" fmla="*/ 654 w 662"/>
              <a:gd name="T7" fmla="*/ 260 h 701"/>
              <a:gd name="T8" fmla="*/ 655 w 662"/>
              <a:gd name="T9" fmla="*/ 260 h 701"/>
              <a:gd name="T10" fmla="*/ 655 w 662"/>
              <a:gd name="T11" fmla="*/ 261 h 701"/>
              <a:gd name="T12" fmla="*/ 656 w 662"/>
              <a:gd name="T13" fmla="*/ 261 h 701"/>
              <a:gd name="T14" fmla="*/ 656 w 662"/>
              <a:gd name="T15" fmla="*/ 262 h 701"/>
              <a:gd name="T16" fmla="*/ 657 w 662"/>
              <a:gd name="T17" fmla="*/ 262 h 701"/>
              <a:gd name="T18" fmla="*/ 658 w 662"/>
              <a:gd name="T19" fmla="*/ 263 h 701"/>
              <a:gd name="T20" fmla="*/ 658 w 662"/>
              <a:gd name="T21" fmla="*/ 264 h 701"/>
              <a:gd name="T22" fmla="*/ 658 w 662"/>
              <a:gd name="T23" fmla="*/ 265 h 701"/>
              <a:gd name="T24" fmla="*/ 658 w 662"/>
              <a:gd name="T25" fmla="*/ 265 h 701"/>
              <a:gd name="T26" fmla="*/ 659 w 662"/>
              <a:gd name="T27" fmla="*/ 265 h 701"/>
              <a:gd name="T28" fmla="*/ 659 w 662"/>
              <a:gd name="T29" fmla="*/ 266 h 701"/>
              <a:gd name="T30" fmla="*/ 660 w 662"/>
              <a:gd name="T31" fmla="*/ 268 h 701"/>
              <a:gd name="T32" fmla="*/ 660 w 662"/>
              <a:gd name="T33" fmla="*/ 268 h 701"/>
              <a:gd name="T34" fmla="*/ 660 w 662"/>
              <a:gd name="T35" fmla="*/ 269 h 701"/>
              <a:gd name="T36" fmla="*/ 661 w 662"/>
              <a:gd name="T37" fmla="*/ 269 h 701"/>
              <a:gd name="T38" fmla="*/ 661 w 662"/>
              <a:gd name="T39" fmla="*/ 270 h 701"/>
              <a:gd name="T40" fmla="*/ 661 w 662"/>
              <a:gd name="T41" fmla="*/ 270 h 701"/>
              <a:gd name="T42" fmla="*/ 661 w 662"/>
              <a:gd name="T43" fmla="*/ 271 h 701"/>
              <a:gd name="T44" fmla="*/ 661 w 662"/>
              <a:gd name="T45" fmla="*/ 271 h 701"/>
              <a:gd name="T46" fmla="*/ 662 w 662"/>
              <a:gd name="T47" fmla="*/ 272 h 701"/>
              <a:gd name="T48" fmla="*/ 662 w 662"/>
              <a:gd name="T49" fmla="*/ 273 h 701"/>
              <a:gd name="T50" fmla="*/ 662 w 662"/>
              <a:gd name="T51" fmla="*/ 273 h 701"/>
              <a:gd name="T52" fmla="*/ 662 w 662"/>
              <a:gd name="T53" fmla="*/ 274 h 701"/>
              <a:gd name="T54" fmla="*/ 662 w 662"/>
              <a:gd name="T55" fmla="*/ 275 h 701"/>
              <a:gd name="T56" fmla="*/ 662 w 662"/>
              <a:gd name="T57" fmla="*/ 276 h 701"/>
              <a:gd name="T58" fmla="*/ 662 w 662"/>
              <a:gd name="T59" fmla="*/ 276 h 701"/>
              <a:gd name="T60" fmla="*/ 662 w 662"/>
              <a:gd name="T61" fmla="*/ 277 h 701"/>
              <a:gd name="T62" fmla="*/ 662 w 662"/>
              <a:gd name="T63" fmla="*/ 277 h 701"/>
              <a:gd name="T64" fmla="*/ 662 w 662"/>
              <a:gd name="T65" fmla="*/ 278 h 701"/>
              <a:gd name="T66" fmla="*/ 662 w 662"/>
              <a:gd name="T67" fmla="*/ 674 h 701"/>
              <a:gd name="T68" fmla="*/ 634 w 662"/>
              <a:gd name="T69" fmla="*/ 701 h 701"/>
              <a:gd name="T70" fmla="*/ 0 w 662"/>
              <a:gd name="T71" fmla="*/ 674 h 701"/>
              <a:gd name="T72" fmla="*/ 0 w 662"/>
              <a:gd name="T73" fmla="*/ 278 h 701"/>
              <a:gd name="T74" fmla="*/ 57 w 662"/>
              <a:gd name="T75" fmla="*/ 219 h 701"/>
              <a:gd name="T76" fmla="*/ 59 w 662"/>
              <a:gd name="T77" fmla="*/ 109 h 701"/>
              <a:gd name="T78" fmla="*/ 76 w 662"/>
              <a:gd name="T79" fmla="*/ 93 h 701"/>
              <a:gd name="T80" fmla="*/ 218 w 662"/>
              <a:gd name="T81" fmla="*/ 88 h 701"/>
              <a:gd name="T82" fmla="*/ 348 w 662"/>
              <a:gd name="T83" fmla="*/ 9 h 701"/>
              <a:gd name="T84" fmla="*/ 450 w 662"/>
              <a:gd name="T85" fmla="*/ 93 h 701"/>
              <a:gd name="T86" fmla="*/ 603 w 662"/>
              <a:gd name="T87" fmla="*/ 109 h 701"/>
              <a:gd name="T88" fmla="*/ 603 w 662"/>
              <a:gd name="T89" fmla="*/ 218 h 701"/>
              <a:gd name="T90" fmla="*/ 650 w 662"/>
              <a:gd name="T91" fmla="*/ 256 h 701"/>
              <a:gd name="T92" fmla="*/ 91 w 662"/>
              <a:gd name="T93" fmla="*/ 278 h 701"/>
              <a:gd name="T94" fmla="*/ 91 w 662"/>
              <a:gd name="T95" fmla="*/ 278 h 701"/>
              <a:gd name="T96" fmla="*/ 329 w 662"/>
              <a:gd name="T97" fmla="*/ 504 h 701"/>
              <a:gd name="T98" fmla="*/ 571 w 662"/>
              <a:gd name="T99" fmla="*/ 310 h 701"/>
              <a:gd name="T100" fmla="*/ 571 w 662"/>
              <a:gd name="T101" fmla="*/ 278 h 701"/>
              <a:gd name="T102" fmla="*/ 91 w 662"/>
              <a:gd name="T103" fmla="*/ 125 h 701"/>
              <a:gd name="T104" fmla="*/ 54 w 662"/>
              <a:gd name="T105" fmla="*/ 321 h 701"/>
              <a:gd name="T106" fmla="*/ 54 w 662"/>
              <a:gd name="T107" fmla="*/ 647 h 701"/>
              <a:gd name="T108" fmla="*/ 608 w 662"/>
              <a:gd name="T109" fmla="*/ 321 h 701"/>
              <a:gd name="T110" fmla="*/ 339 w 662"/>
              <a:gd name="T111" fmla="*/ 536 h 701"/>
              <a:gd name="T112" fmla="*/ 312 w 662"/>
              <a:gd name="T113" fmla="*/ 532 h 701"/>
              <a:gd name="T114" fmla="*/ 297 w 662"/>
              <a:gd name="T115" fmla="*/ 93 h 701"/>
              <a:gd name="T116" fmla="*/ 366 w 662"/>
              <a:gd name="T117" fmla="*/ 93 h 701"/>
              <a:gd name="T118" fmla="*/ 297 w 662"/>
              <a:gd name="T119" fmla="*/ 93 h 7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62" h="701">
                <a:moveTo>
                  <a:pt x="650" y="256"/>
                </a:moveTo>
                <a:cubicBezTo>
                  <a:pt x="651" y="256"/>
                  <a:pt x="651" y="256"/>
                  <a:pt x="651" y="256"/>
                </a:cubicBezTo>
                <a:cubicBezTo>
                  <a:pt x="651" y="256"/>
                  <a:pt x="651" y="256"/>
                  <a:pt x="651" y="256"/>
                </a:cubicBezTo>
                <a:cubicBezTo>
                  <a:pt x="651" y="256"/>
                  <a:pt x="651" y="256"/>
                  <a:pt x="651" y="256"/>
                </a:cubicBezTo>
                <a:cubicBezTo>
                  <a:pt x="652" y="257"/>
                  <a:pt x="652" y="257"/>
                  <a:pt x="653" y="258"/>
                </a:cubicBezTo>
                <a:cubicBezTo>
                  <a:pt x="653" y="259"/>
                  <a:pt x="653" y="259"/>
                  <a:pt x="653" y="259"/>
                </a:cubicBezTo>
                <a:cubicBezTo>
                  <a:pt x="654" y="260"/>
                  <a:pt x="654" y="260"/>
                  <a:pt x="654" y="260"/>
                </a:cubicBezTo>
                <a:cubicBezTo>
                  <a:pt x="654" y="260"/>
                  <a:pt x="654" y="260"/>
                  <a:pt x="654" y="260"/>
                </a:cubicBezTo>
                <a:cubicBezTo>
                  <a:pt x="655" y="260"/>
                  <a:pt x="655" y="260"/>
                  <a:pt x="655" y="260"/>
                </a:cubicBezTo>
                <a:cubicBezTo>
                  <a:pt x="655" y="260"/>
                  <a:pt x="655" y="260"/>
                  <a:pt x="655" y="260"/>
                </a:cubicBezTo>
                <a:cubicBezTo>
                  <a:pt x="655" y="261"/>
                  <a:pt x="655" y="261"/>
                  <a:pt x="655" y="261"/>
                </a:cubicBezTo>
                <a:cubicBezTo>
                  <a:pt x="655" y="261"/>
                  <a:pt x="655" y="261"/>
                  <a:pt x="655" y="261"/>
                </a:cubicBezTo>
                <a:cubicBezTo>
                  <a:pt x="656" y="261"/>
                  <a:pt x="656" y="261"/>
                  <a:pt x="656" y="261"/>
                </a:cubicBezTo>
                <a:cubicBezTo>
                  <a:pt x="656" y="261"/>
                  <a:pt x="656" y="261"/>
                  <a:pt x="656" y="261"/>
                </a:cubicBezTo>
                <a:cubicBezTo>
                  <a:pt x="656" y="261"/>
                  <a:pt x="656" y="261"/>
                  <a:pt x="656" y="261"/>
                </a:cubicBezTo>
                <a:cubicBezTo>
                  <a:pt x="656" y="262"/>
                  <a:pt x="656" y="262"/>
                  <a:pt x="656" y="262"/>
                </a:cubicBezTo>
                <a:cubicBezTo>
                  <a:pt x="657" y="262"/>
                  <a:pt x="657" y="262"/>
                  <a:pt x="657" y="262"/>
                </a:cubicBezTo>
                <a:cubicBezTo>
                  <a:pt x="657" y="262"/>
                  <a:pt x="657" y="262"/>
                  <a:pt x="657" y="262"/>
                </a:cubicBezTo>
                <a:cubicBezTo>
                  <a:pt x="657" y="263"/>
                  <a:pt x="657" y="263"/>
                  <a:pt x="657" y="263"/>
                </a:cubicBezTo>
                <a:cubicBezTo>
                  <a:pt x="658" y="263"/>
                  <a:pt x="658" y="263"/>
                  <a:pt x="658" y="263"/>
                </a:cubicBezTo>
                <a:cubicBezTo>
                  <a:pt x="658" y="264"/>
                  <a:pt x="658" y="264"/>
                  <a:pt x="658" y="264"/>
                </a:cubicBezTo>
                <a:cubicBezTo>
                  <a:pt x="658" y="264"/>
                  <a:pt x="658" y="264"/>
                  <a:pt x="658" y="264"/>
                </a:cubicBezTo>
                <a:cubicBezTo>
                  <a:pt x="658" y="264"/>
                  <a:pt x="658" y="264"/>
                  <a:pt x="658" y="264"/>
                </a:cubicBezTo>
                <a:cubicBezTo>
                  <a:pt x="658" y="265"/>
                  <a:pt x="658" y="265"/>
                  <a:pt x="658" y="265"/>
                </a:cubicBezTo>
                <a:cubicBezTo>
                  <a:pt x="658" y="265"/>
                  <a:pt x="658" y="265"/>
                  <a:pt x="658" y="265"/>
                </a:cubicBezTo>
                <a:cubicBezTo>
                  <a:pt x="658" y="265"/>
                  <a:pt x="658" y="265"/>
                  <a:pt x="658" y="265"/>
                </a:cubicBezTo>
                <a:cubicBezTo>
                  <a:pt x="659" y="265"/>
                  <a:pt x="659" y="265"/>
                  <a:pt x="659" y="265"/>
                </a:cubicBezTo>
                <a:cubicBezTo>
                  <a:pt x="659" y="265"/>
                  <a:pt x="659" y="265"/>
                  <a:pt x="659" y="265"/>
                </a:cubicBezTo>
                <a:cubicBezTo>
                  <a:pt x="659" y="266"/>
                  <a:pt x="659" y="266"/>
                  <a:pt x="659" y="266"/>
                </a:cubicBezTo>
                <a:cubicBezTo>
                  <a:pt x="659" y="266"/>
                  <a:pt x="659" y="266"/>
                  <a:pt x="659" y="266"/>
                </a:cubicBezTo>
                <a:cubicBezTo>
                  <a:pt x="660" y="268"/>
                  <a:pt x="660" y="268"/>
                  <a:pt x="660" y="268"/>
                </a:cubicBezTo>
                <a:cubicBezTo>
                  <a:pt x="660" y="268"/>
                  <a:pt x="660" y="268"/>
                  <a:pt x="660" y="268"/>
                </a:cubicBezTo>
                <a:cubicBezTo>
                  <a:pt x="660" y="268"/>
                  <a:pt x="660" y="268"/>
                  <a:pt x="660" y="268"/>
                </a:cubicBezTo>
                <a:cubicBezTo>
                  <a:pt x="660" y="268"/>
                  <a:pt x="660" y="268"/>
                  <a:pt x="660" y="268"/>
                </a:cubicBezTo>
                <a:cubicBezTo>
                  <a:pt x="660" y="269"/>
                  <a:pt x="660" y="269"/>
                  <a:pt x="660" y="269"/>
                </a:cubicBezTo>
                <a:cubicBezTo>
                  <a:pt x="660" y="269"/>
                  <a:pt x="660" y="269"/>
                  <a:pt x="660" y="269"/>
                </a:cubicBezTo>
                <a:cubicBezTo>
                  <a:pt x="660" y="269"/>
                  <a:pt x="660" y="269"/>
                  <a:pt x="660" y="269"/>
                </a:cubicBezTo>
                <a:cubicBezTo>
                  <a:pt x="661" y="269"/>
                  <a:pt x="661" y="269"/>
                  <a:pt x="661" y="269"/>
                </a:cubicBezTo>
                <a:cubicBezTo>
                  <a:pt x="661" y="269"/>
                  <a:pt x="661" y="269"/>
                  <a:pt x="661" y="269"/>
                </a:cubicBezTo>
                <a:cubicBezTo>
                  <a:pt x="661" y="270"/>
                  <a:pt x="661" y="270"/>
                  <a:pt x="661" y="270"/>
                </a:cubicBezTo>
                <a:cubicBezTo>
                  <a:pt x="661" y="270"/>
                  <a:pt x="661" y="270"/>
                  <a:pt x="661" y="270"/>
                </a:cubicBezTo>
                <a:cubicBezTo>
                  <a:pt x="661" y="270"/>
                  <a:pt x="661" y="270"/>
                  <a:pt x="661" y="270"/>
                </a:cubicBezTo>
                <a:cubicBezTo>
                  <a:pt x="661" y="270"/>
                  <a:pt x="661" y="270"/>
                  <a:pt x="661" y="270"/>
                </a:cubicBezTo>
                <a:cubicBezTo>
                  <a:pt x="661" y="271"/>
                  <a:pt x="661" y="271"/>
                  <a:pt x="661" y="271"/>
                </a:cubicBezTo>
                <a:cubicBezTo>
                  <a:pt x="661" y="271"/>
                  <a:pt x="661" y="271"/>
                  <a:pt x="661" y="271"/>
                </a:cubicBezTo>
                <a:cubicBezTo>
                  <a:pt x="661" y="271"/>
                  <a:pt x="661" y="271"/>
                  <a:pt x="661" y="271"/>
                </a:cubicBezTo>
                <a:cubicBezTo>
                  <a:pt x="662" y="272"/>
                  <a:pt x="662" y="272"/>
                  <a:pt x="662" y="272"/>
                </a:cubicBezTo>
                <a:cubicBezTo>
                  <a:pt x="662" y="272"/>
                  <a:pt x="662" y="272"/>
                  <a:pt x="662" y="272"/>
                </a:cubicBezTo>
                <a:cubicBezTo>
                  <a:pt x="662" y="273"/>
                  <a:pt x="662" y="273"/>
                  <a:pt x="662" y="273"/>
                </a:cubicBezTo>
                <a:cubicBezTo>
                  <a:pt x="662" y="273"/>
                  <a:pt x="662" y="273"/>
                  <a:pt x="662" y="273"/>
                </a:cubicBezTo>
                <a:cubicBezTo>
                  <a:pt x="662" y="273"/>
                  <a:pt x="662" y="273"/>
                  <a:pt x="662" y="273"/>
                </a:cubicBezTo>
                <a:cubicBezTo>
                  <a:pt x="662" y="273"/>
                  <a:pt x="662" y="273"/>
                  <a:pt x="662" y="273"/>
                </a:cubicBezTo>
                <a:cubicBezTo>
                  <a:pt x="662" y="274"/>
                  <a:pt x="662" y="274"/>
                  <a:pt x="662" y="274"/>
                </a:cubicBezTo>
                <a:cubicBezTo>
                  <a:pt x="662" y="274"/>
                  <a:pt x="662" y="274"/>
                  <a:pt x="662" y="274"/>
                </a:cubicBezTo>
                <a:cubicBezTo>
                  <a:pt x="662" y="274"/>
                  <a:pt x="662" y="274"/>
                  <a:pt x="662" y="274"/>
                </a:cubicBezTo>
                <a:cubicBezTo>
                  <a:pt x="662" y="275"/>
                  <a:pt x="662" y="275"/>
                  <a:pt x="662" y="275"/>
                </a:cubicBezTo>
                <a:cubicBezTo>
                  <a:pt x="662" y="275"/>
                  <a:pt x="662" y="275"/>
                  <a:pt x="662" y="275"/>
                </a:cubicBezTo>
                <a:cubicBezTo>
                  <a:pt x="662" y="276"/>
                  <a:pt x="662" y="276"/>
                  <a:pt x="662" y="276"/>
                </a:cubicBezTo>
                <a:cubicBezTo>
                  <a:pt x="662" y="276"/>
                  <a:pt x="662" y="276"/>
                  <a:pt x="662" y="276"/>
                </a:cubicBezTo>
                <a:cubicBezTo>
                  <a:pt x="662" y="276"/>
                  <a:pt x="662" y="276"/>
                  <a:pt x="662" y="276"/>
                </a:cubicBezTo>
                <a:cubicBezTo>
                  <a:pt x="662" y="277"/>
                  <a:pt x="662" y="277"/>
                  <a:pt x="662" y="277"/>
                </a:cubicBezTo>
                <a:cubicBezTo>
                  <a:pt x="662" y="277"/>
                  <a:pt x="662" y="277"/>
                  <a:pt x="662" y="277"/>
                </a:cubicBezTo>
                <a:cubicBezTo>
                  <a:pt x="662" y="277"/>
                  <a:pt x="662" y="277"/>
                  <a:pt x="662" y="277"/>
                </a:cubicBezTo>
                <a:cubicBezTo>
                  <a:pt x="662" y="277"/>
                  <a:pt x="662" y="277"/>
                  <a:pt x="662" y="277"/>
                </a:cubicBezTo>
                <a:cubicBezTo>
                  <a:pt x="662" y="278"/>
                  <a:pt x="662" y="278"/>
                  <a:pt x="662" y="278"/>
                </a:cubicBezTo>
                <a:cubicBezTo>
                  <a:pt x="662" y="278"/>
                  <a:pt x="662" y="278"/>
                  <a:pt x="662" y="278"/>
                </a:cubicBezTo>
                <a:cubicBezTo>
                  <a:pt x="662" y="279"/>
                  <a:pt x="662" y="279"/>
                  <a:pt x="662" y="279"/>
                </a:cubicBezTo>
                <a:cubicBezTo>
                  <a:pt x="662" y="674"/>
                  <a:pt x="662" y="674"/>
                  <a:pt x="662" y="674"/>
                </a:cubicBezTo>
                <a:cubicBezTo>
                  <a:pt x="662" y="689"/>
                  <a:pt x="650" y="701"/>
                  <a:pt x="635" y="701"/>
                </a:cubicBezTo>
                <a:cubicBezTo>
                  <a:pt x="634" y="701"/>
                  <a:pt x="634" y="701"/>
                  <a:pt x="634" y="701"/>
                </a:cubicBezTo>
                <a:cubicBezTo>
                  <a:pt x="27" y="701"/>
                  <a:pt x="27" y="701"/>
                  <a:pt x="27" y="701"/>
                </a:cubicBezTo>
                <a:cubicBezTo>
                  <a:pt x="13" y="701"/>
                  <a:pt x="0" y="689"/>
                  <a:pt x="0" y="674"/>
                </a:cubicBezTo>
                <a:cubicBezTo>
                  <a:pt x="0" y="673"/>
                  <a:pt x="0" y="673"/>
                  <a:pt x="0" y="673"/>
                </a:cubicBezTo>
                <a:cubicBezTo>
                  <a:pt x="0" y="278"/>
                  <a:pt x="0" y="278"/>
                  <a:pt x="0" y="278"/>
                </a:cubicBezTo>
                <a:cubicBezTo>
                  <a:pt x="0" y="269"/>
                  <a:pt x="5" y="261"/>
                  <a:pt x="12" y="256"/>
                </a:cubicBezTo>
                <a:cubicBezTo>
                  <a:pt x="57" y="219"/>
                  <a:pt x="57" y="219"/>
                  <a:pt x="57" y="219"/>
                </a:cubicBezTo>
                <a:cubicBezTo>
                  <a:pt x="58" y="219"/>
                  <a:pt x="59" y="218"/>
                  <a:pt x="59" y="217"/>
                </a:cubicBezTo>
                <a:cubicBezTo>
                  <a:pt x="59" y="109"/>
                  <a:pt x="59" y="109"/>
                  <a:pt x="59" y="109"/>
                </a:cubicBezTo>
                <a:cubicBezTo>
                  <a:pt x="59" y="100"/>
                  <a:pt x="67" y="93"/>
                  <a:pt x="76" y="93"/>
                </a:cubicBezTo>
                <a:cubicBezTo>
                  <a:pt x="76" y="93"/>
                  <a:pt x="76" y="93"/>
                  <a:pt x="76" y="93"/>
                </a:cubicBezTo>
                <a:cubicBezTo>
                  <a:pt x="213" y="93"/>
                  <a:pt x="213" y="93"/>
                  <a:pt x="213" y="93"/>
                </a:cubicBezTo>
                <a:cubicBezTo>
                  <a:pt x="214" y="91"/>
                  <a:pt x="216" y="90"/>
                  <a:pt x="218" y="88"/>
                </a:cubicBezTo>
                <a:cubicBezTo>
                  <a:pt x="314" y="9"/>
                  <a:pt x="314" y="9"/>
                  <a:pt x="314" y="9"/>
                </a:cubicBezTo>
                <a:cubicBezTo>
                  <a:pt x="324" y="1"/>
                  <a:pt x="338" y="0"/>
                  <a:pt x="348" y="9"/>
                </a:cubicBezTo>
                <a:cubicBezTo>
                  <a:pt x="445" y="88"/>
                  <a:pt x="445" y="88"/>
                  <a:pt x="445" y="88"/>
                </a:cubicBezTo>
                <a:cubicBezTo>
                  <a:pt x="447" y="90"/>
                  <a:pt x="448" y="91"/>
                  <a:pt x="450" y="93"/>
                </a:cubicBezTo>
                <a:cubicBezTo>
                  <a:pt x="587" y="93"/>
                  <a:pt x="587" y="93"/>
                  <a:pt x="587" y="93"/>
                </a:cubicBezTo>
                <a:cubicBezTo>
                  <a:pt x="596" y="93"/>
                  <a:pt x="603" y="100"/>
                  <a:pt x="603" y="109"/>
                </a:cubicBezTo>
                <a:cubicBezTo>
                  <a:pt x="603" y="109"/>
                  <a:pt x="603" y="109"/>
                  <a:pt x="603" y="109"/>
                </a:cubicBezTo>
                <a:cubicBezTo>
                  <a:pt x="603" y="218"/>
                  <a:pt x="603" y="218"/>
                  <a:pt x="603" y="218"/>
                </a:cubicBezTo>
                <a:cubicBezTo>
                  <a:pt x="604" y="218"/>
                  <a:pt x="604" y="218"/>
                  <a:pt x="604" y="218"/>
                </a:cubicBezTo>
                <a:cubicBezTo>
                  <a:pt x="650" y="256"/>
                  <a:pt x="650" y="256"/>
                  <a:pt x="650" y="256"/>
                </a:cubicBezTo>
                <a:close/>
                <a:moveTo>
                  <a:pt x="91" y="278"/>
                </a:moveTo>
                <a:cubicBezTo>
                  <a:pt x="91" y="278"/>
                  <a:pt x="91" y="278"/>
                  <a:pt x="91" y="278"/>
                </a:cubicBezTo>
                <a:cubicBezTo>
                  <a:pt x="91" y="278"/>
                  <a:pt x="91" y="278"/>
                  <a:pt x="91" y="278"/>
                </a:cubicBezTo>
                <a:cubicBezTo>
                  <a:pt x="91" y="278"/>
                  <a:pt x="91" y="278"/>
                  <a:pt x="91" y="278"/>
                </a:cubicBezTo>
                <a:cubicBezTo>
                  <a:pt x="91" y="310"/>
                  <a:pt x="91" y="310"/>
                  <a:pt x="91" y="310"/>
                </a:cubicBezTo>
                <a:cubicBezTo>
                  <a:pt x="329" y="504"/>
                  <a:pt x="329" y="504"/>
                  <a:pt x="329" y="504"/>
                </a:cubicBezTo>
                <a:cubicBezTo>
                  <a:pt x="333" y="504"/>
                  <a:pt x="333" y="504"/>
                  <a:pt x="333" y="504"/>
                </a:cubicBezTo>
                <a:cubicBezTo>
                  <a:pt x="571" y="310"/>
                  <a:pt x="571" y="310"/>
                  <a:pt x="571" y="310"/>
                </a:cubicBezTo>
                <a:cubicBezTo>
                  <a:pt x="571" y="278"/>
                  <a:pt x="571" y="278"/>
                  <a:pt x="571" y="278"/>
                </a:cubicBezTo>
                <a:cubicBezTo>
                  <a:pt x="571" y="278"/>
                  <a:pt x="571" y="278"/>
                  <a:pt x="571" y="278"/>
                </a:cubicBezTo>
                <a:cubicBezTo>
                  <a:pt x="571" y="125"/>
                  <a:pt x="571" y="125"/>
                  <a:pt x="571" y="125"/>
                </a:cubicBezTo>
                <a:cubicBezTo>
                  <a:pt x="91" y="125"/>
                  <a:pt x="91" y="125"/>
                  <a:pt x="91" y="125"/>
                </a:cubicBezTo>
                <a:cubicBezTo>
                  <a:pt x="91" y="278"/>
                  <a:pt x="91" y="278"/>
                  <a:pt x="91" y="278"/>
                </a:cubicBezTo>
                <a:close/>
                <a:moveTo>
                  <a:pt x="54" y="321"/>
                </a:moveTo>
                <a:cubicBezTo>
                  <a:pt x="54" y="321"/>
                  <a:pt x="54" y="321"/>
                  <a:pt x="54" y="321"/>
                </a:cubicBezTo>
                <a:cubicBezTo>
                  <a:pt x="54" y="647"/>
                  <a:pt x="54" y="647"/>
                  <a:pt x="54" y="647"/>
                </a:cubicBezTo>
                <a:cubicBezTo>
                  <a:pt x="608" y="647"/>
                  <a:pt x="608" y="647"/>
                  <a:pt x="608" y="647"/>
                </a:cubicBezTo>
                <a:cubicBezTo>
                  <a:pt x="608" y="321"/>
                  <a:pt x="608" y="321"/>
                  <a:pt x="608" y="321"/>
                </a:cubicBezTo>
                <a:cubicBezTo>
                  <a:pt x="522" y="391"/>
                  <a:pt x="436" y="462"/>
                  <a:pt x="349" y="533"/>
                </a:cubicBezTo>
                <a:cubicBezTo>
                  <a:pt x="347" y="535"/>
                  <a:pt x="343" y="536"/>
                  <a:pt x="339" y="536"/>
                </a:cubicBezTo>
                <a:cubicBezTo>
                  <a:pt x="323" y="536"/>
                  <a:pt x="323" y="536"/>
                  <a:pt x="323" y="536"/>
                </a:cubicBezTo>
                <a:cubicBezTo>
                  <a:pt x="319" y="536"/>
                  <a:pt x="315" y="535"/>
                  <a:pt x="312" y="532"/>
                </a:cubicBezTo>
                <a:cubicBezTo>
                  <a:pt x="226" y="462"/>
                  <a:pt x="140" y="391"/>
                  <a:pt x="54" y="321"/>
                </a:cubicBezTo>
                <a:close/>
                <a:moveTo>
                  <a:pt x="297" y="93"/>
                </a:moveTo>
                <a:cubicBezTo>
                  <a:pt x="297" y="93"/>
                  <a:pt x="297" y="93"/>
                  <a:pt x="297" y="93"/>
                </a:cubicBezTo>
                <a:cubicBezTo>
                  <a:pt x="366" y="93"/>
                  <a:pt x="366" y="93"/>
                  <a:pt x="366" y="93"/>
                </a:cubicBezTo>
                <a:cubicBezTo>
                  <a:pt x="331" y="64"/>
                  <a:pt x="331" y="64"/>
                  <a:pt x="331" y="64"/>
                </a:cubicBezTo>
                <a:cubicBezTo>
                  <a:pt x="297" y="93"/>
                  <a:pt x="297" y="93"/>
                  <a:pt x="297" y="93"/>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136" name="原创设计师QQ598969553             _20"/>
          <p:cNvSpPr>
            <a:spLocks noEditPoints="1"/>
          </p:cNvSpPr>
          <p:nvPr/>
        </p:nvSpPr>
        <p:spPr bwMode="auto">
          <a:xfrm>
            <a:off x="9178354" y="5463935"/>
            <a:ext cx="210778" cy="223197"/>
          </a:xfrm>
          <a:custGeom>
            <a:avLst/>
            <a:gdLst>
              <a:gd name="T0" fmla="*/ 651 w 662"/>
              <a:gd name="T1" fmla="*/ 256 h 701"/>
              <a:gd name="T2" fmla="*/ 651 w 662"/>
              <a:gd name="T3" fmla="*/ 256 h 701"/>
              <a:gd name="T4" fmla="*/ 653 w 662"/>
              <a:gd name="T5" fmla="*/ 259 h 701"/>
              <a:gd name="T6" fmla="*/ 654 w 662"/>
              <a:gd name="T7" fmla="*/ 260 h 701"/>
              <a:gd name="T8" fmla="*/ 655 w 662"/>
              <a:gd name="T9" fmla="*/ 260 h 701"/>
              <a:gd name="T10" fmla="*/ 655 w 662"/>
              <a:gd name="T11" fmla="*/ 261 h 701"/>
              <a:gd name="T12" fmla="*/ 656 w 662"/>
              <a:gd name="T13" fmla="*/ 261 h 701"/>
              <a:gd name="T14" fmla="*/ 656 w 662"/>
              <a:gd name="T15" fmla="*/ 262 h 701"/>
              <a:gd name="T16" fmla="*/ 657 w 662"/>
              <a:gd name="T17" fmla="*/ 262 h 701"/>
              <a:gd name="T18" fmla="*/ 658 w 662"/>
              <a:gd name="T19" fmla="*/ 263 h 701"/>
              <a:gd name="T20" fmla="*/ 658 w 662"/>
              <a:gd name="T21" fmla="*/ 264 h 701"/>
              <a:gd name="T22" fmla="*/ 658 w 662"/>
              <a:gd name="T23" fmla="*/ 265 h 701"/>
              <a:gd name="T24" fmla="*/ 658 w 662"/>
              <a:gd name="T25" fmla="*/ 265 h 701"/>
              <a:gd name="T26" fmla="*/ 659 w 662"/>
              <a:gd name="T27" fmla="*/ 265 h 701"/>
              <a:gd name="T28" fmla="*/ 659 w 662"/>
              <a:gd name="T29" fmla="*/ 266 h 701"/>
              <a:gd name="T30" fmla="*/ 660 w 662"/>
              <a:gd name="T31" fmla="*/ 268 h 701"/>
              <a:gd name="T32" fmla="*/ 660 w 662"/>
              <a:gd name="T33" fmla="*/ 268 h 701"/>
              <a:gd name="T34" fmla="*/ 660 w 662"/>
              <a:gd name="T35" fmla="*/ 269 h 701"/>
              <a:gd name="T36" fmla="*/ 661 w 662"/>
              <a:gd name="T37" fmla="*/ 269 h 701"/>
              <a:gd name="T38" fmla="*/ 661 w 662"/>
              <a:gd name="T39" fmla="*/ 270 h 701"/>
              <a:gd name="T40" fmla="*/ 661 w 662"/>
              <a:gd name="T41" fmla="*/ 270 h 701"/>
              <a:gd name="T42" fmla="*/ 661 w 662"/>
              <a:gd name="T43" fmla="*/ 271 h 701"/>
              <a:gd name="T44" fmla="*/ 661 w 662"/>
              <a:gd name="T45" fmla="*/ 271 h 701"/>
              <a:gd name="T46" fmla="*/ 662 w 662"/>
              <a:gd name="T47" fmla="*/ 272 h 701"/>
              <a:gd name="T48" fmla="*/ 662 w 662"/>
              <a:gd name="T49" fmla="*/ 273 h 701"/>
              <a:gd name="T50" fmla="*/ 662 w 662"/>
              <a:gd name="T51" fmla="*/ 273 h 701"/>
              <a:gd name="T52" fmla="*/ 662 w 662"/>
              <a:gd name="T53" fmla="*/ 274 h 701"/>
              <a:gd name="T54" fmla="*/ 662 w 662"/>
              <a:gd name="T55" fmla="*/ 275 h 701"/>
              <a:gd name="T56" fmla="*/ 662 w 662"/>
              <a:gd name="T57" fmla="*/ 276 h 701"/>
              <a:gd name="T58" fmla="*/ 662 w 662"/>
              <a:gd name="T59" fmla="*/ 276 h 701"/>
              <a:gd name="T60" fmla="*/ 662 w 662"/>
              <a:gd name="T61" fmla="*/ 277 h 701"/>
              <a:gd name="T62" fmla="*/ 662 w 662"/>
              <a:gd name="T63" fmla="*/ 277 h 701"/>
              <a:gd name="T64" fmla="*/ 662 w 662"/>
              <a:gd name="T65" fmla="*/ 278 h 701"/>
              <a:gd name="T66" fmla="*/ 662 w 662"/>
              <a:gd name="T67" fmla="*/ 674 h 701"/>
              <a:gd name="T68" fmla="*/ 634 w 662"/>
              <a:gd name="T69" fmla="*/ 701 h 701"/>
              <a:gd name="T70" fmla="*/ 0 w 662"/>
              <a:gd name="T71" fmla="*/ 674 h 701"/>
              <a:gd name="T72" fmla="*/ 0 w 662"/>
              <a:gd name="T73" fmla="*/ 278 h 701"/>
              <a:gd name="T74" fmla="*/ 57 w 662"/>
              <a:gd name="T75" fmla="*/ 219 h 701"/>
              <a:gd name="T76" fmla="*/ 59 w 662"/>
              <a:gd name="T77" fmla="*/ 109 h 701"/>
              <a:gd name="T78" fmla="*/ 76 w 662"/>
              <a:gd name="T79" fmla="*/ 93 h 701"/>
              <a:gd name="T80" fmla="*/ 218 w 662"/>
              <a:gd name="T81" fmla="*/ 88 h 701"/>
              <a:gd name="T82" fmla="*/ 348 w 662"/>
              <a:gd name="T83" fmla="*/ 9 h 701"/>
              <a:gd name="T84" fmla="*/ 450 w 662"/>
              <a:gd name="T85" fmla="*/ 93 h 701"/>
              <a:gd name="T86" fmla="*/ 603 w 662"/>
              <a:gd name="T87" fmla="*/ 109 h 701"/>
              <a:gd name="T88" fmla="*/ 603 w 662"/>
              <a:gd name="T89" fmla="*/ 218 h 701"/>
              <a:gd name="T90" fmla="*/ 650 w 662"/>
              <a:gd name="T91" fmla="*/ 256 h 701"/>
              <a:gd name="T92" fmla="*/ 91 w 662"/>
              <a:gd name="T93" fmla="*/ 278 h 701"/>
              <a:gd name="T94" fmla="*/ 91 w 662"/>
              <a:gd name="T95" fmla="*/ 278 h 701"/>
              <a:gd name="T96" fmla="*/ 329 w 662"/>
              <a:gd name="T97" fmla="*/ 504 h 701"/>
              <a:gd name="T98" fmla="*/ 571 w 662"/>
              <a:gd name="T99" fmla="*/ 310 h 701"/>
              <a:gd name="T100" fmla="*/ 571 w 662"/>
              <a:gd name="T101" fmla="*/ 278 h 701"/>
              <a:gd name="T102" fmla="*/ 91 w 662"/>
              <a:gd name="T103" fmla="*/ 125 h 701"/>
              <a:gd name="T104" fmla="*/ 54 w 662"/>
              <a:gd name="T105" fmla="*/ 321 h 701"/>
              <a:gd name="T106" fmla="*/ 54 w 662"/>
              <a:gd name="T107" fmla="*/ 647 h 701"/>
              <a:gd name="T108" fmla="*/ 608 w 662"/>
              <a:gd name="T109" fmla="*/ 321 h 701"/>
              <a:gd name="T110" fmla="*/ 339 w 662"/>
              <a:gd name="T111" fmla="*/ 536 h 701"/>
              <a:gd name="T112" fmla="*/ 312 w 662"/>
              <a:gd name="T113" fmla="*/ 532 h 701"/>
              <a:gd name="T114" fmla="*/ 297 w 662"/>
              <a:gd name="T115" fmla="*/ 93 h 701"/>
              <a:gd name="T116" fmla="*/ 366 w 662"/>
              <a:gd name="T117" fmla="*/ 93 h 701"/>
              <a:gd name="T118" fmla="*/ 297 w 662"/>
              <a:gd name="T119" fmla="*/ 93 h 7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62" h="701">
                <a:moveTo>
                  <a:pt x="650" y="256"/>
                </a:moveTo>
                <a:cubicBezTo>
                  <a:pt x="651" y="256"/>
                  <a:pt x="651" y="256"/>
                  <a:pt x="651" y="256"/>
                </a:cubicBezTo>
                <a:cubicBezTo>
                  <a:pt x="651" y="256"/>
                  <a:pt x="651" y="256"/>
                  <a:pt x="651" y="256"/>
                </a:cubicBezTo>
                <a:cubicBezTo>
                  <a:pt x="651" y="256"/>
                  <a:pt x="651" y="256"/>
                  <a:pt x="651" y="256"/>
                </a:cubicBezTo>
                <a:cubicBezTo>
                  <a:pt x="652" y="257"/>
                  <a:pt x="652" y="257"/>
                  <a:pt x="653" y="258"/>
                </a:cubicBezTo>
                <a:cubicBezTo>
                  <a:pt x="653" y="259"/>
                  <a:pt x="653" y="259"/>
                  <a:pt x="653" y="259"/>
                </a:cubicBezTo>
                <a:cubicBezTo>
                  <a:pt x="654" y="260"/>
                  <a:pt x="654" y="260"/>
                  <a:pt x="654" y="260"/>
                </a:cubicBezTo>
                <a:cubicBezTo>
                  <a:pt x="654" y="260"/>
                  <a:pt x="654" y="260"/>
                  <a:pt x="654" y="260"/>
                </a:cubicBezTo>
                <a:cubicBezTo>
                  <a:pt x="655" y="260"/>
                  <a:pt x="655" y="260"/>
                  <a:pt x="655" y="260"/>
                </a:cubicBezTo>
                <a:cubicBezTo>
                  <a:pt x="655" y="260"/>
                  <a:pt x="655" y="260"/>
                  <a:pt x="655" y="260"/>
                </a:cubicBezTo>
                <a:cubicBezTo>
                  <a:pt x="655" y="261"/>
                  <a:pt x="655" y="261"/>
                  <a:pt x="655" y="261"/>
                </a:cubicBezTo>
                <a:cubicBezTo>
                  <a:pt x="655" y="261"/>
                  <a:pt x="655" y="261"/>
                  <a:pt x="655" y="261"/>
                </a:cubicBezTo>
                <a:cubicBezTo>
                  <a:pt x="656" y="261"/>
                  <a:pt x="656" y="261"/>
                  <a:pt x="656" y="261"/>
                </a:cubicBezTo>
                <a:cubicBezTo>
                  <a:pt x="656" y="261"/>
                  <a:pt x="656" y="261"/>
                  <a:pt x="656" y="261"/>
                </a:cubicBezTo>
                <a:cubicBezTo>
                  <a:pt x="656" y="261"/>
                  <a:pt x="656" y="261"/>
                  <a:pt x="656" y="261"/>
                </a:cubicBezTo>
                <a:cubicBezTo>
                  <a:pt x="656" y="262"/>
                  <a:pt x="656" y="262"/>
                  <a:pt x="656" y="262"/>
                </a:cubicBezTo>
                <a:cubicBezTo>
                  <a:pt x="657" y="262"/>
                  <a:pt x="657" y="262"/>
                  <a:pt x="657" y="262"/>
                </a:cubicBezTo>
                <a:cubicBezTo>
                  <a:pt x="657" y="262"/>
                  <a:pt x="657" y="262"/>
                  <a:pt x="657" y="262"/>
                </a:cubicBezTo>
                <a:cubicBezTo>
                  <a:pt x="657" y="263"/>
                  <a:pt x="657" y="263"/>
                  <a:pt x="657" y="263"/>
                </a:cubicBezTo>
                <a:cubicBezTo>
                  <a:pt x="658" y="263"/>
                  <a:pt x="658" y="263"/>
                  <a:pt x="658" y="263"/>
                </a:cubicBezTo>
                <a:cubicBezTo>
                  <a:pt x="658" y="264"/>
                  <a:pt x="658" y="264"/>
                  <a:pt x="658" y="264"/>
                </a:cubicBezTo>
                <a:cubicBezTo>
                  <a:pt x="658" y="264"/>
                  <a:pt x="658" y="264"/>
                  <a:pt x="658" y="264"/>
                </a:cubicBezTo>
                <a:cubicBezTo>
                  <a:pt x="658" y="264"/>
                  <a:pt x="658" y="264"/>
                  <a:pt x="658" y="264"/>
                </a:cubicBezTo>
                <a:cubicBezTo>
                  <a:pt x="658" y="265"/>
                  <a:pt x="658" y="265"/>
                  <a:pt x="658" y="265"/>
                </a:cubicBezTo>
                <a:cubicBezTo>
                  <a:pt x="658" y="265"/>
                  <a:pt x="658" y="265"/>
                  <a:pt x="658" y="265"/>
                </a:cubicBezTo>
                <a:cubicBezTo>
                  <a:pt x="658" y="265"/>
                  <a:pt x="658" y="265"/>
                  <a:pt x="658" y="265"/>
                </a:cubicBezTo>
                <a:cubicBezTo>
                  <a:pt x="659" y="265"/>
                  <a:pt x="659" y="265"/>
                  <a:pt x="659" y="265"/>
                </a:cubicBezTo>
                <a:cubicBezTo>
                  <a:pt x="659" y="265"/>
                  <a:pt x="659" y="265"/>
                  <a:pt x="659" y="265"/>
                </a:cubicBezTo>
                <a:cubicBezTo>
                  <a:pt x="659" y="266"/>
                  <a:pt x="659" y="266"/>
                  <a:pt x="659" y="266"/>
                </a:cubicBezTo>
                <a:cubicBezTo>
                  <a:pt x="659" y="266"/>
                  <a:pt x="659" y="266"/>
                  <a:pt x="659" y="266"/>
                </a:cubicBezTo>
                <a:cubicBezTo>
                  <a:pt x="660" y="268"/>
                  <a:pt x="660" y="268"/>
                  <a:pt x="660" y="268"/>
                </a:cubicBezTo>
                <a:cubicBezTo>
                  <a:pt x="660" y="268"/>
                  <a:pt x="660" y="268"/>
                  <a:pt x="660" y="268"/>
                </a:cubicBezTo>
                <a:cubicBezTo>
                  <a:pt x="660" y="268"/>
                  <a:pt x="660" y="268"/>
                  <a:pt x="660" y="268"/>
                </a:cubicBezTo>
                <a:cubicBezTo>
                  <a:pt x="660" y="268"/>
                  <a:pt x="660" y="268"/>
                  <a:pt x="660" y="268"/>
                </a:cubicBezTo>
                <a:cubicBezTo>
                  <a:pt x="660" y="269"/>
                  <a:pt x="660" y="269"/>
                  <a:pt x="660" y="269"/>
                </a:cubicBezTo>
                <a:cubicBezTo>
                  <a:pt x="660" y="269"/>
                  <a:pt x="660" y="269"/>
                  <a:pt x="660" y="269"/>
                </a:cubicBezTo>
                <a:cubicBezTo>
                  <a:pt x="660" y="269"/>
                  <a:pt x="660" y="269"/>
                  <a:pt x="660" y="269"/>
                </a:cubicBezTo>
                <a:cubicBezTo>
                  <a:pt x="661" y="269"/>
                  <a:pt x="661" y="269"/>
                  <a:pt x="661" y="269"/>
                </a:cubicBezTo>
                <a:cubicBezTo>
                  <a:pt x="661" y="269"/>
                  <a:pt x="661" y="269"/>
                  <a:pt x="661" y="269"/>
                </a:cubicBezTo>
                <a:cubicBezTo>
                  <a:pt x="661" y="270"/>
                  <a:pt x="661" y="270"/>
                  <a:pt x="661" y="270"/>
                </a:cubicBezTo>
                <a:cubicBezTo>
                  <a:pt x="661" y="270"/>
                  <a:pt x="661" y="270"/>
                  <a:pt x="661" y="270"/>
                </a:cubicBezTo>
                <a:cubicBezTo>
                  <a:pt x="661" y="270"/>
                  <a:pt x="661" y="270"/>
                  <a:pt x="661" y="270"/>
                </a:cubicBezTo>
                <a:cubicBezTo>
                  <a:pt x="661" y="270"/>
                  <a:pt x="661" y="270"/>
                  <a:pt x="661" y="270"/>
                </a:cubicBezTo>
                <a:cubicBezTo>
                  <a:pt x="661" y="271"/>
                  <a:pt x="661" y="271"/>
                  <a:pt x="661" y="271"/>
                </a:cubicBezTo>
                <a:cubicBezTo>
                  <a:pt x="661" y="271"/>
                  <a:pt x="661" y="271"/>
                  <a:pt x="661" y="271"/>
                </a:cubicBezTo>
                <a:cubicBezTo>
                  <a:pt x="661" y="271"/>
                  <a:pt x="661" y="271"/>
                  <a:pt x="661" y="271"/>
                </a:cubicBezTo>
                <a:cubicBezTo>
                  <a:pt x="662" y="272"/>
                  <a:pt x="662" y="272"/>
                  <a:pt x="662" y="272"/>
                </a:cubicBezTo>
                <a:cubicBezTo>
                  <a:pt x="662" y="272"/>
                  <a:pt x="662" y="272"/>
                  <a:pt x="662" y="272"/>
                </a:cubicBezTo>
                <a:cubicBezTo>
                  <a:pt x="662" y="273"/>
                  <a:pt x="662" y="273"/>
                  <a:pt x="662" y="273"/>
                </a:cubicBezTo>
                <a:cubicBezTo>
                  <a:pt x="662" y="273"/>
                  <a:pt x="662" y="273"/>
                  <a:pt x="662" y="273"/>
                </a:cubicBezTo>
                <a:cubicBezTo>
                  <a:pt x="662" y="273"/>
                  <a:pt x="662" y="273"/>
                  <a:pt x="662" y="273"/>
                </a:cubicBezTo>
                <a:cubicBezTo>
                  <a:pt x="662" y="273"/>
                  <a:pt x="662" y="273"/>
                  <a:pt x="662" y="273"/>
                </a:cubicBezTo>
                <a:cubicBezTo>
                  <a:pt x="662" y="274"/>
                  <a:pt x="662" y="274"/>
                  <a:pt x="662" y="274"/>
                </a:cubicBezTo>
                <a:cubicBezTo>
                  <a:pt x="662" y="274"/>
                  <a:pt x="662" y="274"/>
                  <a:pt x="662" y="274"/>
                </a:cubicBezTo>
                <a:cubicBezTo>
                  <a:pt x="662" y="274"/>
                  <a:pt x="662" y="274"/>
                  <a:pt x="662" y="274"/>
                </a:cubicBezTo>
                <a:cubicBezTo>
                  <a:pt x="662" y="275"/>
                  <a:pt x="662" y="275"/>
                  <a:pt x="662" y="275"/>
                </a:cubicBezTo>
                <a:cubicBezTo>
                  <a:pt x="662" y="275"/>
                  <a:pt x="662" y="275"/>
                  <a:pt x="662" y="275"/>
                </a:cubicBezTo>
                <a:cubicBezTo>
                  <a:pt x="662" y="276"/>
                  <a:pt x="662" y="276"/>
                  <a:pt x="662" y="276"/>
                </a:cubicBezTo>
                <a:cubicBezTo>
                  <a:pt x="662" y="276"/>
                  <a:pt x="662" y="276"/>
                  <a:pt x="662" y="276"/>
                </a:cubicBezTo>
                <a:cubicBezTo>
                  <a:pt x="662" y="276"/>
                  <a:pt x="662" y="276"/>
                  <a:pt x="662" y="276"/>
                </a:cubicBezTo>
                <a:cubicBezTo>
                  <a:pt x="662" y="277"/>
                  <a:pt x="662" y="277"/>
                  <a:pt x="662" y="277"/>
                </a:cubicBezTo>
                <a:cubicBezTo>
                  <a:pt x="662" y="277"/>
                  <a:pt x="662" y="277"/>
                  <a:pt x="662" y="277"/>
                </a:cubicBezTo>
                <a:cubicBezTo>
                  <a:pt x="662" y="277"/>
                  <a:pt x="662" y="277"/>
                  <a:pt x="662" y="277"/>
                </a:cubicBezTo>
                <a:cubicBezTo>
                  <a:pt x="662" y="277"/>
                  <a:pt x="662" y="277"/>
                  <a:pt x="662" y="277"/>
                </a:cubicBezTo>
                <a:cubicBezTo>
                  <a:pt x="662" y="278"/>
                  <a:pt x="662" y="278"/>
                  <a:pt x="662" y="278"/>
                </a:cubicBezTo>
                <a:cubicBezTo>
                  <a:pt x="662" y="278"/>
                  <a:pt x="662" y="278"/>
                  <a:pt x="662" y="278"/>
                </a:cubicBezTo>
                <a:cubicBezTo>
                  <a:pt x="662" y="279"/>
                  <a:pt x="662" y="279"/>
                  <a:pt x="662" y="279"/>
                </a:cubicBezTo>
                <a:cubicBezTo>
                  <a:pt x="662" y="674"/>
                  <a:pt x="662" y="674"/>
                  <a:pt x="662" y="674"/>
                </a:cubicBezTo>
                <a:cubicBezTo>
                  <a:pt x="662" y="689"/>
                  <a:pt x="650" y="701"/>
                  <a:pt x="635" y="701"/>
                </a:cubicBezTo>
                <a:cubicBezTo>
                  <a:pt x="634" y="701"/>
                  <a:pt x="634" y="701"/>
                  <a:pt x="634" y="701"/>
                </a:cubicBezTo>
                <a:cubicBezTo>
                  <a:pt x="27" y="701"/>
                  <a:pt x="27" y="701"/>
                  <a:pt x="27" y="701"/>
                </a:cubicBezTo>
                <a:cubicBezTo>
                  <a:pt x="13" y="701"/>
                  <a:pt x="0" y="689"/>
                  <a:pt x="0" y="674"/>
                </a:cubicBezTo>
                <a:cubicBezTo>
                  <a:pt x="0" y="673"/>
                  <a:pt x="0" y="673"/>
                  <a:pt x="0" y="673"/>
                </a:cubicBezTo>
                <a:cubicBezTo>
                  <a:pt x="0" y="278"/>
                  <a:pt x="0" y="278"/>
                  <a:pt x="0" y="278"/>
                </a:cubicBezTo>
                <a:cubicBezTo>
                  <a:pt x="0" y="269"/>
                  <a:pt x="5" y="261"/>
                  <a:pt x="12" y="256"/>
                </a:cubicBezTo>
                <a:cubicBezTo>
                  <a:pt x="57" y="219"/>
                  <a:pt x="57" y="219"/>
                  <a:pt x="57" y="219"/>
                </a:cubicBezTo>
                <a:cubicBezTo>
                  <a:pt x="58" y="219"/>
                  <a:pt x="59" y="218"/>
                  <a:pt x="59" y="217"/>
                </a:cubicBezTo>
                <a:cubicBezTo>
                  <a:pt x="59" y="109"/>
                  <a:pt x="59" y="109"/>
                  <a:pt x="59" y="109"/>
                </a:cubicBezTo>
                <a:cubicBezTo>
                  <a:pt x="59" y="100"/>
                  <a:pt x="67" y="93"/>
                  <a:pt x="76" y="93"/>
                </a:cubicBezTo>
                <a:cubicBezTo>
                  <a:pt x="76" y="93"/>
                  <a:pt x="76" y="93"/>
                  <a:pt x="76" y="93"/>
                </a:cubicBezTo>
                <a:cubicBezTo>
                  <a:pt x="213" y="93"/>
                  <a:pt x="213" y="93"/>
                  <a:pt x="213" y="93"/>
                </a:cubicBezTo>
                <a:cubicBezTo>
                  <a:pt x="214" y="91"/>
                  <a:pt x="216" y="90"/>
                  <a:pt x="218" y="88"/>
                </a:cubicBezTo>
                <a:cubicBezTo>
                  <a:pt x="314" y="9"/>
                  <a:pt x="314" y="9"/>
                  <a:pt x="314" y="9"/>
                </a:cubicBezTo>
                <a:cubicBezTo>
                  <a:pt x="324" y="1"/>
                  <a:pt x="338" y="0"/>
                  <a:pt x="348" y="9"/>
                </a:cubicBezTo>
                <a:cubicBezTo>
                  <a:pt x="445" y="88"/>
                  <a:pt x="445" y="88"/>
                  <a:pt x="445" y="88"/>
                </a:cubicBezTo>
                <a:cubicBezTo>
                  <a:pt x="447" y="90"/>
                  <a:pt x="448" y="91"/>
                  <a:pt x="450" y="93"/>
                </a:cubicBezTo>
                <a:cubicBezTo>
                  <a:pt x="587" y="93"/>
                  <a:pt x="587" y="93"/>
                  <a:pt x="587" y="93"/>
                </a:cubicBezTo>
                <a:cubicBezTo>
                  <a:pt x="596" y="93"/>
                  <a:pt x="603" y="100"/>
                  <a:pt x="603" y="109"/>
                </a:cubicBezTo>
                <a:cubicBezTo>
                  <a:pt x="603" y="109"/>
                  <a:pt x="603" y="109"/>
                  <a:pt x="603" y="109"/>
                </a:cubicBezTo>
                <a:cubicBezTo>
                  <a:pt x="603" y="218"/>
                  <a:pt x="603" y="218"/>
                  <a:pt x="603" y="218"/>
                </a:cubicBezTo>
                <a:cubicBezTo>
                  <a:pt x="604" y="218"/>
                  <a:pt x="604" y="218"/>
                  <a:pt x="604" y="218"/>
                </a:cubicBezTo>
                <a:cubicBezTo>
                  <a:pt x="650" y="256"/>
                  <a:pt x="650" y="256"/>
                  <a:pt x="650" y="256"/>
                </a:cubicBezTo>
                <a:close/>
                <a:moveTo>
                  <a:pt x="91" y="278"/>
                </a:moveTo>
                <a:cubicBezTo>
                  <a:pt x="91" y="278"/>
                  <a:pt x="91" y="278"/>
                  <a:pt x="91" y="278"/>
                </a:cubicBezTo>
                <a:cubicBezTo>
                  <a:pt x="91" y="278"/>
                  <a:pt x="91" y="278"/>
                  <a:pt x="91" y="278"/>
                </a:cubicBezTo>
                <a:cubicBezTo>
                  <a:pt x="91" y="278"/>
                  <a:pt x="91" y="278"/>
                  <a:pt x="91" y="278"/>
                </a:cubicBezTo>
                <a:cubicBezTo>
                  <a:pt x="91" y="310"/>
                  <a:pt x="91" y="310"/>
                  <a:pt x="91" y="310"/>
                </a:cubicBezTo>
                <a:cubicBezTo>
                  <a:pt x="329" y="504"/>
                  <a:pt x="329" y="504"/>
                  <a:pt x="329" y="504"/>
                </a:cubicBezTo>
                <a:cubicBezTo>
                  <a:pt x="333" y="504"/>
                  <a:pt x="333" y="504"/>
                  <a:pt x="333" y="504"/>
                </a:cubicBezTo>
                <a:cubicBezTo>
                  <a:pt x="571" y="310"/>
                  <a:pt x="571" y="310"/>
                  <a:pt x="571" y="310"/>
                </a:cubicBezTo>
                <a:cubicBezTo>
                  <a:pt x="571" y="278"/>
                  <a:pt x="571" y="278"/>
                  <a:pt x="571" y="278"/>
                </a:cubicBezTo>
                <a:cubicBezTo>
                  <a:pt x="571" y="278"/>
                  <a:pt x="571" y="278"/>
                  <a:pt x="571" y="278"/>
                </a:cubicBezTo>
                <a:cubicBezTo>
                  <a:pt x="571" y="125"/>
                  <a:pt x="571" y="125"/>
                  <a:pt x="571" y="125"/>
                </a:cubicBezTo>
                <a:cubicBezTo>
                  <a:pt x="91" y="125"/>
                  <a:pt x="91" y="125"/>
                  <a:pt x="91" y="125"/>
                </a:cubicBezTo>
                <a:cubicBezTo>
                  <a:pt x="91" y="278"/>
                  <a:pt x="91" y="278"/>
                  <a:pt x="91" y="278"/>
                </a:cubicBezTo>
                <a:close/>
                <a:moveTo>
                  <a:pt x="54" y="321"/>
                </a:moveTo>
                <a:cubicBezTo>
                  <a:pt x="54" y="321"/>
                  <a:pt x="54" y="321"/>
                  <a:pt x="54" y="321"/>
                </a:cubicBezTo>
                <a:cubicBezTo>
                  <a:pt x="54" y="647"/>
                  <a:pt x="54" y="647"/>
                  <a:pt x="54" y="647"/>
                </a:cubicBezTo>
                <a:cubicBezTo>
                  <a:pt x="608" y="647"/>
                  <a:pt x="608" y="647"/>
                  <a:pt x="608" y="647"/>
                </a:cubicBezTo>
                <a:cubicBezTo>
                  <a:pt x="608" y="321"/>
                  <a:pt x="608" y="321"/>
                  <a:pt x="608" y="321"/>
                </a:cubicBezTo>
                <a:cubicBezTo>
                  <a:pt x="522" y="391"/>
                  <a:pt x="436" y="462"/>
                  <a:pt x="349" y="533"/>
                </a:cubicBezTo>
                <a:cubicBezTo>
                  <a:pt x="347" y="535"/>
                  <a:pt x="343" y="536"/>
                  <a:pt x="339" y="536"/>
                </a:cubicBezTo>
                <a:cubicBezTo>
                  <a:pt x="323" y="536"/>
                  <a:pt x="323" y="536"/>
                  <a:pt x="323" y="536"/>
                </a:cubicBezTo>
                <a:cubicBezTo>
                  <a:pt x="319" y="536"/>
                  <a:pt x="315" y="535"/>
                  <a:pt x="312" y="532"/>
                </a:cubicBezTo>
                <a:cubicBezTo>
                  <a:pt x="226" y="462"/>
                  <a:pt x="140" y="391"/>
                  <a:pt x="54" y="321"/>
                </a:cubicBezTo>
                <a:close/>
                <a:moveTo>
                  <a:pt x="297" y="93"/>
                </a:moveTo>
                <a:cubicBezTo>
                  <a:pt x="297" y="93"/>
                  <a:pt x="297" y="93"/>
                  <a:pt x="297" y="93"/>
                </a:cubicBezTo>
                <a:cubicBezTo>
                  <a:pt x="366" y="93"/>
                  <a:pt x="366" y="93"/>
                  <a:pt x="366" y="93"/>
                </a:cubicBezTo>
                <a:cubicBezTo>
                  <a:pt x="331" y="64"/>
                  <a:pt x="331" y="64"/>
                  <a:pt x="331" y="64"/>
                </a:cubicBezTo>
                <a:cubicBezTo>
                  <a:pt x="297" y="93"/>
                  <a:pt x="297" y="93"/>
                  <a:pt x="297" y="93"/>
                </a:cubicBezTo>
                <a:close/>
              </a:path>
            </a:pathLst>
          </a:custGeom>
          <a:solidFill>
            <a:schemeClr val="bg1">
              <a:lumMod val="50000"/>
            </a:schemeClr>
          </a:solidFill>
          <a:ln>
            <a:noFill/>
          </a:ln>
        </p:spPr>
        <p:txBody>
          <a:bodyPr vert="horz" wrap="square" lIns="91440" tIns="45720" rIns="91440" bIns="45720" numCol="1" anchor="t" anchorCtr="0" compatLnSpc="1"/>
          <a:p>
            <a:endParaRPr lang="zh-CN" altLang="en-US"/>
          </a:p>
        </p:txBody>
      </p:sp>
      <p:sp>
        <p:nvSpPr>
          <p:cNvPr id="137" name="原创设计师QQ598969553             _20"/>
          <p:cNvSpPr>
            <a:spLocks noEditPoints="1"/>
          </p:cNvSpPr>
          <p:nvPr/>
        </p:nvSpPr>
        <p:spPr bwMode="auto">
          <a:xfrm>
            <a:off x="9419654" y="786525"/>
            <a:ext cx="210778" cy="223197"/>
          </a:xfrm>
          <a:custGeom>
            <a:avLst/>
            <a:gdLst>
              <a:gd name="T0" fmla="*/ 651 w 662"/>
              <a:gd name="T1" fmla="*/ 256 h 701"/>
              <a:gd name="T2" fmla="*/ 651 w 662"/>
              <a:gd name="T3" fmla="*/ 256 h 701"/>
              <a:gd name="T4" fmla="*/ 653 w 662"/>
              <a:gd name="T5" fmla="*/ 259 h 701"/>
              <a:gd name="T6" fmla="*/ 654 w 662"/>
              <a:gd name="T7" fmla="*/ 260 h 701"/>
              <a:gd name="T8" fmla="*/ 655 w 662"/>
              <a:gd name="T9" fmla="*/ 260 h 701"/>
              <a:gd name="T10" fmla="*/ 655 w 662"/>
              <a:gd name="T11" fmla="*/ 261 h 701"/>
              <a:gd name="T12" fmla="*/ 656 w 662"/>
              <a:gd name="T13" fmla="*/ 261 h 701"/>
              <a:gd name="T14" fmla="*/ 656 w 662"/>
              <a:gd name="T15" fmla="*/ 262 h 701"/>
              <a:gd name="T16" fmla="*/ 657 w 662"/>
              <a:gd name="T17" fmla="*/ 262 h 701"/>
              <a:gd name="T18" fmla="*/ 658 w 662"/>
              <a:gd name="T19" fmla="*/ 263 h 701"/>
              <a:gd name="T20" fmla="*/ 658 w 662"/>
              <a:gd name="T21" fmla="*/ 264 h 701"/>
              <a:gd name="T22" fmla="*/ 658 w 662"/>
              <a:gd name="T23" fmla="*/ 265 h 701"/>
              <a:gd name="T24" fmla="*/ 658 w 662"/>
              <a:gd name="T25" fmla="*/ 265 h 701"/>
              <a:gd name="T26" fmla="*/ 659 w 662"/>
              <a:gd name="T27" fmla="*/ 265 h 701"/>
              <a:gd name="T28" fmla="*/ 659 w 662"/>
              <a:gd name="T29" fmla="*/ 266 h 701"/>
              <a:gd name="T30" fmla="*/ 660 w 662"/>
              <a:gd name="T31" fmla="*/ 268 h 701"/>
              <a:gd name="T32" fmla="*/ 660 w 662"/>
              <a:gd name="T33" fmla="*/ 268 h 701"/>
              <a:gd name="T34" fmla="*/ 660 w 662"/>
              <a:gd name="T35" fmla="*/ 269 h 701"/>
              <a:gd name="T36" fmla="*/ 661 w 662"/>
              <a:gd name="T37" fmla="*/ 269 h 701"/>
              <a:gd name="T38" fmla="*/ 661 w 662"/>
              <a:gd name="T39" fmla="*/ 270 h 701"/>
              <a:gd name="T40" fmla="*/ 661 w 662"/>
              <a:gd name="T41" fmla="*/ 270 h 701"/>
              <a:gd name="T42" fmla="*/ 661 w 662"/>
              <a:gd name="T43" fmla="*/ 271 h 701"/>
              <a:gd name="T44" fmla="*/ 661 w 662"/>
              <a:gd name="T45" fmla="*/ 271 h 701"/>
              <a:gd name="T46" fmla="*/ 662 w 662"/>
              <a:gd name="T47" fmla="*/ 272 h 701"/>
              <a:gd name="T48" fmla="*/ 662 w 662"/>
              <a:gd name="T49" fmla="*/ 273 h 701"/>
              <a:gd name="T50" fmla="*/ 662 w 662"/>
              <a:gd name="T51" fmla="*/ 273 h 701"/>
              <a:gd name="T52" fmla="*/ 662 w 662"/>
              <a:gd name="T53" fmla="*/ 274 h 701"/>
              <a:gd name="T54" fmla="*/ 662 w 662"/>
              <a:gd name="T55" fmla="*/ 275 h 701"/>
              <a:gd name="T56" fmla="*/ 662 w 662"/>
              <a:gd name="T57" fmla="*/ 276 h 701"/>
              <a:gd name="T58" fmla="*/ 662 w 662"/>
              <a:gd name="T59" fmla="*/ 276 h 701"/>
              <a:gd name="T60" fmla="*/ 662 w 662"/>
              <a:gd name="T61" fmla="*/ 277 h 701"/>
              <a:gd name="T62" fmla="*/ 662 w 662"/>
              <a:gd name="T63" fmla="*/ 277 h 701"/>
              <a:gd name="T64" fmla="*/ 662 w 662"/>
              <a:gd name="T65" fmla="*/ 278 h 701"/>
              <a:gd name="T66" fmla="*/ 662 w 662"/>
              <a:gd name="T67" fmla="*/ 674 h 701"/>
              <a:gd name="T68" fmla="*/ 634 w 662"/>
              <a:gd name="T69" fmla="*/ 701 h 701"/>
              <a:gd name="T70" fmla="*/ 0 w 662"/>
              <a:gd name="T71" fmla="*/ 674 h 701"/>
              <a:gd name="T72" fmla="*/ 0 w 662"/>
              <a:gd name="T73" fmla="*/ 278 h 701"/>
              <a:gd name="T74" fmla="*/ 57 w 662"/>
              <a:gd name="T75" fmla="*/ 219 h 701"/>
              <a:gd name="T76" fmla="*/ 59 w 662"/>
              <a:gd name="T77" fmla="*/ 109 h 701"/>
              <a:gd name="T78" fmla="*/ 76 w 662"/>
              <a:gd name="T79" fmla="*/ 93 h 701"/>
              <a:gd name="T80" fmla="*/ 218 w 662"/>
              <a:gd name="T81" fmla="*/ 88 h 701"/>
              <a:gd name="T82" fmla="*/ 348 w 662"/>
              <a:gd name="T83" fmla="*/ 9 h 701"/>
              <a:gd name="T84" fmla="*/ 450 w 662"/>
              <a:gd name="T85" fmla="*/ 93 h 701"/>
              <a:gd name="T86" fmla="*/ 603 w 662"/>
              <a:gd name="T87" fmla="*/ 109 h 701"/>
              <a:gd name="T88" fmla="*/ 603 w 662"/>
              <a:gd name="T89" fmla="*/ 218 h 701"/>
              <a:gd name="T90" fmla="*/ 650 w 662"/>
              <a:gd name="T91" fmla="*/ 256 h 701"/>
              <a:gd name="T92" fmla="*/ 91 w 662"/>
              <a:gd name="T93" fmla="*/ 278 h 701"/>
              <a:gd name="T94" fmla="*/ 91 w 662"/>
              <a:gd name="T95" fmla="*/ 278 h 701"/>
              <a:gd name="T96" fmla="*/ 329 w 662"/>
              <a:gd name="T97" fmla="*/ 504 h 701"/>
              <a:gd name="T98" fmla="*/ 571 w 662"/>
              <a:gd name="T99" fmla="*/ 310 h 701"/>
              <a:gd name="T100" fmla="*/ 571 w 662"/>
              <a:gd name="T101" fmla="*/ 278 h 701"/>
              <a:gd name="T102" fmla="*/ 91 w 662"/>
              <a:gd name="T103" fmla="*/ 125 h 701"/>
              <a:gd name="T104" fmla="*/ 54 w 662"/>
              <a:gd name="T105" fmla="*/ 321 h 701"/>
              <a:gd name="T106" fmla="*/ 54 w 662"/>
              <a:gd name="T107" fmla="*/ 647 h 701"/>
              <a:gd name="T108" fmla="*/ 608 w 662"/>
              <a:gd name="T109" fmla="*/ 321 h 701"/>
              <a:gd name="T110" fmla="*/ 339 w 662"/>
              <a:gd name="T111" fmla="*/ 536 h 701"/>
              <a:gd name="T112" fmla="*/ 312 w 662"/>
              <a:gd name="T113" fmla="*/ 532 h 701"/>
              <a:gd name="T114" fmla="*/ 297 w 662"/>
              <a:gd name="T115" fmla="*/ 93 h 701"/>
              <a:gd name="T116" fmla="*/ 366 w 662"/>
              <a:gd name="T117" fmla="*/ 93 h 701"/>
              <a:gd name="T118" fmla="*/ 297 w 662"/>
              <a:gd name="T119" fmla="*/ 93 h 7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62" h="701">
                <a:moveTo>
                  <a:pt x="650" y="256"/>
                </a:moveTo>
                <a:cubicBezTo>
                  <a:pt x="651" y="256"/>
                  <a:pt x="651" y="256"/>
                  <a:pt x="651" y="256"/>
                </a:cubicBezTo>
                <a:cubicBezTo>
                  <a:pt x="651" y="256"/>
                  <a:pt x="651" y="256"/>
                  <a:pt x="651" y="256"/>
                </a:cubicBezTo>
                <a:cubicBezTo>
                  <a:pt x="651" y="256"/>
                  <a:pt x="651" y="256"/>
                  <a:pt x="651" y="256"/>
                </a:cubicBezTo>
                <a:cubicBezTo>
                  <a:pt x="652" y="257"/>
                  <a:pt x="652" y="257"/>
                  <a:pt x="653" y="258"/>
                </a:cubicBezTo>
                <a:cubicBezTo>
                  <a:pt x="653" y="259"/>
                  <a:pt x="653" y="259"/>
                  <a:pt x="653" y="259"/>
                </a:cubicBezTo>
                <a:cubicBezTo>
                  <a:pt x="654" y="260"/>
                  <a:pt x="654" y="260"/>
                  <a:pt x="654" y="260"/>
                </a:cubicBezTo>
                <a:cubicBezTo>
                  <a:pt x="654" y="260"/>
                  <a:pt x="654" y="260"/>
                  <a:pt x="654" y="260"/>
                </a:cubicBezTo>
                <a:cubicBezTo>
                  <a:pt x="655" y="260"/>
                  <a:pt x="655" y="260"/>
                  <a:pt x="655" y="260"/>
                </a:cubicBezTo>
                <a:cubicBezTo>
                  <a:pt x="655" y="260"/>
                  <a:pt x="655" y="260"/>
                  <a:pt x="655" y="260"/>
                </a:cubicBezTo>
                <a:cubicBezTo>
                  <a:pt x="655" y="261"/>
                  <a:pt x="655" y="261"/>
                  <a:pt x="655" y="261"/>
                </a:cubicBezTo>
                <a:cubicBezTo>
                  <a:pt x="655" y="261"/>
                  <a:pt x="655" y="261"/>
                  <a:pt x="655" y="261"/>
                </a:cubicBezTo>
                <a:cubicBezTo>
                  <a:pt x="656" y="261"/>
                  <a:pt x="656" y="261"/>
                  <a:pt x="656" y="261"/>
                </a:cubicBezTo>
                <a:cubicBezTo>
                  <a:pt x="656" y="261"/>
                  <a:pt x="656" y="261"/>
                  <a:pt x="656" y="261"/>
                </a:cubicBezTo>
                <a:cubicBezTo>
                  <a:pt x="656" y="261"/>
                  <a:pt x="656" y="261"/>
                  <a:pt x="656" y="261"/>
                </a:cubicBezTo>
                <a:cubicBezTo>
                  <a:pt x="656" y="262"/>
                  <a:pt x="656" y="262"/>
                  <a:pt x="656" y="262"/>
                </a:cubicBezTo>
                <a:cubicBezTo>
                  <a:pt x="657" y="262"/>
                  <a:pt x="657" y="262"/>
                  <a:pt x="657" y="262"/>
                </a:cubicBezTo>
                <a:cubicBezTo>
                  <a:pt x="657" y="262"/>
                  <a:pt x="657" y="262"/>
                  <a:pt x="657" y="262"/>
                </a:cubicBezTo>
                <a:cubicBezTo>
                  <a:pt x="657" y="263"/>
                  <a:pt x="657" y="263"/>
                  <a:pt x="657" y="263"/>
                </a:cubicBezTo>
                <a:cubicBezTo>
                  <a:pt x="658" y="263"/>
                  <a:pt x="658" y="263"/>
                  <a:pt x="658" y="263"/>
                </a:cubicBezTo>
                <a:cubicBezTo>
                  <a:pt x="658" y="264"/>
                  <a:pt x="658" y="264"/>
                  <a:pt x="658" y="264"/>
                </a:cubicBezTo>
                <a:cubicBezTo>
                  <a:pt x="658" y="264"/>
                  <a:pt x="658" y="264"/>
                  <a:pt x="658" y="264"/>
                </a:cubicBezTo>
                <a:cubicBezTo>
                  <a:pt x="658" y="264"/>
                  <a:pt x="658" y="264"/>
                  <a:pt x="658" y="264"/>
                </a:cubicBezTo>
                <a:cubicBezTo>
                  <a:pt x="658" y="265"/>
                  <a:pt x="658" y="265"/>
                  <a:pt x="658" y="265"/>
                </a:cubicBezTo>
                <a:cubicBezTo>
                  <a:pt x="658" y="265"/>
                  <a:pt x="658" y="265"/>
                  <a:pt x="658" y="265"/>
                </a:cubicBezTo>
                <a:cubicBezTo>
                  <a:pt x="658" y="265"/>
                  <a:pt x="658" y="265"/>
                  <a:pt x="658" y="265"/>
                </a:cubicBezTo>
                <a:cubicBezTo>
                  <a:pt x="659" y="265"/>
                  <a:pt x="659" y="265"/>
                  <a:pt x="659" y="265"/>
                </a:cubicBezTo>
                <a:cubicBezTo>
                  <a:pt x="659" y="265"/>
                  <a:pt x="659" y="265"/>
                  <a:pt x="659" y="265"/>
                </a:cubicBezTo>
                <a:cubicBezTo>
                  <a:pt x="659" y="266"/>
                  <a:pt x="659" y="266"/>
                  <a:pt x="659" y="266"/>
                </a:cubicBezTo>
                <a:cubicBezTo>
                  <a:pt x="659" y="266"/>
                  <a:pt x="659" y="266"/>
                  <a:pt x="659" y="266"/>
                </a:cubicBezTo>
                <a:cubicBezTo>
                  <a:pt x="660" y="268"/>
                  <a:pt x="660" y="268"/>
                  <a:pt x="660" y="268"/>
                </a:cubicBezTo>
                <a:cubicBezTo>
                  <a:pt x="660" y="268"/>
                  <a:pt x="660" y="268"/>
                  <a:pt x="660" y="268"/>
                </a:cubicBezTo>
                <a:cubicBezTo>
                  <a:pt x="660" y="268"/>
                  <a:pt x="660" y="268"/>
                  <a:pt x="660" y="268"/>
                </a:cubicBezTo>
                <a:cubicBezTo>
                  <a:pt x="660" y="268"/>
                  <a:pt x="660" y="268"/>
                  <a:pt x="660" y="268"/>
                </a:cubicBezTo>
                <a:cubicBezTo>
                  <a:pt x="660" y="269"/>
                  <a:pt x="660" y="269"/>
                  <a:pt x="660" y="269"/>
                </a:cubicBezTo>
                <a:cubicBezTo>
                  <a:pt x="660" y="269"/>
                  <a:pt x="660" y="269"/>
                  <a:pt x="660" y="269"/>
                </a:cubicBezTo>
                <a:cubicBezTo>
                  <a:pt x="660" y="269"/>
                  <a:pt x="660" y="269"/>
                  <a:pt x="660" y="269"/>
                </a:cubicBezTo>
                <a:cubicBezTo>
                  <a:pt x="661" y="269"/>
                  <a:pt x="661" y="269"/>
                  <a:pt x="661" y="269"/>
                </a:cubicBezTo>
                <a:cubicBezTo>
                  <a:pt x="661" y="269"/>
                  <a:pt x="661" y="269"/>
                  <a:pt x="661" y="269"/>
                </a:cubicBezTo>
                <a:cubicBezTo>
                  <a:pt x="661" y="270"/>
                  <a:pt x="661" y="270"/>
                  <a:pt x="661" y="270"/>
                </a:cubicBezTo>
                <a:cubicBezTo>
                  <a:pt x="661" y="270"/>
                  <a:pt x="661" y="270"/>
                  <a:pt x="661" y="270"/>
                </a:cubicBezTo>
                <a:cubicBezTo>
                  <a:pt x="661" y="270"/>
                  <a:pt x="661" y="270"/>
                  <a:pt x="661" y="270"/>
                </a:cubicBezTo>
                <a:cubicBezTo>
                  <a:pt x="661" y="270"/>
                  <a:pt x="661" y="270"/>
                  <a:pt x="661" y="270"/>
                </a:cubicBezTo>
                <a:cubicBezTo>
                  <a:pt x="661" y="271"/>
                  <a:pt x="661" y="271"/>
                  <a:pt x="661" y="271"/>
                </a:cubicBezTo>
                <a:cubicBezTo>
                  <a:pt x="661" y="271"/>
                  <a:pt x="661" y="271"/>
                  <a:pt x="661" y="271"/>
                </a:cubicBezTo>
                <a:cubicBezTo>
                  <a:pt x="661" y="271"/>
                  <a:pt x="661" y="271"/>
                  <a:pt x="661" y="271"/>
                </a:cubicBezTo>
                <a:cubicBezTo>
                  <a:pt x="662" y="272"/>
                  <a:pt x="662" y="272"/>
                  <a:pt x="662" y="272"/>
                </a:cubicBezTo>
                <a:cubicBezTo>
                  <a:pt x="662" y="272"/>
                  <a:pt x="662" y="272"/>
                  <a:pt x="662" y="272"/>
                </a:cubicBezTo>
                <a:cubicBezTo>
                  <a:pt x="662" y="273"/>
                  <a:pt x="662" y="273"/>
                  <a:pt x="662" y="273"/>
                </a:cubicBezTo>
                <a:cubicBezTo>
                  <a:pt x="662" y="273"/>
                  <a:pt x="662" y="273"/>
                  <a:pt x="662" y="273"/>
                </a:cubicBezTo>
                <a:cubicBezTo>
                  <a:pt x="662" y="273"/>
                  <a:pt x="662" y="273"/>
                  <a:pt x="662" y="273"/>
                </a:cubicBezTo>
                <a:cubicBezTo>
                  <a:pt x="662" y="273"/>
                  <a:pt x="662" y="273"/>
                  <a:pt x="662" y="273"/>
                </a:cubicBezTo>
                <a:cubicBezTo>
                  <a:pt x="662" y="274"/>
                  <a:pt x="662" y="274"/>
                  <a:pt x="662" y="274"/>
                </a:cubicBezTo>
                <a:cubicBezTo>
                  <a:pt x="662" y="274"/>
                  <a:pt x="662" y="274"/>
                  <a:pt x="662" y="274"/>
                </a:cubicBezTo>
                <a:cubicBezTo>
                  <a:pt x="662" y="274"/>
                  <a:pt x="662" y="274"/>
                  <a:pt x="662" y="274"/>
                </a:cubicBezTo>
                <a:cubicBezTo>
                  <a:pt x="662" y="275"/>
                  <a:pt x="662" y="275"/>
                  <a:pt x="662" y="275"/>
                </a:cubicBezTo>
                <a:cubicBezTo>
                  <a:pt x="662" y="275"/>
                  <a:pt x="662" y="275"/>
                  <a:pt x="662" y="275"/>
                </a:cubicBezTo>
                <a:cubicBezTo>
                  <a:pt x="662" y="276"/>
                  <a:pt x="662" y="276"/>
                  <a:pt x="662" y="276"/>
                </a:cubicBezTo>
                <a:cubicBezTo>
                  <a:pt x="662" y="276"/>
                  <a:pt x="662" y="276"/>
                  <a:pt x="662" y="276"/>
                </a:cubicBezTo>
                <a:cubicBezTo>
                  <a:pt x="662" y="276"/>
                  <a:pt x="662" y="276"/>
                  <a:pt x="662" y="276"/>
                </a:cubicBezTo>
                <a:cubicBezTo>
                  <a:pt x="662" y="277"/>
                  <a:pt x="662" y="277"/>
                  <a:pt x="662" y="277"/>
                </a:cubicBezTo>
                <a:cubicBezTo>
                  <a:pt x="662" y="277"/>
                  <a:pt x="662" y="277"/>
                  <a:pt x="662" y="277"/>
                </a:cubicBezTo>
                <a:cubicBezTo>
                  <a:pt x="662" y="277"/>
                  <a:pt x="662" y="277"/>
                  <a:pt x="662" y="277"/>
                </a:cubicBezTo>
                <a:cubicBezTo>
                  <a:pt x="662" y="277"/>
                  <a:pt x="662" y="277"/>
                  <a:pt x="662" y="277"/>
                </a:cubicBezTo>
                <a:cubicBezTo>
                  <a:pt x="662" y="278"/>
                  <a:pt x="662" y="278"/>
                  <a:pt x="662" y="278"/>
                </a:cubicBezTo>
                <a:cubicBezTo>
                  <a:pt x="662" y="278"/>
                  <a:pt x="662" y="278"/>
                  <a:pt x="662" y="278"/>
                </a:cubicBezTo>
                <a:cubicBezTo>
                  <a:pt x="662" y="279"/>
                  <a:pt x="662" y="279"/>
                  <a:pt x="662" y="279"/>
                </a:cubicBezTo>
                <a:cubicBezTo>
                  <a:pt x="662" y="674"/>
                  <a:pt x="662" y="674"/>
                  <a:pt x="662" y="674"/>
                </a:cubicBezTo>
                <a:cubicBezTo>
                  <a:pt x="662" y="689"/>
                  <a:pt x="650" y="701"/>
                  <a:pt x="635" y="701"/>
                </a:cubicBezTo>
                <a:cubicBezTo>
                  <a:pt x="634" y="701"/>
                  <a:pt x="634" y="701"/>
                  <a:pt x="634" y="701"/>
                </a:cubicBezTo>
                <a:cubicBezTo>
                  <a:pt x="27" y="701"/>
                  <a:pt x="27" y="701"/>
                  <a:pt x="27" y="701"/>
                </a:cubicBezTo>
                <a:cubicBezTo>
                  <a:pt x="13" y="701"/>
                  <a:pt x="0" y="689"/>
                  <a:pt x="0" y="674"/>
                </a:cubicBezTo>
                <a:cubicBezTo>
                  <a:pt x="0" y="673"/>
                  <a:pt x="0" y="673"/>
                  <a:pt x="0" y="673"/>
                </a:cubicBezTo>
                <a:cubicBezTo>
                  <a:pt x="0" y="278"/>
                  <a:pt x="0" y="278"/>
                  <a:pt x="0" y="278"/>
                </a:cubicBezTo>
                <a:cubicBezTo>
                  <a:pt x="0" y="269"/>
                  <a:pt x="5" y="261"/>
                  <a:pt x="12" y="256"/>
                </a:cubicBezTo>
                <a:cubicBezTo>
                  <a:pt x="57" y="219"/>
                  <a:pt x="57" y="219"/>
                  <a:pt x="57" y="219"/>
                </a:cubicBezTo>
                <a:cubicBezTo>
                  <a:pt x="58" y="219"/>
                  <a:pt x="59" y="218"/>
                  <a:pt x="59" y="217"/>
                </a:cubicBezTo>
                <a:cubicBezTo>
                  <a:pt x="59" y="109"/>
                  <a:pt x="59" y="109"/>
                  <a:pt x="59" y="109"/>
                </a:cubicBezTo>
                <a:cubicBezTo>
                  <a:pt x="59" y="100"/>
                  <a:pt x="67" y="93"/>
                  <a:pt x="76" y="93"/>
                </a:cubicBezTo>
                <a:cubicBezTo>
                  <a:pt x="76" y="93"/>
                  <a:pt x="76" y="93"/>
                  <a:pt x="76" y="93"/>
                </a:cubicBezTo>
                <a:cubicBezTo>
                  <a:pt x="213" y="93"/>
                  <a:pt x="213" y="93"/>
                  <a:pt x="213" y="93"/>
                </a:cubicBezTo>
                <a:cubicBezTo>
                  <a:pt x="214" y="91"/>
                  <a:pt x="216" y="90"/>
                  <a:pt x="218" y="88"/>
                </a:cubicBezTo>
                <a:cubicBezTo>
                  <a:pt x="314" y="9"/>
                  <a:pt x="314" y="9"/>
                  <a:pt x="314" y="9"/>
                </a:cubicBezTo>
                <a:cubicBezTo>
                  <a:pt x="324" y="1"/>
                  <a:pt x="338" y="0"/>
                  <a:pt x="348" y="9"/>
                </a:cubicBezTo>
                <a:cubicBezTo>
                  <a:pt x="445" y="88"/>
                  <a:pt x="445" y="88"/>
                  <a:pt x="445" y="88"/>
                </a:cubicBezTo>
                <a:cubicBezTo>
                  <a:pt x="447" y="90"/>
                  <a:pt x="448" y="91"/>
                  <a:pt x="450" y="93"/>
                </a:cubicBezTo>
                <a:cubicBezTo>
                  <a:pt x="587" y="93"/>
                  <a:pt x="587" y="93"/>
                  <a:pt x="587" y="93"/>
                </a:cubicBezTo>
                <a:cubicBezTo>
                  <a:pt x="596" y="93"/>
                  <a:pt x="603" y="100"/>
                  <a:pt x="603" y="109"/>
                </a:cubicBezTo>
                <a:cubicBezTo>
                  <a:pt x="603" y="109"/>
                  <a:pt x="603" y="109"/>
                  <a:pt x="603" y="109"/>
                </a:cubicBezTo>
                <a:cubicBezTo>
                  <a:pt x="603" y="218"/>
                  <a:pt x="603" y="218"/>
                  <a:pt x="603" y="218"/>
                </a:cubicBezTo>
                <a:cubicBezTo>
                  <a:pt x="604" y="218"/>
                  <a:pt x="604" y="218"/>
                  <a:pt x="604" y="218"/>
                </a:cubicBezTo>
                <a:cubicBezTo>
                  <a:pt x="650" y="256"/>
                  <a:pt x="650" y="256"/>
                  <a:pt x="650" y="256"/>
                </a:cubicBezTo>
                <a:close/>
                <a:moveTo>
                  <a:pt x="91" y="278"/>
                </a:moveTo>
                <a:cubicBezTo>
                  <a:pt x="91" y="278"/>
                  <a:pt x="91" y="278"/>
                  <a:pt x="91" y="278"/>
                </a:cubicBezTo>
                <a:cubicBezTo>
                  <a:pt x="91" y="278"/>
                  <a:pt x="91" y="278"/>
                  <a:pt x="91" y="278"/>
                </a:cubicBezTo>
                <a:cubicBezTo>
                  <a:pt x="91" y="278"/>
                  <a:pt x="91" y="278"/>
                  <a:pt x="91" y="278"/>
                </a:cubicBezTo>
                <a:cubicBezTo>
                  <a:pt x="91" y="310"/>
                  <a:pt x="91" y="310"/>
                  <a:pt x="91" y="310"/>
                </a:cubicBezTo>
                <a:cubicBezTo>
                  <a:pt x="329" y="504"/>
                  <a:pt x="329" y="504"/>
                  <a:pt x="329" y="504"/>
                </a:cubicBezTo>
                <a:cubicBezTo>
                  <a:pt x="333" y="504"/>
                  <a:pt x="333" y="504"/>
                  <a:pt x="333" y="504"/>
                </a:cubicBezTo>
                <a:cubicBezTo>
                  <a:pt x="571" y="310"/>
                  <a:pt x="571" y="310"/>
                  <a:pt x="571" y="310"/>
                </a:cubicBezTo>
                <a:cubicBezTo>
                  <a:pt x="571" y="278"/>
                  <a:pt x="571" y="278"/>
                  <a:pt x="571" y="278"/>
                </a:cubicBezTo>
                <a:cubicBezTo>
                  <a:pt x="571" y="278"/>
                  <a:pt x="571" y="278"/>
                  <a:pt x="571" y="278"/>
                </a:cubicBezTo>
                <a:cubicBezTo>
                  <a:pt x="571" y="125"/>
                  <a:pt x="571" y="125"/>
                  <a:pt x="571" y="125"/>
                </a:cubicBezTo>
                <a:cubicBezTo>
                  <a:pt x="91" y="125"/>
                  <a:pt x="91" y="125"/>
                  <a:pt x="91" y="125"/>
                </a:cubicBezTo>
                <a:cubicBezTo>
                  <a:pt x="91" y="278"/>
                  <a:pt x="91" y="278"/>
                  <a:pt x="91" y="278"/>
                </a:cubicBezTo>
                <a:close/>
                <a:moveTo>
                  <a:pt x="54" y="321"/>
                </a:moveTo>
                <a:cubicBezTo>
                  <a:pt x="54" y="321"/>
                  <a:pt x="54" y="321"/>
                  <a:pt x="54" y="321"/>
                </a:cubicBezTo>
                <a:cubicBezTo>
                  <a:pt x="54" y="647"/>
                  <a:pt x="54" y="647"/>
                  <a:pt x="54" y="647"/>
                </a:cubicBezTo>
                <a:cubicBezTo>
                  <a:pt x="608" y="647"/>
                  <a:pt x="608" y="647"/>
                  <a:pt x="608" y="647"/>
                </a:cubicBezTo>
                <a:cubicBezTo>
                  <a:pt x="608" y="321"/>
                  <a:pt x="608" y="321"/>
                  <a:pt x="608" y="321"/>
                </a:cubicBezTo>
                <a:cubicBezTo>
                  <a:pt x="522" y="391"/>
                  <a:pt x="436" y="462"/>
                  <a:pt x="349" y="533"/>
                </a:cubicBezTo>
                <a:cubicBezTo>
                  <a:pt x="347" y="535"/>
                  <a:pt x="343" y="536"/>
                  <a:pt x="339" y="536"/>
                </a:cubicBezTo>
                <a:cubicBezTo>
                  <a:pt x="323" y="536"/>
                  <a:pt x="323" y="536"/>
                  <a:pt x="323" y="536"/>
                </a:cubicBezTo>
                <a:cubicBezTo>
                  <a:pt x="319" y="536"/>
                  <a:pt x="315" y="535"/>
                  <a:pt x="312" y="532"/>
                </a:cubicBezTo>
                <a:cubicBezTo>
                  <a:pt x="226" y="462"/>
                  <a:pt x="140" y="391"/>
                  <a:pt x="54" y="321"/>
                </a:cubicBezTo>
                <a:close/>
                <a:moveTo>
                  <a:pt x="297" y="93"/>
                </a:moveTo>
                <a:cubicBezTo>
                  <a:pt x="297" y="93"/>
                  <a:pt x="297" y="93"/>
                  <a:pt x="297" y="93"/>
                </a:cubicBezTo>
                <a:cubicBezTo>
                  <a:pt x="366" y="93"/>
                  <a:pt x="366" y="93"/>
                  <a:pt x="366" y="93"/>
                </a:cubicBezTo>
                <a:cubicBezTo>
                  <a:pt x="331" y="64"/>
                  <a:pt x="331" y="64"/>
                  <a:pt x="331" y="64"/>
                </a:cubicBezTo>
                <a:cubicBezTo>
                  <a:pt x="297" y="93"/>
                  <a:pt x="297" y="93"/>
                  <a:pt x="297" y="93"/>
                </a:cubicBezTo>
                <a:close/>
              </a:path>
            </a:pathLst>
          </a:custGeom>
          <a:solidFill>
            <a:schemeClr val="bg1">
              <a:lumMod val="50000"/>
            </a:schemeClr>
          </a:solidFill>
          <a:ln>
            <a:noFill/>
          </a:ln>
        </p:spPr>
        <p:txBody>
          <a:bodyPr vert="horz" wrap="square" lIns="91440" tIns="45720" rIns="91440" bIns="45720" numCol="1" anchor="t" anchorCtr="0" compatLnSpc="1"/>
          <a:p>
            <a:endParaRPr lang="zh-CN" altLang="en-US"/>
          </a:p>
        </p:txBody>
      </p:sp>
      <p:sp>
        <p:nvSpPr>
          <p:cNvPr id="138" name="原创设计师QQ598969553             _20"/>
          <p:cNvSpPr>
            <a:spLocks noEditPoints="1"/>
          </p:cNvSpPr>
          <p:nvPr/>
        </p:nvSpPr>
        <p:spPr bwMode="auto">
          <a:xfrm>
            <a:off x="9193594" y="786525"/>
            <a:ext cx="210778" cy="223197"/>
          </a:xfrm>
          <a:custGeom>
            <a:avLst/>
            <a:gdLst>
              <a:gd name="T0" fmla="*/ 651 w 662"/>
              <a:gd name="T1" fmla="*/ 256 h 701"/>
              <a:gd name="T2" fmla="*/ 651 w 662"/>
              <a:gd name="T3" fmla="*/ 256 h 701"/>
              <a:gd name="T4" fmla="*/ 653 w 662"/>
              <a:gd name="T5" fmla="*/ 259 h 701"/>
              <a:gd name="T6" fmla="*/ 654 w 662"/>
              <a:gd name="T7" fmla="*/ 260 h 701"/>
              <a:gd name="T8" fmla="*/ 655 w 662"/>
              <a:gd name="T9" fmla="*/ 260 h 701"/>
              <a:gd name="T10" fmla="*/ 655 w 662"/>
              <a:gd name="T11" fmla="*/ 261 h 701"/>
              <a:gd name="T12" fmla="*/ 656 w 662"/>
              <a:gd name="T13" fmla="*/ 261 h 701"/>
              <a:gd name="T14" fmla="*/ 656 w 662"/>
              <a:gd name="T15" fmla="*/ 262 h 701"/>
              <a:gd name="T16" fmla="*/ 657 w 662"/>
              <a:gd name="T17" fmla="*/ 262 h 701"/>
              <a:gd name="T18" fmla="*/ 658 w 662"/>
              <a:gd name="T19" fmla="*/ 263 h 701"/>
              <a:gd name="T20" fmla="*/ 658 w 662"/>
              <a:gd name="T21" fmla="*/ 264 h 701"/>
              <a:gd name="T22" fmla="*/ 658 w 662"/>
              <a:gd name="T23" fmla="*/ 265 h 701"/>
              <a:gd name="T24" fmla="*/ 658 w 662"/>
              <a:gd name="T25" fmla="*/ 265 h 701"/>
              <a:gd name="T26" fmla="*/ 659 w 662"/>
              <a:gd name="T27" fmla="*/ 265 h 701"/>
              <a:gd name="T28" fmla="*/ 659 w 662"/>
              <a:gd name="T29" fmla="*/ 266 h 701"/>
              <a:gd name="T30" fmla="*/ 660 w 662"/>
              <a:gd name="T31" fmla="*/ 268 h 701"/>
              <a:gd name="T32" fmla="*/ 660 w 662"/>
              <a:gd name="T33" fmla="*/ 268 h 701"/>
              <a:gd name="T34" fmla="*/ 660 w 662"/>
              <a:gd name="T35" fmla="*/ 269 h 701"/>
              <a:gd name="T36" fmla="*/ 661 w 662"/>
              <a:gd name="T37" fmla="*/ 269 h 701"/>
              <a:gd name="T38" fmla="*/ 661 w 662"/>
              <a:gd name="T39" fmla="*/ 270 h 701"/>
              <a:gd name="T40" fmla="*/ 661 w 662"/>
              <a:gd name="T41" fmla="*/ 270 h 701"/>
              <a:gd name="T42" fmla="*/ 661 w 662"/>
              <a:gd name="T43" fmla="*/ 271 h 701"/>
              <a:gd name="T44" fmla="*/ 661 w 662"/>
              <a:gd name="T45" fmla="*/ 271 h 701"/>
              <a:gd name="T46" fmla="*/ 662 w 662"/>
              <a:gd name="T47" fmla="*/ 272 h 701"/>
              <a:gd name="T48" fmla="*/ 662 w 662"/>
              <a:gd name="T49" fmla="*/ 273 h 701"/>
              <a:gd name="T50" fmla="*/ 662 w 662"/>
              <a:gd name="T51" fmla="*/ 273 h 701"/>
              <a:gd name="T52" fmla="*/ 662 w 662"/>
              <a:gd name="T53" fmla="*/ 274 h 701"/>
              <a:gd name="T54" fmla="*/ 662 w 662"/>
              <a:gd name="T55" fmla="*/ 275 h 701"/>
              <a:gd name="T56" fmla="*/ 662 w 662"/>
              <a:gd name="T57" fmla="*/ 276 h 701"/>
              <a:gd name="T58" fmla="*/ 662 w 662"/>
              <a:gd name="T59" fmla="*/ 276 h 701"/>
              <a:gd name="T60" fmla="*/ 662 w 662"/>
              <a:gd name="T61" fmla="*/ 277 h 701"/>
              <a:gd name="T62" fmla="*/ 662 w 662"/>
              <a:gd name="T63" fmla="*/ 277 h 701"/>
              <a:gd name="T64" fmla="*/ 662 w 662"/>
              <a:gd name="T65" fmla="*/ 278 h 701"/>
              <a:gd name="T66" fmla="*/ 662 w 662"/>
              <a:gd name="T67" fmla="*/ 674 h 701"/>
              <a:gd name="T68" fmla="*/ 634 w 662"/>
              <a:gd name="T69" fmla="*/ 701 h 701"/>
              <a:gd name="T70" fmla="*/ 0 w 662"/>
              <a:gd name="T71" fmla="*/ 674 h 701"/>
              <a:gd name="T72" fmla="*/ 0 w 662"/>
              <a:gd name="T73" fmla="*/ 278 h 701"/>
              <a:gd name="T74" fmla="*/ 57 w 662"/>
              <a:gd name="T75" fmla="*/ 219 h 701"/>
              <a:gd name="T76" fmla="*/ 59 w 662"/>
              <a:gd name="T77" fmla="*/ 109 h 701"/>
              <a:gd name="T78" fmla="*/ 76 w 662"/>
              <a:gd name="T79" fmla="*/ 93 h 701"/>
              <a:gd name="T80" fmla="*/ 218 w 662"/>
              <a:gd name="T81" fmla="*/ 88 h 701"/>
              <a:gd name="T82" fmla="*/ 348 w 662"/>
              <a:gd name="T83" fmla="*/ 9 h 701"/>
              <a:gd name="T84" fmla="*/ 450 w 662"/>
              <a:gd name="T85" fmla="*/ 93 h 701"/>
              <a:gd name="T86" fmla="*/ 603 w 662"/>
              <a:gd name="T87" fmla="*/ 109 h 701"/>
              <a:gd name="T88" fmla="*/ 603 w 662"/>
              <a:gd name="T89" fmla="*/ 218 h 701"/>
              <a:gd name="T90" fmla="*/ 650 w 662"/>
              <a:gd name="T91" fmla="*/ 256 h 701"/>
              <a:gd name="T92" fmla="*/ 91 w 662"/>
              <a:gd name="T93" fmla="*/ 278 h 701"/>
              <a:gd name="T94" fmla="*/ 91 w 662"/>
              <a:gd name="T95" fmla="*/ 278 h 701"/>
              <a:gd name="T96" fmla="*/ 329 w 662"/>
              <a:gd name="T97" fmla="*/ 504 h 701"/>
              <a:gd name="T98" fmla="*/ 571 w 662"/>
              <a:gd name="T99" fmla="*/ 310 h 701"/>
              <a:gd name="T100" fmla="*/ 571 w 662"/>
              <a:gd name="T101" fmla="*/ 278 h 701"/>
              <a:gd name="T102" fmla="*/ 91 w 662"/>
              <a:gd name="T103" fmla="*/ 125 h 701"/>
              <a:gd name="T104" fmla="*/ 54 w 662"/>
              <a:gd name="T105" fmla="*/ 321 h 701"/>
              <a:gd name="T106" fmla="*/ 54 w 662"/>
              <a:gd name="T107" fmla="*/ 647 h 701"/>
              <a:gd name="T108" fmla="*/ 608 w 662"/>
              <a:gd name="T109" fmla="*/ 321 h 701"/>
              <a:gd name="T110" fmla="*/ 339 w 662"/>
              <a:gd name="T111" fmla="*/ 536 h 701"/>
              <a:gd name="T112" fmla="*/ 312 w 662"/>
              <a:gd name="T113" fmla="*/ 532 h 701"/>
              <a:gd name="T114" fmla="*/ 297 w 662"/>
              <a:gd name="T115" fmla="*/ 93 h 701"/>
              <a:gd name="T116" fmla="*/ 366 w 662"/>
              <a:gd name="T117" fmla="*/ 93 h 701"/>
              <a:gd name="T118" fmla="*/ 297 w 662"/>
              <a:gd name="T119" fmla="*/ 93 h 7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62" h="701">
                <a:moveTo>
                  <a:pt x="650" y="256"/>
                </a:moveTo>
                <a:cubicBezTo>
                  <a:pt x="651" y="256"/>
                  <a:pt x="651" y="256"/>
                  <a:pt x="651" y="256"/>
                </a:cubicBezTo>
                <a:cubicBezTo>
                  <a:pt x="651" y="256"/>
                  <a:pt x="651" y="256"/>
                  <a:pt x="651" y="256"/>
                </a:cubicBezTo>
                <a:cubicBezTo>
                  <a:pt x="651" y="256"/>
                  <a:pt x="651" y="256"/>
                  <a:pt x="651" y="256"/>
                </a:cubicBezTo>
                <a:cubicBezTo>
                  <a:pt x="652" y="257"/>
                  <a:pt x="652" y="257"/>
                  <a:pt x="653" y="258"/>
                </a:cubicBezTo>
                <a:cubicBezTo>
                  <a:pt x="653" y="259"/>
                  <a:pt x="653" y="259"/>
                  <a:pt x="653" y="259"/>
                </a:cubicBezTo>
                <a:cubicBezTo>
                  <a:pt x="654" y="260"/>
                  <a:pt x="654" y="260"/>
                  <a:pt x="654" y="260"/>
                </a:cubicBezTo>
                <a:cubicBezTo>
                  <a:pt x="654" y="260"/>
                  <a:pt x="654" y="260"/>
                  <a:pt x="654" y="260"/>
                </a:cubicBezTo>
                <a:cubicBezTo>
                  <a:pt x="655" y="260"/>
                  <a:pt x="655" y="260"/>
                  <a:pt x="655" y="260"/>
                </a:cubicBezTo>
                <a:cubicBezTo>
                  <a:pt x="655" y="260"/>
                  <a:pt x="655" y="260"/>
                  <a:pt x="655" y="260"/>
                </a:cubicBezTo>
                <a:cubicBezTo>
                  <a:pt x="655" y="261"/>
                  <a:pt x="655" y="261"/>
                  <a:pt x="655" y="261"/>
                </a:cubicBezTo>
                <a:cubicBezTo>
                  <a:pt x="655" y="261"/>
                  <a:pt x="655" y="261"/>
                  <a:pt x="655" y="261"/>
                </a:cubicBezTo>
                <a:cubicBezTo>
                  <a:pt x="656" y="261"/>
                  <a:pt x="656" y="261"/>
                  <a:pt x="656" y="261"/>
                </a:cubicBezTo>
                <a:cubicBezTo>
                  <a:pt x="656" y="261"/>
                  <a:pt x="656" y="261"/>
                  <a:pt x="656" y="261"/>
                </a:cubicBezTo>
                <a:cubicBezTo>
                  <a:pt x="656" y="261"/>
                  <a:pt x="656" y="261"/>
                  <a:pt x="656" y="261"/>
                </a:cubicBezTo>
                <a:cubicBezTo>
                  <a:pt x="656" y="262"/>
                  <a:pt x="656" y="262"/>
                  <a:pt x="656" y="262"/>
                </a:cubicBezTo>
                <a:cubicBezTo>
                  <a:pt x="657" y="262"/>
                  <a:pt x="657" y="262"/>
                  <a:pt x="657" y="262"/>
                </a:cubicBezTo>
                <a:cubicBezTo>
                  <a:pt x="657" y="262"/>
                  <a:pt x="657" y="262"/>
                  <a:pt x="657" y="262"/>
                </a:cubicBezTo>
                <a:cubicBezTo>
                  <a:pt x="657" y="263"/>
                  <a:pt x="657" y="263"/>
                  <a:pt x="657" y="263"/>
                </a:cubicBezTo>
                <a:cubicBezTo>
                  <a:pt x="658" y="263"/>
                  <a:pt x="658" y="263"/>
                  <a:pt x="658" y="263"/>
                </a:cubicBezTo>
                <a:cubicBezTo>
                  <a:pt x="658" y="264"/>
                  <a:pt x="658" y="264"/>
                  <a:pt x="658" y="264"/>
                </a:cubicBezTo>
                <a:cubicBezTo>
                  <a:pt x="658" y="264"/>
                  <a:pt x="658" y="264"/>
                  <a:pt x="658" y="264"/>
                </a:cubicBezTo>
                <a:cubicBezTo>
                  <a:pt x="658" y="264"/>
                  <a:pt x="658" y="264"/>
                  <a:pt x="658" y="264"/>
                </a:cubicBezTo>
                <a:cubicBezTo>
                  <a:pt x="658" y="265"/>
                  <a:pt x="658" y="265"/>
                  <a:pt x="658" y="265"/>
                </a:cubicBezTo>
                <a:cubicBezTo>
                  <a:pt x="658" y="265"/>
                  <a:pt x="658" y="265"/>
                  <a:pt x="658" y="265"/>
                </a:cubicBezTo>
                <a:cubicBezTo>
                  <a:pt x="658" y="265"/>
                  <a:pt x="658" y="265"/>
                  <a:pt x="658" y="265"/>
                </a:cubicBezTo>
                <a:cubicBezTo>
                  <a:pt x="659" y="265"/>
                  <a:pt x="659" y="265"/>
                  <a:pt x="659" y="265"/>
                </a:cubicBezTo>
                <a:cubicBezTo>
                  <a:pt x="659" y="265"/>
                  <a:pt x="659" y="265"/>
                  <a:pt x="659" y="265"/>
                </a:cubicBezTo>
                <a:cubicBezTo>
                  <a:pt x="659" y="266"/>
                  <a:pt x="659" y="266"/>
                  <a:pt x="659" y="266"/>
                </a:cubicBezTo>
                <a:cubicBezTo>
                  <a:pt x="659" y="266"/>
                  <a:pt x="659" y="266"/>
                  <a:pt x="659" y="266"/>
                </a:cubicBezTo>
                <a:cubicBezTo>
                  <a:pt x="660" y="268"/>
                  <a:pt x="660" y="268"/>
                  <a:pt x="660" y="268"/>
                </a:cubicBezTo>
                <a:cubicBezTo>
                  <a:pt x="660" y="268"/>
                  <a:pt x="660" y="268"/>
                  <a:pt x="660" y="268"/>
                </a:cubicBezTo>
                <a:cubicBezTo>
                  <a:pt x="660" y="268"/>
                  <a:pt x="660" y="268"/>
                  <a:pt x="660" y="268"/>
                </a:cubicBezTo>
                <a:cubicBezTo>
                  <a:pt x="660" y="268"/>
                  <a:pt x="660" y="268"/>
                  <a:pt x="660" y="268"/>
                </a:cubicBezTo>
                <a:cubicBezTo>
                  <a:pt x="660" y="269"/>
                  <a:pt x="660" y="269"/>
                  <a:pt x="660" y="269"/>
                </a:cubicBezTo>
                <a:cubicBezTo>
                  <a:pt x="660" y="269"/>
                  <a:pt x="660" y="269"/>
                  <a:pt x="660" y="269"/>
                </a:cubicBezTo>
                <a:cubicBezTo>
                  <a:pt x="660" y="269"/>
                  <a:pt x="660" y="269"/>
                  <a:pt x="660" y="269"/>
                </a:cubicBezTo>
                <a:cubicBezTo>
                  <a:pt x="661" y="269"/>
                  <a:pt x="661" y="269"/>
                  <a:pt x="661" y="269"/>
                </a:cubicBezTo>
                <a:cubicBezTo>
                  <a:pt x="661" y="269"/>
                  <a:pt x="661" y="269"/>
                  <a:pt x="661" y="269"/>
                </a:cubicBezTo>
                <a:cubicBezTo>
                  <a:pt x="661" y="270"/>
                  <a:pt x="661" y="270"/>
                  <a:pt x="661" y="270"/>
                </a:cubicBezTo>
                <a:cubicBezTo>
                  <a:pt x="661" y="270"/>
                  <a:pt x="661" y="270"/>
                  <a:pt x="661" y="270"/>
                </a:cubicBezTo>
                <a:cubicBezTo>
                  <a:pt x="661" y="270"/>
                  <a:pt x="661" y="270"/>
                  <a:pt x="661" y="270"/>
                </a:cubicBezTo>
                <a:cubicBezTo>
                  <a:pt x="661" y="270"/>
                  <a:pt x="661" y="270"/>
                  <a:pt x="661" y="270"/>
                </a:cubicBezTo>
                <a:cubicBezTo>
                  <a:pt x="661" y="271"/>
                  <a:pt x="661" y="271"/>
                  <a:pt x="661" y="271"/>
                </a:cubicBezTo>
                <a:cubicBezTo>
                  <a:pt x="661" y="271"/>
                  <a:pt x="661" y="271"/>
                  <a:pt x="661" y="271"/>
                </a:cubicBezTo>
                <a:cubicBezTo>
                  <a:pt x="661" y="271"/>
                  <a:pt x="661" y="271"/>
                  <a:pt x="661" y="271"/>
                </a:cubicBezTo>
                <a:cubicBezTo>
                  <a:pt x="662" y="272"/>
                  <a:pt x="662" y="272"/>
                  <a:pt x="662" y="272"/>
                </a:cubicBezTo>
                <a:cubicBezTo>
                  <a:pt x="662" y="272"/>
                  <a:pt x="662" y="272"/>
                  <a:pt x="662" y="272"/>
                </a:cubicBezTo>
                <a:cubicBezTo>
                  <a:pt x="662" y="273"/>
                  <a:pt x="662" y="273"/>
                  <a:pt x="662" y="273"/>
                </a:cubicBezTo>
                <a:cubicBezTo>
                  <a:pt x="662" y="273"/>
                  <a:pt x="662" y="273"/>
                  <a:pt x="662" y="273"/>
                </a:cubicBezTo>
                <a:cubicBezTo>
                  <a:pt x="662" y="273"/>
                  <a:pt x="662" y="273"/>
                  <a:pt x="662" y="273"/>
                </a:cubicBezTo>
                <a:cubicBezTo>
                  <a:pt x="662" y="273"/>
                  <a:pt x="662" y="273"/>
                  <a:pt x="662" y="273"/>
                </a:cubicBezTo>
                <a:cubicBezTo>
                  <a:pt x="662" y="274"/>
                  <a:pt x="662" y="274"/>
                  <a:pt x="662" y="274"/>
                </a:cubicBezTo>
                <a:cubicBezTo>
                  <a:pt x="662" y="274"/>
                  <a:pt x="662" y="274"/>
                  <a:pt x="662" y="274"/>
                </a:cubicBezTo>
                <a:cubicBezTo>
                  <a:pt x="662" y="274"/>
                  <a:pt x="662" y="274"/>
                  <a:pt x="662" y="274"/>
                </a:cubicBezTo>
                <a:cubicBezTo>
                  <a:pt x="662" y="275"/>
                  <a:pt x="662" y="275"/>
                  <a:pt x="662" y="275"/>
                </a:cubicBezTo>
                <a:cubicBezTo>
                  <a:pt x="662" y="275"/>
                  <a:pt x="662" y="275"/>
                  <a:pt x="662" y="275"/>
                </a:cubicBezTo>
                <a:cubicBezTo>
                  <a:pt x="662" y="276"/>
                  <a:pt x="662" y="276"/>
                  <a:pt x="662" y="276"/>
                </a:cubicBezTo>
                <a:cubicBezTo>
                  <a:pt x="662" y="276"/>
                  <a:pt x="662" y="276"/>
                  <a:pt x="662" y="276"/>
                </a:cubicBezTo>
                <a:cubicBezTo>
                  <a:pt x="662" y="276"/>
                  <a:pt x="662" y="276"/>
                  <a:pt x="662" y="276"/>
                </a:cubicBezTo>
                <a:cubicBezTo>
                  <a:pt x="662" y="277"/>
                  <a:pt x="662" y="277"/>
                  <a:pt x="662" y="277"/>
                </a:cubicBezTo>
                <a:cubicBezTo>
                  <a:pt x="662" y="277"/>
                  <a:pt x="662" y="277"/>
                  <a:pt x="662" y="277"/>
                </a:cubicBezTo>
                <a:cubicBezTo>
                  <a:pt x="662" y="277"/>
                  <a:pt x="662" y="277"/>
                  <a:pt x="662" y="277"/>
                </a:cubicBezTo>
                <a:cubicBezTo>
                  <a:pt x="662" y="277"/>
                  <a:pt x="662" y="277"/>
                  <a:pt x="662" y="277"/>
                </a:cubicBezTo>
                <a:cubicBezTo>
                  <a:pt x="662" y="278"/>
                  <a:pt x="662" y="278"/>
                  <a:pt x="662" y="278"/>
                </a:cubicBezTo>
                <a:cubicBezTo>
                  <a:pt x="662" y="278"/>
                  <a:pt x="662" y="278"/>
                  <a:pt x="662" y="278"/>
                </a:cubicBezTo>
                <a:cubicBezTo>
                  <a:pt x="662" y="279"/>
                  <a:pt x="662" y="279"/>
                  <a:pt x="662" y="279"/>
                </a:cubicBezTo>
                <a:cubicBezTo>
                  <a:pt x="662" y="674"/>
                  <a:pt x="662" y="674"/>
                  <a:pt x="662" y="674"/>
                </a:cubicBezTo>
                <a:cubicBezTo>
                  <a:pt x="662" y="689"/>
                  <a:pt x="650" y="701"/>
                  <a:pt x="635" y="701"/>
                </a:cubicBezTo>
                <a:cubicBezTo>
                  <a:pt x="634" y="701"/>
                  <a:pt x="634" y="701"/>
                  <a:pt x="634" y="701"/>
                </a:cubicBezTo>
                <a:cubicBezTo>
                  <a:pt x="27" y="701"/>
                  <a:pt x="27" y="701"/>
                  <a:pt x="27" y="701"/>
                </a:cubicBezTo>
                <a:cubicBezTo>
                  <a:pt x="13" y="701"/>
                  <a:pt x="0" y="689"/>
                  <a:pt x="0" y="674"/>
                </a:cubicBezTo>
                <a:cubicBezTo>
                  <a:pt x="0" y="673"/>
                  <a:pt x="0" y="673"/>
                  <a:pt x="0" y="673"/>
                </a:cubicBezTo>
                <a:cubicBezTo>
                  <a:pt x="0" y="278"/>
                  <a:pt x="0" y="278"/>
                  <a:pt x="0" y="278"/>
                </a:cubicBezTo>
                <a:cubicBezTo>
                  <a:pt x="0" y="269"/>
                  <a:pt x="5" y="261"/>
                  <a:pt x="12" y="256"/>
                </a:cubicBezTo>
                <a:cubicBezTo>
                  <a:pt x="57" y="219"/>
                  <a:pt x="57" y="219"/>
                  <a:pt x="57" y="219"/>
                </a:cubicBezTo>
                <a:cubicBezTo>
                  <a:pt x="58" y="219"/>
                  <a:pt x="59" y="218"/>
                  <a:pt x="59" y="217"/>
                </a:cubicBezTo>
                <a:cubicBezTo>
                  <a:pt x="59" y="109"/>
                  <a:pt x="59" y="109"/>
                  <a:pt x="59" y="109"/>
                </a:cubicBezTo>
                <a:cubicBezTo>
                  <a:pt x="59" y="100"/>
                  <a:pt x="67" y="93"/>
                  <a:pt x="76" y="93"/>
                </a:cubicBezTo>
                <a:cubicBezTo>
                  <a:pt x="76" y="93"/>
                  <a:pt x="76" y="93"/>
                  <a:pt x="76" y="93"/>
                </a:cubicBezTo>
                <a:cubicBezTo>
                  <a:pt x="213" y="93"/>
                  <a:pt x="213" y="93"/>
                  <a:pt x="213" y="93"/>
                </a:cubicBezTo>
                <a:cubicBezTo>
                  <a:pt x="214" y="91"/>
                  <a:pt x="216" y="90"/>
                  <a:pt x="218" y="88"/>
                </a:cubicBezTo>
                <a:cubicBezTo>
                  <a:pt x="314" y="9"/>
                  <a:pt x="314" y="9"/>
                  <a:pt x="314" y="9"/>
                </a:cubicBezTo>
                <a:cubicBezTo>
                  <a:pt x="324" y="1"/>
                  <a:pt x="338" y="0"/>
                  <a:pt x="348" y="9"/>
                </a:cubicBezTo>
                <a:cubicBezTo>
                  <a:pt x="445" y="88"/>
                  <a:pt x="445" y="88"/>
                  <a:pt x="445" y="88"/>
                </a:cubicBezTo>
                <a:cubicBezTo>
                  <a:pt x="447" y="90"/>
                  <a:pt x="448" y="91"/>
                  <a:pt x="450" y="93"/>
                </a:cubicBezTo>
                <a:cubicBezTo>
                  <a:pt x="587" y="93"/>
                  <a:pt x="587" y="93"/>
                  <a:pt x="587" y="93"/>
                </a:cubicBezTo>
                <a:cubicBezTo>
                  <a:pt x="596" y="93"/>
                  <a:pt x="603" y="100"/>
                  <a:pt x="603" y="109"/>
                </a:cubicBezTo>
                <a:cubicBezTo>
                  <a:pt x="603" y="109"/>
                  <a:pt x="603" y="109"/>
                  <a:pt x="603" y="109"/>
                </a:cubicBezTo>
                <a:cubicBezTo>
                  <a:pt x="603" y="218"/>
                  <a:pt x="603" y="218"/>
                  <a:pt x="603" y="218"/>
                </a:cubicBezTo>
                <a:cubicBezTo>
                  <a:pt x="604" y="218"/>
                  <a:pt x="604" y="218"/>
                  <a:pt x="604" y="218"/>
                </a:cubicBezTo>
                <a:cubicBezTo>
                  <a:pt x="650" y="256"/>
                  <a:pt x="650" y="256"/>
                  <a:pt x="650" y="256"/>
                </a:cubicBezTo>
                <a:close/>
                <a:moveTo>
                  <a:pt x="91" y="278"/>
                </a:moveTo>
                <a:cubicBezTo>
                  <a:pt x="91" y="278"/>
                  <a:pt x="91" y="278"/>
                  <a:pt x="91" y="278"/>
                </a:cubicBezTo>
                <a:cubicBezTo>
                  <a:pt x="91" y="278"/>
                  <a:pt x="91" y="278"/>
                  <a:pt x="91" y="278"/>
                </a:cubicBezTo>
                <a:cubicBezTo>
                  <a:pt x="91" y="278"/>
                  <a:pt x="91" y="278"/>
                  <a:pt x="91" y="278"/>
                </a:cubicBezTo>
                <a:cubicBezTo>
                  <a:pt x="91" y="310"/>
                  <a:pt x="91" y="310"/>
                  <a:pt x="91" y="310"/>
                </a:cubicBezTo>
                <a:cubicBezTo>
                  <a:pt x="329" y="504"/>
                  <a:pt x="329" y="504"/>
                  <a:pt x="329" y="504"/>
                </a:cubicBezTo>
                <a:cubicBezTo>
                  <a:pt x="333" y="504"/>
                  <a:pt x="333" y="504"/>
                  <a:pt x="333" y="504"/>
                </a:cubicBezTo>
                <a:cubicBezTo>
                  <a:pt x="571" y="310"/>
                  <a:pt x="571" y="310"/>
                  <a:pt x="571" y="310"/>
                </a:cubicBezTo>
                <a:cubicBezTo>
                  <a:pt x="571" y="278"/>
                  <a:pt x="571" y="278"/>
                  <a:pt x="571" y="278"/>
                </a:cubicBezTo>
                <a:cubicBezTo>
                  <a:pt x="571" y="278"/>
                  <a:pt x="571" y="278"/>
                  <a:pt x="571" y="278"/>
                </a:cubicBezTo>
                <a:cubicBezTo>
                  <a:pt x="571" y="125"/>
                  <a:pt x="571" y="125"/>
                  <a:pt x="571" y="125"/>
                </a:cubicBezTo>
                <a:cubicBezTo>
                  <a:pt x="91" y="125"/>
                  <a:pt x="91" y="125"/>
                  <a:pt x="91" y="125"/>
                </a:cubicBezTo>
                <a:cubicBezTo>
                  <a:pt x="91" y="278"/>
                  <a:pt x="91" y="278"/>
                  <a:pt x="91" y="278"/>
                </a:cubicBezTo>
                <a:close/>
                <a:moveTo>
                  <a:pt x="54" y="321"/>
                </a:moveTo>
                <a:cubicBezTo>
                  <a:pt x="54" y="321"/>
                  <a:pt x="54" y="321"/>
                  <a:pt x="54" y="321"/>
                </a:cubicBezTo>
                <a:cubicBezTo>
                  <a:pt x="54" y="647"/>
                  <a:pt x="54" y="647"/>
                  <a:pt x="54" y="647"/>
                </a:cubicBezTo>
                <a:cubicBezTo>
                  <a:pt x="608" y="647"/>
                  <a:pt x="608" y="647"/>
                  <a:pt x="608" y="647"/>
                </a:cubicBezTo>
                <a:cubicBezTo>
                  <a:pt x="608" y="321"/>
                  <a:pt x="608" y="321"/>
                  <a:pt x="608" y="321"/>
                </a:cubicBezTo>
                <a:cubicBezTo>
                  <a:pt x="522" y="391"/>
                  <a:pt x="436" y="462"/>
                  <a:pt x="349" y="533"/>
                </a:cubicBezTo>
                <a:cubicBezTo>
                  <a:pt x="347" y="535"/>
                  <a:pt x="343" y="536"/>
                  <a:pt x="339" y="536"/>
                </a:cubicBezTo>
                <a:cubicBezTo>
                  <a:pt x="323" y="536"/>
                  <a:pt x="323" y="536"/>
                  <a:pt x="323" y="536"/>
                </a:cubicBezTo>
                <a:cubicBezTo>
                  <a:pt x="319" y="536"/>
                  <a:pt x="315" y="535"/>
                  <a:pt x="312" y="532"/>
                </a:cubicBezTo>
                <a:cubicBezTo>
                  <a:pt x="226" y="462"/>
                  <a:pt x="140" y="391"/>
                  <a:pt x="54" y="321"/>
                </a:cubicBezTo>
                <a:close/>
                <a:moveTo>
                  <a:pt x="297" y="93"/>
                </a:moveTo>
                <a:cubicBezTo>
                  <a:pt x="297" y="93"/>
                  <a:pt x="297" y="93"/>
                  <a:pt x="297" y="93"/>
                </a:cubicBezTo>
                <a:cubicBezTo>
                  <a:pt x="366" y="93"/>
                  <a:pt x="366" y="93"/>
                  <a:pt x="366" y="93"/>
                </a:cubicBezTo>
                <a:cubicBezTo>
                  <a:pt x="331" y="64"/>
                  <a:pt x="331" y="64"/>
                  <a:pt x="331" y="64"/>
                </a:cubicBezTo>
                <a:cubicBezTo>
                  <a:pt x="297" y="93"/>
                  <a:pt x="297" y="93"/>
                  <a:pt x="297" y="93"/>
                </a:cubicBezTo>
                <a:close/>
              </a:path>
            </a:pathLst>
          </a:custGeom>
          <a:solidFill>
            <a:schemeClr val="bg1">
              <a:lumMod val="50000"/>
            </a:schemeClr>
          </a:solidFill>
          <a:ln>
            <a:noFill/>
          </a:ln>
        </p:spPr>
        <p:txBody>
          <a:bodyPr vert="horz" wrap="square" lIns="91440" tIns="45720" rIns="91440" bIns="45720" numCol="1" anchor="t" anchorCtr="0" compatLnSpc="1"/>
          <a:p>
            <a:endParaRPr lang="zh-CN" altLang="en-US"/>
          </a:p>
        </p:txBody>
      </p:sp>
      <p:sp>
        <p:nvSpPr>
          <p:cNvPr id="139" name="原创设计师QQ598969553             _20"/>
          <p:cNvSpPr>
            <a:spLocks noEditPoints="1"/>
          </p:cNvSpPr>
          <p:nvPr/>
        </p:nvSpPr>
        <p:spPr bwMode="auto">
          <a:xfrm>
            <a:off x="11402759" y="3250325"/>
            <a:ext cx="210778" cy="223197"/>
          </a:xfrm>
          <a:custGeom>
            <a:avLst/>
            <a:gdLst>
              <a:gd name="T0" fmla="*/ 651 w 662"/>
              <a:gd name="T1" fmla="*/ 256 h 701"/>
              <a:gd name="T2" fmla="*/ 651 w 662"/>
              <a:gd name="T3" fmla="*/ 256 h 701"/>
              <a:gd name="T4" fmla="*/ 653 w 662"/>
              <a:gd name="T5" fmla="*/ 259 h 701"/>
              <a:gd name="T6" fmla="*/ 654 w 662"/>
              <a:gd name="T7" fmla="*/ 260 h 701"/>
              <a:gd name="T8" fmla="*/ 655 w 662"/>
              <a:gd name="T9" fmla="*/ 260 h 701"/>
              <a:gd name="T10" fmla="*/ 655 w 662"/>
              <a:gd name="T11" fmla="*/ 261 h 701"/>
              <a:gd name="T12" fmla="*/ 656 w 662"/>
              <a:gd name="T13" fmla="*/ 261 h 701"/>
              <a:gd name="T14" fmla="*/ 656 w 662"/>
              <a:gd name="T15" fmla="*/ 262 h 701"/>
              <a:gd name="T16" fmla="*/ 657 w 662"/>
              <a:gd name="T17" fmla="*/ 262 h 701"/>
              <a:gd name="T18" fmla="*/ 658 w 662"/>
              <a:gd name="T19" fmla="*/ 263 h 701"/>
              <a:gd name="T20" fmla="*/ 658 w 662"/>
              <a:gd name="T21" fmla="*/ 264 h 701"/>
              <a:gd name="T22" fmla="*/ 658 w 662"/>
              <a:gd name="T23" fmla="*/ 265 h 701"/>
              <a:gd name="T24" fmla="*/ 658 w 662"/>
              <a:gd name="T25" fmla="*/ 265 h 701"/>
              <a:gd name="T26" fmla="*/ 659 w 662"/>
              <a:gd name="T27" fmla="*/ 265 h 701"/>
              <a:gd name="T28" fmla="*/ 659 w 662"/>
              <a:gd name="T29" fmla="*/ 266 h 701"/>
              <a:gd name="T30" fmla="*/ 660 w 662"/>
              <a:gd name="T31" fmla="*/ 268 h 701"/>
              <a:gd name="T32" fmla="*/ 660 w 662"/>
              <a:gd name="T33" fmla="*/ 268 h 701"/>
              <a:gd name="T34" fmla="*/ 660 w 662"/>
              <a:gd name="T35" fmla="*/ 269 h 701"/>
              <a:gd name="T36" fmla="*/ 661 w 662"/>
              <a:gd name="T37" fmla="*/ 269 h 701"/>
              <a:gd name="T38" fmla="*/ 661 w 662"/>
              <a:gd name="T39" fmla="*/ 270 h 701"/>
              <a:gd name="T40" fmla="*/ 661 w 662"/>
              <a:gd name="T41" fmla="*/ 270 h 701"/>
              <a:gd name="T42" fmla="*/ 661 w 662"/>
              <a:gd name="T43" fmla="*/ 271 h 701"/>
              <a:gd name="T44" fmla="*/ 661 w 662"/>
              <a:gd name="T45" fmla="*/ 271 h 701"/>
              <a:gd name="T46" fmla="*/ 662 w 662"/>
              <a:gd name="T47" fmla="*/ 272 h 701"/>
              <a:gd name="T48" fmla="*/ 662 w 662"/>
              <a:gd name="T49" fmla="*/ 273 h 701"/>
              <a:gd name="T50" fmla="*/ 662 w 662"/>
              <a:gd name="T51" fmla="*/ 273 h 701"/>
              <a:gd name="T52" fmla="*/ 662 w 662"/>
              <a:gd name="T53" fmla="*/ 274 h 701"/>
              <a:gd name="T54" fmla="*/ 662 w 662"/>
              <a:gd name="T55" fmla="*/ 275 h 701"/>
              <a:gd name="T56" fmla="*/ 662 w 662"/>
              <a:gd name="T57" fmla="*/ 276 h 701"/>
              <a:gd name="T58" fmla="*/ 662 w 662"/>
              <a:gd name="T59" fmla="*/ 276 h 701"/>
              <a:gd name="T60" fmla="*/ 662 w 662"/>
              <a:gd name="T61" fmla="*/ 277 h 701"/>
              <a:gd name="T62" fmla="*/ 662 w 662"/>
              <a:gd name="T63" fmla="*/ 277 h 701"/>
              <a:gd name="T64" fmla="*/ 662 w 662"/>
              <a:gd name="T65" fmla="*/ 278 h 701"/>
              <a:gd name="T66" fmla="*/ 662 w 662"/>
              <a:gd name="T67" fmla="*/ 674 h 701"/>
              <a:gd name="T68" fmla="*/ 634 w 662"/>
              <a:gd name="T69" fmla="*/ 701 h 701"/>
              <a:gd name="T70" fmla="*/ 0 w 662"/>
              <a:gd name="T71" fmla="*/ 674 h 701"/>
              <a:gd name="T72" fmla="*/ 0 w 662"/>
              <a:gd name="T73" fmla="*/ 278 h 701"/>
              <a:gd name="T74" fmla="*/ 57 w 662"/>
              <a:gd name="T75" fmla="*/ 219 h 701"/>
              <a:gd name="T76" fmla="*/ 59 w 662"/>
              <a:gd name="T77" fmla="*/ 109 h 701"/>
              <a:gd name="T78" fmla="*/ 76 w 662"/>
              <a:gd name="T79" fmla="*/ 93 h 701"/>
              <a:gd name="T80" fmla="*/ 218 w 662"/>
              <a:gd name="T81" fmla="*/ 88 h 701"/>
              <a:gd name="T82" fmla="*/ 348 w 662"/>
              <a:gd name="T83" fmla="*/ 9 h 701"/>
              <a:gd name="T84" fmla="*/ 450 w 662"/>
              <a:gd name="T85" fmla="*/ 93 h 701"/>
              <a:gd name="T86" fmla="*/ 603 w 662"/>
              <a:gd name="T87" fmla="*/ 109 h 701"/>
              <a:gd name="T88" fmla="*/ 603 w 662"/>
              <a:gd name="T89" fmla="*/ 218 h 701"/>
              <a:gd name="T90" fmla="*/ 650 w 662"/>
              <a:gd name="T91" fmla="*/ 256 h 701"/>
              <a:gd name="T92" fmla="*/ 91 w 662"/>
              <a:gd name="T93" fmla="*/ 278 h 701"/>
              <a:gd name="T94" fmla="*/ 91 w 662"/>
              <a:gd name="T95" fmla="*/ 278 h 701"/>
              <a:gd name="T96" fmla="*/ 329 w 662"/>
              <a:gd name="T97" fmla="*/ 504 h 701"/>
              <a:gd name="T98" fmla="*/ 571 w 662"/>
              <a:gd name="T99" fmla="*/ 310 h 701"/>
              <a:gd name="T100" fmla="*/ 571 w 662"/>
              <a:gd name="T101" fmla="*/ 278 h 701"/>
              <a:gd name="T102" fmla="*/ 91 w 662"/>
              <a:gd name="T103" fmla="*/ 125 h 701"/>
              <a:gd name="T104" fmla="*/ 54 w 662"/>
              <a:gd name="T105" fmla="*/ 321 h 701"/>
              <a:gd name="T106" fmla="*/ 54 w 662"/>
              <a:gd name="T107" fmla="*/ 647 h 701"/>
              <a:gd name="T108" fmla="*/ 608 w 662"/>
              <a:gd name="T109" fmla="*/ 321 h 701"/>
              <a:gd name="T110" fmla="*/ 339 w 662"/>
              <a:gd name="T111" fmla="*/ 536 h 701"/>
              <a:gd name="T112" fmla="*/ 312 w 662"/>
              <a:gd name="T113" fmla="*/ 532 h 701"/>
              <a:gd name="T114" fmla="*/ 297 w 662"/>
              <a:gd name="T115" fmla="*/ 93 h 701"/>
              <a:gd name="T116" fmla="*/ 366 w 662"/>
              <a:gd name="T117" fmla="*/ 93 h 701"/>
              <a:gd name="T118" fmla="*/ 297 w 662"/>
              <a:gd name="T119" fmla="*/ 93 h 7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62" h="701">
                <a:moveTo>
                  <a:pt x="650" y="256"/>
                </a:moveTo>
                <a:cubicBezTo>
                  <a:pt x="651" y="256"/>
                  <a:pt x="651" y="256"/>
                  <a:pt x="651" y="256"/>
                </a:cubicBezTo>
                <a:cubicBezTo>
                  <a:pt x="651" y="256"/>
                  <a:pt x="651" y="256"/>
                  <a:pt x="651" y="256"/>
                </a:cubicBezTo>
                <a:cubicBezTo>
                  <a:pt x="651" y="256"/>
                  <a:pt x="651" y="256"/>
                  <a:pt x="651" y="256"/>
                </a:cubicBezTo>
                <a:cubicBezTo>
                  <a:pt x="652" y="257"/>
                  <a:pt x="652" y="257"/>
                  <a:pt x="653" y="258"/>
                </a:cubicBezTo>
                <a:cubicBezTo>
                  <a:pt x="653" y="259"/>
                  <a:pt x="653" y="259"/>
                  <a:pt x="653" y="259"/>
                </a:cubicBezTo>
                <a:cubicBezTo>
                  <a:pt x="654" y="260"/>
                  <a:pt x="654" y="260"/>
                  <a:pt x="654" y="260"/>
                </a:cubicBezTo>
                <a:cubicBezTo>
                  <a:pt x="654" y="260"/>
                  <a:pt x="654" y="260"/>
                  <a:pt x="654" y="260"/>
                </a:cubicBezTo>
                <a:cubicBezTo>
                  <a:pt x="655" y="260"/>
                  <a:pt x="655" y="260"/>
                  <a:pt x="655" y="260"/>
                </a:cubicBezTo>
                <a:cubicBezTo>
                  <a:pt x="655" y="260"/>
                  <a:pt x="655" y="260"/>
                  <a:pt x="655" y="260"/>
                </a:cubicBezTo>
                <a:cubicBezTo>
                  <a:pt x="655" y="261"/>
                  <a:pt x="655" y="261"/>
                  <a:pt x="655" y="261"/>
                </a:cubicBezTo>
                <a:cubicBezTo>
                  <a:pt x="655" y="261"/>
                  <a:pt x="655" y="261"/>
                  <a:pt x="655" y="261"/>
                </a:cubicBezTo>
                <a:cubicBezTo>
                  <a:pt x="656" y="261"/>
                  <a:pt x="656" y="261"/>
                  <a:pt x="656" y="261"/>
                </a:cubicBezTo>
                <a:cubicBezTo>
                  <a:pt x="656" y="261"/>
                  <a:pt x="656" y="261"/>
                  <a:pt x="656" y="261"/>
                </a:cubicBezTo>
                <a:cubicBezTo>
                  <a:pt x="656" y="261"/>
                  <a:pt x="656" y="261"/>
                  <a:pt x="656" y="261"/>
                </a:cubicBezTo>
                <a:cubicBezTo>
                  <a:pt x="656" y="262"/>
                  <a:pt x="656" y="262"/>
                  <a:pt x="656" y="262"/>
                </a:cubicBezTo>
                <a:cubicBezTo>
                  <a:pt x="657" y="262"/>
                  <a:pt x="657" y="262"/>
                  <a:pt x="657" y="262"/>
                </a:cubicBezTo>
                <a:cubicBezTo>
                  <a:pt x="657" y="262"/>
                  <a:pt x="657" y="262"/>
                  <a:pt x="657" y="262"/>
                </a:cubicBezTo>
                <a:cubicBezTo>
                  <a:pt x="657" y="263"/>
                  <a:pt x="657" y="263"/>
                  <a:pt x="657" y="263"/>
                </a:cubicBezTo>
                <a:cubicBezTo>
                  <a:pt x="658" y="263"/>
                  <a:pt x="658" y="263"/>
                  <a:pt x="658" y="263"/>
                </a:cubicBezTo>
                <a:cubicBezTo>
                  <a:pt x="658" y="264"/>
                  <a:pt x="658" y="264"/>
                  <a:pt x="658" y="264"/>
                </a:cubicBezTo>
                <a:cubicBezTo>
                  <a:pt x="658" y="264"/>
                  <a:pt x="658" y="264"/>
                  <a:pt x="658" y="264"/>
                </a:cubicBezTo>
                <a:cubicBezTo>
                  <a:pt x="658" y="264"/>
                  <a:pt x="658" y="264"/>
                  <a:pt x="658" y="264"/>
                </a:cubicBezTo>
                <a:cubicBezTo>
                  <a:pt x="658" y="265"/>
                  <a:pt x="658" y="265"/>
                  <a:pt x="658" y="265"/>
                </a:cubicBezTo>
                <a:cubicBezTo>
                  <a:pt x="658" y="265"/>
                  <a:pt x="658" y="265"/>
                  <a:pt x="658" y="265"/>
                </a:cubicBezTo>
                <a:cubicBezTo>
                  <a:pt x="658" y="265"/>
                  <a:pt x="658" y="265"/>
                  <a:pt x="658" y="265"/>
                </a:cubicBezTo>
                <a:cubicBezTo>
                  <a:pt x="659" y="265"/>
                  <a:pt x="659" y="265"/>
                  <a:pt x="659" y="265"/>
                </a:cubicBezTo>
                <a:cubicBezTo>
                  <a:pt x="659" y="265"/>
                  <a:pt x="659" y="265"/>
                  <a:pt x="659" y="265"/>
                </a:cubicBezTo>
                <a:cubicBezTo>
                  <a:pt x="659" y="266"/>
                  <a:pt x="659" y="266"/>
                  <a:pt x="659" y="266"/>
                </a:cubicBezTo>
                <a:cubicBezTo>
                  <a:pt x="659" y="266"/>
                  <a:pt x="659" y="266"/>
                  <a:pt x="659" y="266"/>
                </a:cubicBezTo>
                <a:cubicBezTo>
                  <a:pt x="660" y="268"/>
                  <a:pt x="660" y="268"/>
                  <a:pt x="660" y="268"/>
                </a:cubicBezTo>
                <a:cubicBezTo>
                  <a:pt x="660" y="268"/>
                  <a:pt x="660" y="268"/>
                  <a:pt x="660" y="268"/>
                </a:cubicBezTo>
                <a:cubicBezTo>
                  <a:pt x="660" y="268"/>
                  <a:pt x="660" y="268"/>
                  <a:pt x="660" y="268"/>
                </a:cubicBezTo>
                <a:cubicBezTo>
                  <a:pt x="660" y="268"/>
                  <a:pt x="660" y="268"/>
                  <a:pt x="660" y="268"/>
                </a:cubicBezTo>
                <a:cubicBezTo>
                  <a:pt x="660" y="269"/>
                  <a:pt x="660" y="269"/>
                  <a:pt x="660" y="269"/>
                </a:cubicBezTo>
                <a:cubicBezTo>
                  <a:pt x="660" y="269"/>
                  <a:pt x="660" y="269"/>
                  <a:pt x="660" y="269"/>
                </a:cubicBezTo>
                <a:cubicBezTo>
                  <a:pt x="660" y="269"/>
                  <a:pt x="660" y="269"/>
                  <a:pt x="660" y="269"/>
                </a:cubicBezTo>
                <a:cubicBezTo>
                  <a:pt x="661" y="269"/>
                  <a:pt x="661" y="269"/>
                  <a:pt x="661" y="269"/>
                </a:cubicBezTo>
                <a:cubicBezTo>
                  <a:pt x="661" y="269"/>
                  <a:pt x="661" y="269"/>
                  <a:pt x="661" y="269"/>
                </a:cubicBezTo>
                <a:cubicBezTo>
                  <a:pt x="661" y="270"/>
                  <a:pt x="661" y="270"/>
                  <a:pt x="661" y="270"/>
                </a:cubicBezTo>
                <a:cubicBezTo>
                  <a:pt x="661" y="270"/>
                  <a:pt x="661" y="270"/>
                  <a:pt x="661" y="270"/>
                </a:cubicBezTo>
                <a:cubicBezTo>
                  <a:pt x="661" y="270"/>
                  <a:pt x="661" y="270"/>
                  <a:pt x="661" y="270"/>
                </a:cubicBezTo>
                <a:cubicBezTo>
                  <a:pt x="661" y="270"/>
                  <a:pt x="661" y="270"/>
                  <a:pt x="661" y="270"/>
                </a:cubicBezTo>
                <a:cubicBezTo>
                  <a:pt x="661" y="271"/>
                  <a:pt x="661" y="271"/>
                  <a:pt x="661" y="271"/>
                </a:cubicBezTo>
                <a:cubicBezTo>
                  <a:pt x="661" y="271"/>
                  <a:pt x="661" y="271"/>
                  <a:pt x="661" y="271"/>
                </a:cubicBezTo>
                <a:cubicBezTo>
                  <a:pt x="661" y="271"/>
                  <a:pt x="661" y="271"/>
                  <a:pt x="661" y="271"/>
                </a:cubicBezTo>
                <a:cubicBezTo>
                  <a:pt x="662" y="272"/>
                  <a:pt x="662" y="272"/>
                  <a:pt x="662" y="272"/>
                </a:cubicBezTo>
                <a:cubicBezTo>
                  <a:pt x="662" y="272"/>
                  <a:pt x="662" y="272"/>
                  <a:pt x="662" y="272"/>
                </a:cubicBezTo>
                <a:cubicBezTo>
                  <a:pt x="662" y="273"/>
                  <a:pt x="662" y="273"/>
                  <a:pt x="662" y="273"/>
                </a:cubicBezTo>
                <a:cubicBezTo>
                  <a:pt x="662" y="273"/>
                  <a:pt x="662" y="273"/>
                  <a:pt x="662" y="273"/>
                </a:cubicBezTo>
                <a:cubicBezTo>
                  <a:pt x="662" y="273"/>
                  <a:pt x="662" y="273"/>
                  <a:pt x="662" y="273"/>
                </a:cubicBezTo>
                <a:cubicBezTo>
                  <a:pt x="662" y="273"/>
                  <a:pt x="662" y="273"/>
                  <a:pt x="662" y="273"/>
                </a:cubicBezTo>
                <a:cubicBezTo>
                  <a:pt x="662" y="274"/>
                  <a:pt x="662" y="274"/>
                  <a:pt x="662" y="274"/>
                </a:cubicBezTo>
                <a:cubicBezTo>
                  <a:pt x="662" y="274"/>
                  <a:pt x="662" y="274"/>
                  <a:pt x="662" y="274"/>
                </a:cubicBezTo>
                <a:cubicBezTo>
                  <a:pt x="662" y="274"/>
                  <a:pt x="662" y="274"/>
                  <a:pt x="662" y="274"/>
                </a:cubicBezTo>
                <a:cubicBezTo>
                  <a:pt x="662" y="275"/>
                  <a:pt x="662" y="275"/>
                  <a:pt x="662" y="275"/>
                </a:cubicBezTo>
                <a:cubicBezTo>
                  <a:pt x="662" y="275"/>
                  <a:pt x="662" y="275"/>
                  <a:pt x="662" y="275"/>
                </a:cubicBezTo>
                <a:cubicBezTo>
                  <a:pt x="662" y="276"/>
                  <a:pt x="662" y="276"/>
                  <a:pt x="662" y="276"/>
                </a:cubicBezTo>
                <a:cubicBezTo>
                  <a:pt x="662" y="276"/>
                  <a:pt x="662" y="276"/>
                  <a:pt x="662" y="276"/>
                </a:cubicBezTo>
                <a:cubicBezTo>
                  <a:pt x="662" y="276"/>
                  <a:pt x="662" y="276"/>
                  <a:pt x="662" y="276"/>
                </a:cubicBezTo>
                <a:cubicBezTo>
                  <a:pt x="662" y="277"/>
                  <a:pt x="662" y="277"/>
                  <a:pt x="662" y="277"/>
                </a:cubicBezTo>
                <a:cubicBezTo>
                  <a:pt x="662" y="277"/>
                  <a:pt x="662" y="277"/>
                  <a:pt x="662" y="277"/>
                </a:cubicBezTo>
                <a:cubicBezTo>
                  <a:pt x="662" y="277"/>
                  <a:pt x="662" y="277"/>
                  <a:pt x="662" y="277"/>
                </a:cubicBezTo>
                <a:cubicBezTo>
                  <a:pt x="662" y="277"/>
                  <a:pt x="662" y="277"/>
                  <a:pt x="662" y="277"/>
                </a:cubicBezTo>
                <a:cubicBezTo>
                  <a:pt x="662" y="278"/>
                  <a:pt x="662" y="278"/>
                  <a:pt x="662" y="278"/>
                </a:cubicBezTo>
                <a:cubicBezTo>
                  <a:pt x="662" y="278"/>
                  <a:pt x="662" y="278"/>
                  <a:pt x="662" y="278"/>
                </a:cubicBezTo>
                <a:cubicBezTo>
                  <a:pt x="662" y="279"/>
                  <a:pt x="662" y="279"/>
                  <a:pt x="662" y="279"/>
                </a:cubicBezTo>
                <a:cubicBezTo>
                  <a:pt x="662" y="674"/>
                  <a:pt x="662" y="674"/>
                  <a:pt x="662" y="674"/>
                </a:cubicBezTo>
                <a:cubicBezTo>
                  <a:pt x="662" y="689"/>
                  <a:pt x="650" y="701"/>
                  <a:pt x="635" y="701"/>
                </a:cubicBezTo>
                <a:cubicBezTo>
                  <a:pt x="634" y="701"/>
                  <a:pt x="634" y="701"/>
                  <a:pt x="634" y="701"/>
                </a:cubicBezTo>
                <a:cubicBezTo>
                  <a:pt x="27" y="701"/>
                  <a:pt x="27" y="701"/>
                  <a:pt x="27" y="701"/>
                </a:cubicBezTo>
                <a:cubicBezTo>
                  <a:pt x="13" y="701"/>
                  <a:pt x="0" y="689"/>
                  <a:pt x="0" y="674"/>
                </a:cubicBezTo>
                <a:cubicBezTo>
                  <a:pt x="0" y="673"/>
                  <a:pt x="0" y="673"/>
                  <a:pt x="0" y="673"/>
                </a:cubicBezTo>
                <a:cubicBezTo>
                  <a:pt x="0" y="278"/>
                  <a:pt x="0" y="278"/>
                  <a:pt x="0" y="278"/>
                </a:cubicBezTo>
                <a:cubicBezTo>
                  <a:pt x="0" y="269"/>
                  <a:pt x="5" y="261"/>
                  <a:pt x="12" y="256"/>
                </a:cubicBezTo>
                <a:cubicBezTo>
                  <a:pt x="57" y="219"/>
                  <a:pt x="57" y="219"/>
                  <a:pt x="57" y="219"/>
                </a:cubicBezTo>
                <a:cubicBezTo>
                  <a:pt x="58" y="219"/>
                  <a:pt x="59" y="218"/>
                  <a:pt x="59" y="217"/>
                </a:cubicBezTo>
                <a:cubicBezTo>
                  <a:pt x="59" y="109"/>
                  <a:pt x="59" y="109"/>
                  <a:pt x="59" y="109"/>
                </a:cubicBezTo>
                <a:cubicBezTo>
                  <a:pt x="59" y="100"/>
                  <a:pt x="67" y="93"/>
                  <a:pt x="76" y="93"/>
                </a:cubicBezTo>
                <a:cubicBezTo>
                  <a:pt x="76" y="93"/>
                  <a:pt x="76" y="93"/>
                  <a:pt x="76" y="93"/>
                </a:cubicBezTo>
                <a:cubicBezTo>
                  <a:pt x="213" y="93"/>
                  <a:pt x="213" y="93"/>
                  <a:pt x="213" y="93"/>
                </a:cubicBezTo>
                <a:cubicBezTo>
                  <a:pt x="214" y="91"/>
                  <a:pt x="216" y="90"/>
                  <a:pt x="218" y="88"/>
                </a:cubicBezTo>
                <a:cubicBezTo>
                  <a:pt x="314" y="9"/>
                  <a:pt x="314" y="9"/>
                  <a:pt x="314" y="9"/>
                </a:cubicBezTo>
                <a:cubicBezTo>
                  <a:pt x="324" y="1"/>
                  <a:pt x="338" y="0"/>
                  <a:pt x="348" y="9"/>
                </a:cubicBezTo>
                <a:cubicBezTo>
                  <a:pt x="445" y="88"/>
                  <a:pt x="445" y="88"/>
                  <a:pt x="445" y="88"/>
                </a:cubicBezTo>
                <a:cubicBezTo>
                  <a:pt x="447" y="90"/>
                  <a:pt x="448" y="91"/>
                  <a:pt x="450" y="93"/>
                </a:cubicBezTo>
                <a:cubicBezTo>
                  <a:pt x="587" y="93"/>
                  <a:pt x="587" y="93"/>
                  <a:pt x="587" y="93"/>
                </a:cubicBezTo>
                <a:cubicBezTo>
                  <a:pt x="596" y="93"/>
                  <a:pt x="603" y="100"/>
                  <a:pt x="603" y="109"/>
                </a:cubicBezTo>
                <a:cubicBezTo>
                  <a:pt x="603" y="109"/>
                  <a:pt x="603" y="109"/>
                  <a:pt x="603" y="109"/>
                </a:cubicBezTo>
                <a:cubicBezTo>
                  <a:pt x="603" y="218"/>
                  <a:pt x="603" y="218"/>
                  <a:pt x="603" y="218"/>
                </a:cubicBezTo>
                <a:cubicBezTo>
                  <a:pt x="604" y="218"/>
                  <a:pt x="604" y="218"/>
                  <a:pt x="604" y="218"/>
                </a:cubicBezTo>
                <a:cubicBezTo>
                  <a:pt x="650" y="256"/>
                  <a:pt x="650" y="256"/>
                  <a:pt x="650" y="256"/>
                </a:cubicBezTo>
                <a:close/>
                <a:moveTo>
                  <a:pt x="91" y="278"/>
                </a:moveTo>
                <a:cubicBezTo>
                  <a:pt x="91" y="278"/>
                  <a:pt x="91" y="278"/>
                  <a:pt x="91" y="278"/>
                </a:cubicBezTo>
                <a:cubicBezTo>
                  <a:pt x="91" y="278"/>
                  <a:pt x="91" y="278"/>
                  <a:pt x="91" y="278"/>
                </a:cubicBezTo>
                <a:cubicBezTo>
                  <a:pt x="91" y="278"/>
                  <a:pt x="91" y="278"/>
                  <a:pt x="91" y="278"/>
                </a:cubicBezTo>
                <a:cubicBezTo>
                  <a:pt x="91" y="310"/>
                  <a:pt x="91" y="310"/>
                  <a:pt x="91" y="310"/>
                </a:cubicBezTo>
                <a:cubicBezTo>
                  <a:pt x="329" y="504"/>
                  <a:pt x="329" y="504"/>
                  <a:pt x="329" y="504"/>
                </a:cubicBezTo>
                <a:cubicBezTo>
                  <a:pt x="333" y="504"/>
                  <a:pt x="333" y="504"/>
                  <a:pt x="333" y="504"/>
                </a:cubicBezTo>
                <a:cubicBezTo>
                  <a:pt x="571" y="310"/>
                  <a:pt x="571" y="310"/>
                  <a:pt x="571" y="310"/>
                </a:cubicBezTo>
                <a:cubicBezTo>
                  <a:pt x="571" y="278"/>
                  <a:pt x="571" y="278"/>
                  <a:pt x="571" y="278"/>
                </a:cubicBezTo>
                <a:cubicBezTo>
                  <a:pt x="571" y="278"/>
                  <a:pt x="571" y="278"/>
                  <a:pt x="571" y="278"/>
                </a:cubicBezTo>
                <a:cubicBezTo>
                  <a:pt x="571" y="125"/>
                  <a:pt x="571" y="125"/>
                  <a:pt x="571" y="125"/>
                </a:cubicBezTo>
                <a:cubicBezTo>
                  <a:pt x="91" y="125"/>
                  <a:pt x="91" y="125"/>
                  <a:pt x="91" y="125"/>
                </a:cubicBezTo>
                <a:cubicBezTo>
                  <a:pt x="91" y="278"/>
                  <a:pt x="91" y="278"/>
                  <a:pt x="91" y="278"/>
                </a:cubicBezTo>
                <a:close/>
                <a:moveTo>
                  <a:pt x="54" y="321"/>
                </a:moveTo>
                <a:cubicBezTo>
                  <a:pt x="54" y="321"/>
                  <a:pt x="54" y="321"/>
                  <a:pt x="54" y="321"/>
                </a:cubicBezTo>
                <a:cubicBezTo>
                  <a:pt x="54" y="647"/>
                  <a:pt x="54" y="647"/>
                  <a:pt x="54" y="647"/>
                </a:cubicBezTo>
                <a:cubicBezTo>
                  <a:pt x="608" y="647"/>
                  <a:pt x="608" y="647"/>
                  <a:pt x="608" y="647"/>
                </a:cubicBezTo>
                <a:cubicBezTo>
                  <a:pt x="608" y="321"/>
                  <a:pt x="608" y="321"/>
                  <a:pt x="608" y="321"/>
                </a:cubicBezTo>
                <a:cubicBezTo>
                  <a:pt x="522" y="391"/>
                  <a:pt x="436" y="462"/>
                  <a:pt x="349" y="533"/>
                </a:cubicBezTo>
                <a:cubicBezTo>
                  <a:pt x="347" y="535"/>
                  <a:pt x="343" y="536"/>
                  <a:pt x="339" y="536"/>
                </a:cubicBezTo>
                <a:cubicBezTo>
                  <a:pt x="323" y="536"/>
                  <a:pt x="323" y="536"/>
                  <a:pt x="323" y="536"/>
                </a:cubicBezTo>
                <a:cubicBezTo>
                  <a:pt x="319" y="536"/>
                  <a:pt x="315" y="535"/>
                  <a:pt x="312" y="532"/>
                </a:cubicBezTo>
                <a:cubicBezTo>
                  <a:pt x="226" y="462"/>
                  <a:pt x="140" y="391"/>
                  <a:pt x="54" y="321"/>
                </a:cubicBezTo>
                <a:close/>
                <a:moveTo>
                  <a:pt x="297" y="93"/>
                </a:moveTo>
                <a:cubicBezTo>
                  <a:pt x="297" y="93"/>
                  <a:pt x="297" y="93"/>
                  <a:pt x="297" y="93"/>
                </a:cubicBezTo>
                <a:cubicBezTo>
                  <a:pt x="366" y="93"/>
                  <a:pt x="366" y="93"/>
                  <a:pt x="366" y="93"/>
                </a:cubicBezTo>
                <a:cubicBezTo>
                  <a:pt x="331" y="64"/>
                  <a:pt x="331" y="64"/>
                  <a:pt x="331" y="64"/>
                </a:cubicBezTo>
                <a:cubicBezTo>
                  <a:pt x="297" y="93"/>
                  <a:pt x="297" y="93"/>
                  <a:pt x="297" y="93"/>
                </a:cubicBezTo>
                <a:close/>
              </a:path>
            </a:pathLst>
          </a:custGeom>
          <a:solidFill>
            <a:schemeClr val="bg1">
              <a:lumMod val="50000"/>
            </a:schemeClr>
          </a:solidFill>
          <a:ln>
            <a:noFill/>
          </a:ln>
        </p:spPr>
        <p:txBody>
          <a:bodyPr vert="horz" wrap="square" lIns="91440" tIns="45720" rIns="91440" bIns="45720" numCol="1" anchor="t" anchorCtr="0" compatLnSpc="1"/>
          <a:p>
            <a:endParaRPr lang="zh-CN" altLang="en-US"/>
          </a:p>
        </p:txBody>
      </p:sp>
      <p:sp>
        <p:nvSpPr>
          <p:cNvPr id="140" name="原创设计师QQ598969553             _20"/>
          <p:cNvSpPr>
            <a:spLocks noEditPoints="1"/>
          </p:cNvSpPr>
          <p:nvPr/>
        </p:nvSpPr>
        <p:spPr bwMode="auto">
          <a:xfrm>
            <a:off x="11402759" y="3000770"/>
            <a:ext cx="210778" cy="223197"/>
          </a:xfrm>
          <a:custGeom>
            <a:avLst/>
            <a:gdLst>
              <a:gd name="T0" fmla="*/ 651 w 662"/>
              <a:gd name="T1" fmla="*/ 256 h 701"/>
              <a:gd name="T2" fmla="*/ 651 w 662"/>
              <a:gd name="T3" fmla="*/ 256 h 701"/>
              <a:gd name="T4" fmla="*/ 653 w 662"/>
              <a:gd name="T5" fmla="*/ 259 h 701"/>
              <a:gd name="T6" fmla="*/ 654 w 662"/>
              <a:gd name="T7" fmla="*/ 260 h 701"/>
              <a:gd name="T8" fmla="*/ 655 w 662"/>
              <a:gd name="T9" fmla="*/ 260 h 701"/>
              <a:gd name="T10" fmla="*/ 655 w 662"/>
              <a:gd name="T11" fmla="*/ 261 h 701"/>
              <a:gd name="T12" fmla="*/ 656 w 662"/>
              <a:gd name="T13" fmla="*/ 261 h 701"/>
              <a:gd name="T14" fmla="*/ 656 w 662"/>
              <a:gd name="T15" fmla="*/ 262 h 701"/>
              <a:gd name="T16" fmla="*/ 657 w 662"/>
              <a:gd name="T17" fmla="*/ 262 h 701"/>
              <a:gd name="T18" fmla="*/ 658 w 662"/>
              <a:gd name="T19" fmla="*/ 263 h 701"/>
              <a:gd name="T20" fmla="*/ 658 w 662"/>
              <a:gd name="T21" fmla="*/ 264 h 701"/>
              <a:gd name="T22" fmla="*/ 658 w 662"/>
              <a:gd name="T23" fmla="*/ 265 h 701"/>
              <a:gd name="T24" fmla="*/ 658 w 662"/>
              <a:gd name="T25" fmla="*/ 265 h 701"/>
              <a:gd name="T26" fmla="*/ 659 w 662"/>
              <a:gd name="T27" fmla="*/ 265 h 701"/>
              <a:gd name="T28" fmla="*/ 659 w 662"/>
              <a:gd name="T29" fmla="*/ 266 h 701"/>
              <a:gd name="T30" fmla="*/ 660 w 662"/>
              <a:gd name="T31" fmla="*/ 268 h 701"/>
              <a:gd name="T32" fmla="*/ 660 w 662"/>
              <a:gd name="T33" fmla="*/ 268 h 701"/>
              <a:gd name="T34" fmla="*/ 660 w 662"/>
              <a:gd name="T35" fmla="*/ 269 h 701"/>
              <a:gd name="T36" fmla="*/ 661 w 662"/>
              <a:gd name="T37" fmla="*/ 269 h 701"/>
              <a:gd name="T38" fmla="*/ 661 w 662"/>
              <a:gd name="T39" fmla="*/ 270 h 701"/>
              <a:gd name="T40" fmla="*/ 661 w 662"/>
              <a:gd name="T41" fmla="*/ 270 h 701"/>
              <a:gd name="T42" fmla="*/ 661 w 662"/>
              <a:gd name="T43" fmla="*/ 271 h 701"/>
              <a:gd name="T44" fmla="*/ 661 w 662"/>
              <a:gd name="T45" fmla="*/ 271 h 701"/>
              <a:gd name="T46" fmla="*/ 662 w 662"/>
              <a:gd name="T47" fmla="*/ 272 h 701"/>
              <a:gd name="T48" fmla="*/ 662 w 662"/>
              <a:gd name="T49" fmla="*/ 273 h 701"/>
              <a:gd name="T50" fmla="*/ 662 w 662"/>
              <a:gd name="T51" fmla="*/ 273 h 701"/>
              <a:gd name="T52" fmla="*/ 662 w 662"/>
              <a:gd name="T53" fmla="*/ 274 h 701"/>
              <a:gd name="T54" fmla="*/ 662 w 662"/>
              <a:gd name="T55" fmla="*/ 275 h 701"/>
              <a:gd name="T56" fmla="*/ 662 w 662"/>
              <a:gd name="T57" fmla="*/ 276 h 701"/>
              <a:gd name="T58" fmla="*/ 662 w 662"/>
              <a:gd name="T59" fmla="*/ 276 h 701"/>
              <a:gd name="T60" fmla="*/ 662 w 662"/>
              <a:gd name="T61" fmla="*/ 277 h 701"/>
              <a:gd name="T62" fmla="*/ 662 w 662"/>
              <a:gd name="T63" fmla="*/ 277 h 701"/>
              <a:gd name="T64" fmla="*/ 662 w 662"/>
              <a:gd name="T65" fmla="*/ 278 h 701"/>
              <a:gd name="T66" fmla="*/ 662 w 662"/>
              <a:gd name="T67" fmla="*/ 674 h 701"/>
              <a:gd name="T68" fmla="*/ 634 w 662"/>
              <a:gd name="T69" fmla="*/ 701 h 701"/>
              <a:gd name="T70" fmla="*/ 0 w 662"/>
              <a:gd name="T71" fmla="*/ 674 h 701"/>
              <a:gd name="T72" fmla="*/ 0 w 662"/>
              <a:gd name="T73" fmla="*/ 278 h 701"/>
              <a:gd name="T74" fmla="*/ 57 w 662"/>
              <a:gd name="T75" fmla="*/ 219 h 701"/>
              <a:gd name="T76" fmla="*/ 59 w 662"/>
              <a:gd name="T77" fmla="*/ 109 h 701"/>
              <a:gd name="T78" fmla="*/ 76 w 662"/>
              <a:gd name="T79" fmla="*/ 93 h 701"/>
              <a:gd name="T80" fmla="*/ 218 w 662"/>
              <a:gd name="T81" fmla="*/ 88 h 701"/>
              <a:gd name="T82" fmla="*/ 348 w 662"/>
              <a:gd name="T83" fmla="*/ 9 h 701"/>
              <a:gd name="T84" fmla="*/ 450 w 662"/>
              <a:gd name="T85" fmla="*/ 93 h 701"/>
              <a:gd name="T86" fmla="*/ 603 w 662"/>
              <a:gd name="T87" fmla="*/ 109 h 701"/>
              <a:gd name="T88" fmla="*/ 603 w 662"/>
              <a:gd name="T89" fmla="*/ 218 h 701"/>
              <a:gd name="T90" fmla="*/ 650 w 662"/>
              <a:gd name="T91" fmla="*/ 256 h 701"/>
              <a:gd name="T92" fmla="*/ 91 w 662"/>
              <a:gd name="T93" fmla="*/ 278 h 701"/>
              <a:gd name="T94" fmla="*/ 91 w 662"/>
              <a:gd name="T95" fmla="*/ 278 h 701"/>
              <a:gd name="T96" fmla="*/ 329 w 662"/>
              <a:gd name="T97" fmla="*/ 504 h 701"/>
              <a:gd name="T98" fmla="*/ 571 w 662"/>
              <a:gd name="T99" fmla="*/ 310 h 701"/>
              <a:gd name="T100" fmla="*/ 571 w 662"/>
              <a:gd name="T101" fmla="*/ 278 h 701"/>
              <a:gd name="T102" fmla="*/ 91 w 662"/>
              <a:gd name="T103" fmla="*/ 125 h 701"/>
              <a:gd name="T104" fmla="*/ 54 w 662"/>
              <a:gd name="T105" fmla="*/ 321 h 701"/>
              <a:gd name="T106" fmla="*/ 54 w 662"/>
              <a:gd name="T107" fmla="*/ 647 h 701"/>
              <a:gd name="T108" fmla="*/ 608 w 662"/>
              <a:gd name="T109" fmla="*/ 321 h 701"/>
              <a:gd name="T110" fmla="*/ 339 w 662"/>
              <a:gd name="T111" fmla="*/ 536 h 701"/>
              <a:gd name="T112" fmla="*/ 312 w 662"/>
              <a:gd name="T113" fmla="*/ 532 h 701"/>
              <a:gd name="T114" fmla="*/ 297 w 662"/>
              <a:gd name="T115" fmla="*/ 93 h 701"/>
              <a:gd name="T116" fmla="*/ 366 w 662"/>
              <a:gd name="T117" fmla="*/ 93 h 701"/>
              <a:gd name="T118" fmla="*/ 297 w 662"/>
              <a:gd name="T119" fmla="*/ 93 h 7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62" h="701">
                <a:moveTo>
                  <a:pt x="650" y="256"/>
                </a:moveTo>
                <a:cubicBezTo>
                  <a:pt x="651" y="256"/>
                  <a:pt x="651" y="256"/>
                  <a:pt x="651" y="256"/>
                </a:cubicBezTo>
                <a:cubicBezTo>
                  <a:pt x="651" y="256"/>
                  <a:pt x="651" y="256"/>
                  <a:pt x="651" y="256"/>
                </a:cubicBezTo>
                <a:cubicBezTo>
                  <a:pt x="651" y="256"/>
                  <a:pt x="651" y="256"/>
                  <a:pt x="651" y="256"/>
                </a:cubicBezTo>
                <a:cubicBezTo>
                  <a:pt x="652" y="257"/>
                  <a:pt x="652" y="257"/>
                  <a:pt x="653" y="258"/>
                </a:cubicBezTo>
                <a:cubicBezTo>
                  <a:pt x="653" y="259"/>
                  <a:pt x="653" y="259"/>
                  <a:pt x="653" y="259"/>
                </a:cubicBezTo>
                <a:cubicBezTo>
                  <a:pt x="654" y="260"/>
                  <a:pt x="654" y="260"/>
                  <a:pt x="654" y="260"/>
                </a:cubicBezTo>
                <a:cubicBezTo>
                  <a:pt x="654" y="260"/>
                  <a:pt x="654" y="260"/>
                  <a:pt x="654" y="260"/>
                </a:cubicBezTo>
                <a:cubicBezTo>
                  <a:pt x="655" y="260"/>
                  <a:pt x="655" y="260"/>
                  <a:pt x="655" y="260"/>
                </a:cubicBezTo>
                <a:cubicBezTo>
                  <a:pt x="655" y="260"/>
                  <a:pt x="655" y="260"/>
                  <a:pt x="655" y="260"/>
                </a:cubicBezTo>
                <a:cubicBezTo>
                  <a:pt x="655" y="261"/>
                  <a:pt x="655" y="261"/>
                  <a:pt x="655" y="261"/>
                </a:cubicBezTo>
                <a:cubicBezTo>
                  <a:pt x="655" y="261"/>
                  <a:pt x="655" y="261"/>
                  <a:pt x="655" y="261"/>
                </a:cubicBezTo>
                <a:cubicBezTo>
                  <a:pt x="656" y="261"/>
                  <a:pt x="656" y="261"/>
                  <a:pt x="656" y="261"/>
                </a:cubicBezTo>
                <a:cubicBezTo>
                  <a:pt x="656" y="261"/>
                  <a:pt x="656" y="261"/>
                  <a:pt x="656" y="261"/>
                </a:cubicBezTo>
                <a:cubicBezTo>
                  <a:pt x="656" y="261"/>
                  <a:pt x="656" y="261"/>
                  <a:pt x="656" y="261"/>
                </a:cubicBezTo>
                <a:cubicBezTo>
                  <a:pt x="656" y="262"/>
                  <a:pt x="656" y="262"/>
                  <a:pt x="656" y="262"/>
                </a:cubicBezTo>
                <a:cubicBezTo>
                  <a:pt x="657" y="262"/>
                  <a:pt x="657" y="262"/>
                  <a:pt x="657" y="262"/>
                </a:cubicBezTo>
                <a:cubicBezTo>
                  <a:pt x="657" y="262"/>
                  <a:pt x="657" y="262"/>
                  <a:pt x="657" y="262"/>
                </a:cubicBezTo>
                <a:cubicBezTo>
                  <a:pt x="657" y="263"/>
                  <a:pt x="657" y="263"/>
                  <a:pt x="657" y="263"/>
                </a:cubicBezTo>
                <a:cubicBezTo>
                  <a:pt x="658" y="263"/>
                  <a:pt x="658" y="263"/>
                  <a:pt x="658" y="263"/>
                </a:cubicBezTo>
                <a:cubicBezTo>
                  <a:pt x="658" y="264"/>
                  <a:pt x="658" y="264"/>
                  <a:pt x="658" y="264"/>
                </a:cubicBezTo>
                <a:cubicBezTo>
                  <a:pt x="658" y="264"/>
                  <a:pt x="658" y="264"/>
                  <a:pt x="658" y="264"/>
                </a:cubicBezTo>
                <a:cubicBezTo>
                  <a:pt x="658" y="264"/>
                  <a:pt x="658" y="264"/>
                  <a:pt x="658" y="264"/>
                </a:cubicBezTo>
                <a:cubicBezTo>
                  <a:pt x="658" y="265"/>
                  <a:pt x="658" y="265"/>
                  <a:pt x="658" y="265"/>
                </a:cubicBezTo>
                <a:cubicBezTo>
                  <a:pt x="658" y="265"/>
                  <a:pt x="658" y="265"/>
                  <a:pt x="658" y="265"/>
                </a:cubicBezTo>
                <a:cubicBezTo>
                  <a:pt x="658" y="265"/>
                  <a:pt x="658" y="265"/>
                  <a:pt x="658" y="265"/>
                </a:cubicBezTo>
                <a:cubicBezTo>
                  <a:pt x="659" y="265"/>
                  <a:pt x="659" y="265"/>
                  <a:pt x="659" y="265"/>
                </a:cubicBezTo>
                <a:cubicBezTo>
                  <a:pt x="659" y="265"/>
                  <a:pt x="659" y="265"/>
                  <a:pt x="659" y="265"/>
                </a:cubicBezTo>
                <a:cubicBezTo>
                  <a:pt x="659" y="266"/>
                  <a:pt x="659" y="266"/>
                  <a:pt x="659" y="266"/>
                </a:cubicBezTo>
                <a:cubicBezTo>
                  <a:pt x="659" y="266"/>
                  <a:pt x="659" y="266"/>
                  <a:pt x="659" y="266"/>
                </a:cubicBezTo>
                <a:cubicBezTo>
                  <a:pt x="660" y="268"/>
                  <a:pt x="660" y="268"/>
                  <a:pt x="660" y="268"/>
                </a:cubicBezTo>
                <a:cubicBezTo>
                  <a:pt x="660" y="268"/>
                  <a:pt x="660" y="268"/>
                  <a:pt x="660" y="268"/>
                </a:cubicBezTo>
                <a:cubicBezTo>
                  <a:pt x="660" y="268"/>
                  <a:pt x="660" y="268"/>
                  <a:pt x="660" y="268"/>
                </a:cubicBezTo>
                <a:cubicBezTo>
                  <a:pt x="660" y="268"/>
                  <a:pt x="660" y="268"/>
                  <a:pt x="660" y="268"/>
                </a:cubicBezTo>
                <a:cubicBezTo>
                  <a:pt x="660" y="269"/>
                  <a:pt x="660" y="269"/>
                  <a:pt x="660" y="269"/>
                </a:cubicBezTo>
                <a:cubicBezTo>
                  <a:pt x="660" y="269"/>
                  <a:pt x="660" y="269"/>
                  <a:pt x="660" y="269"/>
                </a:cubicBezTo>
                <a:cubicBezTo>
                  <a:pt x="660" y="269"/>
                  <a:pt x="660" y="269"/>
                  <a:pt x="660" y="269"/>
                </a:cubicBezTo>
                <a:cubicBezTo>
                  <a:pt x="661" y="269"/>
                  <a:pt x="661" y="269"/>
                  <a:pt x="661" y="269"/>
                </a:cubicBezTo>
                <a:cubicBezTo>
                  <a:pt x="661" y="269"/>
                  <a:pt x="661" y="269"/>
                  <a:pt x="661" y="269"/>
                </a:cubicBezTo>
                <a:cubicBezTo>
                  <a:pt x="661" y="270"/>
                  <a:pt x="661" y="270"/>
                  <a:pt x="661" y="270"/>
                </a:cubicBezTo>
                <a:cubicBezTo>
                  <a:pt x="661" y="270"/>
                  <a:pt x="661" y="270"/>
                  <a:pt x="661" y="270"/>
                </a:cubicBezTo>
                <a:cubicBezTo>
                  <a:pt x="661" y="270"/>
                  <a:pt x="661" y="270"/>
                  <a:pt x="661" y="270"/>
                </a:cubicBezTo>
                <a:cubicBezTo>
                  <a:pt x="661" y="270"/>
                  <a:pt x="661" y="270"/>
                  <a:pt x="661" y="270"/>
                </a:cubicBezTo>
                <a:cubicBezTo>
                  <a:pt x="661" y="271"/>
                  <a:pt x="661" y="271"/>
                  <a:pt x="661" y="271"/>
                </a:cubicBezTo>
                <a:cubicBezTo>
                  <a:pt x="661" y="271"/>
                  <a:pt x="661" y="271"/>
                  <a:pt x="661" y="271"/>
                </a:cubicBezTo>
                <a:cubicBezTo>
                  <a:pt x="661" y="271"/>
                  <a:pt x="661" y="271"/>
                  <a:pt x="661" y="271"/>
                </a:cubicBezTo>
                <a:cubicBezTo>
                  <a:pt x="662" y="272"/>
                  <a:pt x="662" y="272"/>
                  <a:pt x="662" y="272"/>
                </a:cubicBezTo>
                <a:cubicBezTo>
                  <a:pt x="662" y="272"/>
                  <a:pt x="662" y="272"/>
                  <a:pt x="662" y="272"/>
                </a:cubicBezTo>
                <a:cubicBezTo>
                  <a:pt x="662" y="273"/>
                  <a:pt x="662" y="273"/>
                  <a:pt x="662" y="273"/>
                </a:cubicBezTo>
                <a:cubicBezTo>
                  <a:pt x="662" y="273"/>
                  <a:pt x="662" y="273"/>
                  <a:pt x="662" y="273"/>
                </a:cubicBezTo>
                <a:cubicBezTo>
                  <a:pt x="662" y="273"/>
                  <a:pt x="662" y="273"/>
                  <a:pt x="662" y="273"/>
                </a:cubicBezTo>
                <a:cubicBezTo>
                  <a:pt x="662" y="273"/>
                  <a:pt x="662" y="273"/>
                  <a:pt x="662" y="273"/>
                </a:cubicBezTo>
                <a:cubicBezTo>
                  <a:pt x="662" y="274"/>
                  <a:pt x="662" y="274"/>
                  <a:pt x="662" y="274"/>
                </a:cubicBezTo>
                <a:cubicBezTo>
                  <a:pt x="662" y="274"/>
                  <a:pt x="662" y="274"/>
                  <a:pt x="662" y="274"/>
                </a:cubicBezTo>
                <a:cubicBezTo>
                  <a:pt x="662" y="274"/>
                  <a:pt x="662" y="274"/>
                  <a:pt x="662" y="274"/>
                </a:cubicBezTo>
                <a:cubicBezTo>
                  <a:pt x="662" y="275"/>
                  <a:pt x="662" y="275"/>
                  <a:pt x="662" y="275"/>
                </a:cubicBezTo>
                <a:cubicBezTo>
                  <a:pt x="662" y="275"/>
                  <a:pt x="662" y="275"/>
                  <a:pt x="662" y="275"/>
                </a:cubicBezTo>
                <a:cubicBezTo>
                  <a:pt x="662" y="276"/>
                  <a:pt x="662" y="276"/>
                  <a:pt x="662" y="276"/>
                </a:cubicBezTo>
                <a:cubicBezTo>
                  <a:pt x="662" y="276"/>
                  <a:pt x="662" y="276"/>
                  <a:pt x="662" y="276"/>
                </a:cubicBezTo>
                <a:cubicBezTo>
                  <a:pt x="662" y="276"/>
                  <a:pt x="662" y="276"/>
                  <a:pt x="662" y="276"/>
                </a:cubicBezTo>
                <a:cubicBezTo>
                  <a:pt x="662" y="277"/>
                  <a:pt x="662" y="277"/>
                  <a:pt x="662" y="277"/>
                </a:cubicBezTo>
                <a:cubicBezTo>
                  <a:pt x="662" y="277"/>
                  <a:pt x="662" y="277"/>
                  <a:pt x="662" y="277"/>
                </a:cubicBezTo>
                <a:cubicBezTo>
                  <a:pt x="662" y="277"/>
                  <a:pt x="662" y="277"/>
                  <a:pt x="662" y="277"/>
                </a:cubicBezTo>
                <a:cubicBezTo>
                  <a:pt x="662" y="277"/>
                  <a:pt x="662" y="277"/>
                  <a:pt x="662" y="277"/>
                </a:cubicBezTo>
                <a:cubicBezTo>
                  <a:pt x="662" y="278"/>
                  <a:pt x="662" y="278"/>
                  <a:pt x="662" y="278"/>
                </a:cubicBezTo>
                <a:cubicBezTo>
                  <a:pt x="662" y="278"/>
                  <a:pt x="662" y="278"/>
                  <a:pt x="662" y="278"/>
                </a:cubicBezTo>
                <a:cubicBezTo>
                  <a:pt x="662" y="279"/>
                  <a:pt x="662" y="279"/>
                  <a:pt x="662" y="279"/>
                </a:cubicBezTo>
                <a:cubicBezTo>
                  <a:pt x="662" y="674"/>
                  <a:pt x="662" y="674"/>
                  <a:pt x="662" y="674"/>
                </a:cubicBezTo>
                <a:cubicBezTo>
                  <a:pt x="662" y="689"/>
                  <a:pt x="650" y="701"/>
                  <a:pt x="635" y="701"/>
                </a:cubicBezTo>
                <a:cubicBezTo>
                  <a:pt x="634" y="701"/>
                  <a:pt x="634" y="701"/>
                  <a:pt x="634" y="701"/>
                </a:cubicBezTo>
                <a:cubicBezTo>
                  <a:pt x="27" y="701"/>
                  <a:pt x="27" y="701"/>
                  <a:pt x="27" y="701"/>
                </a:cubicBezTo>
                <a:cubicBezTo>
                  <a:pt x="13" y="701"/>
                  <a:pt x="0" y="689"/>
                  <a:pt x="0" y="674"/>
                </a:cubicBezTo>
                <a:cubicBezTo>
                  <a:pt x="0" y="673"/>
                  <a:pt x="0" y="673"/>
                  <a:pt x="0" y="673"/>
                </a:cubicBezTo>
                <a:cubicBezTo>
                  <a:pt x="0" y="278"/>
                  <a:pt x="0" y="278"/>
                  <a:pt x="0" y="278"/>
                </a:cubicBezTo>
                <a:cubicBezTo>
                  <a:pt x="0" y="269"/>
                  <a:pt x="5" y="261"/>
                  <a:pt x="12" y="256"/>
                </a:cubicBezTo>
                <a:cubicBezTo>
                  <a:pt x="57" y="219"/>
                  <a:pt x="57" y="219"/>
                  <a:pt x="57" y="219"/>
                </a:cubicBezTo>
                <a:cubicBezTo>
                  <a:pt x="58" y="219"/>
                  <a:pt x="59" y="218"/>
                  <a:pt x="59" y="217"/>
                </a:cubicBezTo>
                <a:cubicBezTo>
                  <a:pt x="59" y="109"/>
                  <a:pt x="59" y="109"/>
                  <a:pt x="59" y="109"/>
                </a:cubicBezTo>
                <a:cubicBezTo>
                  <a:pt x="59" y="100"/>
                  <a:pt x="67" y="93"/>
                  <a:pt x="76" y="93"/>
                </a:cubicBezTo>
                <a:cubicBezTo>
                  <a:pt x="76" y="93"/>
                  <a:pt x="76" y="93"/>
                  <a:pt x="76" y="93"/>
                </a:cubicBezTo>
                <a:cubicBezTo>
                  <a:pt x="213" y="93"/>
                  <a:pt x="213" y="93"/>
                  <a:pt x="213" y="93"/>
                </a:cubicBezTo>
                <a:cubicBezTo>
                  <a:pt x="214" y="91"/>
                  <a:pt x="216" y="90"/>
                  <a:pt x="218" y="88"/>
                </a:cubicBezTo>
                <a:cubicBezTo>
                  <a:pt x="314" y="9"/>
                  <a:pt x="314" y="9"/>
                  <a:pt x="314" y="9"/>
                </a:cubicBezTo>
                <a:cubicBezTo>
                  <a:pt x="324" y="1"/>
                  <a:pt x="338" y="0"/>
                  <a:pt x="348" y="9"/>
                </a:cubicBezTo>
                <a:cubicBezTo>
                  <a:pt x="445" y="88"/>
                  <a:pt x="445" y="88"/>
                  <a:pt x="445" y="88"/>
                </a:cubicBezTo>
                <a:cubicBezTo>
                  <a:pt x="447" y="90"/>
                  <a:pt x="448" y="91"/>
                  <a:pt x="450" y="93"/>
                </a:cubicBezTo>
                <a:cubicBezTo>
                  <a:pt x="587" y="93"/>
                  <a:pt x="587" y="93"/>
                  <a:pt x="587" y="93"/>
                </a:cubicBezTo>
                <a:cubicBezTo>
                  <a:pt x="596" y="93"/>
                  <a:pt x="603" y="100"/>
                  <a:pt x="603" y="109"/>
                </a:cubicBezTo>
                <a:cubicBezTo>
                  <a:pt x="603" y="109"/>
                  <a:pt x="603" y="109"/>
                  <a:pt x="603" y="109"/>
                </a:cubicBezTo>
                <a:cubicBezTo>
                  <a:pt x="603" y="218"/>
                  <a:pt x="603" y="218"/>
                  <a:pt x="603" y="218"/>
                </a:cubicBezTo>
                <a:cubicBezTo>
                  <a:pt x="604" y="218"/>
                  <a:pt x="604" y="218"/>
                  <a:pt x="604" y="218"/>
                </a:cubicBezTo>
                <a:cubicBezTo>
                  <a:pt x="650" y="256"/>
                  <a:pt x="650" y="256"/>
                  <a:pt x="650" y="256"/>
                </a:cubicBezTo>
                <a:close/>
                <a:moveTo>
                  <a:pt x="91" y="278"/>
                </a:moveTo>
                <a:cubicBezTo>
                  <a:pt x="91" y="278"/>
                  <a:pt x="91" y="278"/>
                  <a:pt x="91" y="278"/>
                </a:cubicBezTo>
                <a:cubicBezTo>
                  <a:pt x="91" y="278"/>
                  <a:pt x="91" y="278"/>
                  <a:pt x="91" y="278"/>
                </a:cubicBezTo>
                <a:cubicBezTo>
                  <a:pt x="91" y="278"/>
                  <a:pt x="91" y="278"/>
                  <a:pt x="91" y="278"/>
                </a:cubicBezTo>
                <a:cubicBezTo>
                  <a:pt x="91" y="310"/>
                  <a:pt x="91" y="310"/>
                  <a:pt x="91" y="310"/>
                </a:cubicBezTo>
                <a:cubicBezTo>
                  <a:pt x="329" y="504"/>
                  <a:pt x="329" y="504"/>
                  <a:pt x="329" y="504"/>
                </a:cubicBezTo>
                <a:cubicBezTo>
                  <a:pt x="333" y="504"/>
                  <a:pt x="333" y="504"/>
                  <a:pt x="333" y="504"/>
                </a:cubicBezTo>
                <a:cubicBezTo>
                  <a:pt x="571" y="310"/>
                  <a:pt x="571" y="310"/>
                  <a:pt x="571" y="310"/>
                </a:cubicBezTo>
                <a:cubicBezTo>
                  <a:pt x="571" y="278"/>
                  <a:pt x="571" y="278"/>
                  <a:pt x="571" y="278"/>
                </a:cubicBezTo>
                <a:cubicBezTo>
                  <a:pt x="571" y="278"/>
                  <a:pt x="571" y="278"/>
                  <a:pt x="571" y="278"/>
                </a:cubicBezTo>
                <a:cubicBezTo>
                  <a:pt x="571" y="125"/>
                  <a:pt x="571" y="125"/>
                  <a:pt x="571" y="125"/>
                </a:cubicBezTo>
                <a:cubicBezTo>
                  <a:pt x="91" y="125"/>
                  <a:pt x="91" y="125"/>
                  <a:pt x="91" y="125"/>
                </a:cubicBezTo>
                <a:cubicBezTo>
                  <a:pt x="91" y="278"/>
                  <a:pt x="91" y="278"/>
                  <a:pt x="91" y="278"/>
                </a:cubicBezTo>
                <a:close/>
                <a:moveTo>
                  <a:pt x="54" y="321"/>
                </a:moveTo>
                <a:cubicBezTo>
                  <a:pt x="54" y="321"/>
                  <a:pt x="54" y="321"/>
                  <a:pt x="54" y="321"/>
                </a:cubicBezTo>
                <a:cubicBezTo>
                  <a:pt x="54" y="647"/>
                  <a:pt x="54" y="647"/>
                  <a:pt x="54" y="647"/>
                </a:cubicBezTo>
                <a:cubicBezTo>
                  <a:pt x="608" y="647"/>
                  <a:pt x="608" y="647"/>
                  <a:pt x="608" y="647"/>
                </a:cubicBezTo>
                <a:cubicBezTo>
                  <a:pt x="608" y="321"/>
                  <a:pt x="608" y="321"/>
                  <a:pt x="608" y="321"/>
                </a:cubicBezTo>
                <a:cubicBezTo>
                  <a:pt x="522" y="391"/>
                  <a:pt x="436" y="462"/>
                  <a:pt x="349" y="533"/>
                </a:cubicBezTo>
                <a:cubicBezTo>
                  <a:pt x="347" y="535"/>
                  <a:pt x="343" y="536"/>
                  <a:pt x="339" y="536"/>
                </a:cubicBezTo>
                <a:cubicBezTo>
                  <a:pt x="323" y="536"/>
                  <a:pt x="323" y="536"/>
                  <a:pt x="323" y="536"/>
                </a:cubicBezTo>
                <a:cubicBezTo>
                  <a:pt x="319" y="536"/>
                  <a:pt x="315" y="535"/>
                  <a:pt x="312" y="532"/>
                </a:cubicBezTo>
                <a:cubicBezTo>
                  <a:pt x="226" y="462"/>
                  <a:pt x="140" y="391"/>
                  <a:pt x="54" y="321"/>
                </a:cubicBezTo>
                <a:close/>
                <a:moveTo>
                  <a:pt x="297" y="93"/>
                </a:moveTo>
                <a:cubicBezTo>
                  <a:pt x="297" y="93"/>
                  <a:pt x="297" y="93"/>
                  <a:pt x="297" y="93"/>
                </a:cubicBezTo>
                <a:cubicBezTo>
                  <a:pt x="366" y="93"/>
                  <a:pt x="366" y="93"/>
                  <a:pt x="366" y="93"/>
                </a:cubicBezTo>
                <a:cubicBezTo>
                  <a:pt x="331" y="64"/>
                  <a:pt x="331" y="64"/>
                  <a:pt x="331" y="64"/>
                </a:cubicBezTo>
                <a:cubicBezTo>
                  <a:pt x="297" y="93"/>
                  <a:pt x="297" y="93"/>
                  <a:pt x="297" y="93"/>
                </a:cubicBezTo>
                <a:close/>
              </a:path>
            </a:pathLst>
          </a:custGeom>
          <a:solidFill>
            <a:schemeClr val="bg1">
              <a:lumMod val="50000"/>
            </a:schemeClr>
          </a:solidFill>
          <a:ln>
            <a:noFill/>
          </a:ln>
        </p:spPr>
        <p:txBody>
          <a:bodyPr vert="horz" wrap="square" lIns="91440" tIns="45720" rIns="91440" bIns="45720" numCol="1" anchor="t" anchorCtr="0" compatLnSpc="1"/>
          <a:p>
            <a:endParaRPr lang="zh-CN" altLang="en-US"/>
          </a:p>
        </p:txBody>
      </p:sp>
      <p:sp>
        <p:nvSpPr>
          <p:cNvPr id="141" name="原创设计师QQ598969553             _1"/>
          <p:cNvSpPr/>
          <p:nvPr/>
        </p:nvSpPr>
        <p:spPr bwMode="auto">
          <a:xfrm>
            <a:off x="0" y="1270"/>
            <a:ext cx="429783" cy="858064"/>
          </a:xfrm>
          <a:custGeom>
            <a:avLst/>
            <a:gdLst>
              <a:gd name="T0" fmla="*/ 0 w 286"/>
              <a:gd name="T1" fmla="*/ 0 h 571"/>
              <a:gd name="T2" fmla="*/ 286 w 286"/>
              <a:gd name="T3" fmla="*/ 287 h 571"/>
              <a:gd name="T4" fmla="*/ 0 w 286"/>
              <a:gd name="T5" fmla="*/ 571 h 571"/>
              <a:gd name="T6" fmla="*/ 0 w 286"/>
              <a:gd name="T7" fmla="*/ 0 h 571"/>
            </a:gdLst>
            <a:ahLst/>
            <a:cxnLst>
              <a:cxn ang="0">
                <a:pos x="T0" y="T1"/>
              </a:cxn>
              <a:cxn ang="0">
                <a:pos x="T2" y="T3"/>
              </a:cxn>
              <a:cxn ang="0">
                <a:pos x="T4" y="T5"/>
              </a:cxn>
              <a:cxn ang="0">
                <a:pos x="T6" y="T7"/>
              </a:cxn>
            </a:cxnLst>
            <a:rect l="0" t="0" r="r" b="b"/>
            <a:pathLst>
              <a:path w="286" h="571">
                <a:moveTo>
                  <a:pt x="0" y="0"/>
                </a:moveTo>
                <a:lnTo>
                  <a:pt x="286" y="287"/>
                </a:lnTo>
                <a:lnTo>
                  <a:pt x="0" y="571"/>
                </a:lnTo>
                <a:lnTo>
                  <a:pt x="0" y="0"/>
                </a:lnTo>
                <a:close/>
              </a:path>
            </a:pathLst>
          </a:custGeom>
          <a:solidFill>
            <a:schemeClr val="tx1">
              <a:lumMod val="75000"/>
              <a:lumOff val="25000"/>
            </a:schemeClr>
          </a:solidFill>
          <a:ln w="6350" cap="flat">
            <a:noFill/>
            <a:prstDash val="solid"/>
            <a:miter lim="800000"/>
          </a:ln>
        </p:spPr>
        <p:txBody>
          <a:bodyPr vert="horz" wrap="square" lIns="121920" tIns="60960" rIns="121920" bIns="60960" numCol="1" anchor="t" anchorCtr="0" compatLnSpc="1"/>
          <a:p>
            <a:endParaRPr lang="zh-CN" altLang="en-US" sz="2400"/>
          </a:p>
        </p:txBody>
      </p:sp>
      <p:sp>
        <p:nvSpPr>
          <p:cNvPr id="142" name="原创设计师QQ598969553             _2"/>
          <p:cNvSpPr/>
          <p:nvPr/>
        </p:nvSpPr>
        <p:spPr bwMode="auto">
          <a:xfrm>
            <a:off x="133179" y="301499"/>
            <a:ext cx="288151" cy="577340"/>
          </a:xfrm>
          <a:custGeom>
            <a:avLst/>
            <a:gdLst>
              <a:gd name="T0" fmla="*/ 0 w 278"/>
              <a:gd name="T1" fmla="*/ 0 h 557"/>
              <a:gd name="T2" fmla="*/ 278 w 278"/>
              <a:gd name="T3" fmla="*/ 278 h 557"/>
              <a:gd name="T4" fmla="*/ 0 w 278"/>
              <a:gd name="T5" fmla="*/ 557 h 557"/>
              <a:gd name="T6" fmla="*/ 0 w 278"/>
              <a:gd name="T7" fmla="*/ 0 h 557"/>
            </a:gdLst>
            <a:ahLst/>
            <a:cxnLst>
              <a:cxn ang="0">
                <a:pos x="T0" y="T1"/>
              </a:cxn>
              <a:cxn ang="0">
                <a:pos x="T2" y="T3"/>
              </a:cxn>
              <a:cxn ang="0">
                <a:pos x="T4" y="T5"/>
              </a:cxn>
              <a:cxn ang="0">
                <a:pos x="T6" y="T7"/>
              </a:cxn>
            </a:cxnLst>
            <a:rect l="0" t="0" r="r" b="b"/>
            <a:pathLst>
              <a:path w="278" h="557">
                <a:moveTo>
                  <a:pt x="0" y="0"/>
                </a:moveTo>
                <a:lnTo>
                  <a:pt x="278" y="278"/>
                </a:lnTo>
                <a:lnTo>
                  <a:pt x="0" y="557"/>
                </a:lnTo>
                <a:lnTo>
                  <a:pt x="0" y="0"/>
                </a:lnTo>
                <a:close/>
              </a:path>
            </a:pathLst>
          </a:custGeom>
          <a:solidFill>
            <a:schemeClr val="accent1"/>
          </a:solidFill>
          <a:ln>
            <a:noFill/>
          </a:ln>
        </p:spPr>
        <p:txBody>
          <a:bodyPr vert="horz" wrap="square" lIns="121920" tIns="60960" rIns="121920" bIns="60960" numCol="1" anchor="t" anchorCtr="0" compatLnSpc="1"/>
          <a:p>
            <a:endParaRPr lang="zh-CN" altLang="en-US" sz="2400"/>
          </a:p>
        </p:txBody>
      </p:sp>
      <p:sp>
        <p:nvSpPr>
          <p:cNvPr id="143" name="原创设计师QQ598969553             _3"/>
          <p:cNvSpPr>
            <a:spLocks noChangeArrowheads="1"/>
          </p:cNvSpPr>
          <p:nvPr/>
        </p:nvSpPr>
        <p:spPr bwMode="auto">
          <a:xfrm>
            <a:off x="618067" y="260859"/>
            <a:ext cx="1356360" cy="410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p>
            <a:pPr fontAlgn="base">
              <a:spcBef>
                <a:spcPct val="0"/>
              </a:spcBef>
              <a:spcAft>
                <a:spcPct val="0"/>
              </a:spcAft>
            </a:pPr>
            <a:r>
              <a:rPr lang="zh-CN" altLang="en-US" sz="2665" b="1" dirty="0">
                <a:solidFill>
                  <a:schemeClr val="accent1"/>
                </a:solidFill>
                <a:latin typeface="Impact" panose="020B0806030902050204" pitchFamily="34" charset="0"/>
                <a:ea typeface="微软雅黑" panose="020B0503020204020204" charset="-122"/>
                <a:cs typeface="宋体" panose="02010600030101010101" pitchFamily="2" charset="-122"/>
              </a:rPr>
              <a:t>共识</a:t>
            </a:r>
            <a:r>
              <a:rPr lang="zh-CN" altLang="en-US" sz="2665" b="1" dirty="0">
                <a:solidFill>
                  <a:schemeClr val="accent2"/>
                </a:solidFill>
                <a:latin typeface="Impact" panose="020B0806030902050204" pitchFamily="34" charset="0"/>
                <a:ea typeface="微软雅黑" panose="020B0503020204020204" charset="-122"/>
                <a:cs typeface="宋体" panose="02010600030101010101" pitchFamily="2" charset="-122"/>
              </a:rPr>
              <a:t>算法</a:t>
            </a:r>
            <a:endParaRPr lang="en-US" altLang="zh-CN" sz="2665" b="1" dirty="0">
              <a:solidFill>
                <a:schemeClr val="accent2"/>
              </a:solidFill>
              <a:latin typeface="Impact" panose="020B0806030902050204" pitchFamily="34" charset="0"/>
              <a:ea typeface="微软雅黑" panose="020B0503020204020204" charset="-122"/>
              <a:cs typeface="宋体" panose="02010600030101010101" pitchFamily="2" charset="-122"/>
            </a:endParaRPr>
          </a:p>
        </p:txBody>
      </p:sp>
      <p:sp>
        <p:nvSpPr>
          <p:cNvPr id="144" name="原创设计师QQ598969553             _4"/>
          <p:cNvSpPr>
            <a:spLocks noChangeArrowheads="1"/>
          </p:cNvSpPr>
          <p:nvPr/>
        </p:nvSpPr>
        <p:spPr bwMode="auto">
          <a:xfrm>
            <a:off x="623392" y="721863"/>
            <a:ext cx="2400808" cy="163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p>
            <a:pPr fontAlgn="base">
              <a:spcBef>
                <a:spcPct val="0"/>
              </a:spcBef>
              <a:spcAft>
                <a:spcPct val="0"/>
              </a:spcAft>
              <a:buFont typeface="Arial" panose="020B0604020202020204" pitchFamily="34" charset="0"/>
              <a:buNone/>
            </a:pPr>
            <a:r>
              <a:rPr lang="en-US" altLang="zh-CN" sz="1060" b="1" dirty="0">
                <a:solidFill>
                  <a:srgbClr val="53585E"/>
                </a:solidFill>
                <a:latin typeface="Arial" panose="020B0604020202020204" pitchFamily="34" charset="0"/>
                <a:cs typeface="Arial" panose="020B0604020202020204" pitchFamily="34" charset="0"/>
                <a:sym typeface="+mn-ea"/>
              </a:rPr>
              <a:t>Algorithm for D</a:t>
            </a:r>
            <a:r>
              <a:rPr lang="en-US" altLang="zh-CN" sz="1065" b="1" dirty="0">
                <a:solidFill>
                  <a:srgbClr val="53585E"/>
                </a:solidFill>
                <a:latin typeface="Arial" panose="020B0604020202020204" pitchFamily="34" charset="0"/>
                <a:cs typeface="Arial" panose="020B0604020202020204" pitchFamily="34" charset="0"/>
              </a:rPr>
              <a:t>istributed Consensus </a:t>
            </a:r>
            <a:endParaRPr lang="en-US" altLang="zh-CN" sz="1065" b="1" dirty="0">
              <a:solidFill>
                <a:srgbClr val="53585E"/>
              </a:solidFill>
              <a:latin typeface="Arial" panose="020B0604020202020204" pitchFamily="34" charset="0"/>
              <a:cs typeface="Arial" panose="020B0604020202020204" pitchFamily="34" charset="0"/>
            </a:endParaRPr>
          </a:p>
        </p:txBody>
      </p:sp>
      <p:grpSp>
        <p:nvGrpSpPr>
          <p:cNvPr id="9" name="组合 8"/>
          <p:cNvGrpSpPr/>
          <p:nvPr/>
        </p:nvGrpSpPr>
        <p:grpSpPr>
          <a:xfrm>
            <a:off x="823595" y="2721610"/>
            <a:ext cx="575310" cy="577850"/>
            <a:chOff x="1297" y="4286"/>
            <a:chExt cx="906" cy="910"/>
          </a:xfrm>
        </p:grpSpPr>
        <p:sp>
          <p:nvSpPr>
            <p:cNvPr id="162" name="原创设计师QQ598969553             _9"/>
            <p:cNvSpPr>
              <a:spLocks noChangeArrowheads="1"/>
            </p:cNvSpPr>
            <p:nvPr/>
          </p:nvSpPr>
          <p:spPr bwMode="auto">
            <a:xfrm>
              <a:off x="1297" y="4286"/>
              <a:ext cx="906" cy="911"/>
            </a:xfrm>
            <a:prstGeom prst="ellipse">
              <a:avLst/>
            </a:prstGeom>
            <a:solidFill>
              <a:schemeClr val="accent2"/>
            </a:solidFill>
            <a:ln>
              <a:noFill/>
            </a:ln>
          </p:spPr>
          <p:txBody>
            <a:bodyPr vert="horz" wrap="square" lIns="91440" tIns="45720" rIns="91440" bIns="45720" numCol="1" anchor="t" anchorCtr="0" compatLnSpc="1"/>
            <a:p>
              <a:endParaRPr lang="zh-CN" altLang="en-US"/>
            </a:p>
          </p:txBody>
        </p:sp>
        <p:sp>
          <p:nvSpPr>
            <p:cNvPr id="153" name="原创设计师QQ598969553             _64"/>
            <p:cNvSpPr>
              <a:spLocks noEditPoints="1"/>
            </p:cNvSpPr>
            <p:nvPr/>
          </p:nvSpPr>
          <p:spPr bwMode="auto">
            <a:xfrm>
              <a:off x="1456" y="4454"/>
              <a:ext cx="604" cy="613"/>
            </a:xfrm>
            <a:custGeom>
              <a:avLst/>
              <a:gdLst>
                <a:gd name="T0" fmla="*/ 596 w 698"/>
                <a:gd name="T1" fmla="*/ 102 h 732"/>
                <a:gd name="T2" fmla="*/ 616 w 698"/>
                <a:gd name="T3" fmla="*/ 575 h 732"/>
                <a:gd name="T4" fmla="*/ 644 w 698"/>
                <a:gd name="T5" fmla="*/ 365 h 732"/>
                <a:gd name="T6" fmla="*/ 525 w 698"/>
                <a:gd name="T7" fmla="*/ 489 h 732"/>
                <a:gd name="T8" fmla="*/ 510 w 698"/>
                <a:gd name="T9" fmla="*/ 365 h 732"/>
                <a:gd name="T10" fmla="*/ 205 w 698"/>
                <a:gd name="T11" fmla="*/ 484 h 732"/>
                <a:gd name="T12" fmla="*/ 156 w 698"/>
                <a:gd name="T13" fmla="*/ 365 h 732"/>
                <a:gd name="T14" fmla="*/ 124 w 698"/>
                <a:gd name="T15" fmla="*/ 540 h 732"/>
                <a:gd name="T16" fmla="*/ 0 w 698"/>
                <a:gd name="T17" fmla="*/ 349 h 732"/>
                <a:gd name="T18" fmla="*/ 349 w 698"/>
                <a:gd name="T19" fmla="*/ 0 h 732"/>
                <a:gd name="T20" fmla="*/ 456 w 698"/>
                <a:gd name="T21" fmla="*/ 632 h 732"/>
                <a:gd name="T22" fmla="*/ 429 w 698"/>
                <a:gd name="T23" fmla="*/ 732 h 732"/>
                <a:gd name="T24" fmla="*/ 269 w 698"/>
                <a:gd name="T25" fmla="*/ 732 h 732"/>
                <a:gd name="T26" fmla="*/ 243 w 698"/>
                <a:gd name="T27" fmla="*/ 704 h 732"/>
                <a:gd name="T28" fmla="*/ 162 w 698"/>
                <a:gd name="T29" fmla="*/ 632 h 732"/>
                <a:gd name="T30" fmla="*/ 143 w 698"/>
                <a:gd name="T31" fmla="*/ 586 h 732"/>
                <a:gd name="T32" fmla="*/ 368 w 698"/>
                <a:gd name="T33" fmla="*/ 399 h 732"/>
                <a:gd name="T34" fmla="*/ 556 w 698"/>
                <a:gd name="T35" fmla="*/ 586 h 732"/>
                <a:gd name="T36" fmla="*/ 537 w 698"/>
                <a:gd name="T37" fmla="*/ 632 h 732"/>
                <a:gd name="T38" fmla="*/ 456 w 698"/>
                <a:gd name="T39" fmla="*/ 632 h 732"/>
                <a:gd name="T40" fmla="*/ 402 w 698"/>
                <a:gd name="T41" fmla="*/ 678 h 732"/>
                <a:gd name="T42" fmla="*/ 402 w 698"/>
                <a:gd name="T43" fmla="*/ 605 h 732"/>
                <a:gd name="T44" fmla="*/ 472 w 698"/>
                <a:gd name="T45" fmla="*/ 579 h 732"/>
                <a:gd name="T46" fmla="*/ 227 w 698"/>
                <a:gd name="T47" fmla="*/ 579 h 732"/>
                <a:gd name="T48" fmla="*/ 269 w 698"/>
                <a:gd name="T49" fmla="*/ 579 h 732"/>
                <a:gd name="T50" fmla="*/ 296 w 698"/>
                <a:gd name="T51" fmla="*/ 678 h 732"/>
                <a:gd name="T52" fmla="*/ 558 w 698"/>
                <a:gd name="T53" fmla="*/ 140 h 732"/>
                <a:gd name="T54" fmla="*/ 551 w 698"/>
                <a:gd name="T55" fmla="*/ 133 h 732"/>
                <a:gd name="T56" fmla="*/ 543 w 698"/>
                <a:gd name="T57" fmla="*/ 333 h 732"/>
                <a:gd name="T58" fmla="*/ 558 w 698"/>
                <a:gd name="T59" fmla="*/ 140 h 732"/>
                <a:gd name="T60" fmla="*/ 525 w 698"/>
                <a:gd name="T61" fmla="*/ 112 h 732"/>
                <a:gd name="T62" fmla="*/ 489 w 698"/>
                <a:gd name="T63" fmla="*/ 113 h 732"/>
                <a:gd name="T64" fmla="*/ 525 w 698"/>
                <a:gd name="T65" fmla="*/ 112 h 732"/>
                <a:gd name="T66" fmla="*/ 398 w 698"/>
                <a:gd name="T67" fmla="*/ 58 h 732"/>
                <a:gd name="T68" fmla="*/ 365 w 698"/>
                <a:gd name="T69" fmla="*/ 167 h 732"/>
                <a:gd name="T70" fmla="*/ 468 w 698"/>
                <a:gd name="T71" fmla="*/ 144 h 732"/>
                <a:gd name="T72" fmla="*/ 398 w 698"/>
                <a:gd name="T73" fmla="*/ 58 h 732"/>
                <a:gd name="T74" fmla="*/ 333 w 698"/>
                <a:gd name="T75" fmla="*/ 54 h 732"/>
                <a:gd name="T76" fmla="*/ 238 w 698"/>
                <a:gd name="T77" fmla="*/ 129 h 732"/>
                <a:gd name="T78" fmla="*/ 242 w 698"/>
                <a:gd name="T79" fmla="*/ 149 h 732"/>
                <a:gd name="T80" fmla="*/ 333 w 698"/>
                <a:gd name="T81" fmla="*/ 54 h 732"/>
                <a:gd name="T82" fmla="*/ 233 w 698"/>
                <a:gd name="T83" fmla="*/ 77 h 732"/>
                <a:gd name="T84" fmla="*/ 201 w 698"/>
                <a:gd name="T85" fmla="*/ 129 h 732"/>
                <a:gd name="T86" fmla="*/ 233 w 698"/>
                <a:gd name="T87" fmla="*/ 77 h 732"/>
                <a:gd name="T88" fmla="*/ 148 w 698"/>
                <a:gd name="T89" fmla="*/ 133 h 732"/>
                <a:gd name="T90" fmla="*/ 54 w 698"/>
                <a:gd name="T91" fmla="*/ 333 h 732"/>
                <a:gd name="T92" fmla="*/ 189 w 698"/>
                <a:gd name="T93" fmla="*/ 159 h 732"/>
                <a:gd name="T94" fmla="*/ 481 w 698"/>
                <a:gd name="T95" fmla="*/ 173 h 732"/>
                <a:gd name="T96" fmla="*/ 467 w 698"/>
                <a:gd name="T97" fmla="*/ 179 h 732"/>
                <a:gd name="T98" fmla="*/ 365 w 698"/>
                <a:gd name="T99" fmla="*/ 333 h 732"/>
                <a:gd name="T100" fmla="*/ 481 w 698"/>
                <a:gd name="T101" fmla="*/ 173 h 732"/>
                <a:gd name="T102" fmla="*/ 333 w 698"/>
                <a:gd name="T103" fmla="*/ 200 h 732"/>
                <a:gd name="T104" fmla="*/ 218 w 698"/>
                <a:gd name="T105" fmla="*/ 173 h 732"/>
                <a:gd name="T106" fmla="*/ 333 w 698"/>
                <a:gd name="T107" fmla="*/ 333 h 7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98" h="732">
                  <a:moveTo>
                    <a:pt x="349" y="0"/>
                  </a:moveTo>
                  <a:cubicBezTo>
                    <a:pt x="445" y="0"/>
                    <a:pt x="533" y="39"/>
                    <a:pt x="596" y="102"/>
                  </a:cubicBezTo>
                  <a:cubicBezTo>
                    <a:pt x="659" y="165"/>
                    <a:pt x="698" y="253"/>
                    <a:pt x="698" y="349"/>
                  </a:cubicBezTo>
                  <a:cubicBezTo>
                    <a:pt x="698" y="435"/>
                    <a:pt x="667" y="514"/>
                    <a:pt x="616" y="575"/>
                  </a:cubicBezTo>
                  <a:cubicBezTo>
                    <a:pt x="594" y="601"/>
                    <a:pt x="551" y="568"/>
                    <a:pt x="575" y="540"/>
                  </a:cubicBezTo>
                  <a:cubicBezTo>
                    <a:pt x="616" y="491"/>
                    <a:pt x="641" y="430"/>
                    <a:pt x="644" y="365"/>
                  </a:cubicBezTo>
                  <a:cubicBezTo>
                    <a:pt x="543" y="365"/>
                    <a:pt x="543" y="365"/>
                    <a:pt x="543" y="365"/>
                  </a:cubicBezTo>
                  <a:cubicBezTo>
                    <a:pt x="541" y="410"/>
                    <a:pt x="535" y="451"/>
                    <a:pt x="525" y="489"/>
                  </a:cubicBezTo>
                  <a:cubicBezTo>
                    <a:pt x="519" y="514"/>
                    <a:pt x="489" y="504"/>
                    <a:pt x="494" y="484"/>
                  </a:cubicBezTo>
                  <a:cubicBezTo>
                    <a:pt x="503" y="448"/>
                    <a:pt x="509" y="408"/>
                    <a:pt x="510" y="365"/>
                  </a:cubicBezTo>
                  <a:cubicBezTo>
                    <a:pt x="378" y="365"/>
                    <a:pt x="321" y="365"/>
                    <a:pt x="188" y="365"/>
                  </a:cubicBezTo>
                  <a:cubicBezTo>
                    <a:pt x="189" y="408"/>
                    <a:pt x="196" y="448"/>
                    <a:pt x="205" y="484"/>
                  </a:cubicBezTo>
                  <a:cubicBezTo>
                    <a:pt x="211" y="506"/>
                    <a:pt x="179" y="512"/>
                    <a:pt x="172" y="488"/>
                  </a:cubicBezTo>
                  <a:cubicBezTo>
                    <a:pt x="163" y="450"/>
                    <a:pt x="157" y="408"/>
                    <a:pt x="156" y="365"/>
                  </a:cubicBezTo>
                  <a:cubicBezTo>
                    <a:pt x="54" y="365"/>
                    <a:pt x="54" y="365"/>
                    <a:pt x="54" y="365"/>
                  </a:cubicBezTo>
                  <a:cubicBezTo>
                    <a:pt x="58" y="432"/>
                    <a:pt x="83" y="493"/>
                    <a:pt x="124" y="540"/>
                  </a:cubicBezTo>
                  <a:cubicBezTo>
                    <a:pt x="147" y="568"/>
                    <a:pt x="105" y="601"/>
                    <a:pt x="83" y="575"/>
                  </a:cubicBezTo>
                  <a:cubicBezTo>
                    <a:pt x="31" y="514"/>
                    <a:pt x="0" y="435"/>
                    <a:pt x="0" y="349"/>
                  </a:cubicBezTo>
                  <a:cubicBezTo>
                    <a:pt x="0" y="253"/>
                    <a:pt x="39" y="165"/>
                    <a:pt x="102" y="102"/>
                  </a:cubicBezTo>
                  <a:cubicBezTo>
                    <a:pt x="166" y="39"/>
                    <a:pt x="253" y="0"/>
                    <a:pt x="349" y="0"/>
                  </a:cubicBezTo>
                  <a:close/>
                  <a:moveTo>
                    <a:pt x="456" y="632"/>
                  </a:moveTo>
                  <a:cubicBezTo>
                    <a:pt x="456" y="632"/>
                    <a:pt x="456" y="632"/>
                    <a:pt x="456" y="632"/>
                  </a:cubicBezTo>
                  <a:cubicBezTo>
                    <a:pt x="456" y="705"/>
                    <a:pt x="456" y="705"/>
                    <a:pt x="456" y="705"/>
                  </a:cubicBezTo>
                  <a:cubicBezTo>
                    <a:pt x="456" y="720"/>
                    <a:pt x="444" y="732"/>
                    <a:pt x="429" y="732"/>
                  </a:cubicBezTo>
                  <a:cubicBezTo>
                    <a:pt x="428" y="732"/>
                    <a:pt x="428" y="732"/>
                    <a:pt x="428" y="732"/>
                  </a:cubicBezTo>
                  <a:cubicBezTo>
                    <a:pt x="269" y="732"/>
                    <a:pt x="269" y="732"/>
                    <a:pt x="269" y="732"/>
                  </a:cubicBezTo>
                  <a:cubicBezTo>
                    <a:pt x="255" y="732"/>
                    <a:pt x="243" y="720"/>
                    <a:pt x="243" y="705"/>
                  </a:cubicBezTo>
                  <a:cubicBezTo>
                    <a:pt x="243" y="704"/>
                    <a:pt x="243" y="704"/>
                    <a:pt x="243" y="704"/>
                  </a:cubicBezTo>
                  <a:cubicBezTo>
                    <a:pt x="243" y="632"/>
                    <a:pt x="243" y="632"/>
                    <a:pt x="243" y="632"/>
                  </a:cubicBezTo>
                  <a:cubicBezTo>
                    <a:pt x="162" y="632"/>
                    <a:pt x="162" y="632"/>
                    <a:pt x="162" y="632"/>
                  </a:cubicBezTo>
                  <a:cubicBezTo>
                    <a:pt x="147" y="632"/>
                    <a:pt x="135" y="620"/>
                    <a:pt x="135" y="605"/>
                  </a:cubicBezTo>
                  <a:cubicBezTo>
                    <a:pt x="135" y="598"/>
                    <a:pt x="138" y="591"/>
                    <a:pt x="143" y="586"/>
                  </a:cubicBezTo>
                  <a:cubicBezTo>
                    <a:pt x="330" y="399"/>
                    <a:pt x="330" y="399"/>
                    <a:pt x="330" y="399"/>
                  </a:cubicBezTo>
                  <a:cubicBezTo>
                    <a:pt x="341" y="388"/>
                    <a:pt x="358" y="388"/>
                    <a:pt x="368" y="399"/>
                  </a:cubicBezTo>
                  <a:cubicBezTo>
                    <a:pt x="369" y="399"/>
                    <a:pt x="369" y="399"/>
                    <a:pt x="369" y="399"/>
                  </a:cubicBezTo>
                  <a:cubicBezTo>
                    <a:pt x="556" y="586"/>
                    <a:pt x="556" y="586"/>
                    <a:pt x="556" y="586"/>
                  </a:cubicBezTo>
                  <a:cubicBezTo>
                    <a:pt x="566" y="597"/>
                    <a:pt x="566" y="614"/>
                    <a:pt x="556" y="624"/>
                  </a:cubicBezTo>
                  <a:cubicBezTo>
                    <a:pt x="551" y="630"/>
                    <a:pt x="543" y="632"/>
                    <a:pt x="537" y="632"/>
                  </a:cubicBezTo>
                  <a:cubicBezTo>
                    <a:pt x="536" y="632"/>
                    <a:pt x="536" y="632"/>
                    <a:pt x="536" y="632"/>
                  </a:cubicBezTo>
                  <a:cubicBezTo>
                    <a:pt x="456" y="632"/>
                    <a:pt x="456" y="632"/>
                    <a:pt x="456" y="632"/>
                  </a:cubicBezTo>
                  <a:close/>
                  <a:moveTo>
                    <a:pt x="402" y="678"/>
                  </a:moveTo>
                  <a:cubicBezTo>
                    <a:pt x="402" y="678"/>
                    <a:pt x="402" y="678"/>
                    <a:pt x="402" y="678"/>
                  </a:cubicBezTo>
                  <a:cubicBezTo>
                    <a:pt x="402" y="606"/>
                    <a:pt x="402" y="606"/>
                    <a:pt x="402" y="606"/>
                  </a:cubicBezTo>
                  <a:cubicBezTo>
                    <a:pt x="402" y="605"/>
                    <a:pt x="402" y="605"/>
                    <a:pt x="402" y="605"/>
                  </a:cubicBezTo>
                  <a:cubicBezTo>
                    <a:pt x="402" y="590"/>
                    <a:pt x="414" y="579"/>
                    <a:pt x="429" y="579"/>
                  </a:cubicBezTo>
                  <a:cubicBezTo>
                    <a:pt x="472" y="579"/>
                    <a:pt x="472" y="579"/>
                    <a:pt x="472" y="579"/>
                  </a:cubicBezTo>
                  <a:cubicBezTo>
                    <a:pt x="349" y="456"/>
                    <a:pt x="349" y="456"/>
                    <a:pt x="349" y="456"/>
                  </a:cubicBezTo>
                  <a:cubicBezTo>
                    <a:pt x="227" y="579"/>
                    <a:pt x="227" y="579"/>
                    <a:pt x="227" y="579"/>
                  </a:cubicBezTo>
                  <a:cubicBezTo>
                    <a:pt x="269" y="579"/>
                    <a:pt x="269" y="579"/>
                    <a:pt x="269" y="579"/>
                  </a:cubicBezTo>
                  <a:cubicBezTo>
                    <a:pt x="269" y="579"/>
                    <a:pt x="269" y="579"/>
                    <a:pt x="269" y="579"/>
                  </a:cubicBezTo>
                  <a:cubicBezTo>
                    <a:pt x="284" y="579"/>
                    <a:pt x="296" y="590"/>
                    <a:pt x="296" y="605"/>
                  </a:cubicBezTo>
                  <a:cubicBezTo>
                    <a:pt x="296" y="678"/>
                    <a:pt x="296" y="678"/>
                    <a:pt x="296" y="678"/>
                  </a:cubicBezTo>
                  <a:cubicBezTo>
                    <a:pt x="402" y="678"/>
                    <a:pt x="402" y="678"/>
                    <a:pt x="402" y="678"/>
                  </a:cubicBezTo>
                  <a:close/>
                  <a:moveTo>
                    <a:pt x="558" y="140"/>
                  </a:moveTo>
                  <a:cubicBezTo>
                    <a:pt x="558" y="140"/>
                    <a:pt x="558" y="140"/>
                    <a:pt x="558" y="140"/>
                  </a:cubicBezTo>
                  <a:cubicBezTo>
                    <a:pt x="556" y="138"/>
                    <a:pt x="553" y="136"/>
                    <a:pt x="551" y="133"/>
                  </a:cubicBezTo>
                  <a:cubicBezTo>
                    <a:pt x="538" y="143"/>
                    <a:pt x="524" y="152"/>
                    <a:pt x="510" y="159"/>
                  </a:cubicBezTo>
                  <a:cubicBezTo>
                    <a:pt x="529" y="209"/>
                    <a:pt x="541" y="269"/>
                    <a:pt x="543" y="333"/>
                  </a:cubicBezTo>
                  <a:cubicBezTo>
                    <a:pt x="644" y="333"/>
                    <a:pt x="644" y="333"/>
                    <a:pt x="644" y="333"/>
                  </a:cubicBezTo>
                  <a:cubicBezTo>
                    <a:pt x="640" y="258"/>
                    <a:pt x="608" y="190"/>
                    <a:pt x="558" y="140"/>
                  </a:cubicBezTo>
                  <a:close/>
                  <a:moveTo>
                    <a:pt x="525" y="112"/>
                  </a:moveTo>
                  <a:cubicBezTo>
                    <a:pt x="525" y="112"/>
                    <a:pt x="525" y="112"/>
                    <a:pt x="525" y="112"/>
                  </a:cubicBezTo>
                  <a:cubicBezTo>
                    <a:pt x="507" y="98"/>
                    <a:pt x="487" y="87"/>
                    <a:pt x="465" y="77"/>
                  </a:cubicBezTo>
                  <a:cubicBezTo>
                    <a:pt x="474" y="88"/>
                    <a:pt x="481" y="100"/>
                    <a:pt x="489" y="113"/>
                  </a:cubicBezTo>
                  <a:cubicBezTo>
                    <a:pt x="492" y="119"/>
                    <a:pt x="494" y="124"/>
                    <a:pt x="497" y="129"/>
                  </a:cubicBezTo>
                  <a:cubicBezTo>
                    <a:pt x="507" y="124"/>
                    <a:pt x="516" y="118"/>
                    <a:pt x="525" y="112"/>
                  </a:cubicBezTo>
                  <a:close/>
                  <a:moveTo>
                    <a:pt x="398" y="58"/>
                  </a:moveTo>
                  <a:cubicBezTo>
                    <a:pt x="398" y="58"/>
                    <a:pt x="398" y="58"/>
                    <a:pt x="398" y="58"/>
                  </a:cubicBezTo>
                  <a:cubicBezTo>
                    <a:pt x="387" y="56"/>
                    <a:pt x="376" y="55"/>
                    <a:pt x="365" y="54"/>
                  </a:cubicBezTo>
                  <a:cubicBezTo>
                    <a:pt x="365" y="167"/>
                    <a:pt x="365" y="167"/>
                    <a:pt x="365" y="167"/>
                  </a:cubicBezTo>
                  <a:cubicBezTo>
                    <a:pt x="397" y="165"/>
                    <a:pt x="428" y="159"/>
                    <a:pt x="456" y="149"/>
                  </a:cubicBezTo>
                  <a:cubicBezTo>
                    <a:pt x="460" y="147"/>
                    <a:pt x="464" y="145"/>
                    <a:pt x="468" y="144"/>
                  </a:cubicBezTo>
                  <a:cubicBezTo>
                    <a:pt x="466" y="139"/>
                    <a:pt x="463" y="134"/>
                    <a:pt x="460" y="129"/>
                  </a:cubicBezTo>
                  <a:cubicBezTo>
                    <a:pt x="443" y="97"/>
                    <a:pt x="421" y="72"/>
                    <a:pt x="398" y="58"/>
                  </a:cubicBezTo>
                  <a:close/>
                  <a:moveTo>
                    <a:pt x="333" y="54"/>
                  </a:moveTo>
                  <a:cubicBezTo>
                    <a:pt x="333" y="54"/>
                    <a:pt x="333" y="54"/>
                    <a:pt x="333" y="54"/>
                  </a:cubicBezTo>
                  <a:cubicBezTo>
                    <a:pt x="322" y="55"/>
                    <a:pt x="311" y="56"/>
                    <a:pt x="300" y="58"/>
                  </a:cubicBezTo>
                  <a:cubicBezTo>
                    <a:pt x="277" y="72"/>
                    <a:pt x="256" y="97"/>
                    <a:pt x="238" y="129"/>
                  </a:cubicBezTo>
                  <a:cubicBezTo>
                    <a:pt x="236" y="134"/>
                    <a:pt x="233" y="139"/>
                    <a:pt x="231" y="144"/>
                  </a:cubicBezTo>
                  <a:cubicBezTo>
                    <a:pt x="234" y="145"/>
                    <a:pt x="238" y="147"/>
                    <a:pt x="242" y="149"/>
                  </a:cubicBezTo>
                  <a:cubicBezTo>
                    <a:pt x="271" y="159"/>
                    <a:pt x="301" y="165"/>
                    <a:pt x="333" y="167"/>
                  </a:cubicBezTo>
                  <a:cubicBezTo>
                    <a:pt x="333" y="54"/>
                    <a:pt x="333" y="54"/>
                    <a:pt x="333" y="54"/>
                  </a:cubicBezTo>
                  <a:close/>
                  <a:moveTo>
                    <a:pt x="233" y="77"/>
                  </a:moveTo>
                  <a:cubicBezTo>
                    <a:pt x="233" y="77"/>
                    <a:pt x="233" y="77"/>
                    <a:pt x="233" y="77"/>
                  </a:cubicBezTo>
                  <a:cubicBezTo>
                    <a:pt x="212" y="87"/>
                    <a:pt x="192" y="98"/>
                    <a:pt x="173" y="112"/>
                  </a:cubicBezTo>
                  <a:cubicBezTo>
                    <a:pt x="182" y="118"/>
                    <a:pt x="192" y="124"/>
                    <a:pt x="201" y="129"/>
                  </a:cubicBezTo>
                  <a:cubicBezTo>
                    <a:pt x="204" y="124"/>
                    <a:pt x="207" y="119"/>
                    <a:pt x="210" y="113"/>
                  </a:cubicBezTo>
                  <a:cubicBezTo>
                    <a:pt x="217" y="100"/>
                    <a:pt x="225" y="88"/>
                    <a:pt x="233" y="77"/>
                  </a:cubicBezTo>
                  <a:close/>
                  <a:moveTo>
                    <a:pt x="148" y="133"/>
                  </a:moveTo>
                  <a:cubicBezTo>
                    <a:pt x="148" y="133"/>
                    <a:pt x="148" y="133"/>
                    <a:pt x="148" y="133"/>
                  </a:cubicBezTo>
                  <a:cubicBezTo>
                    <a:pt x="145" y="136"/>
                    <a:pt x="143" y="138"/>
                    <a:pt x="140" y="140"/>
                  </a:cubicBezTo>
                  <a:cubicBezTo>
                    <a:pt x="90" y="190"/>
                    <a:pt x="58" y="258"/>
                    <a:pt x="54" y="333"/>
                  </a:cubicBezTo>
                  <a:cubicBezTo>
                    <a:pt x="156" y="333"/>
                    <a:pt x="156" y="333"/>
                    <a:pt x="156" y="333"/>
                  </a:cubicBezTo>
                  <a:cubicBezTo>
                    <a:pt x="158" y="269"/>
                    <a:pt x="170" y="209"/>
                    <a:pt x="189" y="159"/>
                  </a:cubicBezTo>
                  <a:cubicBezTo>
                    <a:pt x="174" y="152"/>
                    <a:pt x="161" y="143"/>
                    <a:pt x="148" y="133"/>
                  </a:cubicBezTo>
                  <a:close/>
                  <a:moveTo>
                    <a:pt x="481" y="173"/>
                  </a:moveTo>
                  <a:cubicBezTo>
                    <a:pt x="481" y="173"/>
                    <a:pt x="481" y="173"/>
                    <a:pt x="481" y="173"/>
                  </a:cubicBezTo>
                  <a:cubicBezTo>
                    <a:pt x="476" y="175"/>
                    <a:pt x="472" y="177"/>
                    <a:pt x="467" y="179"/>
                  </a:cubicBezTo>
                  <a:cubicBezTo>
                    <a:pt x="435" y="191"/>
                    <a:pt x="401" y="198"/>
                    <a:pt x="365" y="200"/>
                  </a:cubicBezTo>
                  <a:cubicBezTo>
                    <a:pt x="365" y="333"/>
                    <a:pt x="365" y="333"/>
                    <a:pt x="365" y="333"/>
                  </a:cubicBezTo>
                  <a:cubicBezTo>
                    <a:pt x="510" y="333"/>
                    <a:pt x="510" y="333"/>
                    <a:pt x="510" y="333"/>
                  </a:cubicBezTo>
                  <a:cubicBezTo>
                    <a:pt x="509" y="274"/>
                    <a:pt x="498" y="219"/>
                    <a:pt x="481" y="173"/>
                  </a:cubicBezTo>
                  <a:close/>
                  <a:moveTo>
                    <a:pt x="333" y="200"/>
                  </a:moveTo>
                  <a:cubicBezTo>
                    <a:pt x="333" y="200"/>
                    <a:pt x="333" y="200"/>
                    <a:pt x="333" y="200"/>
                  </a:cubicBezTo>
                  <a:cubicBezTo>
                    <a:pt x="297" y="198"/>
                    <a:pt x="263" y="191"/>
                    <a:pt x="231" y="179"/>
                  </a:cubicBezTo>
                  <a:cubicBezTo>
                    <a:pt x="227" y="177"/>
                    <a:pt x="222" y="175"/>
                    <a:pt x="218" y="173"/>
                  </a:cubicBezTo>
                  <a:cubicBezTo>
                    <a:pt x="201" y="219"/>
                    <a:pt x="190" y="274"/>
                    <a:pt x="188" y="333"/>
                  </a:cubicBezTo>
                  <a:cubicBezTo>
                    <a:pt x="333" y="333"/>
                    <a:pt x="333" y="333"/>
                    <a:pt x="333" y="333"/>
                  </a:cubicBezTo>
                  <a:cubicBezTo>
                    <a:pt x="333" y="200"/>
                    <a:pt x="333" y="200"/>
                    <a:pt x="333" y="200"/>
                  </a:cubicBezTo>
                  <a:close/>
                </a:path>
              </a:pathLst>
            </a:custGeom>
            <a:solidFill>
              <a:schemeClr val="bg1"/>
            </a:solidFill>
            <a:ln>
              <a:noFill/>
            </a:ln>
          </p:spPr>
          <p:txBody>
            <a:bodyPr vert="horz" wrap="square" lIns="91440" tIns="45720" rIns="91440" bIns="45720" numCol="1" anchor="t" anchorCtr="0" compatLnSpc="1"/>
            <a:p>
              <a:endParaRPr lang="zh-CN" altLang="en-US"/>
            </a:p>
          </p:txBody>
        </p:sp>
      </p:grpSp>
      <p:grpSp>
        <p:nvGrpSpPr>
          <p:cNvPr id="7" name="组合 6"/>
          <p:cNvGrpSpPr/>
          <p:nvPr/>
        </p:nvGrpSpPr>
        <p:grpSpPr>
          <a:xfrm>
            <a:off x="822960" y="1383665"/>
            <a:ext cx="565150" cy="567690"/>
            <a:chOff x="1296" y="2179"/>
            <a:chExt cx="890" cy="894"/>
          </a:xfrm>
        </p:grpSpPr>
        <p:sp>
          <p:nvSpPr>
            <p:cNvPr id="160" name="原创设计师QQ598969553             _8"/>
            <p:cNvSpPr>
              <a:spLocks noChangeArrowheads="1"/>
            </p:cNvSpPr>
            <p:nvPr/>
          </p:nvSpPr>
          <p:spPr bwMode="auto">
            <a:xfrm>
              <a:off x="1296" y="2179"/>
              <a:ext cx="890" cy="895"/>
            </a:xfrm>
            <a:prstGeom prst="ellipse">
              <a:avLst/>
            </a:prstGeom>
            <a:solidFill>
              <a:schemeClr val="accent1"/>
            </a:solidFill>
            <a:ln>
              <a:noFill/>
            </a:ln>
          </p:spPr>
          <p:txBody>
            <a:bodyPr vert="horz" wrap="square" lIns="91440" tIns="45720" rIns="91440" bIns="45720" numCol="1" anchor="t" anchorCtr="0" compatLnSpc="1"/>
            <a:p>
              <a:endParaRPr lang="zh-CN" altLang="en-US"/>
            </a:p>
          </p:txBody>
        </p:sp>
        <p:sp>
          <p:nvSpPr>
            <p:cNvPr id="154" name="原创设计师QQ598969553             _16"/>
            <p:cNvSpPr>
              <a:spLocks noEditPoints="1"/>
            </p:cNvSpPr>
            <p:nvPr/>
          </p:nvSpPr>
          <p:spPr bwMode="auto">
            <a:xfrm>
              <a:off x="1407" y="2320"/>
              <a:ext cx="668" cy="613"/>
            </a:xfrm>
            <a:custGeom>
              <a:avLst/>
              <a:gdLst>
                <a:gd name="T0" fmla="*/ 619 w 697"/>
                <a:gd name="T1" fmla="*/ 410 h 639"/>
                <a:gd name="T2" fmla="*/ 624 w 697"/>
                <a:gd name="T3" fmla="*/ 294 h 639"/>
                <a:gd name="T4" fmla="*/ 551 w 697"/>
                <a:gd name="T5" fmla="*/ 238 h 639"/>
                <a:gd name="T6" fmla="*/ 550 w 697"/>
                <a:gd name="T7" fmla="*/ 238 h 639"/>
                <a:gd name="T8" fmla="*/ 366 w 697"/>
                <a:gd name="T9" fmla="*/ 53 h 639"/>
                <a:gd name="T10" fmla="*/ 196 w 697"/>
                <a:gd name="T11" fmla="*/ 165 h 639"/>
                <a:gd name="T12" fmla="*/ 88 w 697"/>
                <a:gd name="T13" fmla="*/ 221 h 639"/>
                <a:gd name="T14" fmla="*/ 90 w 697"/>
                <a:gd name="T15" fmla="*/ 398 h 639"/>
                <a:gd name="T16" fmla="*/ 91 w 697"/>
                <a:gd name="T17" fmla="*/ 398 h 639"/>
                <a:gd name="T18" fmla="*/ 157 w 697"/>
                <a:gd name="T19" fmla="*/ 487 h 639"/>
                <a:gd name="T20" fmla="*/ 0 w 697"/>
                <a:gd name="T21" fmla="*/ 308 h 639"/>
                <a:gd name="T22" fmla="*/ 153 w 697"/>
                <a:gd name="T23" fmla="*/ 130 h 639"/>
                <a:gd name="T24" fmla="*/ 366 w 697"/>
                <a:gd name="T25" fmla="*/ 0 h 639"/>
                <a:gd name="T26" fmla="*/ 603 w 697"/>
                <a:gd name="T27" fmla="*/ 217 h 639"/>
                <a:gd name="T28" fmla="*/ 697 w 697"/>
                <a:gd name="T29" fmla="*/ 350 h 639"/>
                <a:gd name="T30" fmla="*/ 657 w 697"/>
                <a:gd name="T31" fmla="*/ 448 h 639"/>
                <a:gd name="T32" fmla="*/ 572 w 697"/>
                <a:gd name="T33" fmla="*/ 488 h 639"/>
                <a:gd name="T34" fmla="*/ 544 w 697"/>
                <a:gd name="T35" fmla="*/ 489 h 639"/>
                <a:gd name="T36" fmla="*/ 544 w 697"/>
                <a:gd name="T37" fmla="*/ 435 h 639"/>
                <a:gd name="T38" fmla="*/ 337 w 697"/>
                <a:gd name="T39" fmla="*/ 635 h 639"/>
                <a:gd name="T40" fmla="*/ 338 w 697"/>
                <a:gd name="T41" fmla="*/ 635 h 639"/>
                <a:gd name="T42" fmla="*/ 338 w 697"/>
                <a:gd name="T43" fmla="*/ 636 h 639"/>
                <a:gd name="T44" fmla="*/ 341 w 697"/>
                <a:gd name="T45" fmla="*/ 637 h 639"/>
                <a:gd name="T46" fmla="*/ 342 w 697"/>
                <a:gd name="T47" fmla="*/ 638 h 639"/>
                <a:gd name="T48" fmla="*/ 344 w 697"/>
                <a:gd name="T49" fmla="*/ 639 h 639"/>
                <a:gd name="T50" fmla="*/ 347 w 697"/>
                <a:gd name="T51" fmla="*/ 639 h 639"/>
                <a:gd name="T52" fmla="*/ 349 w 697"/>
                <a:gd name="T53" fmla="*/ 639 h 639"/>
                <a:gd name="T54" fmla="*/ 350 w 697"/>
                <a:gd name="T55" fmla="*/ 639 h 639"/>
                <a:gd name="T56" fmla="*/ 353 w 697"/>
                <a:gd name="T57" fmla="*/ 639 h 639"/>
                <a:gd name="T58" fmla="*/ 355 w 697"/>
                <a:gd name="T59" fmla="*/ 638 h 639"/>
                <a:gd name="T60" fmla="*/ 356 w 697"/>
                <a:gd name="T61" fmla="*/ 637 h 639"/>
                <a:gd name="T62" fmla="*/ 359 w 697"/>
                <a:gd name="T63" fmla="*/ 636 h 639"/>
                <a:gd name="T64" fmla="*/ 359 w 697"/>
                <a:gd name="T65" fmla="*/ 635 h 639"/>
                <a:gd name="T66" fmla="*/ 489 w 697"/>
                <a:gd name="T67" fmla="*/ 506 h 639"/>
                <a:gd name="T68" fmla="*/ 466 w 697"/>
                <a:gd name="T69" fmla="*/ 483 h 639"/>
                <a:gd name="T70" fmla="*/ 365 w 697"/>
                <a:gd name="T71" fmla="*/ 215 h 639"/>
                <a:gd name="T72" fmla="*/ 332 w 697"/>
                <a:gd name="T73" fmla="*/ 215 h 639"/>
                <a:gd name="T74" fmla="*/ 231 w 697"/>
                <a:gd name="T75" fmla="*/ 483 h 639"/>
                <a:gd name="T76" fmla="*/ 208 w 697"/>
                <a:gd name="T77" fmla="*/ 506 h 639"/>
                <a:gd name="T78" fmla="*/ 337 w 697"/>
                <a:gd name="T79" fmla="*/ 635 h 639"/>
                <a:gd name="T80" fmla="*/ 348 w 697"/>
                <a:gd name="T81" fmla="*/ 639 h 639"/>
                <a:gd name="T82" fmla="*/ 349 w 697"/>
                <a:gd name="T83" fmla="*/ 639 h 6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97" h="639">
                  <a:moveTo>
                    <a:pt x="559" y="435"/>
                  </a:moveTo>
                  <a:cubicBezTo>
                    <a:pt x="582" y="435"/>
                    <a:pt x="604" y="426"/>
                    <a:pt x="619" y="410"/>
                  </a:cubicBezTo>
                  <a:cubicBezTo>
                    <a:pt x="634" y="394"/>
                    <a:pt x="644" y="373"/>
                    <a:pt x="644" y="350"/>
                  </a:cubicBezTo>
                  <a:cubicBezTo>
                    <a:pt x="644" y="328"/>
                    <a:pt x="636" y="309"/>
                    <a:pt x="624" y="294"/>
                  </a:cubicBezTo>
                  <a:cubicBezTo>
                    <a:pt x="611" y="279"/>
                    <a:pt x="593" y="268"/>
                    <a:pt x="573" y="265"/>
                  </a:cubicBezTo>
                  <a:cubicBezTo>
                    <a:pt x="560" y="263"/>
                    <a:pt x="551" y="251"/>
                    <a:pt x="551" y="238"/>
                  </a:cubicBezTo>
                  <a:cubicBezTo>
                    <a:pt x="550" y="238"/>
                    <a:pt x="550" y="238"/>
                    <a:pt x="550" y="238"/>
                  </a:cubicBezTo>
                  <a:cubicBezTo>
                    <a:pt x="550" y="238"/>
                    <a:pt x="550" y="238"/>
                    <a:pt x="550" y="238"/>
                  </a:cubicBezTo>
                  <a:cubicBezTo>
                    <a:pt x="550" y="188"/>
                    <a:pt x="530" y="141"/>
                    <a:pt x="496" y="108"/>
                  </a:cubicBezTo>
                  <a:cubicBezTo>
                    <a:pt x="463" y="74"/>
                    <a:pt x="416" y="53"/>
                    <a:pt x="366" y="53"/>
                  </a:cubicBezTo>
                  <a:cubicBezTo>
                    <a:pt x="328" y="53"/>
                    <a:pt x="293" y="65"/>
                    <a:pt x="264" y="84"/>
                  </a:cubicBezTo>
                  <a:cubicBezTo>
                    <a:pt x="234" y="103"/>
                    <a:pt x="210" y="132"/>
                    <a:pt x="196" y="165"/>
                  </a:cubicBezTo>
                  <a:cubicBezTo>
                    <a:pt x="191" y="175"/>
                    <a:pt x="182" y="181"/>
                    <a:pt x="172" y="181"/>
                  </a:cubicBezTo>
                  <a:cubicBezTo>
                    <a:pt x="139" y="184"/>
                    <a:pt x="109" y="199"/>
                    <a:pt x="88" y="221"/>
                  </a:cubicBezTo>
                  <a:cubicBezTo>
                    <a:pt x="66" y="244"/>
                    <a:pt x="53" y="275"/>
                    <a:pt x="53" y="308"/>
                  </a:cubicBezTo>
                  <a:cubicBezTo>
                    <a:pt x="53" y="343"/>
                    <a:pt x="67" y="375"/>
                    <a:pt x="90" y="398"/>
                  </a:cubicBezTo>
                  <a:cubicBezTo>
                    <a:pt x="90" y="398"/>
                    <a:pt x="90" y="398"/>
                    <a:pt x="90" y="398"/>
                  </a:cubicBezTo>
                  <a:cubicBezTo>
                    <a:pt x="91" y="398"/>
                    <a:pt x="91" y="398"/>
                    <a:pt x="91" y="398"/>
                  </a:cubicBezTo>
                  <a:cubicBezTo>
                    <a:pt x="112" y="419"/>
                    <a:pt x="136" y="430"/>
                    <a:pt x="164" y="434"/>
                  </a:cubicBezTo>
                  <a:cubicBezTo>
                    <a:pt x="199" y="438"/>
                    <a:pt x="191" y="491"/>
                    <a:pt x="157" y="487"/>
                  </a:cubicBezTo>
                  <a:cubicBezTo>
                    <a:pt x="118" y="482"/>
                    <a:pt x="82" y="466"/>
                    <a:pt x="52" y="436"/>
                  </a:cubicBezTo>
                  <a:cubicBezTo>
                    <a:pt x="20" y="403"/>
                    <a:pt x="0" y="358"/>
                    <a:pt x="0" y="308"/>
                  </a:cubicBezTo>
                  <a:cubicBezTo>
                    <a:pt x="0" y="261"/>
                    <a:pt x="18" y="217"/>
                    <a:pt x="49" y="185"/>
                  </a:cubicBezTo>
                  <a:cubicBezTo>
                    <a:pt x="76" y="156"/>
                    <a:pt x="112" y="136"/>
                    <a:pt x="153" y="130"/>
                  </a:cubicBezTo>
                  <a:cubicBezTo>
                    <a:pt x="172" y="93"/>
                    <a:pt x="200" y="62"/>
                    <a:pt x="235" y="39"/>
                  </a:cubicBezTo>
                  <a:cubicBezTo>
                    <a:pt x="272" y="14"/>
                    <a:pt x="317" y="0"/>
                    <a:pt x="366" y="0"/>
                  </a:cubicBezTo>
                  <a:cubicBezTo>
                    <a:pt x="431" y="0"/>
                    <a:pt x="491" y="27"/>
                    <a:pt x="534" y="69"/>
                  </a:cubicBezTo>
                  <a:cubicBezTo>
                    <a:pt x="573" y="108"/>
                    <a:pt x="598" y="160"/>
                    <a:pt x="603" y="217"/>
                  </a:cubicBezTo>
                  <a:cubicBezTo>
                    <a:pt x="627" y="226"/>
                    <a:pt x="648" y="241"/>
                    <a:pt x="665" y="260"/>
                  </a:cubicBezTo>
                  <a:cubicBezTo>
                    <a:pt x="685" y="284"/>
                    <a:pt x="697" y="316"/>
                    <a:pt x="697" y="350"/>
                  </a:cubicBezTo>
                  <a:cubicBezTo>
                    <a:pt x="697" y="388"/>
                    <a:pt x="682" y="423"/>
                    <a:pt x="657" y="448"/>
                  </a:cubicBezTo>
                  <a:cubicBezTo>
                    <a:pt x="657" y="448"/>
                    <a:pt x="657" y="448"/>
                    <a:pt x="657" y="448"/>
                  </a:cubicBezTo>
                  <a:cubicBezTo>
                    <a:pt x="657" y="448"/>
                    <a:pt x="657" y="448"/>
                    <a:pt x="657" y="448"/>
                  </a:cubicBezTo>
                  <a:cubicBezTo>
                    <a:pt x="634" y="470"/>
                    <a:pt x="605" y="485"/>
                    <a:pt x="572" y="488"/>
                  </a:cubicBezTo>
                  <a:cubicBezTo>
                    <a:pt x="570" y="489"/>
                    <a:pt x="568" y="489"/>
                    <a:pt x="566" y="489"/>
                  </a:cubicBezTo>
                  <a:cubicBezTo>
                    <a:pt x="559" y="489"/>
                    <a:pt x="551" y="489"/>
                    <a:pt x="544" y="489"/>
                  </a:cubicBezTo>
                  <a:cubicBezTo>
                    <a:pt x="529" y="489"/>
                    <a:pt x="517" y="477"/>
                    <a:pt x="517" y="462"/>
                  </a:cubicBezTo>
                  <a:cubicBezTo>
                    <a:pt x="517" y="447"/>
                    <a:pt x="529" y="435"/>
                    <a:pt x="544" y="435"/>
                  </a:cubicBezTo>
                  <a:cubicBezTo>
                    <a:pt x="559" y="435"/>
                    <a:pt x="559" y="435"/>
                    <a:pt x="559" y="435"/>
                  </a:cubicBezTo>
                  <a:close/>
                  <a:moveTo>
                    <a:pt x="337" y="635"/>
                  </a:moveTo>
                  <a:cubicBezTo>
                    <a:pt x="337" y="635"/>
                    <a:pt x="337" y="635"/>
                    <a:pt x="337" y="635"/>
                  </a:cubicBezTo>
                  <a:cubicBezTo>
                    <a:pt x="338" y="635"/>
                    <a:pt x="338" y="635"/>
                    <a:pt x="338" y="635"/>
                  </a:cubicBezTo>
                  <a:cubicBezTo>
                    <a:pt x="338" y="636"/>
                    <a:pt x="338" y="636"/>
                    <a:pt x="338" y="636"/>
                  </a:cubicBezTo>
                  <a:cubicBezTo>
                    <a:pt x="338" y="636"/>
                    <a:pt x="338" y="636"/>
                    <a:pt x="338" y="636"/>
                  </a:cubicBezTo>
                  <a:cubicBezTo>
                    <a:pt x="339" y="636"/>
                    <a:pt x="339" y="636"/>
                    <a:pt x="339" y="636"/>
                  </a:cubicBezTo>
                  <a:cubicBezTo>
                    <a:pt x="340" y="636"/>
                    <a:pt x="340" y="637"/>
                    <a:pt x="341" y="637"/>
                  </a:cubicBezTo>
                  <a:cubicBezTo>
                    <a:pt x="341" y="638"/>
                    <a:pt x="341" y="638"/>
                    <a:pt x="341" y="638"/>
                  </a:cubicBezTo>
                  <a:cubicBezTo>
                    <a:pt x="342" y="638"/>
                    <a:pt x="342" y="638"/>
                    <a:pt x="342" y="638"/>
                  </a:cubicBezTo>
                  <a:cubicBezTo>
                    <a:pt x="343" y="638"/>
                    <a:pt x="343" y="638"/>
                    <a:pt x="344" y="639"/>
                  </a:cubicBezTo>
                  <a:cubicBezTo>
                    <a:pt x="344" y="639"/>
                    <a:pt x="344" y="639"/>
                    <a:pt x="344" y="639"/>
                  </a:cubicBezTo>
                  <a:cubicBezTo>
                    <a:pt x="346" y="639"/>
                    <a:pt x="346" y="639"/>
                    <a:pt x="346" y="639"/>
                  </a:cubicBezTo>
                  <a:cubicBezTo>
                    <a:pt x="347" y="639"/>
                    <a:pt x="347" y="639"/>
                    <a:pt x="347" y="639"/>
                  </a:cubicBezTo>
                  <a:cubicBezTo>
                    <a:pt x="348" y="639"/>
                    <a:pt x="348" y="639"/>
                    <a:pt x="348" y="639"/>
                  </a:cubicBezTo>
                  <a:cubicBezTo>
                    <a:pt x="349" y="639"/>
                    <a:pt x="349" y="639"/>
                    <a:pt x="349" y="639"/>
                  </a:cubicBezTo>
                  <a:cubicBezTo>
                    <a:pt x="349" y="639"/>
                    <a:pt x="349" y="639"/>
                    <a:pt x="349" y="639"/>
                  </a:cubicBezTo>
                  <a:cubicBezTo>
                    <a:pt x="350" y="639"/>
                    <a:pt x="350" y="639"/>
                    <a:pt x="350" y="639"/>
                  </a:cubicBezTo>
                  <a:cubicBezTo>
                    <a:pt x="351" y="639"/>
                    <a:pt x="351" y="639"/>
                    <a:pt x="351" y="639"/>
                  </a:cubicBezTo>
                  <a:cubicBezTo>
                    <a:pt x="353" y="639"/>
                    <a:pt x="353" y="639"/>
                    <a:pt x="353" y="639"/>
                  </a:cubicBezTo>
                  <a:cubicBezTo>
                    <a:pt x="353" y="639"/>
                    <a:pt x="353" y="639"/>
                    <a:pt x="353" y="639"/>
                  </a:cubicBezTo>
                  <a:cubicBezTo>
                    <a:pt x="354" y="638"/>
                    <a:pt x="354" y="638"/>
                    <a:pt x="355" y="638"/>
                  </a:cubicBezTo>
                  <a:cubicBezTo>
                    <a:pt x="356" y="638"/>
                    <a:pt x="356" y="638"/>
                    <a:pt x="356" y="638"/>
                  </a:cubicBezTo>
                  <a:cubicBezTo>
                    <a:pt x="356" y="637"/>
                    <a:pt x="356" y="637"/>
                    <a:pt x="356" y="637"/>
                  </a:cubicBezTo>
                  <a:cubicBezTo>
                    <a:pt x="357" y="637"/>
                    <a:pt x="357" y="636"/>
                    <a:pt x="358" y="636"/>
                  </a:cubicBezTo>
                  <a:cubicBezTo>
                    <a:pt x="359" y="636"/>
                    <a:pt x="359" y="636"/>
                    <a:pt x="359" y="636"/>
                  </a:cubicBezTo>
                  <a:cubicBezTo>
                    <a:pt x="359" y="636"/>
                    <a:pt x="359" y="636"/>
                    <a:pt x="359" y="636"/>
                  </a:cubicBezTo>
                  <a:cubicBezTo>
                    <a:pt x="359" y="635"/>
                    <a:pt x="359" y="635"/>
                    <a:pt x="359" y="635"/>
                  </a:cubicBezTo>
                  <a:cubicBezTo>
                    <a:pt x="360" y="635"/>
                    <a:pt x="360" y="635"/>
                    <a:pt x="360" y="635"/>
                  </a:cubicBezTo>
                  <a:cubicBezTo>
                    <a:pt x="489" y="506"/>
                    <a:pt x="489" y="506"/>
                    <a:pt x="489" y="506"/>
                  </a:cubicBezTo>
                  <a:cubicBezTo>
                    <a:pt x="495" y="499"/>
                    <a:pt x="495" y="489"/>
                    <a:pt x="489" y="483"/>
                  </a:cubicBezTo>
                  <a:cubicBezTo>
                    <a:pt x="482" y="476"/>
                    <a:pt x="472" y="476"/>
                    <a:pt x="466" y="483"/>
                  </a:cubicBezTo>
                  <a:cubicBezTo>
                    <a:pt x="365" y="584"/>
                    <a:pt x="365" y="584"/>
                    <a:pt x="365" y="584"/>
                  </a:cubicBezTo>
                  <a:cubicBezTo>
                    <a:pt x="365" y="215"/>
                    <a:pt x="365" y="215"/>
                    <a:pt x="365" y="215"/>
                  </a:cubicBezTo>
                  <a:cubicBezTo>
                    <a:pt x="365" y="207"/>
                    <a:pt x="357" y="199"/>
                    <a:pt x="349" y="199"/>
                  </a:cubicBezTo>
                  <a:cubicBezTo>
                    <a:pt x="340" y="199"/>
                    <a:pt x="332" y="207"/>
                    <a:pt x="332" y="215"/>
                  </a:cubicBezTo>
                  <a:cubicBezTo>
                    <a:pt x="332" y="584"/>
                    <a:pt x="332" y="584"/>
                    <a:pt x="332" y="584"/>
                  </a:cubicBezTo>
                  <a:cubicBezTo>
                    <a:pt x="231" y="483"/>
                    <a:pt x="231" y="483"/>
                    <a:pt x="231" y="483"/>
                  </a:cubicBezTo>
                  <a:cubicBezTo>
                    <a:pt x="225" y="476"/>
                    <a:pt x="215" y="476"/>
                    <a:pt x="208" y="483"/>
                  </a:cubicBezTo>
                  <a:cubicBezTo>
                    <a:pt x="202" y="489"/>
                    <a:pt x="202" y="499"/>
                    <a:pt x="208" y="506"/>
                  </a:cubicBezTo>
                  <a:cubicBezTo>
                    <a:pt x="337" y="634"/>
                    <a:pt x="337" y="634"/>
                    <a:pt x="337" y="634"/>
                  </a:cubicBezTo>
                  <a:cubicBezTo>
                    <a:pt x="337" y="635"/>
                    <a:pt x="337" y="635"/>
                    <a:pt x="337" y="635"/>
                  </a:cubicBezTo>
                  <a:close/>
                  <a:moveTo>
                    <a:pt x="348" y="639"/>
                  </a:moveTo>
                  <a:cubicBezTo>
                    <a:pt x="348" y="639"/>
                    <a:pt x="348" y="639"/>
                    <a:pt x="348" y="639"/>
                  </a:cubicBezTo>
                  <a:cubicBezTo>
                    <a:pt x="349" y="639"/>
                    <a:pt x="349" y="639"/>
                    <a:pt x="349" y="639"/>
                  </a:cubicBezTo>
                  <a:cubicBezTo>
                    <a:pt x="349" y="639"/>
                    <a:pt x="349" y="639"/>
                    <a:pt x="349" y="639"/>
                  </a:cubicBezTo>
                  <a:cubicBezTo>
                    <a:pt x="348" y="639"/>
                    <a:pt x="348" y="639"/>
                    <a:pt x="348" y="639"/>
                  </a:cubicBezTo>
                  <a:close/>
                </a:path>
              </a:pathLst>
            </a:custGeom>
            <a:solidFill>
              <a:schemeClr val="bg1"/>
            </a:solidFill>
            <a:ln>
              <a:noFill/>
            </a:ln>
          </p:spPr>
          <p:txBody>
            <a:bodyPr vert="horz" wrap="square" lIns="91440" tIns="45720" rIns="91440" bIns="45720" numCol="1" anchor="t" anchorCtr="0" compatLnSpc="1"/>
            <a:p>
              <a:endParaRPr lang="zh-CN" altLang="en-US"/>
            </a:p>
          </p:txBody>
        </p:sp>
      </p:grpSp>
      <p:grpSp>
        <p:nvGrpSpPr>
          <p:cNvPr id="11" name="组合 10"/>
          <p:cNvGrpSpPr/>
          <p:nvPr/>
        </p:nvGrpSpPr>
        <p:grpSpPr>
          <a:xfrm>
            <a:off x="807085" y="4053840"/>
            <a:ext cx="565150" cy="567690"/>
            <a:chOff x="1271" y="6384"/>
            <a:chExt cx="890" cy="894"/>
          </a:xfrm>
        </p:grpSpPr>
        <p:sp>
          <p:nvSpPr>
            <p:cNvPr id="161" name="原创设计师QQ598969553             _8"/>
            <p:cNvSpPr>
              <a:spLocks noChangeArrowheads="1"/>
            </p:cNvSpPr>
            <p:nvPr/>
          </p:nvSpPr>
          <p:spPr bwMode="auto">
            <a:xfrm>
              <a:off x="1271" y="6384"/>
              <a:ext cx="890" cy="895"/>
            </a:xfrm>
            <a:prstGeom prst="ellipse">
              <a:avLst/>
            </a:prstGeom>
            <a:solidFill>
              <a:schemeClr val="accent1"/>
            </a:solidFill>
            <a:ln>
              <a:noFill/>
            </a:ln>
          </p:spPr>
          <p:txBody>
            <a:bodyPr vert="horz" wrap="square" lIns="91440" tIns="45720" rIns="91440" bIns="45720" numCol="1" anchor="t" anchorCtr="0" compatLnSpc="1"/>
            <a:p>
              <a:endParaRPr lang="zh-CN" altLang="en-US"/>
            </a:p>
          </p:txBody>
        </p:sp>
        <p:sp>
          <p:nvSpPr>
            <p:cNvPr id="152" name="原创设计师QQ598969553             _15"/>
            <p:cNvSpPr>
              <a:spLocks noEditPoints="1"/>
            </p:cNvSpPr>
            <p:nvPr/>
          </p:nvSpPr>
          <p:spPr bwMode="auto">
            <a:xfrm>
              <a:off x="1430" y="6526"/>
              <a:ext cx="573" cy="612"/>
            </a:xfrm>
            <a:custGeom>
              <a:avLst/>
              <a:gdLst>
                <a:gd name="T0" fmla="*/ 54 w 726"/>
                <a:gd name="T1" fmla="*/ 534 h 700"/>
                <a:gd name="T2" fmla="*/ 80 w 726"/>
                <a:gd name="T3" fmla="*/ 221 h 700"/>
                <a:gd name="T4" fmla="*/ 117 w 726"/>
                <a:gd name="T5" fmla="*/ 214 h 700"/>
                <a:gd name="T6" fmla="*/ 128 w 726"/>
                <a:gd name="T7" fmla="*/ 229 h 700"/>
                <a:gd name="T8" fmla="*/ 128 w 726"/>
                <a:gd name="T9" fmla="*/ 229 h 700"/>
                <a:gd name="T10" fmla="*/ 131 w 726"/>
                <a:gd name="T11" fmla="*/ 243 h 700"/>
                <a:gd name="T12" fmla="*/ 155 w 726"/>
                <a:gd name="T13" fmla="*/ 187 h 700"/>
                <a:gd name="T14" fmla="*/ 288 w 726"/>
                <a:gd name="T15" fmla="*/ 68 h 700"/>
                <a:gd name="T16" fmla="*/ 323 w 726"/>
                <a:gd name="T17" fmla="*/ 83 h 700"/>
                <a:gd name="T18" fmla="*/ 322 w 726"/>
                <a:gd name="T19" fmla="*/ 104 h 700"/>
                <a:gd name="T20" fmla="*/ 309 w 726"/>
                <a:gd name="T21" fmla="*/ 140 h 700"/>
                <a:gd name="T22" fmla="*/ 449 w 726"/>
                <a:gd name="T23" fmla="*/ 54 h 700"/>
                <a:gd name="T24" fmla="*/ 721 w 726"/>
                <a:gd name="T25" fmla="*/ 146 h 700"/>
                <a:gd name="T26" fmla="*/ 706 w 726"/>
                <a:gd name="T27" fmla="*/ 181 h 700"/>
                <a:gd name="T28" fmla="*/ 703 w 726"/>
                <a:gd name="T29" fmla="*/ 181 h 700"/>
                <a:gd name="T30" fmla="*/ 548 w 726"/>
                <a:gd name="T31" fmla="*/ 319 h 700"/>
                <a:gd name="T32" fmla="*/ 315 w 726"/>
                <a:gd name="T33" fmla="*/ 466 h 700"/>
                <a:gd name="T34" fmla="*/ 355 w 726"/>
                <a:gd name="T35" fmla="*/ 481 h 700"/>
                <a:gd name="T36" fmla="*/ 373 w 726"/>
                <a:gd name="T37" fmla="*/ 514 h 700"/>
                <a:gd name="T38" fmla="*/ 359 w 726"/>
                <a:gd name="T39" fmla="*/ 530 h 700"/>
                <a:gd name="T40" fmla="*/ 97 w 726"/>
                <a:gd name="T41" fmla="*/ 566 h 700"/>
                <a:gd name="T42" fmla="*/ 81 w 726"/>
                <a:gd name="T43" fmla="*/ 666 h 700"/>
                <a:gd name="T44" fmla="*/ 81 w 726"/>
                <a:gd name="T45" fmla="*/ 666 h 700"/>
                <a:gd name="T46" fmla="*/ 155 w 726"/>
                <a:gd name="T47" fmla="*/ 666 h 700"/>
                <a:gd name="T48" fmla="*/ 171 w 726"/>
                <a:gd name="T49" fmla="*/ 682 h 700"/>
                <a:gd name="T50" fmla="*/ 155 w 726"/>
                <a:gd name="T51" fmla="*/ 698 h 700"/>
                <a:gd name="T52" fmla="*/ 75 w 726"/>
                <a:gd name="T53" fmla="*/ 698 h 700"/>
                <a:gd name="T54" fmla="*/ 60 w 726"/>
                <a:gd name="T55" fmla="*/ 698 h 700"/>
                <a:gd name="T56" fmla="*/ 57 w 726"/>
                <a:gd name="T57" fmla="*/ 698 h 700"/>
                <a:gd name="T58" fmla="*/ 29 w 726"/>
                <a:gd name="T59" fmla="*/ 677 h 700"/>
                <a:gd name="T60" fmla="*/ 54 w 726"/>
                <a:gd name="T61" fmla="*/ 534 h 700"/>
                <a:gd name="T62" fmla="*/ 251 w 726"/>
                <a:gd name="T63" fmla="*/ 698 h 700"/>
                <a:gd name="T64" fmla="*/ 251 w 726"/>
                <a:gd name="T65" fmla="*/ 698 h 700"/>
                <a:gd name="T66" fmla="*/ 530 w 726"/>
                <a:gd name="T67" fmla="*/ 698 h 700"/>
                <a:gd name="T68" fmla="*/ 546 w 726"/>
                <a:gd name="T69" fmla="*/ 682 h 700"/>
                <a:gd name="T70" fmla="*/ 530 w 726"/>
                <a:gd name="T71" fmla="*/ 666 h 700"/>
                <a:gd name="T72" fmla="*/ 251 w 726"/>
                <a:gd name="T73" fmla="*/ 666 h 700"/>
                <a:gd name="T74" fmla="*/ 235 w 726"/>
                <a:gd name="T75" fmla="*/ 682 h 700"/>
                <a:gd name="T76" fmla="*/ 251 w 726"/>
                <a:gd name="T77" fmla="*/ 698 h 700"/>
                <a:gd name="T78" fmla="*/ 100 w 726"/>
                <a:gd name="T79" fmla="*/ 505 h 700"/>
                <a:gd name="T80" fmla="*/ 100 w 726"/>
                <a:gd name="T81" fmla="*/ 505 h 700"/>
                <a:gd name="T82" fmla="*/ 279 w 726"/>
                <a:gd name="T83" fmla="*/ 506 h 700"/>
                <a:gd name="T84" fmla="*/ 237 w 726"/>
                <a:gd name="T85" fmla="*/ 463 h 700"/>
                <a:gd name="T86" fmla="*/ 260 w 726"/>
                <a:gd name="T87" fmla="*/ 408 h 700"/>
                <a:gd name="T88" fmla="*/ 501 w 726"/>
                <a:gd name="T89" fmla="*/ 293 h 700"/>
                <a:gd name="T90" fmla="*/ 659 w 726"/>
                <a:gd name="T91" fmla="*/ 139 h 700"/>
                <a:gd name="T92" fmla="*/ 286 w 726"/>
                <a:gd name="T93" fmla="*/ 253 h 700"/>
                <a:gd name="T94" fmla="*/ 261 w 726"/>
                <a:gd name="T95" fmla="*/ 271 h 700"/>
                <a:gd name="T96" fmla="*/ 234 w 726"/>
                <a:gd name="T97" fmla="*/ 245 h 700"/>
                <a:gd name="T98" fmla="*/ 248 w 726"/>
                <a:gd name="T99" fmla="*/ 155 h 700"/>
                <a:gd name="T100" fmla="*/ 202 w 726"/>
                <a:gd name="T101" fmla="*/ 214 h 700"/>
                <a:gd name="T102" fmla="*/ 181 w 726"/>
                <a:gd name="T103" fmla="*/ 337 h 700"/>
                <a:gd name="T104" fmla="*/ 169 w 726"/>
                <a:gd name="T105" fmla="*/ 367 h 700"/>
                <a:gd name="T106" fmla="*/ 133 w 726"/>
                <a:gd name="T107" fmla="*/ 359 h 700"/>
                <a:gd name="T108" fmla="*/ 97 w 726"/>
                <a:gd name="T109" fmla="*/ 304 h 700"/>
                <a:gd name="T110" fmla="*/ 100 w 726"/>
                <a:gd name="T111" fmla="*/ 505 h 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726" h="700">
                  <a:moveTo>
                    <a:pt x="54" y="534"/>
                  </a:moveTo>
                  <a:cubicBezTo>
                    <a:pt x="0" y="442"/>
                    <a:pt x="22" y="306"/>
                    <a:pt x="80" y="221"/>
                  </a:cubicBezTo>
                  <a:cubicBezTo>
                    <a:pt x="88" y="209"/>
                    <a:pt x="104" y="205"/>
                    <a:pt x="117" y="214"/>
                  </a:cubicBezTo>
                  <a:cubicBezTo>
                    <a:pt x="122" y="218"/>
                    <a:pt x="126" y="223"/>
                    <a:pt x="128" y="229"/>
                  </a:cubicBezTo>
                  <a:cubicBezTo>
                    <a:pt x="128" y="229"/>
                    <a:pt x="128" y="229"/>
                    <a:pt x="128" y="229"/>
                  </a:cubicBezTo>
                  <a:cubicBezTo>
                    <a:pt x="129" y="235"/>
                    <a:pt x="130" y="239"/>
                    <a:pt x="131" y="243"/>
                  </a:cubicBezTo>
                  <a:cubicBezTo>
                    <a:pt x="137" y="224"/>
                    <a:pt x="145" y="205"/>
                    <a:pt x="155" y="187"/>
                  </a:cubicBezTo>
                  <a:cubicBezTo>
                    <a:pt x="186" y="133"/>
                    <a:pt x="235" y="89"/>
                    <a:pt x="288" y="68"/>
                  </a:cubicBezTo>
                  <a:cubicBezTo>
                    <a:pt x="302" y="63"/>
                    <a:pt x="318" y="70"/>
                    <a:pt x="323" y="83"/>
                  </a:cubicBezTo>
                  <a:cubicBezTo>
                    <a:pt x="326" y="90"/>
                    <a:pt x="325" y="98"/>
                    <a:pt x="322" y="104"/>
                  </a:cubicBezTo>
                  <a:cubicBezTo>
                    <a:pt x="317" y="116"/>
                    <a:pt x="313" y="128"/>
                    <a:pt x="309" y="140"/>
                  </a:cubicBezTo>
                  <a:cubicBezTo>
                    <a:pt x="348" y="104"/>
                    <a:pt x="398" y="73"/>
                    <a:pt x="449" y="54"/>
                  </a:cubicBezTo>
                  <a:cubicBezTo>
                    <a:pt x="555" y="14"/>
                    <a:pt x="675" y="26"/>
                    <a:pt x="721" y="146"/>
                  </a:cubicBezTo>
                  <a:cubicBezTo>
                    <a:pt x="726" y="160"/>
                    <a:pt x="719" y="175"/>
                    <a:pt x="706" y="181"/>
                  </a:cubicBezTo>
                  <a:cubicBezTo>
                    <a:pt x="703" y="181"/>
                    <a:pt x="703" y="181"/>
                    <a:pt x="703" y="181"/>
                  </a:cubicBezTo>
                  <a:cubicBezTo>
                    <a:pt x="613" y="205"/>
                    <a:pt x="579" y="264"/>
                    <a:pt x="548" y="319"/>
                  </a:cubicBezTo>
                  <a:cubicBezTo>
                    <a:pt x="504" y="396"/>
                    <a:pt x="463" y="469"/>
                    <a:pt x="315" y="466"/>
                  </a:cubicBezTo>
                  <a:cubicBezTo>
                    <a:pt x="325" y="471"/>
                    <a:pt x="338" y="476"/>
                    <a:pt x="355" y="481"/>
                  </a:cubicBezTo>
                  <a:cubicBezTo>
                    <a:pt x="369" y="485"/>
                    <a:pt x="377" y="500"/>
                    <a:pt x="373" y="514"/>
                  </a:cubicBezTo>
                  <a:cubicBezTo>
                    <a:pt x="370" y="521"/>
                    <a:pt x="365" y="527"/>
                    <a:pt x="359" y="530"/>
                  </a:cubicBezTo>
                  <a:cubicBezTo>
                    <a:pt x="291" y="569"/>
                    <a:pt x="173" y="596"/>
                    <a:pt x="97" y="566"/>
                  </a:cubicBezTo>
                  <a:cubicBezTo>
                    <a:pt x="86" y="581"/>
                    <a:pt x="70" y="614"/>
                    <a:pt x="81" y="666"/>
                  </a:cubicBezTo>
                  <a:cubicBezTo>
                    <a:pt x="81" y="666"/>
                    <a:pt x="81" y="666"/>
                    <a:pt x="81" y="666"/>
                  </a:cubicBezTo>
                  <a:cubicBezTo>
                    <a:pt x="155" y="666"/>
                    <a:pt x="155" y="666"/>
                    <a:pt x="155" y="666"/>
                  </a:cubicBezTo>
                  <a:cubicBezTo>
                    <a:pt x="164" y="666"/>
                    <a:pt x="171" y="673"/>
                    <a:pt x="171" y="682"/>
                  </a:cubicBezTo>
                  <a:cubicBezTo>
                    <a:pt x="171" y="691"/>
                    <a:pt x="164" y="698"/>
                    <a:pt x="155" y="698"/>
                  </a:cubicBezTo>
                  <a:cubicBezTo>
                    <a:pt x="75" y="698"/>
                    <a:pt x="75" y="698"/>
                    <a:pt x="75" y="698"/>
                  </a:cubicBezTo>
                  <a:cubicBezTo>
                    <a:pt x="60" y="698"/>
                    <a:pt x="60" y="698"/>
                    <a:pt x="60" y="698"/>
                  </a:cubicBezTo>
                  <a:cubicBezTo>
                    <a:pt x="57" y="698"/>
                    <a:pt x="57" y="698"/>
                    <a:pt x="57" y="698"/>
                  </a:cubicBezTo>
                  <a:cubicBezTo>
                    <a:pt x="44" y="700"/>
                    <a:pt x="31" y="691"/>
                    <a:pt x="29" y="677"/>
                  </a:cubicBezTo>
                  <a:cubicBezTo>
                    <a:pt x="14" y="607"/>
                    <a:pt x="37" y="558"/>
                    <a:pt x="54" y="534"/>
                  </a:cubicBezTo>
                  <a:close/>
                  <a:moveTo>
                    <a:pt x="251" y="698"/>
                  </a:moveTo>
                  <a:cubicBezTo>
                    <a:pt x="251" y="698"/>
                    <a:pt x="251" y="698"/>
                    <a:pt x="251" y="698"/>
                  </a:cubicBezTo>
                  <a:cubicBezTo>
                    <a:pt x="530" y="698"/>
                    <a:pt x="530" y="698"/>
                    <a:pt x="530" y="698"/>
                  </a:cubicBezTo>
                  <a:cubicBezTo>
                    <a:pt x="539" y="698"/>
                    <a:pt x="546" y="691"/>
                    <a:pt x="546" y="682"/>
                  </a:cubicBezTo>
                  <a:cubicBezTo>
                    <a:pt x="546" y="673"/>
                    <a:pt x="539" y="666"/>
                    <a:pt x="530" y="666"/>
                  </a:cubicBezTo>
                  <a:cubicBezTo>
                    <a:pt x="251" y="666"/>
                    <a:pt x="251" y="666"/>
                    <a:pt x="251" y="666"/>
                  </a:cubicBezTo>
                  <a:cubicBezTo>
                    <a:pt x="242" y="666"/>
                    <a:pt x="235" y="673"/>
                    <a:pt x="235" y="682"/>
                  </a:cubicBezTo>
                  <a:cubicBezTo>
                    <a:pt x="235" y="691"/>
                    <a:pt x="242" y="698"/>
                    <a:pt x="251" y="698"/>
                  </a:cubicBezTo>
                  <a:close/>
                  <a:moveTo>
                    <a:pt x="100" y="505"/>
                  </a:moveTo>
                  <a:cubicBezTo>
                    <a:pt x="100" y="505"/>
                    <a:pt x="100" y="505"/>
                    <a:pt x="100" y="505"/>
                  </a:cubicBezTo>
                  <a:cubicBezTo>
                    <a:pt x="134" y="543"/>
                    <a:pt x="237" y="518"/>
                    <a:pt x="279" y="506"/>
                  </a:cubicBezTo>
                  <a:cubicBezTo>
                    <a:pt x="256" y="491"/>
                    <a:pt x="243" y="476"/>
                    <a:pt x="237" y="463"/>
                  </a:cubicBezTo>
                  <a:cubicBezTo>
                    <a:pt x="227" y="444"/>
                    <a:pt x="222" y="404"/>
                    <a:pt x="260" y="408"/>
                  </a:cubicBezTo>
                  <a:cubicBezTo>
                    <a:pt x="423" y="430"/>
                    <a:pt x="461" y="364"/>
                    <a:pt x="501" y="293"/>
                  </a:cubicBezTo>
                  <a:cubicBezTo>
                    <a:pt x="535" y="234"/>
                    <a:pt x="570" y="172"/>
                    <a:pt x="659" y="139"/>
                  </a:cubicBezTo>
                  <a:cubicBezTo>
                    <a:pt x="574" y="0"/>
                    <a:pt x="329" y="157"/>
                    <a:pt x="286" y="253"/>
                  </a:cubicBezTo>
                  <a:cubicBezTo>
                    <a:pt x="283" y="264"/>
                    <a:pt x="273" y="271"/>
                    <a:pt x="261" y="271"/>
                  </a:cubicBezTo>
                  <a:cubicBezTo>
                    <a:pt x="246" y="271"/>
                    <a:pt x="234" y="259"/>
                    <a:pt x="234" y="245"/>
                  </a:cubicBezTo>
                  <a:cubicBezTo>
                    <a:pt x="234" y="245"/>
                    <a:pt x="236" y="206"/>
                    <a:pt x="248" y="155"/>
                  </a:cubicBezTo>
                  <a:cubicBezTo>
                    <a:pt x="230" y="172"/>
                    <a:pt x="214" y="192"/>
                    <a:pt x="202" y="214"/>
                  </a:cubicBezTo>
                  <a:cubicBezTo>
                    <a:pt x="179" y="252"/>
                    <a:pt x="169" y="297"/>
                    <a:pt x="181" y="337"/>
                  </a:cubicBezTo>
                  <a:cubicBezTo>
                    <a:pt x="184" y="348"/>
                    <a:pt x="179" y="360"/>
                    <a:pt x="169" y="367"/>
                  </a:cubicBezTo>
                  <a:cubicBezTo>
                    <a:pt x="157" y="375"/>
                    <a:pt x="141" y="371"/>
                    <a:pt x="133" y="359"/>
                  </a:cubicBezTo>
                  <a:cubicBezTo>
                    <a:pt x="121" y="341"/>
                    <a:pt x="107" y="323"/>
                    <a:pt x="97" y="304"/>
                  </a:cubicBezTo>
                  <a:cubicBezTo>
                    <a:pt x="74" y="365"/>
                    <a:pt x="66" y="447"/>
                    <a:pt x="100" y="505"/>
                  </a:cubicBezTo>
                  <a:close/>
                </a:path>
              </a:pathLst>
            </a:custGeom>
            <a:solidFill>
              <a:schemeClr val="bg1"/>
            </a:solidFill>
            <a:ln>
              <a:noFill/>
            </a:ln>
          </p:spPr>
          <p:txBody>
            <a:bodyPr vert="horz" wrap="square" lIns="91440" tIns="45720" rIns="91440" bIns="45720" numCol="1" anchor="t" anchorCtr="0" compatLnSpc="1"/>
            <a:p>
              <a:endParaRPr lang="zh-CN" altLang="en-US"/>
            </a:p>
          </p:txBody>
        </p:sp>
      </p:grpSp>
      <p:sp>
        <p:nvSpPr>
          <p:cNvPr id="2" name="Freeform 21"/>
          <p:cNvSpPr/>
          <p:nvPr/>
        </p:nvSpPr>
        <p:spPr>
          <a:xfrm flipV="1">
            <a:off x="7733983" y="3151188"/>
            <a:ext cx="653415" cy="156210"/>
          </a:xfrm>
          <a:custGeom>
            <a:avLst/>
            <a:gdLst>
              <a:gd name="connsiteX0" fmla="*/ 0 w 168273"/>
              <a:gd name="connsiteY0" fmla="*/ 12818 h 25637"/>
              <a:gd name="connsiteX1" fmla="*/ 168273 w 168273"/>
              <a:gd name="connsiteY1" fmla="*/ 12818 h 25637"/>
            </a:gdLst>
            <a:ahLst/>
            <a:cxnLst>
              <a:cxn ang="0">
                <a:pos x="connsiteX0" y="connsiteY0"/>
              </a:cxn>
              <a:cxn ang="0">
                <a:pos x="connsiteX1" y="connsiteY1"/>
              </a:cxn>
            </a:cxnLst>
            <a:rect l="l" t="t" r="r" b="b"/>
            <a:pathLst>
              <a:path w="168273" h="25637">
                <a:moveTo>
                  <a:pt x="0" y="12818"/>
                </a:moveTo>
                <a:lnTo>
                  <a:pt x="168273" y="12818"/>
                </a:lnTo>
              </a:path>
            </a:pathLst>
          </a:custGeom>
          <a:noFill/>
          <a:ln w="88900" cmpd="dbl">
            <a:solidFill>
              <a:schemeClr val="accent4"/>
            </a:solidFill>
          </a:ln>
        </p:spPr>
        <p:style>
          <a:lnRef idx="2">
            <a:schemeClr val="accent3">
              <a:hueOff val="0"/>
              <a:satOff val="0"/>
              <a:lumOff val="0"/>
              <a:alphaOff val="0"/>
            </a:schemeClr>
          </a:lnRef>
          <a:fillRef idx="0">
            <a:scrgbClr r="0" g="0" b="0"/>
          </a:fillRef>
          <a:effectRef idx="0">
            <a:schemeClr val="accent2">
              <a:tint val="90000"/>
              <a:hueOff val="0"/>
              <a:satOff val="0"/>
              <a:lumOff val="0"/>
              <a:alphaOff val="0"/>
            </a:schemeClr>
          </a:effectRef>
          <a:fontRef idx="minor">
            <a:schemeClr val="tx1">
              <a:hueOff val="0"/>
              <a:satOff val="0"/>
              <a:lumOff val="0"/>
              <a:alphaOff val="0"/>
            </a:schemeClr>
          </a:fontRef>
        </p:style>
        <p:txBody>
          <a:bodyPr lIns="92630" tIns="8611" rIns="92630" bIns="8613" spcCol="1270" anchor="ctr"/>
          <a:lst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charset="0"/>
              </a:defRPr>
            </a:lvl1pPr>
            <a:lvl2pPr marL="457200" lvl="1" indent="0" algn="l" defTabSz="914400" eaLnBrk="1" fontAlgn="base" latinLnBrk="0" hangingPunct="1">
              <a:lnSpc>
                <a:spcPct val="100000"/>
              </a:lnSpc>
              <a:spcBef>
                <a:spcPct val="0"/>
              </a:spcBef>
              <a:spcAft>
                <a:spcPct val="0"/>
              </a:spcAft>
              <a:buNone/>
              <a:defRPr b="0" i="0" u="none" kern="1200" baseline="0">
                <a:solidFill>
                  <a:schemeClr val="tx1"/>
                </a:solidFill>
                <a:latin typeface="Calibri" panose="020F0502020204030204" charset="0"/>
                <a:ea typeface="+mn-ea"/>
                <a:cs typeface="+mn-cs"/>
              </a:defRPr>
            </a:lvl2pPr>
            <a:lvl3pPr marL="914400" lvl="2" indent="0" algn="l" defTabSz="914400" eaLnBrk="1" fontAlgn="base" latinLnBrk="0" hangingPunct="1">
              <a:lnSpc>
                <a:spcPct val="100000"/>
              </a:lnSpc>
              <a:spcBef>
                <a:spcPct val="0"/>
              </a:spcBef>
              <a:spcAft>
                <a:spcPct val="0"/>
              </a:spcAft>
              <a:buNone/>
              <a:defRPr b="0" i="0" u="none" kern="1200" baseline="0">
                <a:solidFill>
                  <a:schemeClr val="tx1"/>
                </a:solidFill>
                <a:latin typeface="Calibri" panose="020F0502020204030204" charset="0"/>
                <a:ea typeface="+mn-ea"/>
                <a:cs typeface="+mn-cs"/>
              </a:defRPr>
            </a:lvl3pPr>
            <a:lvl4pPr marL="1371600" lvl="3" indent="0" algn="l" defTabSz="914400" eaLnBrk="1" fontAlgn="base" latinLnBrk="0" hangingPunct="1">
              <a:lnSpc>
                <a:spcPct val="100000"/>
              </a:lnSpc>
              <a:spcBef>
                <a:spcPct val="0"/>
              </a:spcBef>
              <a:spcAft>
                <a:spcPct val="0"/>
              </a:spcAft>
              <a:buNone/>
              <a:defRPr b="0" i="0" u="none" kern="1200" baseline="0">
                <a:solidFill>
                  <a:schemeClr val="tx1"/>
                </a:solidFill>
                <a:latin typeface="Calibri" panose="020F0502020204030204" charset="0"/>
                <a:ea typeface="+mn-ea"/>
                <a:cs typeface="+mn-cs"/>
              </a:defRPr>
            </a:lvl4pPr>
            <a:lvl5pPr marL="1828800" lvl="4" indent="0" algn="l" defTabSz="914400" eaLnBrk="1" fontAlgn="base" latinLnBrk="0" hangingPunct="1">
              <a:lnSpc>
                <a:spcPct val="100000"/>
              </a:lnSpc>
              <a:spcBef>
                <a:spcPct val="0"/>
              </a:spcBef>
              <a:spcAft>
                <a:spcPct val="0"/>
              </a:spcAft>
              <a:buNone/>
              <a:defRPr b="0" i="0" u="none" kern="1200" baseline="0">
                <a:solidFill>
                  <a:schemeClr val="tx1"/>
                </a:solidFill>
                <a:latin typeface="Calibri" panose="020F0502020204030204" charset="0"/>
                <a:ea typeface="+mn-ea"/>
                <a:cs typeface="+mn-cs"/>
              </a:defRPr>
            </a:lvl5pPr>
          </a:lstStyle>
          <a:p>
            <a:pPr fontAlgn="base"/>
            <a:endParaRPr strike="noStrike" noProof="1">
              <a:latin typeface="Calibri" panose="020F0502020204030204" charset="0"/>
            </a:endParaRPr>
          </a:p>
        </p:txBody>
      </p:sp>
      <p:sp>
        <p:nvSpPr>
          <p:cNvPr id="5" name="Freeform 21"/>
          <p:cNvSpPr/>
          <p:nvPr/>
        </p:nvSpPr>
        <p:spPr>
          <a:xfrm flipV="1">
            <a:off x="9574848" y="3143568"/>
            <a:ext cx="653415" cy="156210"/>
          </a:xfrm>
          <a:custGeom>
            <a:avLst/>
            <a:gdLst>
              <a:gd name="connsiteX0" fmla="*/ 0 w 168273"/>
              <a:gd name="connsiteY0" fmla="*/ 12818 h 25637"/>
              <a:gd name="connsiteX1" fmla="*/ 168273 w 168273"/>
              <a:gd name="connsiteY1" fmla="*/ 12818 h 25637"/>
            </a:gdLst>
            <a:ahLst/>
            <a:cxnLst>
              <a:cxn ang="0">
                <a:pos x="connsiteX0" y="connsiteY0"/>
              </a:cxn>
              <a:cxn ang="0">
                <a:pos x="connsiteX1" y="connsiteY1"/>
              </a:cxn>
            </a:cxnLst>
            <a:rect l="l" t="t" r="r" b="b"/>
            <a:pathLst>
              <a:path w="168273" h="25637">
                <a:moveTo>
                  <a:pt x="0" y="12818"/>
                </a:moveTo>
                <a:lnTo>
                  <a:pt x="168273" y="12818"/>
                </a:lnTo>
              </a:path>
            </a:pathLst>
          </a:custGeom>
          <a:noFill/>
          <a:ln w="88900" cmpd="dbl">
            <a:solidFill>
              <a:schemeClr val="accent4"/>
            </a:solidFill>
          </a:ln>
        </p:spPr>
        <p:style>
          <a:lnRef idx="2">
            <a:schemeClr val="accent3">
              <a:hueOff val="0"/>
              <a:satOff val="0"/>
              <a:lumOff val="0"/>
              <a:alphaOff val="0"/>
            </a:schemeClr>
          </a:lnRef>
          <a:fillRef idx="0">
            <a:scrgbClr r="0" g="0" b="0"/>
          </a:fillRef>
          <a:effectRef idx="0">
            <a:schemeClr val="accent2">
              <a:tint val="90000"/>
              <a:hueOff val="0"/>
              <a:satOff val="0"/>
              <a:lumOff val="0"/>
              <a:alphaOff val="0"/>
            </a:schemeClr>
          </a:effectRef>
          <a:fontRef idx="minor">
            <a:schemeClr val="tx1">
              <a:hueOff val="0"/>
              <a:satOff val="0"/>
              <a:lumOff val="0"/>
              <a:alphaOff val="0"/>
            </a:schemeClr>
          </a:fontRef>
        </p:style>
        <p:txBody>
          <a:bodyPr lIns="92630" tIns="8611" rIns="92630" bIns="8613" spcCol="1270" anchor="ctr"/>
          <a:lst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charset="0"/>
              </a:defRPr>
            </a:lvl1pPr>
            <a:lvl2pPr marL="457200" lvl="1" indent="0" algn="l" defTabSz="914400" eaLnBrk="1" fontAlgn="base" latinLnBrk="0" hangingPunct="1">
              <a:lnSpc>
                <a:spcPct val="100000"/>
              </a:lnSpc>
              <a:spcBef>
                <a:spcPct val="0"/>
              </a:spcBef>
              <a:spcAft>
                <a:spcPct val="0"/>
              </a:spcAft>
              <a:buNone/>
              <a:defRPr b="0" i="0" u="none" kern="1200" baseline="0">
                <a:solidFill>
                  <a:schemeClr val="tx1"/>
                </a:solidFill>
                <a:latin typeface="Calibri" panose="020F0502020204030204" charset="0"/>
                <a:ea typeface="+mn-ea"/>
                <a:cs typeface="+mn-cs"/>
              </a:defRPr>
            </a:lvl2pPr>
            <a:lvl3pPr marL="914400" lvl="2" indent="0" algn="l" defTabSz="914400" eaLnBrk="1" fontAlgn="base" latinLnBrk="0" hangingPunct="1">
              <a:lnSpc>
                <a:spcPct val="100000"/>
              </a:lnSpc>
              <a:spcBef>
                <a:spcPct val="0"/>
              </a:spcBef>
              <a:spcAft>
                <a:spcPct val="0"/>
              </a:spcAft>
              <a:buNone/>
              <a:defRPr b="0" i="0" u="none" kern="1200" baseline="0">
                <a:solidFill>
                  <a:schemeClr val="tx1"/>
                </a:solidFill>
                <a:latin typeface="Calibri" panose="020F0502020204030204" charset="0"/>
                <a:ea typeface="+mn-ea"/>
                <a:cs typeface="+mn-cs"/>
              </a:defRPr>
            </a:lvl3pPr>
            <a:lvl4pPr marL="1371600" lvl="3" indent="0" algn="l" defTabSz="914400" eaLnBrk="1" fontAlgn="base" latinLnBrk="0" hangingPunct="1">
              <a:lnSpc>
                <a:spcPct val="100000"/>
              </a:lnSpc>
              <a:spcBef>
                <a:spcPct val="0"/>
              </a:spcBef>
              <a:spcAft>
                <a:spcPct val="0"/>
              </a:spcAft>
              <a:buNone/>
              <a:defRPr b="0" i="0" u="none" kern="1200" baseline="0">
                <a:solidFill>
                  <a:schemeClr val="tx1"/>
                </a:solidFill>
                <a:latin typeface="Calibri" panose="020F0502020204030204" charset="0"/>
                <a:ea typeface="+mn-ea"/>
                <a:cs typeface="+mn-cs"/>
              </a:defRPr>
            </a:lvl4pPr>
            <a:lvl5pPr marL="1828800" lvl="4" indent="0" algn="l" defTabSz="914400" eaLnBrk="1" fontAlgn="base" latinLnBrk="0" hangingPunct="1">
              <a:lnSpc>
                <a:spcPct val="100000"/>
              </a:lnSpc>
              <a:spcBef>
                <a:spcPct val="0"/>
              </a:spcBef>
              <a:spcAft>
                <a:spcPct val="0"/>
              </a:spcAft>
              <a:buNone/>
              <a:defRPr b="0" i="0" u="none" kern="1200" baseline="0">
                <a:solidFill>
                  <a:schemeClr val="tx1"/>
                </a:solidFill>
                <a:latin typeface="Calibri" panose="020F0502020204030204" charset="0"/>
                <a:ea typeface="+mn-ea"/>
                <a:cs typeface="+mn-cs"/>
              </a:defRPr>
            </a:lvl5pPr>
          </a:lstStyle>
          <a:p>
            <a:pPr fontAlgn="base"/>
            <a:endParaRPr strike="noStrike" noProof="1">
              <a:latin typeface="Calibri" panose="020F0502020204030204" charset="0"/>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49"/>
                                        </p:tgtEl>
                                        <p:attrNameLst>
                                          <p:attrName>style.visibility</p:attrName>
                                        </p:attrNameLst>
                                      </p:cBhvr>
                                      <p:to>
                                        <p:strVal val="visible"/>
                                      </p:to>
                                    </p:set>
                                    <p:animEffect transition="in" filter="wipe(up)">
                                      <p:cBhvr>
                                        <p:cTn id="10" dur="500"/>
                                        <p:tgtEl>
                                          <p:spTgt spid="49"/>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1" nodeType="clickEffect">
                                  <p:stCondLst>
                                    <p:cond delay="0"/>
                                  </p:stCondLst>
                                  <p:childTnLst>
                                    <p:set>
                                      <p:cBhvr>
                                        <p:cTn id="14" dur="1" fill="hold">
                                          <p:stCondLst>
                                            <p:cond delay="0"/>
                                          </p:stCondLst>
                                        </p:cTn>
                                        <p:tgtEl>
                                          <p:spTgt spid="54"/>
                                        </p:tgtEl>
                                        <p:attrNameLst>
                                          <p:attrName>style.visibility</p:attrName>
                                        </p:attrNameLst>
                                      </p:cBhvr>
                                      <p:to>
                                        <p:strVal val="visible"/>
                                      </p:to>
                                    </p:set>
                                  </p:childTnLst>
                                </p:cTn>
                              </p:par>
                              <p:par>
                                <p:cTn id="15" presetID="1" presetClass="entr" presetSubtype="0" fill="hold" grpId="1" nodeType="withEffect">
                                  <p:stCondLst>
                                    <p:cond delay="0"/>
                                  </p:stCondLst>
                                  <p:childTnLst>
                                    <p:set>
                                      <p:cBhvr>
                                        <p:cTn id="16" dur="1" fill="hold">
                                          <p:stCondLst>
                                            <p:cond delay="0"/>
                                          </p:stCondLst>
                                        </p:cTn>
                                        <p:tgtEl>
                                          <p:spTgt spid="38"/>
                                        </p:tgtEl>
                                        <p:attrNameLst>
                                          <p:attrName>style.visibility</p:attrName>
                                        </p:attrNameLst>
                                      </p:cBhvr>
                                      <p:to>
                                        <p:strVal val="visible"/>
                                      </p:to>
                                    </p:set>
                                  </p:childTnLst>
                                </p:cTn>
                              </p:par>
                              <p:par>
                                <p:cTn id="17" presetID="1" presetClass="entr" presetSubtype="0" fill="hold" grpId="1" nodeType="withEffect">
                                  <p:stCondLst>
                                    <p:cond delay="0"/>
                                  </p:stCondLst>
                                  <p:childTnLst>
                                    <p:set>
                                      <p:cBhvr>
                                        <p:cTn id="18" dur="1" fill="hold">
                                          <p:stCondLst>
                                            <p:cond delay="0"/>
                                          </p:stCondLst>
                                        </p:cTn>
                                        <p:tgtEl>
                                          <p:spTgt spid="35"/>
                                        </p:tgtEl>
                                        <p:attrNameLst>
                                          <p:attrName>style.visibility</p:attrName>
                                        </p:attrNameLst>
                                      </p:cBhvr>
                                      <p:to>
                                        <p:strVal val="visible"/>
                                      </p:to>
                                    </p:set>
                                  </p:childTnLst>
                                </p:cTn>
                              </p:par>
                              <p:par>
                                <p:cTn id="19" presetID="0" presetClass="path" presetSubtype="0" accel="50000" decel="50000" fill="hold" grpId="0" nodeType="withEffect">
                                  <p:stCondLst>
                                    <p:cond delay="0"/>
                                  </p:stCondLst>
                                  <p:childTnLst>
                                    <p:animMotion origin="layout" path="M 0.000000 0.000000 L -0.046198 -0.001389 " pathEditMode="relative" rAng="0" ptsTypes="">
                                      <p:cBhvr>
                                        <p:cTn id="20" dur="1000" fill="hold"/>
                                        <p:tgtEl>
                                          <p:spTgt spid="35"/>
                                        </p:tgtEl>
                                        <p:attrNameLst>
                                          <p:attrName>ppt_x</p:attrName>
                                          <p:attrName>ppt_y</p:attrName>
                                        </p:attrNameLst>
                                      </p:cBhvr>
                                      <p:rCtr x="-43" y="0"/>
                                    </p:animMotion>
                                  </p:childTnLst>
                                  <p:subTnLst>
                                    <p:set>
                                      <p:cBhvr override="childStyle">
                                        <p:cTn dur="65" fill="hold" display="1" masterRel="sameClick" afterEffect="1">
                                          <p:stCondLst>
                                            <p:cond evt="end" delay="0">
                                              <p:tn val="19"/>
                                            </p:cond>
                                          </p:stCondLst>
                                        </p:cTn>
                                        <p:tgtEl>
                                          <p:spTgt spid="35"/>
                                        </p:tgtEl>
                                        <p:attrNameLst>
                                          <p:attrName>style.visibility</p:attrName>
                                        </p:attrNameLst>
                                      </p:cBhvr>
                                      <p:to>
                                        <p:strVal val="hidden"/>
                                      </p:to>
                                    </p:set>
                                  </p:subTnLst>
                                </p:cTn>
                              </p:par>
                              <p:par>
                                <p:cTn id="21" presetID="0" presetClass="path" presetSubtype="0" accel="50000" decel="50000" fill="hold" grpId="0" nodeType="withEffect">
                                  <p:stCondLst>
                                    <p:cond delay="200"/>
                                  </p:stCondLst>
                                  <p:childTnLst>
                                    <p:animMotion origin="layout" path="M 0.000000 -0.001481 L -0.046146 -0.000463 " pathEditMode="relative" rAng="0" ptsTypes="">
                                      <p:cBhvr>
                                        <p:cTn id="22" dur="1000" fill="hold"/>
                                        <p:tgtEl>
                                          <p:spTgt spid="38"/>
                                        </p:tgtEl>
                                        <p:attrNameLst>
                                          <p:attrName>ppt_x</p:attrName>
                                          <p:attrName>ppt_y</p:attrName>
                                        </p:attrNameLst>
                                      </p:cBhvr>
                                      <p:rCtr x="-42" y="0"/>
                                    </p:animMotion>
                                  </p:childTnLst>
                                  <p:subTnLst>
                                    <p:set>
                                      <p:cBhvr override="childStyle">
                                        <p:cTn dur="65" fill="hold" display="1" masterRel="sameClick" afterEffect="1">
                                          <p:stCondLst>
                                            <p:cond evt="end" delay="0">
                                              <p:tn val="21"/>
                                            </p:cond>
                                          </p:stCondLst>
                                        </p:cTn>
                                        <p:tgtEl>
                                          <p:spTgt spid="38"/>
                                        </p:tgtEl>
                                        <p:attrNameLst>
                                          <p:attrName>style.visibility</p:attrName>
                                        </p:attrNameLst>
                                      </p:cBhvr>
                                      <p:to>
                                        <p:strVal val="hidden"/>
                                      </p:to>
                                    </p:set>
                                  </p:subTnLst>
                                </p:cTn>
                              </p:par>
                              <p:par>
                                <p:cTn id="23" presetID="0" presetClass="path" presetSubtype="0" accel="50000" decel="50000" fill="hold" grpId="0" nodeType="withEffect">
                                  <p:stCondLst>
                                    <p:cond delay="400"/>
                                  </p:stCondLst>
                                  <p:childTnLst>
                                    <p:animMotion origin="layout" path="M 0.000000 0.000000 L -0.046198 -0.000926 " pathEditMode="relative" rAng="0" ptsTypes="">
                                      <p:cBhvr>
                                        <p:cTn id="24" dur="1000" fill="hold"/>
                                        <p:tgtEl>
                                          <p:spTgt spid="54"/>
                                        </p:tgtEl>
                                        <p:attrNameLst>
                                          <p:attrName>ppt_x</p:attrName>
                                          <p:attrName>ppt_y</p:attrName>
                                        </p:attrNameLst>
                                      </p:cBhvr>
                                      <p:rCtr x="-43" y="0"/>
                                    </p:animMotion>
                                  </p:childTnLst>
                                  <p:subTnLst>
                                    <p:set>
                                      <p:cBhvr override="childStyle">
                                        <p:cTn dur="65" fill="hold" display="1" masterRel="sameClick" afterEffect="1">
                                          <p:stCondLst>
                                            <p:cond evt="end" delay="0">
                                              <p:tn val="23"/>
                                            </p:cond>
                                          </p:stCondLst>
                                        </p:cTn>
                                        <p:tgtEl>
                                          <p:spTgt spid="54"/>
                                        </p:tgtEl>
                                        <p:attrNameLst>
                                          <p:attrName>style.visibility</p:attrName>
                                        </p:attrNameLst>
                                      </p:cBhvr>
                                      <p:to>
                                        <p:strVal val="hidden"/>
                                      </p:to>
                                    </p:set>
                                  </p:sub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1" nodeType="clickEffect">
                                  <p:stCondLst>
                                    <p:cond delay="0"/>
                                  </p:stCondLst>
                                  <p:childTnLst>
                                    <p:set>
                                      <p:cBhvr>
                                        <p:cTn id="28" dur="1" fill="hold">
                                          <p:stCondLst>
                                            <p:cond delay="0"/>
                                          </p:stCondLst>
                                        </p:cTn>
                                        <p:tgtEl>
                                          <p:spTgt spid="60"/>
                                        </p:tgtEl>
                                        <p:attrNameLst>
                                          <p:attrName>style.visibility</p:attrName>
                                        </p:attrNameLst>
                                      </p:cBhvr>
                                      <p:to>
                                        <p:strVal val="visible"/>
                                      </p:to>
                                    </p:set>
                                  </p:childTnLst>
                                </p:cTn>
                              </p:par>
                              <p:par>
                                <p:cTn id="29" presetID="0" presetClass="path" presetSubtype="0" accel="50000" decel="50000" fill="hold" grpId="0" nodeType="withEffect">
                                  <p:stCondLst>
                                    <p:cond delay="0"/>
                                  </p:stCondLst>
                                  <p:childTnLst>
                                    <p:animMotion origin="layout" path="M -0.008647 -0.002037 L 0.044792 0.000093 " pathEditMode="relative" rAng="0" ptsTypes="">
                                      <p:cBhvr>
                                        <p:cTn id="30" dur="1000" fill="hold"/>
                                        <p:tgtEl>
                                          <p:spTgt spid="60"/>
                                        </p:tgtEl>
                                        <p:attrNameLst>
                                          <p:attrName>ppt_x</p:attrName>
                                          <p:attrName>ppt_y</p:attrName>
                                        </p:attrNameLst>
                                      </p:cBhvr>
                                      <p:rCtr x="27" y="1"/>
                                    </p:animMotion>
                                  </p:childTnLst>
                                  <p:subTnLst>
                                    <p:set>
                                      <p:cBhvr override="childStyle">
                                        <p:cTn dur="65" fill="hold" display="1" masterRel="sameClick" afterEffect="1">
                                          <p:stCondLst>
                                            <p:cond evt="end" delay="0">
                                              <p:tn val="29"/>
                                            </p:cond>
                                          </p:stCondLst>
                                        </p:cTn>
                                        <p:tgtEl>
                                          <p:spTgt spid="60"/>
                                        </p:tgtEl>
                                        <p:attrNameLst>
                                          <p:attrName>style.visibility</p:attrName>
                                        </p:attrNameLst>
                                      </p:cBhvr>
                                      <p:to>
                                        <p:strVal val="hidden"/>
                                      </p:to>
                                    </p:set>
                                  </p:subTnLst>
                                </p:cTn>
                              </p:par>
                            </p:childTnLst>
                          </p:cTn>
                        </p:par>
                        <p:par>
                          <p:cTn id="31" fill="hold">
                            <p:stCondLst>
                              <p:cond delay="0"/>
                            </p:stCondLst>
                            <p:childTnLst>
                              <p:par>
                                <p:cTn id="32" presetID="1" presetClass="entr" presetSubtype="0" fill="hold" grpId="1" nodeType="afterEffect">
                                  <p:stCondLst>
                                    <p:cond delay="0"/>
                                  </p:stCondLst>
                                  <p:childTnLst>
                                    <p:set>
                                      <p:cBhvr>
                                        <p:cTn id="33" dur="1" fill="hold">
                                          <p:stCondLst>
                                            <p:cond delay="0"/>
                                          </p:stCondLst>
                                        </p:cTn>
                                        <p:tgtEl>
                                          <p:spTgt spid="63"/>
                                        </p:tgtEl>
                                        <p:attrNameLst>
                                          <p:attrName>style.visibility</p:attrName>
                                        </p:attrNameLst>
                                      </p:cBhvr>
                                      <p:to>
                                        <p:strVal val="visible"/>
                                      </p:to>
                                    </p:set>
                                  </p:childTnLst>
                                </p:cTn>
                              </p:par>
                              <p:par>
                                <p:cTn id="34" presetID="1" presetClass="entr" presetSubtype="0" fill="hold" grpId="1" nodeType="withEffect">
                                  <p:stCondLst>
                                    <p:cond delay="0"/>
                                  </p:stCondLst>
                                  <p:childTnLst>
                                    <p:set>
                                      <p:cBhvr>
                                        <p:cTn id="35" dur="1" fill="hold">
                                          <p:stCondLst>
                                            <p:cond delay="0"/>
                                          </p:stCondLst>
                                        </p:cTn>
                                        <p:tgtEl>
                                          <p:spTgt spid="62"/>
                                        </p:tgtEl>
                                        <p:attrNameLst>
                                          <p:attrName>style.visibility</p:attrName>
                                        </p:attrNameLst>
                                      </p:cBhvr>
                                      <p:to>
                                        <p:strVal val="visible"/>
                                      </p:to>
                                    </p:set>
                                  </p:childTnLst>
                                </p:cTn>
                              </p:par>
                              <p:par>
                                <p:cTn id="36" presetID="1" presetClass="entr" presetSubtype="0" fill="hold" grpId="1" nodeType="withEffect">
                                  <p:stCondLst>
                                    <p:cond delay="0"/>
                                  </p:stCondLst>
                                  <p:childTnLst>
                                    <p:set>
                                      <p:cBhvr>
                                        <p:cTn id="37" dur="1" fill="hold">
                                          <p:stCondLst>
                                            <p:cond delay="0"/>
                                          </p:stCondLst>
                                        </p:cTn>
                                        <p:tgtEl>
                                          <p:spTgt spid="61"/>
                                        </p:tgtEl>
                                        <p:attrNameLst>
                                          <p:attrName>style.visibility</p:attrName>
                                        </p:attrNameLst>
                                      </p:cBhvr>
                                      <p:to>
                                        <p:strVal val="visible"/>
                                      </p:to>
                                    </p:set>
                                  </p:childTnLst>
                                </p:cTn>
                              </p:par>
                              <p:par>
                                <p:cTn id="38" presetID="0" presetClass="path" presetSubtype="0" accel="50000" decel="50000" fill="hold" grpId="0" nodeType="withEffect">
                                  <p:stCondLst>
                                    <p:cond delay="0"/>
                                  </p:stCondLst>
                                  <p:childTnLst>
                                    <p:animMotion origin="layout" path="M 0.000000 0.000000 L 0.000000 -0.078426 " pathEditMode="relative" ptsTypes="">
                                      <p:cBhvr>
                                        <p:cTn id="39" dur="1000" fill="hold"/>
                                        <p:tgtEl>
                                          <p:spTgt spid="63"/>
                                        </p:tgtEl>
                                        <p:attrNameLst>
                                          <p:attrName>ppt_x</p:attrName>
                                          <p:attrName>ppt_y</p:attrName>
                                        </p:attrNameLst>
                                      </p:cBhvr>
                                    </p:animMotion>
                                  </p:childTnLst>
                                  <p:subTnLst>
                                    <p:set>
                                      <p:cBhvr override="childStyle">
                                        <p:cTn dur="65" fill="hold" display="1" masterRel="sameClick" afterEffect="1">
                                          <p:stCondLst>
                                            <p:cond evt="end" delay="0">
                                              <p:tn val="38"/>
                                            </p:cond>
                                          </p:stCondLst>
                                        </p:cTn>
                                        <p:tgtEl>
                                          <p:spTgt spid="63"/>
                                        </p:tgtEl>
                                        <p:attrNameLst>
                                          <p:attrName>style.visibility</p:attrName>
                                        </p:attrNameLst>
                                      </p:cBhvr>
                                      <p:to>
                                        <p:strVal val="hidden"/>
                                      </p:to>
                                    </p:set>
                                  </p:subTnLst>
                                </p:cTn>
                              </p:par>
                              <p:par>
                                <p:cTn id="40" presetID="0" presetClass="path" presetSubtype="0" accel="50000" decel="50000" fill="hold" grpId="0" nodeType="withEffect">
                                  <p:stCondLst>
                                    <p:cond delay="0"/>
                                  </p:stCondLst>
                                  <p:childTnLst>
                                    <p:animMotion origin="layout" path="M 0.000000 0.000000 L 0.045729 0.000648 " pathEditMode="relative" rAng="0" ptsTypes="">
                                      <p:cBhvr>
                                        <p:cTn id="41" dur="1000" fill="hold"/>
                                        <p:tgtEl>
                                          <p:spTgt spid="62"/>
                                        </p:tgtEl>
                                        <p:attrNameLst>
                                          <p:attrName>ppt_x</p:attrName>
                                          <p:attrName>ppt_y</p:attrName>
                                        </p:attrNameLst>
                                      </p:cBhvr>
                                      <p:rCtr x="41" y="0"/>
                                    </p:animMotion>
                                  </p:childTnLst>
                                  <p:subTnLst>
                                    <p:set>
                                      <p:cBhvr override="childStyle">
                                        <p:cTn dur="65" fill="hold" display="1" masterRel="sameClick" afterEffect="1">
                                          <p:stCondLst>
                                            <p:cond evt="end" delay="0">
                                              <p:tn val="40"/>
                                            </p:cond>
                                          </p:stCondLst>
                                        </p:cTn>
                                        <p:tgtEl>
                                          <p:spTgt spid="62"/>
                                        </p:tgtEl>
                                        <p:attrNameLst>
                                          <p:attrName>style.visibility</p:attrName>
                                        </p:attrNameLst>
                                      </p:cBhvr>
                                      <p:to>
                                        <p:strVal val="hidden"/>
                                      </p:to>
                                    </p:set>
                                  </p:subTnLst>
                                </p:cTn>
                              </p:par>
                              <p:par>
                                <p:cTn id="42" presetID="0" presetClass="path" presetSubtype="0" accel="50000" decel="50000" fill="hold" grpId="0" nodeType="withEffect">
                                  <p:stCondLst>
                                    <p:cond delay="0"/>
                                  </p:stCondLst>
                                  <p:childTnLst>
                                    <p:animMotion origin="layout" path="M 0.000000 0.000000 L 0.000000 0.076667 " pathEditMode="relative" rAng="0" ptsTypes="">
                                      <p:cBhvr>
                                        <p:cTn id="43" dur="1000" fill="hold"/>
                                        <p:tgtEl>
                                          <p:spTgt spid="61"/>
                                        </p:tgtEl>
                                        <p:attrNameLst>
                                          <p:attrName>ppt_x</p:attrName>
                                          <p:attrName>ppt_y</p:attrName>
                                        </p:attrNameLst>
                                      </p:cBhvr>
                                      <p:rCtr x="0" y="39"/>
                                    </p:animMotion>
                                  </p:childTnLst>
                                  <p:subTnLst>
                                    <p:set>
                                      <p:cBhvr override="childStyle">
                                        <p:cTn dur="65" fill="hold" display="1" masterRel="sameClick" afterEffect="1">
                                          <p:stCondLst>
                                            <p:cond evt="end" delay="0">
                                              <p:tn val="42"/>
                                            </p:cond>
                                          </p:stCondLst>
                                        </p:cTn>
                                        <p:tgtEl>
                                          <p:spTgt spid="61"/>
                                        </p:tgtEl>
                                        <p:attrNameLst>
                                          <p:attrName>style.visibility</p:attrName>
                                        </p:attrNameLst>
                                      </p:cBhvr>
                                      <p:to>
                                        <p:strVal val="hidden"/>
                                      </p:to>
                                    </p:set>
                                  </p:subTnLst>
                                </p:cTn>
                              </p:par>
                            </p:childTnLst>
                          </p:cTn>
                        </p:par>
                        <p:par>
                          <p:cTn id="44" fill="hold">
                            <p:stCondLst>
                              <p:cond delay="0"/>
                            </p:stCondLst>
                            <p:childTnLst>
                              <p:par>
                                <p:cTn id="45" presetID="1" presetClass="entr" presetSubtype="0" fill="hold" grpId="0" nodeType="afterEffect">
                                  <p:stCondLst>
                                    <p:cond delay="200"/>
                                  </p:stCondLst>
                                  <p:childTnLst>
                                    <p:set>
                                      <p:cBhvr>
                                        <p:cTn id="46" dur="1" fill="hold">
                                          <p:stCondLst>
                                            <p:cond delay="0"/>
                                          </p:stCondLst>
                                        </p:cTn>
                                        <p:tgtEl>
                                          <p:spTgt spid="6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8"/>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3" presetClass="entr" presetSubtype="10" fill="hold" nodeType="clickEffect">
                                  <p:stCondLst>
                                    <p:cond delay="0"/>
                                  </p:stCondLst>
                                  <p:childTnLst>
                                    <p:set>
                                      <p:cBhvr>
                                        <p:cTn id="54" dur="1" fill="hold">
                                          <p:stCondLst>
                                            <p:cond delay="0"/>
                                          </p:stCondLst>
                                        </p:cTn>
                                        <p:tgtEl>
                                          <p:spTgt spid="9"/>
                                        </p:tgtEl>
                                        <p:attrNameLst>
                                          <p:attrName>style.visibility</p:attrName>
                                        </p:attrNameLst>
                                      </p:cBhvr>
                                      <p:to>
                                        <p:strVal val="visible"/>
                                      </p:to>
                                    </p:set>
                                    <p:animEffect transition="in" filter="blinds(horizontal)">
                                      <p:cBhvr>
                                        <p:cTn id="55" dur="500"/>
                                        <p:tgtEl>
                                          <p:spTgt spid="9"/>
                                        </p:tgtEl>
                                      </p:cBhvr>
                                    </p:animEffect>
                                  </p:childTnLst>
                                </p:cTn>
                              </p:par>
                              <p:par>
                                <p:cTn id="56" presetID="22" presetClass="entr" presetSubtype="1" fill="hold" grpId="0" nodeType="withEffect">
                                  <p:stCondLst>
                                    <p:cond delay="0"/>
                                  </p:stCondLst>
                                  <p:childTnLst>
                                    <p:set>
                                      <p:cBhvr>
                                        <p:cTn id="57" dur="1" fill="hold">
                                          <p:stCondLst>
                                            <p:cond delay="0"/>
                                          </p:stCondLst>
                                        </p:cTn>
                                        <p:tgtEl>
                                          <p:spTgt spid="75"/>
                                        </p:tgtEl>
                                        <p:attrNameLst>
                                          <p:attrName>style.visibility</p:attrName>
                                        </p:attrNameLst>
                                      </p:cBhvr>
                                      <p:to>
                                        <p:strVal val="visible"/>
                                      </p:to>
                                    </p:set>
                                    <p:animEffect transition="in" filter="wipe(up)">
                                      <p:cBhvr>
                                        <p:cTn id="58" dur="500"/>
                                        <p:tgtEl>
                                          <p:spTgt spid="75"/>
                                        </p:tgtEl>
                                      </p:cBhvr>
                                    </p:animEffec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1" nodeType="clickEffect">
                                  <p:stCondLst>
                                    <p:cond delay="0"/>
                                  </p:stCondLst>
                                  <p:childTnLst>
                                    <p:set>
                                      <p:cBhvr>
                                        <p:cTn id="62" dur="1" fill="hold">
                                          <p:stCondLst>
                                            <p:cond delay="0"/>
                                          </p:stCondLst>
                                        </p:cTn>
                                        <p:tgtEl>
                                          <p:spTgt spid="64"/>
                                        </p:tgtEl>
                                        <p:attrNameLst>
                                          <p:attrName>style.visibility</p:attrName>
                                        </p:attrNameLst>
                                      </p:cBhvr>
                                      <p:to>
                                        <p:strVal val="visible"/>
                                      </p:to>
                                    </p:set>
                                  </p:childTnLst>
                                </p:cTn>
                              </p:par>
                              <p:par>
                                <p:cTn id="63" presetID="0" presetClass="path" presetSubtype="0" accel="50000" decel="50000" fill="hold" grpId="0" nodeType="withEffect">
                                  <p:stCondLst>
                                    <p:cond delay="0"/>
                                  </p:stCondLst>
                                  <p:childTnLst>
                                    <p:animMotion origin="layout" path="M 0.000000 0.000000 L 0.000000 0.077778 " pathEditMode="relative" ptsTypes="">
                                      <p:cBhvr>
                                        <p:cTn id="64" dur="1000" fill="hold"/>
                                        <p:tgtEl>
                                          <p:spTgt spid="64"/>
                                        </p:tgtEl>
                                        <p:attrNameLst>
                                          <p:attrName>ppt_x</p:attrName>
                                          <p:attrName>ppt_y</p:attrName>
                                        </p:attrNameLst>
                                      </p:cBhvr>
                                    </p:animMotion>
                                  </p:childTnLst>
                                  <p:subTnLst>
                                    <p:set>
                                      <p:cBhvr override="childStyle">
                                        <p:cTn dur="65" fill="hold" display="1" masterRel="sameClick" afterEffect="1">
                                          <p:stCondLst>
                                            <p:cond evt="end" delay="0">
                                              <p:tn val="63"/>
                                            </p:cond>
                                          </p:stCondLst>
                                        </p:cTn>
                                        <p:tgtEl>
                                          <p:spTgt spid="64"/>
                                        </p:tgtEl>
                                        <p:attrNameLst>
                                          <p:attrName>style.visibility</p:attrName>
                                        </p:attrNameLst>
                                      </p:cBhvr>
                                      <p:to>
                                        <p:strVal val="hidden"/>
                                      </p:to>
                                    </p:set>
                                  </p:subTnLst>
                                </p:cTn>
                              </p:par>
                            </p:childTnLst>
                          </p:cTn>
                        </p:par>
                        <p:par>
                          <p:cTn id="65" fill="hold">
                            <p:stCondLst>
                              <p:cond delay="0"/>
                            </p:stCondLst>
                            <p:childTnLst>
                              <p:par>
                                <p:cTn id="66" presetID="1" presetClass="entr" presetSubtype="0" fill="hold" grpId="1" nodeType="afterEffect">
                                  <p:stCondLst>
                                    <p:cond delay="0"/>
                                  </p:stCondLst>
                                  <p:childTnLst>
                                    <p:set>
                                      <p:cBhvr>
                                        <p:cTn id="67" dur="1" fill="hold">
                                          <p:stCondLst>
                                            <p:cond delay="0"/>
                                          </p:stCondLst>
                                        </p:cTn>
                                        <p:tgtEl>
                                          <p:spTgt spid="70"/>
                                        </p:tgtEl>
                                        <p:attrNameLst>
                                          <p:attrName>style.visibility</p:attrName>
                                        </p:attrNameLst>
                                      </p:cBhvr>
                                      <p:to>
                                        <p:strVal val="visible"/>
                                      </p:to>
                                    </p:set>
                                  </p:childTnLst>
                                </p:cTn>
                              </p:par>
                              <p:par>
                                <p:cTn id="68" presetID="1" presetClass="entr" presetSubtype="0" fill="hold" grpId="1" nodeType="withEffect">
                                  <p:stCondLst>
                                    <p:cond delay="0"/>
                                  </p:stCondLst>
                                  <p:childTnLst>
                                    <p:set>
                                      <p:cBhvr>
                                        <p:cTn id="69" dur="1" fill="hold">
                                          <p:stCondLst>
                                            <p:cond delay="0"/>
                                          </p:stCondLst>
                                        </p:cTn>
                                        <p:tgtEl>
                                          <p:spTgt spid="69"/>
                                        </p:tgtEl>
                                        <p:attrNameLst>
                                          <p:attrName>style.visibility</p:attrName>
                                        </p:attrNameLst>
                                      </p:cBhvr>
                                      <p:to>
                                        <p:strVal val="visible"/>
                                      </p:to>
                                    </p:set>
                                  </p:childTnLst>
                                </p:cTn>
                              </p:par>
                              <p:par>
                                <p:cTn id="70" presetID="1" presetClass="entr" presetSubtype="0" fill="hold" grpId="1" nodeType="withEffect">
                                  <p:stCondLst>
                                    <p:cond delay="0"/>
                                  </p:stCondLst>
                                  <p:childTnLst>
                                    <p:set>
                                      <p:cBhvr>
                                        <p:cTn id="71" dur="1" fill="hold">
                                          <p:stCondLst>
                                            <p:cond delay="0"/>
                                          </p:stCondLst>
                                        </p:cTn>
                                        <p:tgtEl>
                                          <p:spTgt spid="71"/>
                                        </p:tgtEl>
                                        <p:attrNameLst>
                                          <p:attrName>style.visibility</p:attrName>
                                        </p:attrNameLst>
                                      </p:cBhvr>
                                      <p:to>
                                        <p:strVal val="visible"/>
                                      </p:to>
                                    </p:set>
                                  </p:childTnLst>
                                </p:cTn>
                              </p:par>
                              <p:par>
                                <p:cTn id="72" presetID="0" presetClass="path" presetSubtype="0" accel="50000" decel="50000" fill="hold" grpId="0" nodeType="withEffect">
                                  <p:stCondLst>
                                    <p:cond delay="0"/>
                                  </p:stCondLst>
                                  <p:childTnLst>
                                    <p:animMotion origin="layout" path="M 0.000000 0.000000 L 0.045729 -0.000741 " pathEditMode="relative" rAng="0" ptsTypes="">
                                      <p:cBhvr>
                                        <p:cTn id="73" dur="1000" fill="hold"/>
                                        <p:tgtEl>
                                          <p:spTgt spid="70"/>
                                        </p:tgtEl>
                                        <p:attrNameLst>
                                          <p:attrName>ppt_x</p:attrName>
                                          <p:attrName>ppt_y</p:attrName>
                                        </p:attrNameLst>
                                      </p:cBhvr>
                                      <p:rCtr x="41" y="0"/>
                                    </p:animMotion>
                                  </p:childTnLst>
                                  <p:subTnLst>
                                    <p:set>
                                      <p:cBhvr override="childStyle">
                                        <p:cTn dur="65" fill="hold" display="1" masterRel="sameClick" afterEffect="1">
                                          <p:stCondLst>
                                            <p:cond evt="end" delay="0">
                                              <p:tn val="72"/>
                                            </p:cond>
                                          </p:stCondLst>
                                        </p:cTn>
                                        <p:tgtEl>
                                          <p:spTgt spid="70"/>
                                        </p:tgtEl>
                                        <p:attrNameLst>
                                          <p:attrName>style.visibility</p:attrName>
                                        </p:attrNameLst>
                                      </p:cBhvr>
                                      <p:to>
                                        <p:strVal val="hidden"/>
                                      </p:to>
                                    </p:set>
                                  </p:subTnLst>
                                </p:cTn>
                              </p:par>
                              <p:par>
                                <p:cTn id="74" presetID="0" presetClass="path" presetSubtype="0" accel="50000" decel="50000" fill="hold" grpId="0" nodeType="withEffect">
                                  <p:stCondLst>
                                    <p:cond delay="0"/>
                                  </p:stCondLst>
                                  <p:childTnLst>
                                    <p:animMotion origin="layout" path="M 0.000000 0.000000 L 0.000000 0.076204 " pathEditMode="relative" rAng="0" ptsTypes="">
                                      <p:cBhvr>
                                        <p:cTn id="75" dur="1000" fill="hold"/>
                                        <p:tgtEl>
                                          <p:spTgt spid="69"/>
                                        </p:tgtEl>
                                        <p:attrNameLst>
                                          <p:attrName>ppt_x</p:attrName>
                                          <p:attrName>ppt_y</p:attrName>
                                        </p:attrNameLst>
                                      </p:cBhvr>
                                      <p:rCtr x="0" y="38"/>
                                    </p:animMotion>
                                  </p:childTnLst>
                                  <p:subTnLst>
                                    <p:set>
                                      <p:cBhvr override="childStyle">
                                        <p:cTn dur="65" fill="hold" display="1" masterRel="sameClick" afterEffect="1">
                                          <p:stCondLst>
                                            <p:cond evt="end" delay="0">
                                              <p:tn val="74"/>
                                            </p:cond>
                                          </p:stCondLst>
                                        </p:cTn>
                                        <p:tgtEl>
                                          <p:spTgt spid="69"/>
                                        </p:tgtEl>
                                        <p:attrNameLst>
                                          <p:attrName>style.visibility</p:attrName>
                                        </p:attrNameLst>
                                      </p:cBhvr>
                                      <p:to>
                                        <p:strVal val="hidden"/>
                                      </p:to>
                                    </p:set>
                                  </p:subTnLst>
                                </p:cTn>
                              </p:par>
                              <p:par>
                                <p:cTn id="76" presetID="0" presetClass="path" presetSubtype="0" accel="50000" decel="50000" fill="hold" grpId="0" nodeType="withEffect">
                                  <p:stCondLst>
                                    <p:cond delay="0"/>
                                  </p:stCondLst>
                                  <p:childTnLst>
                                    <p:animMotion origin="layout" path="M 0.000000 0.000000 L -0.046198 0.000000 " pathEditMode="relative" rAng="0" ptsTypes="">
                                      <p:cBhvr>
                                        <p:cTn id="77" dur="1000" fill="hold"/>
                                        <p:tgtEl>
                                          <p:spTgt spid="71"/>
                                        </p:tgtEl>
                                        <p:attrNameLst>
                                          <p:attrName>ppt_x</p:attrName>
                                          <p:attrName>ppt_y</p:attrName>
                                        </p:attrNameLst>
                                      </p:cBhvr>
                                      <p:rCtr x="-42" y="0"/>
                                    </p:animMotion>
                                  </p:childTnLst>
                                  <p:subTnLst>
                                    <p:set>
                                      <p:cBhvr override="childStyle">
                                        <p:cTn dur="65" fill="hold" display="1" masterRel="sameClick" afterEffect="1">
                                          <p:stCondLst>
                                            <p:cond evt="end" delay="0">
                                              <p:tn val="76"/>
                                            </p:cond>
                                          </p:stCondLst>
                                        </p:cTn>
                                        <p:tgtEl>
                                          <p:spTgt spid="71"/>
                                        </p:tgtEl>
                                        <p:attrNameLst>
                                          <p:attrName>style.visibility</p:attrName>
                                        </p:attrNameLst>
                                      </p:cBhvr>
                                      <p:to>
                                        <p:strVal val="hidden"/>
                                      </p:to>
                                    </p:set>
                                  </p:subTnLst>
                                </p:cTn>
                              </p:par>
                            </p:childTnLst>
                          </p:cTn>
                        </p:par>
                        <p:par>
                          <p:cTn id="78" fill="hold">
                            <p:stCondLst>
                              <p:cond delay="0"/>
                            </p:stCondLst>
                            <p:childTnLst>
                              <p:par>
                                <p:cTn id="79" presetID="1" presetClass="entr" presetSubtype="0" fill="hold" grpId="0" nodeType="afterEffect">
                                  <p:stCondLst>
                                    <p:cond delay="200"/>
                                  </p:stCondLst>
                                  <p:childTnLst>
                                    <p:set>
                                      <p:cBhvr>
                                        <p:cTn id="80" dur="1" fill="hold">
                                          <p:stCondLst>
                                            <p:cond delay="0"/>
                                          </p:stCondLst>
                                        </p:cTn>
                                        <p:tgtEl>
                                          <p:spTgt spid="81"/>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80"/>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79"/>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88"/>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99"/>
                                        </p:tgtEl>
                                        <p:attrNameLst>
                                          <p:attrName>style.visibility</p:attrName>
                                        </p:attrNameLst>
                                      </p:cBhvr>
                                      <p:to>
                                        <p:strVal val="visible"/>
                                      </p:to>
                                    </p:set>
                                  </p:childTnLst>
                                </p:cTn>
                              </p:par>
                              <p:par>
                                <p:cTn id="91" presetID="0" presetClass="path" presetSubtype="0" accel="50000" decel="50000" fill="hold" grpId="1" nodeType="withEffect">
                                  <p:stCondLst>
                                    <p:cond delay="0"/>
                                  </p:stCondLst>
                                  <p:childTnLst>
                                    <p:animMotion origin="layout" path="M 0.008230 0.000649 L -0.043437 -0.000370 " pathEditMode="relative" rAng="0" ptsTypes="">
                                      <p:cBhvr>
                                        <p:cTn id="92" dur="1000" fill="hold"/>
                                        <p:tgtEl>
                                          <p:spTgt spid="88"/>
                                        </p:tgtEl>
                                        <p:attrNameLst>
                                          <p:attrName>ppt_x</p:attrName>
                                          <p:attrName>ppt_y</p:attrName>
                                        </p:attrNameLst>
                                      </p:cBhvr>
                                      <p:rCtr x="-25" y="0"/>
                                    </p:animMotion>
                                  </p:childTnLst>
                                  <p:subTnLst>
                                    <p:set>
                                      <p:cBhvr override="childStyle">
                                        <p:cTn dur="65" fill="hold" display="1" masterRel="sameClick" afterEffect="1">
                                          <p:stCondLst>
                                            <p:cond evt="end" delay="0">
                                              <p:tn val="91"/>
                                            </p:cond>
                                          </p:stCondLst>
                                        </p:cTn>
                                        <p:tgtEl>
                                          <p:spTgt spid="88"/>
                                        </p:tgtEl>
                                        <p:attrNameLst>
                                          <p:attrName>style.visibility</p:attrName>
                                        </p:attrNameLst>
                                      </p:cBhvr>
                                      <p:to>
                                        <p:strVal val="hidden"/>
                                      </p:to>
                                    </p:set>
                                  </p:subTnLst>
                                </p:cTn>
                              </p:par>
                              <p:par>
                                <p:cTn id="93" presetID="0" presetClass="path" presetSubtype="0" accel="50000" decel="50000" fill="hold" grpId="1" nodeType="withEffect">
                                  <p:stCondLst>
                                    <p:cond delay="0"/>
                                  </p:stCondLst>
                                  <p:childTnLst>
                                    <p:animMotion origin="layout" path="M 0.000000 0.000000 L 0.000000 -0.074815 " pathEditMode="relative" rAng="0" ptsTypes="">
                                      <p:cBhvr>
                                        <p:cTn id="94" dur="1000" fill="hold"/>
                                        <p:tgtEl>
                                          <p:spTgt spid="99"/>
                                        </p:tgtEl>
                                        <p:attrNameLst>
                                          <p:attrName>ppt_x</p:attrName>
                                          <p:attrName>ppt_y</p:attrName>
                                        </p:attrNameLst>
                                      </p:cBhvr>
                                      <p:rCtr x="0" y="-46"/>
                                    </p:animMotion>
                                  </p:childTnLst>
                                  <p:subTnLst>
                                    <p:set>
                                      <p:cBhvr override="childStyle">
                                        <p:cTn dur="65" fill="hold" display="1" masterRel="sameClick" afterEffect="1">
                                          <p:stCondLst>
                                            <p:cond evt="end" delay="0">
                                              <p:tn val="93"/>
                                            </p:cond>
                                          </p:stCondLst>
                                        </p:cTn>
                                        <p:tgtEl>
                                          <p:spTgt spid="99"/>
                                        </p:tgtEl>
                                        <p:attrNameLst>
                                          <p:attrName>style.visibility</p:attrName>
                                        </p:attrNameLst>
                                      </p:cBhvr>
                                      <p:to>
                                        <p:strVal val="hidden"/>
                                      </p:to>
                                    </p:set>
                                  </p:subTnLst>
                                </p:cTn>
                              </p:par>
                            </p:childTnLst>
                          </p:cTn>
                        </p:par>
                        <p:par>
                          <p:cTn id="95" fill="hold">
                            <p:stCondLst>
                              <p:cond delay="0"/>
                            </p:stCondLst>
                            <p:childTnLst>
                              <p:par>
                                <p:cTn id="96" presetID="1" presetClass="entr" presetSubtype="0" fill="hold" grpId="0" nodeType="afterEffect">
                                  <p:stCondLst>
                                    <p:cond delay="0"/>
                                  </p:stCondLst>
                                  <p:childTnLst>
                                    <p:set>
                                      <p:cBhvr>
                                        <p:cTn id="97" dur="1" fill="hold">
                                          <p:stCondLst>
                                            <p:cond delay="0"/>
                                          </p:stCondLst>
                                        </p:cTn>
                                        <p:tgtEl>
                                          <p:spTgt spid="91"/>
                                        </p:tgtEl>
                                        <p:attrNameLst>
                                          <p:attrName>style.visibility</p:attrName>
                                        </p:attrNameLst>
                                      </p:cBhvr>
                                      <p:to>
                                        <p:strVal val="visible"/>
                                      </p:to>
                                    </p:set>
                                  </p:childTnLst>
                                </p:cTn>
                              </p:par>
                              <p:par>
                                <p:cTn id="98" presetID="1" presetClass="entr" presetSubtype="0" fill="hold" grpId="0" nodeType="withEffect">
                                  <p:stCondLst>
                                    <p:cond delay="0"/>
                                  </p:stCondLst>
                                  <p:childTnLst>
                                    <p:set>
                                      <p:cBhvr>
                                        <p:cTn id="99" dur="1" fill="hold">
                                          <p:stCondLst>
                                            <p:cond delay="0"/>
                                          </p:stCondLst>
                                        </p:cTn>
                                        <p:tgtEl>
                                          <p:spTgt spid="89"/>
                                        </p:tgtEl>
                                        <p:attrNameLst>
                                          <p:attrName>style.visibility</p:attrName>
                                        </p:attrNameLst>
                                      </p:cBhvr>
                                      <p:to>
                                        <p:strVal val="visible"/>
                                      </p:to>
                                    </p:set>
                                  </p:childTnLst>
                                </p:cTn>
                              </p:par>
                              <p:par>
                                <p:cTn id="100" presetID="1" presetClass="entr" presetSubtype="0" fill="hold" grpId="0" nodeType="withEffect">
                                  <p:stCondLst>
                                    <p:cond delay="0"/>
                                  </p:stCondLst>
                                  <p:childTnLst>
                                    <p:set>
                                      <p:cBhvr>
                                        <p:cTn id="101" dur="1" fill="hold">
                                          <p:stCondLst>
                                            <p:cond delay="0"/>
                                          </p:stCondLst>
                                        </p:cTn>
                                        <p:tgtEl>
                                          <p:spTgt spid="90"/>
                                        </p:tgtEl>
                                        <p:attrNameLst>
                                          <p:attrName>style.visibility</p:attrName>
                                        </p:attrNameLst>
                                      </p:cBhvr>
                                      <p:to>
                                        <p:strVal val="visible"/>
                                      </p:to>
                                    </p:set>
                                  </p:childTnLst>
                                </p:cTn>
                              </p:par>
                              <p:par>
                                <p:cTn id="102" presetID="1" presetClass="entr" presetSubtype="0" fill="hold" grpId="0" nodeType="withEffect">
                                  <p:stCondLst>
                                    <p:cond delay="0"/>
                                  </p:stCondLst>
                                  <p:childTnLst>
                                    <p:set>
                                      <p:cBhvr>
                                        <p:cTn id="103" dur="1" fill="hold">
                                          <p:stCondLst>
                                            <p:cond delay="0"/>
                                          </p:stCondLst>
                                        </p:cTn>
                                        <p:tgtEl>
                                          <p:spTgt spid="98"/>
                                        </p:tgtEl>
                                        <p:attrNameLst>
                                          <p:attrName>style.visibility</p:attrName>
                                        </p:attrNameLst>
                                      </p:cBhvr>
                                      <p:to>
                                        <p:strVal val="visible"/>
                                      </p:to>
                                    </p:set>
                                  </p:childTnLst>
                                </p:cTn>
                              </p:par>
                              <p:par>
                                <p:cTn id="104" presetID="1" presetClass="entr" presetSubtype="0" fill="hold" grpId="0" nodeType="withEffect">
                                  <p:stCondLst>
                                    <p:cond delay="0"/>
                                  </p:stCondLst>
                                  <p:childTnLst>
                                    <p:set>
                                      <p:cBhvr>
                                        <p:cTn id="105" dur="1" fill="hold">
                                          <p:stCondLst>
                                            <p:cond delay="0"/>
                                          </p:stCondLst>
                                        </p:cTn>
                                        <p:tgtEl>
                                          <p:spTgt spid="97"/>
                                        </p:tgtEl>
                                        <p:attrNameLst>
                                          <p:attrName>style.visibility</p:attrName>
                                        </p:attrNameLst>
                                      </p:cBhvr>
                                      <p:to>
                                        <p:strVal val="visible"/>
                                      </p:to>
                                    </p:set>
                                  </p:childTnLst>
                                </p:cTn>
                              </p:par>
                              <p:par>
                                <p:cTn id="106" presetID="1" presetClass="entr" presetSubtype="0" fill="hold" grpId="0" nodeType="withEffect">
                                  <p:stCondLst>
                                    <p:cond delay="0"/>
                                  </p:stCondLst>
                                  <p:childTnLst>
                                    <p:set>
                                      <p:cBhvr>
                                        <p:cTn id="107" dur="1" fill="hold">
                                          <p:stCondLst>
                                            <p:cond delay="0"/>
                                          </p:stCondLst>
                                        </p:cTn>
                                        <p:tgtEl>
                                          <p:spTgt spid="96"/>
                                        </p:tgtEl>
                                        <p:attrNameLst>
                                          <p:attrName>style.visibility</p:attrName>
                                        </p:attrNameLst>
                                      </p:cBhvr>
                                      <p:to>
                                        <p:strVal val="visible"/>
                                      </p:to>
                                    </p:set>
                                  </p:childTnLst>
                                </p:cTn>
                              </p:par>
                              <p:par>
                                <p:cTn id="108" presetID="0" presetClass="path" presetSubtype="0" accel="50000" decel="50000" fill="hold" grpId="1" nodeType="withEffect">
                                  <p:stCondLst>
                                    <p:cond delay="0"/>
                                  </p:stCondLst>
                                  <p:childTnLst>
                                    <p:animMotion origin="layout" path="M 0.000000 0.000000 L 0.000000 -0.080000 " pathEditMode="relative" ptsTypes="">
                                      <p:cBhvr>
                                        <p:cTn id="109" dur="1000" fill="hold"/>
                                        <p:tgtEl>
                                          <p:spTgt spid="91"/>
                                        </p:tgtEl>
                                        <p:attrNameLst>
                                          <p:attrName>ppt_x</p:attrName>
                                          <p:attrName>ppt_y</p:attrName>
                                        </p:attrNameLst>
                                      </p:cBhvr>
                                    </p:animMotion>
                                  </p:childTnLst>
                                  <p:subTnLst>
                                    <p:set>
                                      <p:cBhvr override="childStyle">
                                        <p:cTn dur="65" fill="hold" display="1" masterRel="sameClick" afterEffect="1">
                                          <p:stCondLst>
                                            <p:cond evt="end" delay="0">
                                              <p:tn val="108"/>
                                            </p:cond>
                                          </p:stCondLst>
                                        </p:cTn>
                                        <p:tgtEl>
                                          <p:spTgt spid="91"/>
                                        </p:tgtEl>
                                        <p:attrNameLst>
                                          <p:attrName>style.visibility</p:attrName>
                                        </p:attrNameLst>
                                      </p:cBhvr>
                                      <p:to>
                                        <p:strVal val="hidden"/>
                                      </p:to>
                                    </p:set>
                                  </p:subTnLst>
                                </p:cTn>
                              </p:par>
                              <p:par>
                                <p:cTn id="110" presetID="0" presetClass="path" presetSubtype="0" accel="50000" decel="50000" fill="hold" grpId="1" nodeType="withEffect">
                                  <p:stCondLst>
                                    <p:cond delay="0"/>
                                  </p:stCondLst>
                                  <p:childTnLst>
                                    <p:animMotion origin="layout" path="M 0.000000 0.000000 L 0.000000 0.076944 " pathEditMode="relative" ptsTypes="">
                                      <p:cBhvr>
                                        <p:cTn id="111" dur="1000" fill="hold"/>
                                        <p:tgtEl>
                                          <p:spTgt spid="90"/>
                                        </p:tgtEl>
                                        <p:attrNameLst>
                                          <p:attrName>ppt_x</p:attrName>
                                          <p:attrName>ppt_y</p:attrName>
                                        </p:attrNameLst>
                                      </p:cBhvr>
                                    </p:animMotion>
                                  </p:childTnLst>
                                  <p:subTnLst>
                                    <p:set>
                                      <p:cBhvr override="childStyle">
                                        <p:cTn dur="65" fill="hold" display="1" masterRel="sameClick" afterEffect="1">
                                          <p:stCondLst>
                                            <p:cond evt="end" delay="0">
                                              <p:tn val="110"/>
                                            </p:cond>
                                          </p:stCondLst>
                                        </p:cTn>
                                        <p:tgtEl>
                                          <p:spTgt spid="90"/>
                                        </p:tgtEl>
                                        <p:attrNameLst>
                                          <p:attrName>style.visibility</p:attrName>
                                        </p:attrNameLst>
                                      </p:cBhvr>
                                      <p:to>
                                        <p:strVal val="hidden"/>
                                      </p:to>
                                    </p:set>
                                  </p:subTnLst>
                                </p:cTn>
                              </p:par>
                              <p:par>
                                <p:cTn id="112" presetID="0" presetClass="path" presetSubtype="0" accel="50000" decel="50000" fill="hold" grpId="1" nodeType="withEffect">
                                  <p:stCondLst>
                                    <p:cond delay="0"/>
                                  </p:stCondLst>
                                  <p:childTnLst>
                                    <p:animMotion origin="layout" path="M 0.000000 0.000000 L -0.046198 0.000000 " pathEditMode="relative" rAng="0" ptsTypes="">
                                      <p:cBhvr>
                                        <p:cTn id="113" dur="1000" fill="hold"/>
                                        <p:tgtEl>
                                          <p:spTgt spid="89"/>
                                        </p:tgtEl>
                                        <p:attrNameLst>
                                          <p:attrName>ppt_x</p:attrName>
                                          <p:attrName>ppt_y</p:attrName>
                                        </p:attrNameLst>
                                      </p:cBhvr>
                                      <p:rCtr x="-41" y="0"/>
                                    </p:animMotion>
                                  </p:childTnLst>
                                  <p:subTnLst>
                                    <p:set>
                                      <p:cBhvr override="childStyle">
                                        <p:cTn dur="65" fill="hold" display="1" masterRel="sameClick" afterEffect="1">
                                          <p:stCondLst>
                                            <p:cond evt="end" delay="0">
                                              <p:tn val="112"/>
                                            </p:cond>
                                          </p:stCondLst>
                                        </p:cTn>
                                        <p:tgtEl>
                                          <p:spTgt spid="89"/>
                                        </p:tgtEl>
                                        <p:attrNameLst>
                                          <p:attrName>style.visibility</p:attrName>
                                        </p:attrNameLst>
                                      </p:cBhvr>
                                      <p:to>
                                        <p:strVal val="hidden"/>
                                      </p:to>
                                    </p:set>
                                  </p:subTnLst>
                                </p:cTn>
                              </p:par>
                              <p:par>
                                <p:cTn id="114" presetID="0" presetClass="path" presetSubtype="0" accel="50000" decel="50000" fill="hold" grpId="1" nodeType="withEffect">
                                  <p:stCondLst>
                                    <p:cond delay="0"/>
                                  </p:stCondLst>
                                  <p:childTnLst>
                                    <p:animMotion origin="layout" path="M 0.000000 0.000000 L 0.045729 -0.002130 " pathEditMode="relative" rAng="0" ptsTypes="">
                                      <p:cBhvr>
                                        <p:cTn id="115" dur="1000" fill="hold"/>
                                        <p:tgtEl>
                                          <p:spTgt spid="98"/>
                                        </p:tgtEl>
                                        <p:attrNameLst>
                                          <p:attrName>ppt_x</p:attrName>
                                          <p:attrName>ppt_y</p:attrName>
                                        </p:attrNameLst>
                                      </p:cBhvr>
                                      <p:rCtr x="42" y="0"/>
                                    </p:animMotion>
                                  </p:childTnLst>
                                  <p:subTnLst>
                                    <p:set>
                                      <p:cBhvr override="childStyle">
                                        <p:cTn dur="65" fill="hold" display="1" masterRel="sameClick" afterEffect="1">
                                          <p:stCondLst>
                                            <p:cond evt="end" delay="0">
                                              <p:tn val="114"/>
                                            </p:cond>
                                          </p:stCondLst>
                                        </p:cTn>
                                        <p:tgtEl>
                                          <p:spTgt spid="98"/>
                                        </p:tgtEl>
                                        <p:attrNameLst>
                                          <p:attrName>style.visibility</p:attrName>
                                        </p:attrNameLst>
                                      </p:cBhvr>
                                      <p:to>
                                        <p:strVal val="hidden"/>
                                      </p:to>
                                    </p:set>
                                  </p:subTnLst>
                                </p:cTn>
                              </p:par>
                              <p:par>
                                <p:cTn id="116" presetID="0" presetClass="path" presetSubtype="0" accel="50000" decel="50000" fill="hold" grpId="1" nodeType="withEffect">
                                  <p:stCondLst>
                                    <p:cond delay="0"/>
                                  </p:stCondLst>
                                  <p:childTnLst>
                                    <p:animMotion origin="layout" path="M 0.000000 0.000000 L 0.000000 -0.081944 " pathEditMode="relative" ptsTypes="">
                                      <p:cBhvr>
                                        <p:cTn id="117" dur="1000" fill="hold"/>
                                        <p:tgtEl>
                                          <p:spTgt spid="97"/>
                                        </p:tgtEl>
                                        <p:attrNameLst>
                                          <p:attrName>ppt_x</p:attrName>
                                          <p:attrName>ppt_y</p:attrName>
                                        </p:attrNameLst>
                                      </p:cBhvr>
                                    </p:animMotion>
                                  </p:childTnLst>
                                  <p:subTnLst>
                                    <p:set>
                                      <p:cBhvr override="childStyle">
                                        <p:cTn dur="65" fill="hold" display="1" masterRel="sameClick" afterEffect="1">
                                          <p:stCondLst>
                                            <p:cond evt="end" delay="0">
                                              <p:tn val="116"/>
                                            </p:cond>
                                          </p:stCondLst>
                                        </p:cTn>
                                        <p:tgtEl>
                                          <p:spTgt spid="97"/>
                                        </p:tgtEl>
                                        <p:attrNameLst>
                                          <p:attrName>style.visibility</p:attrName>
                                        </p:attrNameLst>
                                      </p:cBhvr>
                                      <p:to>
                                        <p:strVal val="hidden"/>
                                      </p:to>
                                    </p:set>
                                  </p:subTnLst>
                                </p:cTn>
                              </p:par>
                              <p:par>
                                <p:cTn id="118" presetID="0" presetClass="path" presetSubtype="0" accel="50000" decel="50000" fill="hold" grpId="1" nodeType="withEffect">
                                  <p:stCondLst>
                                    <p:cond delay="0"/>
                                  </p:stCondLst>
                                  <p:childTnLst>
                                    <p:animMotion origin="layout" path="M 0.000000 0.000000 L -0.046198 0.000000 " pathEditMode="relative" rAng="0" ptsTypes="">
                                      <p:cBhvr>
                                        <p:cTn id="119" dur="1000" fill="hold"/>
                                        <p:tgtEl>
                                          <p:spTgt spid="96"/>
                                        </p:tgtEl>
                                        <p:attrNameLst>
                                          <p:attrName>ppt_x</p:attrName>
                                          <p:attrName>ppt_y</p:attrName>
                                        </p:attrNameLst>
                                      </p:cBhvr>
                                      <p:rCtr x="-43" y="0"/>
                                    </p:animMotion>
                                  </p:childTnLst>
                                  <p:subTnLst>
                                    <p:set>
                                      <p:cBhvr override="childStyle">
                                        <p:cTn dur="65" fill="hold" display="1" masterRel="sameClick" afterEffect="1">
                                          <p:stCondLst>
                                            <p:cond evt="end" delay="0">
                                              <p:tn val="118"/>
                                            </p:cond>
                                          </p:stCondLst>
                                        </p:cTn>
                                        <p:tgtEl>
                                          <p:spTgt spid="96"/>
                                        </p:tgtEl>
                                        <p:attrNameLst>
                                          <p:attrName>style.visibility</p:attrName>
                                        </p:attrNameLst>
                                      </p:cBhvr>
                                      <p:to>
                                        <p:strVal val="hidden"/>
                                      </p:to>
                                    </p:set>
                                  </p:subTnLst>
                                </p:cTn>
                              </p:par>
                            </p:childTnLst>
                          </p:cTn>
                        </p:par>
                        <p:par>
                          <p:cTn id="120" fill="hold">
                            <p:stCondLst>
                              <p:cond delay="0"/>
                            </p:stCondLst>
                            <p:childTnLst>
                              <p:par>
                                <p:cTn id="121" presetID="1" presetClass="entr" presetSubtype="0" fill="hold" grpId="0" nodeType="afterEffect">
                                  <p:stCondLst>
                                    <p:cond delay="0"/>
                                  </p:stCondLst>
                                  <p:childTnLst>
                                    <p:set>
                                      <p:cBhvr>
                                        <p:cTn id="122" dur="1" fill="hold">
                                          <p:stCondLst>
                                            <p:cond delay="0"/>
                                          </p:stCondLst>
                                        </p:cTn>
                                        <p:tgtEl>
                                          <p:spTgt spid="85"/>
                                        </p:tgtEl>
                                        <p:attrNameLst>
                                          <p:attrName>style.visibility</p:attrName>
                                        </p:attrNameLst>
                                      </p:cBhvr>
                                      <p:to>
                                        <p:strVal val="visible"/>
                                      </p:to>
                                    </p:set>
                                  </p:childTnLst>
                                </p:cTn>
                              </p:par>
                              <p:par>
                                <p:cTn id="123" presetID="1" presetClass="entr" presetSubtype="0" fill="hold" grpId="0" nodeType="withEffect">
                                  <p:stCondLst>
                                    <p:cond delay="0"/>
                                  </p:stCondLst>
                                  <p:childTnLst>
                                    <p:set>
                                      <p:cBhvr>
                                        <p:cTn id="124" dur="1" fill="hold">
                                          <p:stCondLst>
                                            <p:cond delay="0"/>
                                          </p:stCondLst>
                                        </p:cTn>
                                        <p:tgtEl>
                                          <p:spTgt spid="84"/>
                                        </p:tgtEl>
                                        <p:attrNameLst>
                                          <p:attrName>style.visibility</p:attrName>
                                        </p:attrNameLst>
                                      </p:cBhvr>
                                      <p:to>
                                        <p:strVal val="visible"/>
                                      </p:to>
                                    </p:set>
                                  </p:childTnLst>
                                </p:cTn>
                              </p:par>
                              <p:par>
                                <p:cTn id="125" presetID="1" presetClass="entr" presetSubtype="0" fill="hold" grpId="0" nodeType="withEffect">
                                  <p:stCondLst>
                                    <p:cond delay="0"/>
                                  </p:stCondLst>
                                  <p:childTnLst>
                                    <p:set>
                                      <p:cBhvr>
                                        <p:cTn id="126" dur="1" fill="hold">
                                          <p:stCondLst>
                                            <p:cond delay="0"/>
                                          </p:stCondLst>
                                        </p:cTn>
                                        <p:tgtEl>
                                          <p:spTgt spid="86"/>
                                        </p:tgtEl>
                                        <p:attrNameLst>
                                          <p:attrName>style.visibility</p:attrName>
                                        </p:attrNameLst>
                                      </p:cBhvr>
                                      <p:to>
                                        <p:strVal val="visible"/>
                                      </p:to>
                                    </p:set>
                                  </p:childTnLst>
                                </p:cTn>
                              </p:par>
                              <p:par>
                                <p:cTn id="127" presetID="1" presetClass="entr" presetSubtype="0" fill="hold" grpId="0" nodeType="withEffect">
                                  <p:stCondLst>
                                    <p:cond delay="0"/>
                                  </p:stCondLst>
                                  <p:childTnLst>
                                    <p:set>
                                      <p:cBhvr>
                                        <p:cTn id="128" dur="1" fill="hold">
                                          <p:stCondLst>
                                            <p:cond delay="0"/>
                                          </p:stCondLst>
                                        </p:cTn>
                                        <p:tgtEl>
                                          <p:spTgt spid="87"/>
                                        </p:tgtEl>
                                        <p:attrNameLst>
                                          <p:attrName>style.visibility</p:attrName>
                                        </p:attrNameLst>
                                      </p:cBhvr>
                                      <p:to>
                                        <p:strVal val="visible"/>
                                      </p:to>
                                    </p:set>
                                  </p:childTnLst>
                                </p:cTn>
                              </p:par>
                              <p:par>
                                <p:cTn id="129" presetID="1" presetClass="entr" presetSubtype="0" fill="hold" grpId="0" nodeType="withEffect">
                                  <p:stCondLst>
                                    <p:cond delay="0"/>
                                  </p:stCondLst>
                                  <p:childTnLst>
                                    <p:set>
                                      <p:cBhvr>
                                        <p:cTn id="130" dur="1" fill="hold">
                                          <p:stCondLst>
                                            <p:cond delay="0"/>
                                          </p:stCondLst>
                                        </p:cTn>
                                        <p:tgtEl>
                                          <p:spTgt spid="83"/>
                                        </p:tgtEl>
                                        <p:attrNameLst>
                                          <p:attrName>style.visibility</p:attrName>
                                        </p:attrNameLst>
                                      </p:cBhvr>
                                      <p:to>
                                        <p:strVal val="visible"/>
                                      </p:to>
                                    </p:set>
                                  </p:childTnLst>
                                </p:cTn>
                              </p:par>
                              <p:par>
                                <p:cTn id="131" presetID="1" presetClass="entr" presetSubtype="0" fill="hold" grpId="0" nodeType="withEffect">
                                  <p:stCondLst>
                                    <p:cond delay="0"/>
                                  </p:stCondLst>
                                  <p:childTnLst>
                                    <p:set>
                                      <p:cBhvr>
                                        <p:cTn id="132" dur="1" fill="hold">
                                          <p:stCondLst>
                                            <p:cond delay="0"/>
                                          </p:stCondLst>
                                        </p:cTn>
                                        <p:tgtEl>
                                          <p:spTgt spid="82"/>
                                        </p:tgtEl>
                                        <p:attrNameLst>
                                          <p:attrName>style.visibility</p:attrName>
                                        </p:attrNameLst>
                                      </p:cBhvr>
                                      <p:to>
                                        <p:strVal val="visible"/>
                                      </p:to>
                                    </p:set>
                                  </p:childTnLst>
                                </p:cTn>
                              </p:par>
                            </p:childTnLst>
                          </p:cTn>
                        </p:par>
                      </p:childTnLst>
                    </p:cTn>
                  </p:par>
                  <p:par>
                    <p:cTn id="133" fill="hold">
                      <p:stCondLst>
                        <p:cond delay="indefinite"/>
                      </p:stCondLst>
                      <p:childTnLst>
                        <p:par>
                          <p:cTn id="134" fill="hold">
                            <p:stCondLst>
                              <p:cond delay="0"/>
                            </p:stCondLst>
                            <p:childTnLst>
                              <p:par>
                                <p:cTn id="135" presetID="3" presetClass="entr" presetSubtype="10" fill="hold" nodeType="clickEffect">
                                  <p:stCondLst>
                                    <p:cond delay="0"/>
                                  </p:stCondLst>
                                  <p:childTnLst>
                                    <p:set>
                                      <p:cBhvr>
                                        <p:cTn id="136" dur="1" fill="hold">
                                          <p:stCondLst>
                                            <p:cond delay="0"/>
                                          </p:stCondLst>
                                        </p:cTn>
                                        <p:tgtEl>
                                          <p:spTgt spid="11"/>
                                        </p:tgtEl>
                                        <p:attrNameLst>
                                          <p:attrName>style.visibility</p:attrName>
                                        </p:attrNameLst>
                                      </p:cBhvr>
                                      <p:to>
                                        <p:strVal val="visible"/>
                                      </p:to>
                                    </p:set>
                                    <p:animEffect transition="in" filter="blinds(horizontal)">
                                      <p:cBhvr>
                                        <p:cTn id="137" dur="500"/>
                                        <p:tgtEl>
                                          <p:spTgt spid="11"/>
                                        </p:tgtEl>
                                      </p:cBhvr>
                                    </p:animEffect>
                                  </p:childTnLst>
                                </p:cTn>
                              </p:par>
                              <p:par>
                                <p:cTn id="138" presetID="22" presetClass="entr" presetSubtype="1" fill="hold" grpId="0" nodeType="withEffect">
                                  <p:stCondLst>
                                    <p:cond delay="0"/>
                                  </p:stCondLst>
                                  <p:childTnLst>
                                    <p:set>
                                      <p:cBhvr>
                                        <p:cTn id="139" dur="1" fill="hold">
                                          <p:stCondLst>
                                            <p:cond delay="0"/>
                                          </p:stCondLst>
                                        </p:cTn>
                                        <p:tgtEl>
                                          <p:spTgt spid="100"/>
                                        </p:tgtEl>
                                        <p:attrNameLst>
                                          <p:attrName>style.visibility</p:attrName>
                                        </p:attrNameLst>
                                      </p:cBhvr>
                                      <p:to>
                                        <p:strVal val="visible"/>
                                      </p:to>
                                    </p:set>
                                    <p:animEffect transition="in" filter="wipe(up)">
                                      <p:cBhvr>
                                        <p:cTn id="140" dur="500"/>
                                        <p:tgtEl>
                                          <p:spTgt spid="100"/>
                                        </p:tgtEl>
                                      </p:cBhvr>
                                    </p:animEffect>
                                  </p:childTnLst>
                                </p:cTn>
                              </p:par>
                            </p:childTnLst>
                          </p:cTn>
                        </p:par>
                      </p:childTnLst>
                    </p:cTn>
                  </p:par>
                  <p:par>
                    <p:cTn id="141" fill="hold">
                      <p:stCondLst>
                        <p:cond delay="indefinite"/>
                      </p:stCondLst>
                      <p:childTnLst>
                        <p:par>
                          <p:cTn id="142" fill="hold">
                            <p:stCondLst>
                              <p:cond delay="0"/>
                            </p:stCondLst>
                            <p:childTnLst>
                              <p:par>
                                <p:cTn id="143" presetID="1" presetClass="entr" presetSubtype="0" fill="hold" grpId="0" nodeType="clickEffect">
                                  <p:stCondLst>
                                    <p:cond delay="0"/>
                                  </p:stCondLst>
                                  <p:childTnLst>
                                    <p:set>
                                      <p:cBhvr>
                                        <p:cTn id="144" dur="1" fill="hold">
                                          <p:stCondLst>
                                            <p:cond delay="0"/>
                                          </p:stCondLst>
                                        </p:cTn>
                                        <p:tgtEl>
                                          <p:spTgt spid="104"/>
                                        </p:tgtEl>
                                        <p:attrNameLst>
                                          <p:attrName>style.visibility</p:attrName>
                                        </p:attrNameLst>
                                      </p:cBhvr>
                                      <p:to>
                                        <p:strVal val="visible"/>
                                      </p:to>
                                    </p:set>
                                  </p:childTnLst>
                                </p:cTn>
                              </p:par>
                              <p:par>
                                <p:cTn id="145" presetID="0" presetClass="path" presetSubtype="0" accel="50000" decel="50000" fill="hold" grpId="1" nodeType="withEffect">
                                  <p:stCondLst>
                                    <p:cond delay="0"/>
                                  </p:stCondLst>
                                  <p:childTnLst>
                                    <p:animMotion origin="layout" path="M -0.009636 0.000000 L 0.043958 0.000000 " pathEditMode="relative" rAng="0" ptsTypes="">
                                      <p:cBhvr>
                                        <p:cTn id="146" dur="1000" fill="hold"/>
                                        <p:tgtEl>
                                          <p:spTgt spid="104"/>
                                        </p:tgtEl>
                                        <p:attrNameLst>
                                          <p:attrName>ppt_x</p:attrName>
                                          <p:attrName>ppt_y</p:attrName>
                                        </p:attrNameLst>
                                      </p:cBhvr>
                                      <p:rCtr x="27" y="0"/>
                                    </p:animMotion>
                                  </p:childTnLst>
                                  <p:subTnLst>
                                    <p:set>
                                      <p:cBhvr override="childStyle">
                                        <p:cTn dur="65" fill="hold" display="1" masterRel="sameClick" afterEffect="1">
                                          <p:stCondLst>
                                            <p:cond evt="end" delay="0">
                                              <p:tn val="145"/>
                                            </p:cond>
                                          </p:stCondLst>
                                        </p:cTn>
                                        <p:tgtEl>
                                          <p:spTgt spid="104"/>
                                        </p:tgtEl>
                                        <p:attrNameLst>
                                          <p:attrName>style.visibility</p:attrName>
                                        </p:attrNameLst>
                                      </p:cBhvr>
                                      <p:to>
                                        <p:strVal val="hidden"/>
                                      </p:to>
                                    </p:set>
                                  </p:subTnLst>
                                </p:cTn>
                              </p:par>
                            </p:childTnLst>
                          </p:cTn>
                        </p:par>
                        <p:par>
                          <p:cTn id="147" fill="hold">
                            <p:stCondLst>
                              <p:cond delay="0"/>
                            </p:stCondLst>
                            <p:childTnLst>
                              <p:par>
                                <p:cTn id="148" presetID="1" presetClass="entr" presetSubtype="0" fill="hold" grpId="0" nodeType="afterEffect">
                                  <p:stCondLst>
                                    <p:cond delay="0"/>
                                  </p:stCondLst>
                                  <p:childTnLst>
                                    <p:set>
                                      <p:cBhvr>
                                        <p:cTn id="149" dur="1" fill="hold">
                                          <p:stCondLst>
                                            <p:cond delay="0"/>
                                          </p:stCondLst>
                                        </p:cTn>
                                        <p:tgtEl>
                                          <p:spTgt spid="108"/>
                                        </p:tgtEl>
                                        <p:attrNameLst>
                                          <p:attrName>style.visibility</p:attrName>
                                        </p:attrNameLst>
                                      </p:cBhvr>
                                      <p:to>
                                        <p:strVal val="visible"/>
                                      </p:to>
                                    </p:set>
                                  </p:childTnLst>
                                </p:cTn>
                              </p:par>
                              <p:par>
                                <p:cTn id="150" presetID="1" presetClass="entr" presetSubtype="0" fill="hold" grpId="0" nodeType="withEffect">
                                  <p:stCondLst>
                                    <p:cond delay="0"/>
                                  </p:stCondLst>
                                  <p:childTnLst>
                                    <p:set>
                                      <p:cBhvr>
                                        <p:cTn id="151" dur="1" fill="hold">
                                          <p:stCondLst>
                                            <p:cond delay="0"/>
                                          </p:stCondLst>
                                        </p:cTn>
                                        <p:tgtEl>
                                          <p:spTgt spid="107"/>
                                        </p:tgtEl>
                                        <p:attrNameLst>
                                          <p:attrName>style.visibility</p:attrName>
                                        </p:attrNameLst>
                                      </p:cBhvr>
                                      <p:to>
                                        <p:strVal val="visible"/>
                                      </p:to>
                                    </p:set>
                                  </p:childTnLst>
                                </p:cTn>
                              </p:par>
                              <p:par>
                                <p:cTn id="152" presetID="1" presetClass="entr" presetSubtype="0" fill="hold" grpId="0" nodeType="withEffect">
                                  <p:stCondLst>
                                    <p:cond delay="0"/>
                                  </p:stCondLst>
                                  <p:childTnLst>
                                    <p:set>
                                      <p:cBhvr>
                                        <p:cTn id="153" dur="1" fill="hold">
                                          <p:stCondLst>
                                            <p:cond delay="0"/>
                                          </p:stCondLst>
                                        </p:cTn>
                                        <p:tgtEl>
                                          <p:spTgt spid="106"/>
                                        </p:tgtEl>
                                        <p:attrNameLst>
                                          <p:attrName>style.visibility</p:attrName>
                                        </p:attrNameLst>
                                      </p:cBhvr>
                                      <p:to>
                                        <p:strVal val="visible"/>
                                      </p:to>
                                    </p:set>
                                  </p:childTnLst>
                                </p:cTn>
                              </p:par>
                              <p:par>
                                <p:cTn id="154" presetID="0" presetClass="path" presetSubtype="0" accel="50000" decel="50000" fill="hold" grpId="1" nodeType="withEffect">
                                  <p:stCondLst>
                                    <p:cond delay="0"/>
                                  </p:stCondLst>
                                  <p:childTnLst>
                                    <p:animMotion origin="layout" path="M 0.000000 0.000000 L 0.000000 -0.082407 " pathEditMode="relative" ptsTypes="">
                                      <p:cBhvr>
                                        <p:cTn id="155" dur="1000" fill="hold"/>
                                        <p:tgtEl>
                                          <p:spTgt spid="108"/>
                                        </p:tgtEl>
                                        <p:attrNameLst>
                                          <p:attrName>ppt_x</p:attrName>
                                          <p:attrName>ppt_y</p:attrName>
                                        </p:attrNameLst>
                                      </p:cBhvr>
                                    </p:animMotion>
                                  </p:childTnLst>
                                  <p:subTnLst>
                                    <p:set>
                                      <p:cBhvr override="childStyle">
                                        <p:cTn dur="65" fill="hold" display="1" masterRel="sameClick" afterEffect="1">
                                          <p:stCondLst>
                                            <p:cond evt="end" delay="0">
                                              <p:tn val="154"/>
                                            </p:cond>
                                          </p:stCondLst>
                                        </p:cTn>
                                        <p:tgtEl>
                                          <p:spTgt spid="108"/>
                                        </p:tgtEl>
                                        <p:attrNameLst>
                                          <p:attrName>style.visibility</p:attrName>
                                        </p:attrNameLst>
                                      </p:cBhvr>
                                      <p:to>
                                        <p:strVal val="hidden"/>
                                      </p:to>
                                    </p:set>
                                  </p:subTnLst>
                                </p:cTn>
                              </p:par>
                              <p:par>
                                <p:cTn id="156" presetID="0" presetClass="path" presetSubtype="0" accel="50000" decel="50000" fill="hold" grpId="1" nodeType="withEffect">
                                  <p:stCondLst>
                                    <p:cond delay="0"/>
                                  </p:stCondLst>
                                  <p:childTnLst>
                                    <p:animMotion origin="layout" path="M 0.000000 0.000000 L 0.045729 0.001111 " pathEditMode="relative" rAng="0" ptsTypes="">
                                      <p:cBhvr>
                                        <p:cTn id="157" dur="1000" fill="hold"/>
                                        <p:tgtEl>
                                          <p:spTgt spid="107"/>
                                        </p:tgtEl>
                                        <p:attrNameLst>
                                          <p:attrName>ppt_x</p:attrName>
                                          <p:attrName>ppt_y</p:attrName>
                                        </p:attrNameLst>
                                      </p:cBhvr>
                                      <p:rCtr x="41" y="0"/>
                                    </p:animMotion>
                                  </p:childTnLst>
                                  <p:subTnLst>
                                    <p:set>
                                      <p:cBhvr override="childStyle">
                                        <p:cTn dur="65" fill="hold" display="1" masterRel="sameClick" afterEffect="1">
                                          <p:stCondLst>
                                            <p:cond evt="end" delay="0">
                                              <p:tn val="156"/>
                                            </p:cond>
                                          </p:stCondLst>
                                        </p:cTn>
                                        <p:tgtEl>
                                          <p:spTgt spid="107"/>
                                        </p:tgtEl>
                                        <p:attrNameLst>
                                          <p:attrName>style.visibility</p:attrName>
                                        </p:attrNameLst>
                                      </p:cBhvr>
                                      <p:to>
                                        <p:strVal val="hidden"/>
                                      </p:to>
                                    </p:set>
                                  </p:subTnLst>
                                </p:cTn>
                              </p:par>
                              <p:par>
                                <p:cTn id="158" presetID="0" presetClass="path" presetSubtype="0" accel="50000" decel="50000" fill="hold" grpId="1" nodeType="withEffect">
                                  <p:stCondLst>
                                    <p:cond delay="0"/>
                                  </p:stCondLst>
                                  <p:childTnLst>
                                    <p:animMotion origin="layout" path="M 0.000000 0.000000 L 0.000000 0.080556 " pathEditMode="relative" ptsTypes="">
                                      <p:cBhvr>
                                        <p:cTn id="159" dur="1000" fill="hold"/>
                                        <p:tgtEl>
                                          <p:spTgt spid="106"/>
                                        </p:tgtEl>
                                        <p:attrNameLst>
                                          <p:attrName>ppt_x</p:attrName>
                                          <p:attrName>ppt_y</p:attrName>
                                        </p:attrNameLst>
                                      </p:cBhvr>
                                    </p:animMotion>
                                  </p:childTnLst>
                                  <p:subTnLst>
                                    <p:set>
                                      <p:cBhvr override="childStyle">
                                        <p:cTn dur="65" fill="hold" display="1" masterRel="sameClick" afterEffect="1">
                                          <p:stCondLst>
                                            <p:cond evt="end" delay="0">
                                              <p:tn val="158"/>
                                            </p:cond>
                                          </p:stCondLst>
                                        </p:cTn>
                                        <p:tgtEl>
                                          <p:spTgt spid="106"/>
                                        </p:tgtEl>
                                        <p:attrNameLst>
                                          <p:attrName>style.visibility</p:attrName>
                                        </p:attrNameLst>
                                      </p:cBhvr>
                                      <p:to>
                                        <p:strVal val="hidden"/>
                                      </p:to>
                                    </p:set>
                                  </p:subTnLst>
                                </p:cTn>
                              </p:par>
                            </p:childTnLst>
                          </p:cTn>
                        </p:par>
                        <p:par>
                          <p:cTn id="160" fill="hold">
                            <p:stCondLst>
                              <p:cond delay="0"/>
                            </p:stCondLst>
                            <p:childTnLst>
                              <p:par>
                                <p:cTn id="161" presetID="1" presetClass="entr" presetSubtype="0" fill="hold" grpId="0" nodeType="afterEffect">
                                  <p:stCondLst>
                                    <p:cond delay="0"/>
                                  </p:stCondLst>
                                  <p:childTnLst>
                                    <p:set>
                                      <p:cBhvr>
                                        <p:cTn id="162" dur="1" fill="hold">
                                          <p:stCondLst>
                                            <p:cond delay="0"/>
                                          </p:stCondLst>
                                        </p:cTn>
                                        <p:tgtEl>
                                          <p:spTgt spid="109"/>
                                        </p:tgtEl>
                                        <p:attrNameLst>
                                          <p:attrName>style.visibility</p:attrName>
                                        </p:attrNameLst>
                                      </p:cBhvr>
                                      <p:to>
                                        <p:strVal val="visible"/>
                                      </p:to>
                                    </p:set>
                                  </p:childTnLst>
                                </p:cTn>
                              </p:par>
                              <p:par>
                                <p:cTn id="163" presetID="1" presetClass="entr" presetSubtype="0" fill="hold" grpId="0" nodeType="withEffect">
                                  <p:stCondLst>
                                    <p:cond delay="0"/>
                                  </p:stCondLst>
                                  <p:childTnLst>
                                    <p:set>
                                      <p:cBhvr>
                                        <p:cTn id="164" dur="1" fill="hold">
                                          <p:stCondLst>
                                            <p:cond delay="0"/>
                                          </p:stCondLst>
                                        </p:cTn>
                                        <p:tgtEl>
                                          <p:spTgt spid="112"/>
                                        </p:tgtEl>
                                        <p:attrNameLst>
                                          <p:attrName>style.visibility</p:attrName>
                                        </p:attrNameLst>
                                      </p:cBhvr>
                                      <p:to>
                                        <p:strVal val="visible"/>
                                      </p:to>
                                    </p:set>
                                  </p:childTnLst>
                                </p:cTn>
                              </p:par>
                              <p:par>
                                <p:cTn id="165" presetID="1" presetClass="entr" presetSubtype="0" fill="hold" grpId="0" nodeType="withEffect">
                                  <p:stCondLst>
                                    <p:cond delay="0"/>
                                  </p:stCondLst>
                                  <p:childTnLst>
                                    <p:set>
                                      <p:cBhvr>
                                        <p:cTn id="166" dur="1" fill="hold">
                                          <p:stCondLst>
                                            <p:cond delay="0"/>
                                          </p:stCondLst>
                                        </p:cTn>
                                        <p:tgtEl>
                                          <p:spTgt spid="113"/>
                                        </p:tgtEl>
                                        <p:attrNameLst>
                                          <p:attrName>style.visibility</p:attrName>
                                        </p:attrNameLst>
                                      </p:cBhvr>
                                      <p:to>
                                        <p:strVal val="visible"/>
                                      </p:to>
                                    </p:set>
                                  </p:childTnLst>
                                </p:cTn>
                              </p:par>
                            </p:childTnLst>
                          </p:cTn>
                        </p:par>
                      </p:childTnLst>
                    </p:cTn>
                  </p:par>
                  <p:par>
                    <p:cTn id="167" fill="hold">
                      <p:stCondLst>
                        <p:cond delay="indefinite"/>
                      </p:stCondLst>
                      <p:childTnLst>
                        <p:par>
                          <p:cTn id="168" fill="hold">
                            <p:stCondLst>
                              <p:cond delay="0"/>
                            </p:stCondLst>
                            <p:childTnLst>
                              <p:par>
                                <p:cTn id="169" presetID="1" presetClass="entr" presetSubtype="0" fill="hold" grpId="0" nodeType="clickEffect">
                                  <p:stCondLst>
                                    <p:cond delay="0"/>
                                  </p:stCondLst>
                                  <p:childTnLst>
                                    <p:set>
                                      <p:cBhvr>
                                        <p:cTn id="170" dur="1" fill="hold">
                                          <p:stCondLst>
                                            <p:cond delay="0"/>
                                          </p:stCondLst>
                                        </p:cTn>
                                        <p:tgtEl>
                                          <p:spTgt spid="114"/>
                                        </p:tgtEl>
                                        <p:attrNameLst>
                                          <p:attrName>style.visibility</p:attrName>
                                        </p:attrNameLst>
                                      </p:cBhvr>
                                      <p:to>
                                        <p:strVal val="visible"/>
                                      </p:to>
                                    </p:set>
                                  </p:childTnLst>
                                </p:cTn>
                              </p:par>
                              <p:par>
                                <p:cTn id="171" presetID="1" presetClass="entr" presetSubtype="0" fill="hold" grpId="0" nodeType="withEffect">
                                  <p:stCondLst>
                                    <p:cond delay="0"/>
                                  </p:stCondLst>
                                  <p:childTnLst>
                                    <p:set>
                                      <p:cBhvr>
                                        <p:cTn id="172" dur="1" fill="hold">
                                          <p:stCondLst>
                                            <p:cond delay="0"/>
                                          </p:stCondLst>
                                        </p:cTn>
                                        <p:tgtEl>
                                          <p:spTgt spid="111"/>
                                        </p:tgtEl>
                                        <p:attrNameLst>
                                          <p:attrName>style.visibility</p:attrName>
                                        </p:attrNameLst>
                                      </p:cBhvr>
                                      <p:to>
                                        <p:strVal val="visible"/>
                                      </p:to>
                                    </p:set>
                                  </p:childTnLst>
                                </p:cTn>
                              </p:par>
                              <p:par>
                                <p:cTn id="173" presetID="1" presetClass="entr" presetSubtype="0" fill="hold" grpId="0" nodeType="withEffect">
                                  <p:stCondLst>
                                    <p:cond delay="0"/>
                                  </p:stCondLst>
                                  <p:childTnLst>
                                    <p:set>
                                      <p:cBhvr>
                                        <p:cTn id="174" dur="1" fill="hold">
                                          <p:stCondLst>
                                            <p:cond delay="0"/>
                                          </p:stCondLst>
                                        </p:cTn>
                                        <p:tgtEl>
                                          <p:spTgt spid="115"/>
                                        </p:tgtEl>
                                        <p:attrNameLst>
                                          <p:attrName>style.visibility</p:attrName>
                                        </p:attrNameLst>
                                      </p:cBhvr>
                                      <p:to>
                                        <p:strVal val="visible"/>
                                      </p:to>
                                    </p:set>
                                  </p:childTnLst>
                                </p:cTn>
                              </p:par>
                              <p:par>
                                <p:cTn id="175" presetID="0" presetClass="path" presetSubtype="0" accel="50000" decel="50000" fill="hold" grpId="1" nodeType="withEffect">
                                  <p:stCondLst>
                                    <p:cond delay="0"/>
                                  </p:stCondLst>
                                  <p:childTnLst>
                                    <p:animMotion origin="layout" path="M 0.000000 0.000000 L 0.000000 0.077778 " pathEditMode="relative" ptsTypes="">
                                      <p:cBhvr>
                                        <p:cTn id="176" dur="1000" fill="hold"/>
                                        <p:tgtEl>
                                          <p:spTgt spid="111"/>
                                        </p:tgtEl>
                                        <p:attrNameLst>
                                          <p:attrName>ppt_x</p:attrName>
                                          <p:attrName>ppt_y</p:attrName>
                                        </p:attrNameLst>
                                      </p:cBhvr>
                                    </p:animMotion>
                                  </p:childTnLst>
                                  <p:subTnLst>
                                    <p:set>
                                      <p:cBhvr override="childStyle">
                                        <p:cTn dur="65" fill="hold" display="1" masterRel="sameClick" afterEffect="1">
                                          <p:stCondLst>
                                            <p:cond evt="end" delay="0">
                                              <p:tn val="175"/>
                                            </p:cond>
                                          </p:stCondLst>
                                        </p:cTn>
                                        <p:tgtEl>
                                          <p:spTgt spid="111"/>
                                        </p:tgtEl>
                                        <p:attrNameLst>
                                          <p:attrName>style.visibility</p:attrName>
                                        </p:attrNameLst>
                                      </p:cBhvr>
                                      <p:to>
                                        <p:strVal val="hidden"/>
                                      </p:to>
                                    </p:set>
                                  </p:subTnLst>
                                </p:cTn>
                              </p:par>
                              <p:par>
                                <p:cTn id="177" presetID="0" presetClass="path" presetSubtype="0" accel="50000" decel="50000" fill="hold" grpId="1" nodeType="withEffect">
                                  <p:stCondLst>
                                    <p:cond delay="0"/>
                                  </p:stCondLst>
                                  <p:childTnLst>
                                    <p:animMotion origin="layout" path="M 0.009270 0.001018 L -0.044115 0.000370 " pathEditMode="relative" rAng="0" ptsTypes="">
                                      <p:cBhvr>
                                        <p:cTn id="178" dur="1000" fill="hold"/>
                                        <p:tgtEl>
                                          <p:spTgt spid="115"/>
                                        </p:tgtEl>
                                        <p:attrNameLst>
                                          <p:attrName>ppt_x</p:attrName>
                                          <p:attrName>ppt_y</p:attrName>
                                        </p:attrNameLst>
                                      </p:cBhvr>
                                      <p:rCtr x="-26" y="0"/>
                                    </p:animMotion>
                                  </p:childTnLst>
                                  <p:subTnLst>
                                    <p:set>
                                      <p:cBhvr override="childStyle">
                                        <p:cTn dur="65" fill="hold" display="1" masterRel="sameClick" afterEffect="1">
                                          <p:stCondLst>
                                            <p:cond evt="end" delay="0">
                                              <p:tn val="177"/>
                                            </p:cond>
                                          </p:stCondLst>
                                        </p:cTn>
                                        <p:tgtEl>
                                          <p:spTgt spid="115"/>
                                        </p:tgtEl>
                                        <p:attrNameLst>
                                          <p:attrName>style.visibility</p:attrName>
                                        </p:attrNameLst>
                                      </p:cBhvr>
                                      <p:to>
                                        <p:strVal val="hidden"/>
                                      </p:to>
                                    </p:set>
                                  </p:subTnLst>
                                </p:cTn>
                              </p:par>
                              <p:par>
                                <p:cTn id="179" presetID="0" presetClass="path" presetSubtype="0" accel="50000" decel="50000" fill="hold" grpId="1" nodeType="withEffect">
                                  <p:stCondLst>
                                    <p:cond delay="0"/>
                                  </p:stCondLst>
                                  <p:childTnLst>
                                    <p:animMotion origin="layout" path="M 0.000000 0.000000 L 0.000000 -0.081481 " pathEditMode="relative" ptsTypes="">
                                      <p:cBhvr>
                                        <p:cTn id="180" dur="1000" fill="hold"/>
                                        <p:tgtEl>
                                          <p:spTgt spid="114"/>
                                        </p:tgtEl>
                                        <p:attrNameLst>
                                          <p:attrName>ppt_x</p:attrName>
                                          <p:attrName>ppt_y</p:attrName>
                                        </p:attrNameLst>
                                      </p:cBhvr>
                                    </p:animMotion>
                                  </p:childTnLst>
                                  <p:subTnLst>
                                    <p:set>
                                      <p:cBhvr override="childStyle">
                                        <p:cTn dur="65" fill="hold" display="1" masterRel="sameClick" afterEffect="1">
                                          <p:stCondLst>
                                            <p:cond evt="end" delay="0">
                                              <p:tn val="179"/>
                                            </p:cond>
                                          </p:stCondLst>
                                        </p:cTn>
                                        <p:tgtEl>
                                          <p:spTgt spid="114"/>
                                        </p:tgtEl>
                                        <p:attrNameLst>
                                          <p:attrName>style.visibility</p:attrName>
                                        </p:attrNameLst>
                                      </p:cBhvr>
                                      <p:to>
                                        <p:strVal val="hidden"/>
                                      </p:to>
                                    </p:set>
                                  </p:subTnLst>
                                </p:cTn>
                              </p:par>
                            </p:childTnLst>
                          </p:cTn>
                        </p:par>
                        <p:par>
                          <p:cTn id="181" fill="hold">
                            <p:stCondLst>
                              <p:cond delay="0"/>
                            </p:stCondLst>
                            <p:childTnLst>
                              <p:par>
                                <p:cTn id="182" presetID="1" presetClass="entr" presetSubtype="0" fill="hold" grpId="1" nodeType="afterEffect">
                                  <p:stCondLst>
                                    <p:cond delay="0"/>
                                  </p:stCondLst>
                                  <p:childTnLst>
                                    <p:set>
                                      <p:cBhvr>
                                        <p:cTn id="183" dur="1" fill="hold">
                                          <p:stCondLst>
                                            <p:cond delay="0"/>
                                          </p:stCondLst>
                                        </p:cTn>
                                        <p:tgtEl>
                                          <p:spTgt spid="116"/>
                                        </p:tgtEl>
                                        <p:attrNameLst>
                                          <p:attrName>style.visibility</p:attrName>
                                        </p:attrNameLst>
                                      </p:cBhvr>
                                      <p:to>
                                        <p:strVal val="visible"/>
                                      </p:to>
                                    </p:set>
                                  </p:childTnLst>
                                </p:cTn>
                              </p:par>
                              <p:par>
                                <p:cTn id="184" presetID="1" presetClass="entr" presetSubtype="0" fill="hold" grpId="0" nodeType="withEffect">
                                  <p:stCondLst>
                                    <p:cond delay="0"/>
                                  </p:stCondLst>
                                  <p:childTnLst>
                                    <p:set>
                                      <p:cBhvr>
                                        <p:cTn id="185" dur="1" fill="hold">
                                          <p:stCondLst>
                                            <p:cond delay="0"/>
                                          </p:stCondLst>
                                        </p:cTn>
                                        <p:tgtEl>
                                          <p:spTgt spid="119"/>
                                        </p:tgtEl>
                                        <p:attrNameLst>
                                          <p:attrName>style.visibility</p:attrName>
                                        </p:attrNameLst>
                                      </p:cBhvr>
                                      <p:to>
                                        <p:strVal val="visible"/>
                                      </p:to>
                                    </p:set>
                                  </p:childTnLst>
                                </p:cTn>
                              </p:par>
                              <p:par>
                                <p:cTn id="186" presetID="1" presetClass="entr" presetSubtype="0" fill="hold" grpId="0" nodeType="withEffect">
                                  <p:stCondLst>
                                    <p:cond delay="0"/>
                                  </p:stCondLst>
                                  <p:childTnLst>
                                    <p:set>
                                      <p:cBhvr>
                                        <p:cTn id="187" dur="1" fill="hold">
                                          <p:stCondLst>
                                            <p:cond delay="0"/>
                                          </p:stCondLst>
                                        </p:cTn>
                                        <p:tgtEl>
                                          <p:spTgt spid="123"/>
                                        </p:tgtEl>
                                        <p:attrNameLst>
                                          <p:attrName>style.visibility</p:attrName>
                                        </p:attrNameLst>
                                      </p:cBhvr>
                                      <p:to>
                                        <p:strVal val="visible"/>
                                      </p:to>
                                    </p:set>
                                  </p:childTnLst>
                                </p:cTn>
                              </p:par>
                              <p:par>
                                <p:cTn id="188" presetID="1" presetClass="entr" presetSubtype="0" fill="hold" grpId="0" nodeType="withEffect">
                                  <p:stCondLst>
                                    <p:cond delay="0"/>
                                  </p:stCondLst>
                                  <p:childTnLst>
                                    <p:set>
                                      <p:cBhvr>
                                        <p:cTn id="189" dur="1" fill="hold">
                                          <p:stCondLst>
                                            <p:cond delay="0"/>
                                          </p:stCondLst>
                                        </p:cTn>
                                        <p:tgtEl>
                                          <p:spTgt spid="121"/>
                                        </p:tgtEl>
                                        <p:attrNameLst>
                                          <p:attrName>style.visibility</p:attrName>
                                        </p:attrNameLst>
                                      </p:cBhvr>
                                      <p:to>
                                        <p:strVal val="visible"/>
                                      </p:to>
                                    </p:set>
                                  </p:childTnLst>
                                </p:cTn>
                              </p:par>
                              <p:par>
                                <p:cTn id="190" presetID="1" presetClass="entr" presetSubtype="0" fill="hold" grpId="0" nodeType="withEffect">
                                  <p:stCondLst>
                                    <p:cond delay="0"/>
                                  </p:stCondLst>
                                  <p:childTnLst>
                                    <p:set>
                                      <p:cBhvr>
                                        <p:cTn id="191" dur="1" fill="hold">
                                          <p:stCondLst>
                                            <p:cond delay="0"/>
                                          </p:stCondLst>
                                        </p:cTn>
                                        <p:tgtEl>
                                          <p:spTgt spid="117"/>
                                        </p:tgtEl>
                                        <p:attrNameLst>
                                          <p:attrName>style.visibility</p:attrName>
                                        </p:attrNameLst>
                                      </p:cBhvr>
                                      <p:to>
                                        <p:strVal val="visible"/>
                                      </p:to>
                                    </p:set>
                                  </p:childTnLst>
                                </p:cTn>
                              </p:par>
                              <p:par>
                                <p:cTn id="192" presetID="1" presetClass="entr" presetSubtype="0" fill="hold" grpId="0" nodeType="withEffect">
                                  <p:stCondLst>
                                    <p:cond delay="0"/>
                                  </p:stCondLst>
                                  <p:childTnLst>
                                    <p:set>
                                      <p:cBhvr>
                                        <p:cTn id="193" dur="1" fill="hold">
                                          <p:stCondLst>
                                            <p:cond delay="0"/>
                                          </p:stCondLst>
                                        </p:cTn>
                                        <p:tgtEl>
                                          <p:spTgt spid="124"/>
                                        </p:tgtEl>
                                        <p:attrNameLst>
                                          <p:attrName>style.visibility</p:attrName>
                                        </p:attrNameLst>
                                      </p:cBhvr>
                                      <p:to>
                                        <p:strVal val="visible"/>
                                      </p:to>
                                    </p:set>
                                  </p:childTnLst>
                                </p:cTn>
                              </p:par>
                              <p:par>
                                <p:cTn id="194" presetID="1" presetClass="entr" presetSubtype="0" fill="hold" grpId="0" nodeType="withEffect">
                                  <p:stCondLst>
                                    <p:cond delay="0"/>
                                  </p:stCondLst>
                                  <p:childTnLst>
                                    <p:set>
                                      <p:cBhvr>
                                        <p:cTn id="195" dur="1" fill="hold">
                                          <p:stCondLst>
                                            <p:cond delay="0"/>
                                          </p:stCondLst>
                                        </p:cTn>
                                        <p:tgtEl>
                                          <p:spTgt spid="122"/>
                                        </p:tgtEl>
                                        <p:attrNameLst>
                                          <p:attrName>style.visibility</p:attrName>
                                        </p:attrNameLst>
                                      </p:cBhvr>
                                      <p:to>
                                        <p:strVal val="visible"/>
                                      </p:to>
                                    </p:set>
                                  </p:childTnLst>
                                </p:cTn>
                              </p:par>
                              <p:par>
                                <p:cTn id="196" presetID="1" presetClass="entr" presetSubtype="0" fill="hold" grpId="0" nodeType="withEffect">
                                  <p:stCondLst>
                                    <p:cond delay="0"/>
                                  </p:stCondLst>
                                  <p:childTnLst>
                                    <p:set>
                                      <p:cBhvr>
                                        <p:cTn id="197" dur="1" fill="hold">
                                          <p:stCondLst>
                                            <p:cond delay="0"/>
                                          </p:stCondLst>
                                        </p:cTn>
                                        <p:tgtEl>
                                          <p:spTgt spid="120"/>
                                        </p:tgtEl>
                                        <p:attrNameLst>
                                          <p:attrName>style.visibility</p:attrName>
                                        </p:attrNameLst>
                                      </p:cBhvr>
                                      <p:to>
                                        <p:strVal val="visible"/>
                                      </p:to>
                                    </p:set>
                                  </p:childTnLst>
                                </p:cTn>
                              </p:par>
                              <p:par>
                                <p:cTn id="198" presetID="1" presetClass="entr" presetSubtype="0" fill="hold" grpId="0" nodeType="withEffect">
                                  <p:stCondLst>
                                    <p:cond delay="0"/>
                                  </p:stCondLst>
                                  <p:childTnLst>
                                    <p:set>
                                      <p:cBhvr>
                                        <p:cTn id="199" dur="1" fill="hold">
                                          <p:stCondLst>
                                            <p:cond delay="0"/>
                                          </p:stCondLst>
                                        </p:cTn>
                                        <p:tgtEl>
                                          <p:spTgt spid="118"/>
                                        </p:tgtEl>
                                        <p:attrNameLst>
                                          <p:attrName>style.visibility</p:attrName>
                                        </p:attrNameLst>
                                      </p:cBhvr>
                                      <p:to>
                                        <p:strVal val="visible"/>
                                      </p:to>
                                    </p:set>
                                  </p:childTnLst>
                                </p:cTn>
                              </p:par>
                              <p:par>
                                <p:cTn id="200" presetID="0" presetClass="path" presetSubtype="0" accel="50000" decel="50000" fill="hold" grpId="1" nodeType="withEffect">
                                  <p:stCondLst>
                                    <p:cond delay="0"/>
                                  </p:stCondLst>
                                  <p:childTnLst>
                                    <p:animMotion origin="layout" path="M 0.000000 0.000000 L -0.046875 0.000000 " pathEditMode="relative" rAng="0" ptsTypes="">
                                      <p:cBhvr>
                                        <p:cTn id="201" dur="1000" fill="hold"/>
                                        <p:tgtEl>
                                          <p:spTgt spid="124"/>
                                        </p:tgtEl>
                                        <p:attrNameLst>
                                          <p:attrName>ppt_x</p:attrName>
                                          <p:attrName>ppt_y</p:attrName>
                                        </p:attrNameLst>
                                      </p:cBhvr>
                                      <p:rCtr x="-43" y="0"/>
                                    </p:animMotion>
                                  </p:childTnLst>
                                  <p:subTnLst>
                                    <p:set>
                                      <p:cBhvr override="childStyle">
                                        <p:cTn dur="65" fill="hold" display="1" masterRel="sameClick" afterEffect="1">
                                          <p:stCondLst>
                                            <p:cond evt="end" delay="0">
                                              <p:tn val="200"/>
                                            </p:cond>
                                          </p:stCondLst>
                                        </p:cTn>
                                        <p:tgtEl>
                                          <p:spTgt spid="124"/>
                                        </p:tgtEl>
                                        <p:attrNameLst>
                                          <p:attrName>style.visibility</p:attrName>
                                        </p:attrNameLst>
                                      </p:cBhvr>
                                      <p:to>
                                        <p:strVal val="hidden"/>
                                      </p:to>
                                    </p:set>
                                  </p:subTnLst>
                                </p:cTn>
                              </p:par>
                              <p:par>
                                <p:cTn id="202" presetID="0" presetClass="path" presetSubtype="0" accel="50000" decel="50000" fill="hold" grpId="1" nodeType="withEffect">
                                  <p:stCondLst>
                                    <p:cond delay="0"/>
                                  </p:stCondLst>
                                  <p:childTnLst>
                                    <p:animMotion origin="layout" path="M 0.000000 0.000000 L -0.046198 0.000000 " pathEditMode="relative" rAng="0" ptsTypes="">
                                      <p:cBhvr>
                                        <p:cTn id="203" dur="1000" fill="hold"/>
                                        <p:tgtEl>
                                          <p:spTgt spid="120"/>
                                        </p:tgtEl>
                                        <p:attrNameLst>
                                          <p:attrName>ppt_x</p:attrName>
                                          <p:attrName>ppt_y</p:attrName>
                                        </p:attrNameLst>
                                      </p:cBhvr>
                                      <p:rCtr x="-43" y="0"/>
                                    </p:animMotion>
                                  </p:childTnLst>
                                  <p:subTnLst>
                                    <p:set>
                                      <p:cBhvr override="childStyle">
                                        <p:cTn dur="65" fill="hold" display="1" masterRel="sameClick" afterEffect="1">
                                          <p:stCondLst>
                                            <p:cond evt="end" delay="0">
                                              <p:tn val="202"/>
                                            </p:cond>
                                          </p:stCondLst>
                                        </p:cTn>
                                        <p:tgtEl>
                                          <p:spTgt spid="120"/>
                                        </p:tgtEl>
                                        <p:attrNameLst>
                                          <p:attrName>style.visibility</p:attrName>
                                        </p:attrNameLst>
                                      </p:cBhvr>
                                      <p:to>
                                        <p:strVal val="hidden"/>
                                      </p:to>
                                    </p:set>
                                  </p:subTnLst>
                                </p:cTn>
                              </p:par>
                              <p:par>
                                <p:cTn id="204" presetID="0" presetClass="path" presetSubtype="0" accel="50000" decel="50000" fill="hold" grpId="1" nodeType="withEffect">
                                  <p:stCondLst>
                                    <p:cond delay="0"/>
                                  </p:stCondLst>
                                  <p:childTnLst>
                                    <p:animMotion origin="layout" path="M 0.000000 0.000000 L -0.046198 0.000000 " pathEditMode="relative" rAng="0" ptsTypes="">
                                      <p:cBhvr>
                                        <p:cTn id="205" dur="1000" fill="hold"/>
                                        <p:tgtEl>
                                          <p:spTgt spid="118"/>
                                        </p:tgtEl>
                                        <p:attrNameLst>
                                          <p:attrName>ppt_x</p:attrName>
                                          <p:attrName>ppt_y</p:attrName>
                                        </p:attrNameLst>
                                      </p:cBhvr>
                                      <p:rCtr x="-43" y="0"/>
                                    </p:animMotion>
                                  </p:childTnLst>
                                  <p:subTnLst>
                                    <p:set>
                                      <p:cBhvr override="childStyle">
                                        <p:cTn dur="65" fill="hold" display="1" masterRel="sameClick" afterEffect="1">
                                          <p:stCondLst>
                                            <p:cond evt="end" delay="0">
                                              <p:tn val="204"/>
                                            </p:cond>
                                          </p:stCondLst>
                                        </p:cTn>
                                        <p:tgtEl>
                                          <p:spTgt spid="118"/>
                                        </p:tgtEl>
                                        <p:attrNameLst>
                                          <p:attrName>style.visibility</p:attrName>
                                        </p:attrNameLst>
                                      </p:cBhvr>
                                      <p:to>
                                        <p:strVal val="hidden"/>
                                      </p:to>
                                    </p:set>
                                  </p:subTnLst>
                                </p:cTn>
                              </p:par>
                              <p:par>
                                <p:cTn id="206" presetID="0" presetClass="path" presetSubtype="0" accel="50000" decel="50000" fill="hold" grpId="1" nodeType="withEffect">
                                  <p:stCondLst>
                                    <p:cond delay="0"/>
                                  </p:stCondLst>
                                  <p:childTnLst>
                                    <p:animMotion origin="layout" path="M 0.000000 0.000000 L 0.045052 -0.002130 " pathEditMode="relative" rAng="0" ptsTypes="">
                                      <p:cBhvr>
                                        <p:cTn id="207" dur="1000" fill="hold"/>
                                        <p:tgtEl>
                                          <p:spTgt spid="122"/>
                                        </p:tgtEl>
                                        <p:attrNameLst>
                                          <p:attrName>ppt_x</p:attrName>
                                          <p:attrName>ppt_y</p:attrName>
                                        </p:attrNameLst>
                                      </p:cBhvr>
                                      <p:rCtr x="39" y="0"/>
                                    </p:animMotion>
                                  </p:childTnLst>
                                  <p:subTnLst>
                                    <p:set>
                                      <p:cBhvr override="childStyle">
                                        <p:cTn dur="65" fill="hold" display="1" masterRel="sameClick" afterEffect="1">
                                          <p:stCondLst>
                                            <p:cond evt="end" delay="0">
                                              <p:tn val="206"/>
                                            </p:cond>
                                          </p:stCondLst>
                                        </p:cTn>
                                        <p:tgtEl>
                                          <p:spTgt spid="122"/>
                                        </p:tgtEl>
                                        <p:attrNameLst>
                                          <p:attrName>style.visibility</p:attrName>
                                        </p:attrNameLst>
                                      </p:cBhvr>
                                      <p:to>
                                        <p:strVal val="hidden"/>
                                      </p:to>
                                    </p:set>
                                  </p:subTnLst>
                                </p:cTn>
                              </p:par>
                              <p:par>
                                <p:cTn id="208" presetID="0" presetClass="path" presetSubtype="0" accel="50000" decel="50000" fill="hold" grpId="1" nodeType="withEffect">
                                  <p:stCondLst>
                                    <p:cond delay="0"/>
                                  </p:stCondLst>
                                  <p:childTnLst>
                                    <p:animMotion origin="layout" path="M 0.000000 0.000000 L 0.045052 0.001111 " pathEditMode="relative" rAng="0" ptsTypes="">
                                      <p:cBhvr>
                                        <p:cTn id="209" dur="1000" fill="hold"/>
                                        <p:tgtEl>
                                          <p:spTgt spid="117"/>
                                        </p:tgtEl>
                                        <p:attrNameLst>
                                          <p:attrName>ppt_x</p:attrName>
                                          <p:attrName>ppt_y</p:attrName>
                                        </p:attrNameLst>
                                      </p:cBhvr>
                                      <p:rCtr x="39" y="0"/>
                                    </p:animMotion>
                                  </p:childTnLst>
                                  <p:subTnLst>
                                    <p:set>
                                      <p:cBhvr override="childStyle">
                                        <p:cTn dur="65" fill="hold" display="1" masterRel="sameClick" afterEffect="1">
                                          <p:stCondLst>
                                            <p:cond evt="end" delay="0">
                                              <p:tn val="208"/>
                                            </p:cond>
                                          </p:stCondLst>
                                        </p:cTn>
                                        <p:tgtEl>
                                          <p:spTgt spid="117"/>
                                        </p:tgtEl>
                                        <p:attrNameLst>
                                          <p:attrName>style.visibility</p:attrName>
                                        </p:attrNameLst>
                                      </p:cBhvr>
                                      <p:to>
                                        <p:strVal val="hidden"/>
                                      </p:to>
                                    </p:set>
                                  </p:subTnLst>
                                </p:cTn>
                              </p:par>
                              <p:par>
                                <p:cTn id="210" presetID="0" presetClass="path" presetSubtype="0" accel="50000" decel="50000" fill="hold" grpId="1" nodeType="withEffect">
                                  <p:stCondLst>
                                    <p:cond delay="0"/>
                                  </p:stCondLst>
                                  <p:childTnLst>
                                    <p:animMotion origin="layout" path="M 0.000000 0.000000 L 0.000000 -0.085185 " pathEditMode="relative" ptsTypes="">
                                      <p:cBhvr>
                                        <p:cTn id="211" dur="1000" fill="hold"/>
                                        <p:tgtEl>
                                          <p:spTgt spid="121"/>
                                        </p:tgtEl>
                                        <p:attrNameLst>
                                          <p:attrName>ppt_x</p:attrName>
                                          <p:attrName>ppt_y</p:attrName>
                                        </p:attrNameLst>
                                      </p:cBhvr>
                                    </p:animMotion>
                                  </p:childTnLst>
                                  <p:subTnLst>
                                    <p:set>
                                      <p:cBhvr override="childStyle">
                                        <p:cTn dur="65" fill="hold" display="1" masterRel="sameClick" afterEffect="1">
                                          <p:stCondLst>
                                            <p:cond evt="end" delay="0">
                                              <p:tn val="210"/>
                                            </p:cond>
                                          </p:stCondLst>
                                        </p:cTn>
                                        <p:tgtEl>
                                          <p:spTgt spid="121"/>
                                        </p:tgtEl>
                                        <p:attrNameLst>
                                          <p:attrName>style.visibility</p:attrName>
                                        </p:attrNameLst>
                                      </p:cBhvr>
                                      <p:to>
                                        <p:strVal val="hidden"/>
                                      </p:to>
                                    </p:set>
                                  </p:subTnLst>
                                </p:cTn>
                              </p:par>
                              <p:par>
                                <p:cTn id="212" presetID="0" presetClass="path" presetSubtype="0" accel="50000" decel="50000" fill="hold" grpId="1" nodeType="withEffect">
                                  <p:stCondLst>
                                    <p:cond delay="0"/>
                                  </p:stCondLst>
                                  <p:childTnLst>
                                    <p:animMotion origin="layout" path="M 0.000000 0.000000 L 0.000000 -0.085185 " pathEditMode="relative" ptsTypes="">
                                      <p:cBhvr>
                                        <p:cTn id="213" dur="1000" fill="hold"/>
                                        <p:tgtEl>
                                          <p:spTgt spid="123"/>
                                        </p:tgtEl>
                                        <p:attrNameLst>
                                          <p:attrName>ppt_x</p:attrName>
                                          <p:attrName>ppt_y</p:attrName>
                                        </p:attrNameLst>
                                      </p:cBhvr>
                                    </p:animMotion>
                                  </p:childTnLst>
                                  <p:subTnLst>
                                    <p:set>
                                      <p:cBhvr override="childStyle">
                                        <p:cTn dur="65" fill="hold" display="1" masterRel="sameClick" afterEffect="1">
                                          <p:stCondLst>
                                            <p:cond evt="end" delay="0">
                                              <p:tn val="212"/>
                                            </p:cond>
                                          </p:stCondLst>
                                        </p:cTn>
                                        <p:tgtEl>
                                          <p:spTgt spid="123"/>
                                        </p:tgtEl>
                                        <p:attrNameLst>
                                          <p:attrName>style.visibility</p:attrName>
                                        </p:attrNameLst>
                                      </p:cBhvr>
                                      <p:to>
                                        <p:strVal val="hidden"/>
                                      </p:to>
                                    </p:set>
                                  </p:subTnLst>
                                </p:cTn>
                              </p:par>
                              <p:par>
                                <p:cTn id="214" presetID="0" presetClass="path" presetSubtype="0" accel="50000" decel="50000" fill="hold" grpId="2" nodeType="withEffect">
                                  <p:stCondLst>
                                    <p:cond delay="0"/>
                                  </p:stCondLst>
                                  <p:childTnLst>
                                    <p:animMotion origin="layout" path="M 0.000000 0.000000 L 0.000000 0.076852 " pathEditMode="relative" ptsTypes="">
                                      <p:cBhvr>
                                        <p:cTn id="215" dur="1000" fill="hold"/>
                                        <p:tgtEl>
                                          <p:spTgt spid="116"/>
                                        </p:tgtEl>
                                        <p:attrNameLst>
                                          <p:attrName>ppt_x</p:attrName>
                                          <p:attrName>ppt_y</p:attrName>
                                        </p:attrNameLst>
                                      </p:cBhvr>
                                    </p:animMotion>
                                  </p:childTnLst>
                                  <p:subTnLst>
                                    <p:set>
                                      <p:cBhvr override="childStyle">
                                        <p:cTn dur="65" fill="hold" display="1" masterRel="sameClick" afterEffect="1">
                                          <p:stCondLst>
                                            <p:cond evt="end" delay="0">
                                              <p:tn val="214"/>
                                            </p:cond>
                                          </p:stCondLst>
                                        </p:cTn>
                                        <p:tgtEl>
                                          <p:spTgt spid="116"/>
                                        </p:tgtEl>
                                        <p:attrNameLst>
                                          <p:attrName>style.visibility</p:attrName>
                                        </p:attrNameLst>
                                      </p:cBhvr>
                                      <p:to>
                                        <p:strVal val="hidden"/>
                                      </p:to>
                                    </p:set>
                                  </p:subTnLst>
                                </p:cTn>
                              </p:par>
                              <p:par>
                                <p:cTn id="216" presetID="0" presetClass="path" presetSubtype="0" accel="50000" decel="50000" fill="hold" grpId="1" nodeType="withEffect">
                                  <p:stCondLst>
                                    <p:cond delay="0"/>
                                  </p:stCondLst>
                                  <p:childTnLst>
                                    <p:animMotion origin="layout" path="M 0.000000 0.000000 L 0.000000 0.076852 " pathEditMode="relative" ptsTypes="">
                                      <p:cBhvr>
                                        <p:cTn id="217" dur="1000" fill="hold"/>
                                        <p:tgtEl>
                                          <p:spTgt spid="119"/>
                                        </p:tgtEl>
                                        <p:attrNameLst>
                                          <p:attrName>ppt_x</p:attrName>
                                          <p:attrName>ppt_y</p:attrName>
                                        </p:attrNameLst>
                                      </p:cBhvr>
                                    </p:animMotion>
                                  </p:childTnLst>
                                  <p:subTnLst>
                                    <p:set>
                                      <p:cBhvr override="childStyle">
                                        <p:cTn dur="65" fill="hold" display="1" masterRel="sameClick" afterEffect="1">
                                          <p:stCondLst>
                                            <p:cond evt="end" delay="0">
                                              <p:tn val="216"/>
                                            </p:cond>
                                          </p:stCondLst>
                                        </p:cTn>
                                        <p:tgtEl>
                                          <p:spTgt spid="119"/>
                                        </p:tgtEl>
                                        <p:attrNameLst>
                                          <p:attrName>style.visibility</p:attrName>
                                        </p:attrNameLst>
                                      </p:cBhvr>
                                      <p:to>
                                        <p:strVal val="hidden"/>
                                      </p:to>
                                    </p:set>
                                  </p:subTnLst>
                                </p:cTn>
                              </p:par>
                            </p:childTnLst>
                          </p:cTn>
                        </p:par>
                        <p:par>
                          <p:cTn id="218" fill="hold">
                            <p:stCondLst>
                              <p:cond delay="0"/>
                            </p:stCondLst>
                            <p:childTnLst>
                              <p:par>
                                <p:cTn id="219" presetID="1" presetClass="entr" presetSubtype="0" fill="hold" grpId="0" nodeType="afterEffect">
                                  <p:stCondLst>
                                    <p:cond delay="0"/>
                                  </p:stCondLst>
                                  <p:childTnLst>
                                    <p:set>
                                      <p:cBhvr>
                                        <p:cTn id="220" dur="1" fill="hold">
                                          <p:stCondLst>
                                            <p:cond delay="0"/>
                                          </p:stCondLst>
                                        </p:cTn>
                                        <p:tgtEl>
                                          <p:spTgt spid="139"/>
                                        </p:tgtEl>
                                        <p:attrNameLst>
                                          <p:attrName>style.visibility</p:attrName>
                                        </p:attrNameLst>
                                      </p:cBhvr>
                                      <p:to>
                                        <p:strVal val="visible"/>
                                      </p:to>
                                    </p:set>
                                  </p:childTnLst>
                                </p:cTn>
                              </p:par>
                              <p:par>
                                <p:cTn id="221" presetID="1" presetClass="entr" presetSubtype="0" fill="hold" grpId="0" nodeType="withEffect">
                                  <p:stCondLst>
                                    <p:cond delay="0"/>
                                  </p:stCondLst>
                                  <p:childTnLst>
                                    <p:set>
                                      <p:cBhvr>
                                        <p:cTn id="222" dur="1" fill="hold">
                                          <p:stCondLst>
                                            <p:cond delay="0"/>
                                          </p:stCondLst>
                                        </p:cTn>
                                        <p:tgtEl>
                                          <p:spTgt spid="140"/>
                                        </p:tgtEl>
                                        <p:attrNameLst>
                                          <p:attrName>style.visibility</p:attrName>
                                        </p:attrNameLst>
                                      </p:cBhvr>
                                      <p:to>
                                        <p:strVal val="visible"/>
                                      </p:to>
                                    </p:set>
                                  </p:childTnLst>
                                </p:cTn>
                              </p:par>
                              <p:par>
                                <p:cTn id="223" presetID="1" presetClass="entr" presetSubtype="0" fill="hold" grpId="0" nodeType="withEffect">
                                  <p:stCondLst>
                                    <p:cond delay="0"/>
                                  </p:stCondLst>
                                  <p:childTnLst>
                                    <p:set>
                                      <p:cBhvr>
                                        <p:cTn id="224" dur="1" fill="hold">
                                          <p:stCondLst>
                                            <p:cond delay="0"/>
                                          </p:stCondLst>
                                        </p:cTn>
                                        <p:tgtEl>
                                          <p:spTgt spid="138"/>
                                        </p:tgtEl>
                                        <p:attrNameLst>
                                          <p:attrName>style.visibility</p:attrName>
                                        </p:attrNameLst>
                                      </p:cBhvr>
                                      <p:to>
                                        <p:strVal val="visible"/>
                                      </p:to>
                                    </p:set>
                                  </p:childTnLst>
                                </p:cTn>
                              </p:par>
                              <p:par>
                                <p:cTn id="225" presetID="1" presetClass="entr" presetSubtype="0" fill="hold" grpId="0" nodeType="withEffect">
                                  <p:stCondLst>
                                    <p:cond delay="0"/>
                                  </p:stCondLst>
                                  <p:childTnLst>
                                    <p:set>
                                      <p:cBhvr>
                                        <p:cTn id="226" dur="1" fill="hold">
                                          <p:stCondLst>
                                            <p:cond delay="0"/>
                                          </p:stCondLst>
                                        </p:cTn>
                                        <p:tgtEl>
                                          <p:spTgt spid="137"/>
                                        </p:tgtEl>
                                        <p:attrNameLst>
                                          <p:attrName>style.visibility</p:attrName>
                                        </p:attrNameLst>
                                      </p:cBhvr>
                                      <p:to>
                                        <p:strVal val="visible"/>
                                      </p:to>
                                    </p:set>
                                  </p:childTnLst>
                                </p:cTn>
                              </p:par>
                              <p:par>
                                <p:cTn id="227" presetID="1" presetClass="entr" presetSubtype="0" fill="hold" grpId="0" nodeType="withEffect">
                                  <p:stCondLst>
                                    <p:cond delay="0"/>
                                  </p:stCondLst>
                                  <p:childTnLst>
                                    <p:set>
                                      <p:cBhvr>
                                        <p:cTn id="228" dur="1" fill="hold">
                                          <p:stCondLst>
                                            <p:cond delay="0"/>
                                          </p:stCondLst>
                                        </p:cTn>
                                        <p:tgtEl>
                                          <p:spTgt spid="136"/>
                                        </p:tgtEl>
                                        <p:attrNameLst>
                                          <p:attrName>style.visibility</p:attrName>
                                        </p:attrNameLst>
                                      </p:cBhvr>
                                      <p:to>
                                        <p:strVal val="visible"/>
                                      </p:to>
                                    </p:set>
                                  </p:childTnLst>
                                </p:cTn>
                              </p:par>
                              <p:par>
                                <p:cTn id="229" presetID="1" presetClass="entr" presetSubtype="0" fill="hold" grpId="0" nodeType="withEffect">
                                  <p:stCondLst>
                                    <p:cond delay="0"/>
                                  </p:stCondLst>
                                  <p:childTnLst>
                                    <p:set>
                                      <p:cBhvr>
                                        <p:cTn id="230" dur="1" fill="hold">
                                          <p:stCondLst>
                                            <p:cond delay="0"/>
                                          </p:stCondLst>
                                        </p:cTn>
                                        <p:tgtEl>
                                          <p:spTgt spid="133"/>
                                        </p:tgtEl>
                                        <p:attrNameLst>
                                          <p:attrName>style.visibility</p:attrName>
                                        </p:attrNameLst>
                                      </p:cBhvr>
                                      <p:to>
                                        <p:strVal val="visible"/>
                                      </p:to>
                                    </p:set>
                                  </p:childTnLst>
                                </p:cTn>
                              </p:par>
                              <p:par>
                                <p:cTn id="231" presetID="1" presetClass="entr" presetSubtype="0" fill="hold" grpId="0" nodeType="withEffect">
                                  <p:stCondLst>
                                    <p:cond delay="0"/>
                                  </p:stCondLst>
                                  <p:childTnLst>
                                    <p:set>
                                      <p:cBhvr>
                                        <p:cTn id="232" dur="1" fill="hold">
                                          <p:stCondLst>
                                            <p:cond delay="0"/>
                                          </p:stCondLst>
                                        </p:cTn>
                                        <p:tgtEl>
                                          <p:spTgt spid="135"/>
                                        </p:tgtEl>
                                        <p:attrNameLst>
                                          <p:attrName>style.visibility</p:attrName>
                                        </p:attrNameLst>
                                      </p:cBhvr>
                                      <p:to>
                                        <p:strVal val="visible"/>
                                      </p:to>
                                    </p:set>
                                  </p:childTnLst>
                                </p:cTn>
                              </p:par>
                              <p:par>
                                <p:cTn id="233" presetID="1" presetClass="entr" presetSubtype="0" fill="hold" grpId="0" nodeType="withEffect">
                                  <p:stCondLst>
                                    <p:cond delay="0"/>
                                  </p:stCondLst>
                                  <p:childTnLst>
                                    <p:set>
                                      <p:cBhvr>
                                        <p:cTn id="234" dur="1" fill="hold">
                                          <p:stCondLst>
                                            <p:cond delay="0"/>
                                          </p:stCondLst>
                                        </p:cTn>
                                        <p:tgtEl>
                                          <p:spTgt spid="105"/>
                                        </p:tgtEl>
                                        <p:attrNameLst>
                                          <p:attrName>style.visibility</p:attrName>
                                        </p:attrNameLst>
                                      </p:cBhvr>
                                      <p:to>
                                        <p:strVal val="visible"/>
                                      </p:to>
                                    </p:set>
                                  </p:childTnLst>
                                </p:cTn>
                              </p:par>
                              <p:par>
                                <p:cTn id="235" presetID="1" presetClass="entr" presetSubtype="0" fill="hold" grpId="0" nodeType="withEffect">
                                  <p:stCondLst>
                                    <p:cond delay="0"/>
                                  </p:stCondLst>
                                  <p:childTnLst>
                                    <p:set>
                                      <p:cBhvr>
                                        <p:cTn id="236" dur="1" fill="hold">
                                          <p:stCondLst>
                                            <p:cond delay="0"/>
                                          </p:stCondLst>
                                        </p:cTn>
                                        <p:tgtEl>
                                          <p:spTgt spid="1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35" grpId="0" bldLvl="0" animBg="1"/>
      <p:bldP spid="38" grpId="0" bldLvl="0" animBg="1"/>
      <p:bldP spid="54" grpId="0" bldLvl="0" animBg="1"/>
      <p:bldP spid="60" grpId="0" bldLvl="0" animBg="1"/>
      <p:bldP spid="60" grpId="1" bldLvl="0" animBg="1"/>
      <p:bldP spid="63" grpId="0" bldLvl="0" animBg="1"/>
      <p:bldP spid="62" grpId="0" bldLvl="0" animBg="1"/>
      <p:bldP spid="61" grpId="0" bldLvl="0" animBg="1"/>
      <p:bldP spid="63" grpId="1" bldLvl="0" animBg="1"/>
      <p:bldP spid="62" grpId="1" bldLvl="0" animBg="1"/>
      <p:bldP spid="61" grpId="1" bldLvl="0" animBg="1"/>
      <p:bldP spid="66" grpId="0" bldLvl="0" animBg="1"/>
      <p:bldP spid="67" grpId="0" bldLvl="0" animBg="1"/>
      <p:bldP spid="68" grpId="0" bldLvl="0" animBg="1"/>
      <p:bldP spid="49" grpId="1"/>
      <p:bldP spid="49" grpId="2"/>
      <p:bldP spid="49" grpId="3"/>
      <p:bldP spid="49" grpId="4"/>
      <p:bldP spid="49" grpId="5"/>
      <p:bldP spid="49" grpId="6"/>
      <p:bldP spid="49" grpId="7"/>
      <p:bldP spid="75" grpId="0"/>
      <p:bldP spid="75" grpId="1"/>
      <p:bldP spid="75" grpId="2"/>
      <p:bldP spid="75" grpId="3"/>
      <p:bldP spid="75" grpId="4"/>
      <p:bldP spid="75" grpId="5"/>
      <p:bldP spid="75" grpId="6"/>
      <p:bldP spid="75" grpId="7"/>
      <p:bldP spid="64" grpId="0" bldLvl="0" animBg="1"/>
      <p:bldP spid="70" grpId="0" bldLvl="0" animBg="1"/>
      <p:bldP spid="69" grpId="0" bldLvl="0" animBg="1"/>
      <p:bldP spid="71" grpId="0" bldLvl="0" animBg="1"/>
      <p:bldP spid="64" grpId="1" bldLvl="0" animBg="1"/>
      <p:bldP spid="69" grpId="1" bldLvl="0" animBg="1"/>
      <p:bldP spid="71" grpId="1" bldLvl="0" animBg="1"/>
      <p:bldP spid="70" grpId="1" bldLvl="0" animBg="1"/>
      <p:bldP spid="81" grpId="0" bldLvl="0" animBg="1"/>
      <p:bldP spid="80" grpId="0" bldLvl="0" animBg="1"/>
      <p:bldP spid="79" grpId="0" bldLvl="0" animBg="1"/>
      <p:bldP spid="88" grpId="0" bldLvl="0" animBg="1"/>
      <p:bldP spid="88" grpId="1" bldLvl="0" animBg="1"/>
      <p:bldP spid="91" grpId="0" bldLvl="0" animBg="1"/>
      <p:bldP spid="89" grpId="0" bldLvl="0" animBg="1"/>
      <p:bldP spid="90" grpId="0" bldLvl="0" animBg="1"/>
      <p:bldP spid="91" grpId="1" bldLvl="0" animBg="1"/>
      <p:bldP spid="90" grpId="1" bldLvl="0" animBg="1"/>
      <p:bldP spid="89" grpId="1" bldLvl="0" animBg="1"/>
      <p:bldP spid="85" grpId="0" bldLvl="0" animBg="1"/>
      <p:bldP spid="84" grpId="0" bldLvl="0" animBg="1"/>
      <p:bldP spid="86" grpId="0" bldLvl="0" animBg="1"/>
      <p:bldP spid="99" grpId="0" bldLvl="0" animBg="1"/>
      <p:bldP spid="99" grpId="1" bldLvl="0" animBg="1"/>
      <p:bldP spid="98" grpId="0" bldLvl="0" animBg="1"/>
      <p:bldP spid="97" grpId="0" bldLvl="0" animBg="1"/>
      <p:bldP spid="96" grpId="0" bldLvl="0" animBg="1"/>
      <p:bldP spid="98" grpId="1" bldLvl="0" animBg="1"/>
      <p:bldP spid="97" grpId="1" bldLvl="0" animBg="1"/>
      <p:bldP spid="96" grpId="1" bldLvl="0" animBg="1"/>
      <p:bldP spid="87" grpId="0" bldLvl="0" animBg="1"/>
      <p:bldP spid="83" grpId="0" bldLvl="0" animBg="1"/>
      <p:bldP spid="82" grpId="0" bldLvl="0" animBg="1"/>
      <p:bldP spid="100" grpId="0"/>
      <p:bldP spid="100" grpId="1"/>
      <p:bldP spid="100" grpId="2"/>
      <p:bldP spid="100" grpId="3"/>
      <p:bldP spid="100" grpId="4"/>
      <p:bldP spid="100" grpId="5"/>
      <p:bldP spid="100" grpId="6"/>
      <p:bldP spid="100" grpId="7"/>
      <p:bldP spid="104" grpId="0" bldLvl="0" animBg="1"/>
      <p:bldP spid="104" grpId="1" bldLvl="0" animBg="1"/>
      <p:bldP spid="108" grpId="0" bldLvl="0" animBg="1"/>
      <p:bldP spid="107" grpId="0" bldLvl="0" animBg="1"/>
      <p:bldP spid="106" grpId="0" bldLvl="0" animBg="1"/>
      <p:bldP spid="108" grpId="1" bldLvl="0" animBg="1"/>
      <p:bldP spid="107" grpId="1" bldLvl="0" animBg="1"/>
      <p:bldP spid="106" grpId="1" bldLvl="0" animBg="1"/>
      <p:bldP spid="109" grpId="0" bldLvl="0" animBg="1"/>
      <p:bldP spid="112" grpId="0" bldLvl="0" animBg="1"/>
      <p:bldP spid="113" grpId="0" bldLvl="0" animBg="1"/>
      <p:bldP spid="114" grpId="0" bldLvl="0" animBg="1"/>
      <p:bldP spid="111" grpId="0" bldLvl="0" animBg="1"/>
      <p:bldP spid="115" grpId="0" bldLvl="0" animBg="1"/>
      <p:bldP spid="111" grpId="1" bldLvl="0" animBg="1"/>
      <p:bldP spid="115" grpId="1" bldLvl="0" animBg="1"/>
      <p:bldP spid="114" grpId="1" bldLvl="0" animBg="1"/>
      <p:bldP spid="116" grpId="1" bldLvl="0" animBg="1"/>
      <p:bldP spid="119" grpId="0" bldLvl="0" animBg="1"/>
      <p:bldP spid="123" grpId="0" bldLvl="0" animBg="1"/>
      <p:bldP spid="121" grpId="0" bldLvl="0" animBg="1"/>
      <p:bldP spid="117" grpId="0" bldLvl="0" animBg="1"/>
      <p:bldP spid="124" grpId="0" bldLvl="0" animBg="1"/>
      <p:bldP spid="122" grpId="0" bldLvl="0" animBg="1"/>
      <p:bldP spid="120" grpId="0" bldLvl="0" animBg="1"/>
      <p:bldP spid="118" grpId="0" bldLvl="0" animBg="1"/>
      <p:bldP spid="124" grpId="1" bldLvl="0" animBg="1"/>
      <p:bldP spid="120" grpId="1" bldLvl="0" animBg="1"/>
      <p:bldP spid="118" grpId="1" bldLvl="0" animBg="1"/>
      <p:bldP spid="122" grpId="1" bldLvl="0" animBg="1"/>
      <p:bldP spid="117" grpId="1" bldLvl="0" animBg="1"/>
      <p:bldP spid="121" grpId="1" bldLvl="0" animBg="1"/>
      <p:bldP spid="123" grpId="1" bldLvl="0" animBg="1"/>
      <p:bldP spid="116" grpId="2" bldLvl="0" animBg="1"/>
      <p:bldP spid="119" grpId="1" bldLvl="0" animBg="1"/>
      <p:bldP spid="139" grpId="0" bldLvl="0" animBg="1"/>
      <p:bldP spid="140" grpId="0" bldLvl="0" animBg="1"/>
      <p:bldP spid="138" grpId="0" bldLvl="0" animBg="1"/>
      <p:bldP spid="137" grpId="0" bldLvl="0" animBg="1"/>
      <p:bldP spid="136" grpId="0" bldLvl="0" animBg="1"/>
      <p:bldP spid="133" grpId="0" bldLvl="0" animBg="1"/>
      <p:bldP spid="135" grpId="0" bldLvl="0" animBg="1"/>
      <p:bldP spid="105" grpId="0" bldLvl="0" animBg="1"/>
      <p:bldP spid="134" grpId="0" bldLvl="0" animBg="1"/>
      <p:bldP spid="54" grpId="1" bldLvl="0" animBg="1"/>
      <p:bldP spid="38" grpId="1" bldLvl="0" animBg="1"/>
      <p:bldP spid="35" grpId="1" bldLvl="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13" name="Chart 15"/>
          <p:cNvGraphicFramePr>
            <a:graphicFrameLocks noChangeAspect="1"/>
          </p:cNvGraphicFramePr>
          <p:nvPr/>
        </p:nvGraphicFramePr>
        <p:xfrm>
          <a:off x="1408748" y="1885950"/>
          <a:ext cx="2263140" cy="2326640"/>
        </p:xfrm>
        <a:graphic>
          <a:graphicData uri="http://schemas.openxmlformats.org/presentationml/2006/ole">
            <mc:AlternateContent xmlns:mc="http://schemas.openxmlformats.org/markup-compatibility/2006">
              <mc:Choice xmlns:v="urn:schemas-microsoft-com:vml" Requires="v">
                <p:oleObj spid="_x0000_s14" name="" r:id="rId1" imgW="2266950" imgH="2333625" progId="Excel.Chart.8">
                  <p:embed/>
                </p:oleObj>
              </mc:Choice>
              <mc:Fallback>
                <p:oleObj name="" r:id="rId1" imgW="2266950" imgH="2333625" progId="Excel.Chart.8">
                  <p:embed/>
                  <p:pic>
                    <p:nvPicPr>
                      <p:cNvPr id="0" name="图片 3079"/>
                      <p:cNvPicPr/>
                      <p:nvPr/>
                    </p:nvPicPr>
                    <p:blipFill>
                      <a:blip r:embed="rId2"/>
                      <a:stretch>
                        <a:fillRect/>
                      </a:stretch>
                    </p:blipFill>
                    <p:spPr>
                      <a:xfrm>
                        <a:off x="1408748" y="1885950"/>
                        <a:ext cx="2263140" cy="2326640"/>
                      </a:xfrm>
                      <a:prstGeom prst="rect">
                        <a:avLst/>
                      </a:prstGeom>
                      <a:noFill/>
                      <a:ln w="38100">
                        <a:noFill/>
                        <a:miter/>
                      </a:ln>
                    </p:spPr>
                  </p:pic>
                </p:oleObj>
              </mc:Fallback>
            </mc:AlternateContent>
          </a:graphicData>
        </a:graphic>
      </p:graphicFrame>
      <p:cxnSp>
        <p:nvCxnSpPr>
          <p:cNvPr id="401" name="Straight Connector 400"/>
          <p:cNvCxnSpPr/>
          <p:nvPr/>
        </p:nvCxnSpPr>
        <p:spPr>
          <a:xfrm>
            <a:off x="0" y="6461125"/>
            <a:ext cx="12192000" cy="0"/>
          </a:xfrm>
          <a:prstGeom prst="line">
            <a:avLst/>
          </a:prstGeom>
          <a:ln w="12700">
            <a:solidFill>
              <a:schemeClr val="bg1">
                <a:lumMod val="65000"/>
              </a:schemeClr>
            </a:solidFill>
            <a:prstDash val="sysDot"/>
            <a:headEnd type="none" w="med" len="med"/>
            <a:tailEnd type="none"/>
          </a:ln>
        </p:spPr>
        <p:style>
          <a:lnRef idx="1">
            <a:schemeClr val="accent1"/>
          </a:lnRef>
          <a:fillRef idx="0">
            <a:schemeClr val="accent1"/>
          </a:fillRef>
          <a:effectRef idx="0">
            <a:schemeClr val="accent1"/>
          </a:effectRef>
          <a:fontRef idx="minor">
            <a:schemeClr val="tx1"/>
          </a:fontRef>
        </p:style>
      </p:cxnSp>
      <p:sp>
        <p:nvSpPr>
          <p:cNvPr id="29" name="Flowchart: Off-page Connector 28"/>
          <p:cNvSpPr/>
          <p:nvPr/>
        </p:nvSpPr>
        <p:spPr>
          <a:xfrm>
            <a:off x="11598275" y="6246813"/>
            <a:ext cx="377825" cy="422275"/>
          </a:xfrm>
          <a:prstGeom prst="flowChartOffpage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FFFFFF"/>
              </a:solidFill>
              <a:effectLst/>
              <a:uLnTx/>
              <a:uFillTx/>
              <a:latin typeface="+mn-lt"/>
              <a:ea typeface="+mn-ea"/>
              <a:cs typeface="+mn-cs"/>
            </a:endParaRPr>
          </a:p>
        </p:txBody>
      </p:sp>
      <p:sp>
        <p:nvSpPr>
          <p:cNvPr id="40" name="Subtitle 2"/>
          <p:cNvSpPr txBox="1"/>
          <p:nvPr/>
        </p:nvSpPr>
        <p:spPr>
          <a:xfrm>
            <a:off x="11507788" y="6289675"/>
            <a:ext cx="538162" cy="314325"/>
          </a:xfrm>
          <a:prstGeom prst="rect">
            <a:avLst/>
          </a:prstGeom>
          <a:noFill/>
          <a:ln w="9525">
            <a:noFill/>
          </a:ln>
        </p:spPr>
        <p:txBody>
          <a:bodyPr anchor="t">
            <a:spAutoFit/>
          </a:bodyPr>
          <a:p>
            <a:pPr algn="ctr">
              <a:lnSpc>
                <a:spcPct val="90000"/>
              </a:lnSpc>
              <a:spcBef>
                <a:spcPts val="1000"/>
              </a:spcBef>
              <a:buFont typeface="Arial" panose="020B0604020202020204" pitchFamily="34" charset="0"/>
              <a:buNone/>
            </a:pPr>
            <a:fld id="{9A0DB2DC-4C9A-4742-B13C-FB6460FD3503}" type="slidenum">
              <a:rPr lang="id-ID" altLang="zh-CN" sz="1600" dirty="0">
                <a:solidFill>
                  <a:srgbClr val="F2F2F2"/>
                </a:solidFill>
                <a:latin typeface="Calibri Light" panose="020F0302020204030204" pitchFamily="34" charset="0"/>
                <a:ea typeface="宋体" panose="02010600030101010101" pitchFamily="2" charset="-122"/>
              </a:rPr>
            </a:fld>
            <a:endParaRPr lang="id-ID" altLang="zh-CN" sz="1600" dirty="0">
              <a:solidFill>
                <a:srgbClr val="F2F2F2"/>
              </a:solidFill>
              <a:latin typeface="Calibri Light" panose="020F0302020204030204" pitchFamily="34" charset="0"/>
              <a:ea typeface="宋体" panose="02010600030101010101" pitchFamily="2" charset="-122"/>
            </a:endParaRPr>
          </a:p>
        </p:txBody>
      </p:sp>
      <p:grpSp>
        <p:nvGrpSpPr>
          <p:cNvPr id="402" name="Group 401"/>
          <p:cNvGrpSpPr/>
          <p:nvPr/>
        </p:nvGrpSpPr>
        <p:grpSpPr>
          <a:xfrm>
            <a:off x="5567363" y="6581775"/>
            <a:ext cx="1154112" cy="142875"/>
            <a:chOff x="7536566" y="6291405"/>
            <a:chExt cx="1154910" cy="144000"/>
          </a:xfrm>
        </p:grpSpPr>
        <p:sp>
          <p:nvSpPr>
            <p:cNvPr id="403" name="Oval 402"/>
            <p:cNvSpPr>
              <a:spLocks noChangeAspect="1"/>
            </p:cNvSpPr>
            <p:nvPr/>
          </p:nvSpPr>
          <p:spPr>
            <a:xfrm>
              <a:off x="7536566" y="6291405"/>
              <a:ext cx="144562" cy="144000"/>
            </a:xfrm>
            <a:prstGeom prst="ellipse">
              <a:avLst/>
            </a:prstGeom>
            <a:solidFill>
              <a:srgbClr val="0070C0"/>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4" name="Oval 403"/>
            <p:cNvSpPr>
              <a:spLocks noChangeAspect="1"/>
            </p:cNvSpPr>
            <p:nvPr/>
          </p:nvSpPr>
          <p:spPr>
            <a:xfrm>
              <a:off x="7704957" y="6291405"/>
              <a:ext cx="144562" cy="144000"/>
            </a:xfrm>
            <a:prstGeom prst="ellipse">
              <a:avLst/>
            </a:prstGeom>
            <a:solidFill>
              <a:schemeClr val="accent4">
                <a:alpha val="9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5" name="Oval 404"/>
            <p:cNvSpPr>
              <a:spLocks noChangeAspect="1"/>
            </p:cNvSpPr>
            <p:nvPr/>
          </p:nvSpPr>
          <p:spPr>
            <a:xfrm>
              <a:off x="7863817" y="6291405"/>
              <a:ext cx="144562" cy="144000"/>
            </a:xfrm>
            <a:prstGeom prst="ellipse">
              <a:avLst/>
            </a:prstGeom>
            <a:solidFill>
              <a:schemeClr val="accent2">
                <a:lumMod val="75000"/>
                <a:alpha val="9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6" name="Oval 405"/>
            <p:cNvSpPr>
              <a:spLocks noChangeAspect="1"/>
            </p:cNvSpPr>
            <p:nvPr/>
          </p:nvSpPr>
          <p:spPr>
            <a:xfrm>
              <a:off x="8041740" y="6291405"/>
              <a:ext cx="144562" cy="144000"/>
            </a:xfrm>
            <a:prstGeom prst="ellipse">
              <a:avLst/>
            </a:prstGeom>
            <a:solidFill>
              <a:srgbClr val="C00000">
                <a:alpha val="90000"/>
              </a:srgb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7" name="Oval 406"/>
            <p:cNvSpPr>
              <a:spLocks noChangeAspect="1"/>
            </p:cNvSpPr>
            <p:nvPr/>
          </p:nvSpPr>
          <p:spPr>
            <a:xfrm>
              <a:off x="8210131" y="6291405"/>
              <a:ext cx="144562" cy="144000"/>
            </a:xfrm>
            <a:prstGeom prst="ellipse">
              <a:avLst/>
            </a:prstGeom>
            <a:solidFill>
              <a:srgbClr val="FF0000">
                <a:alpha val="90000"/>
              </a:srgb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8" name="Oval 407"/>
            <p:cNvSpPr>
              <a:spLocks noChangeAspect="1"/>
            </p:cNvSpPr>
            <p:nvPr/>
          </p:nvSpPr>
          <p:spPr>
            <a:xfrm>
              <a:off x="8378523" y="6291405"/>
              <a:ext cx="144562" cy="144000"/>
            </a:xfrm>
            <a:prstGeom prst="ellipse">
              <a:avLst/>
            </a:prstGeom>
            <a:solidFill>
              <a:schemeClr val="accent6">
                <a:alpha val="9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9" name="Oval 408"/>
            <p:cNvSpPr>
              <a:spLocks noChangeAspect="1"/>
            </p:cNvSpPr>
            <p:nvPr/>
          </p:nvSpPr>
          <p:spPr>
            <a:xfrm>
              <a:off x="8546914" y="6291405"/>
              <a:ext cx="144562" cy="144000"/>
            </a:xfrm>
            <a:prstGeom prst="ellipse">
              <a:avLst/>
            </a:prstGeom>
            <a:solidFill>
              <a:srgbClr val="7030A0">
                <a:alpha val="90000"/>
              </a:srgb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grpSp>
      <p:sp>
        <p:nvSpPr>
          <p:cNvPr id="17" name="TextBox 16"/>
          <p:cNvSpPr txBox="1"/>
          <p:nvPr/>
        </p:nvSpPr>
        <p:spPr>
          <a:xfrm>
            <a:off x="2041525" y="2633028"/>
            <a:ext cx="987425" cy="866140"/>
          </a:xfrm>
          <a:prstGeom prst="rect">
            <a:avLst/>
          </a:prstGeom>
          <a:noFill/>
          <a:ln w="9525">
            <a:noFill/>
          </a:ln>
        </p:spPr>
        <p:txBody>
          <a:bodyPr anchor="t">
            <a:spAutoFit/>
          </a:bodyPr>
          <a:p>
            <a:pPr algn="ctr" defTabSz="914400">
              <a:lnSpc>
                <a:spcPct val="70000"/>
              </a:lnSpc>
            </a:pPr>
            <a:r>
              <a:rPr lang="en-US" altLang="id-ID" sz="4000" b="1" dirty="0">
                <a:solidFill>
                  <a:srgbClr val="767171"/>
                </a:solidFill>
                <a:latin typeface="Calibri" panose="020F0502020204030204" charset="0"/>
              </a:rPr>
              <a:t>67</a:t>
            </a:r>
            <a:endParaRPr lang="en-US" altLang="id-ID" sz="4000" b="1" dirty="0">
              <a:solidFill>
                <a:srgbClr val="767171"/>
              </a:solidFill>
              <a:latin typeface="Calibri" panose="020F0502020204030204" charset="0"/>
            </a:endParaRPr>
          </a:p>
          <a:p>
            <a:pPr algn="ctr" defTabSz="914400">
              <a:lnSpc>
                <a:spcPct val="70000"/>
              </a:lnSpc>
            </a:pPr>
            <a:r>
              <a:rPr lang="id-ID" altLang="zh-CN" sz="3200" dirty="0">
                <a:solidFill>
                  <a:srgbClr val="AFABAB"/>
                </a:solidFill>
                <a:latin typeface="Calibri" panose="020F0502020204030204" charset="0"/>
              </a:rPr>
              <a:t>%</a:t>
            </a:r>
            <a:endParaRPr lang="id-ID" altLang="zh-CN" sz="3200" dirty="0">
              <a:solidFill>
                <a:srgbClr val="AFABAB"/>
              </a:solidFill>
              <a:latin typeface="Calibri" panose="020F0502020204030204" charset="0"/>
            </a:endParaRPr>
          </a:p>
        </p:txBody>
      </p:sp>
      <p:cxnSp>
        <p:nvCxnSpPr>
          <p:cNvPr id="18" name="Straight Connector 17"/>
          <p:cNvCxnSpPr/>
          <p:nvPr/>
        </p:nvCxnSpPr>
        <p:spPr>
          <a:xfrm>
            <a:off x="2540000" y="3988753"/>
            <a:ext cx="1588" cy="168275"/>
          </a:xfrm>
          <a:prstGeom prst="line">
            <a:avLst/>
          </a:prstGeom>
          <a:ln w="19050">
            <a:solidFill>
              <a:schemeClr val="bg2">
                <a:lumMod val="75000"/>
              </a:schemeClr>
            </a:solidFill>
            <a:prstDash val="sysDot"/>
            <a:headEnd type="none" w="lg" len="sm"/>
            <a:tailEnd type="oval" w="med" len="med"/>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4244975" y="1918653"/>
            <a:ext cx="0" cy="3530600"/>
          </a:xfrm>
          <a:prstGeom prst="line">
            <a:avLst/>
          </a:prstGeom>
          <a:ln w="12700">
            <a:solidFill>
              <a:schemeClr val="bg1">
                <a:lumMod val="85000"/>
              </a:schemeClr>
            </a:solidFill>
            <a:prstDash val="solid"/>
            <a:headEnd type="none"/>
            <a:tailEnd type="none"/>
          </a:ln>
        </p:spPr>
        <p:style>
          <a:lnRef idx="1">
            <a:schemeClr val="accent1"/>
          </a:lnRef>
          <a:fillRef idx="0">
            <a:schemeClr val="accent1"/>
          </a:fillRef>
          <a:effectRef idx="0">
            <a:schemeClr val="accent1"/>
          </a:effectRef>
          <a:fontRef idx="minor">
            <a:schemeClr val="tx1"/>
          </a:fontRef>
        </p:style>
      </p:cxnSp>
      <p:sp>
        <p:nvSpPr>
          <p:cNvPr id="93" name="Title 13"/>
          <p:cNvSpPr txBox="1"/>
          <p:nvPr/>
        </p:nvSpPr>
        <p:spPr>
          <a:xfrm>
            <a:off x="1452563" y="4477703"/>
            <a:ext cx="2173287" cy="936625"/>
          </a:xfrm>
          <a:prstGeom prst="rect">
            <a:avLst/>
          </a:prstGeom>
          <a:noFill/>
          <a:ln w="9525">
            <a:noFill/>
          </a:ln>
        </p:spPr>
        <p:txBody>
          <a:bodyPr anchor="ctr"/>
          <a:p>
            <a:pPr algn="ctr">
              <a:buFont typeface="Arial" panose="020B0604020202020204" pitchFamily="34" charset="0"/>
              <a:buNone/>
            </a:pPr>
            <a:r>
              <a:rPr lang="zh-CN" altLang="id-ID" sz="2400" b="1" dirty="0">
                <a:solidFill>
                  <a:srgbClr val="404040"/>
                </a:solidFill>
                <a:latin typeface="微软雅黑" panose="020B0503020204020204" charset="-122"/>
                <a:ea typeface="微软雅黑" panose="020B0503020204020204" charset="-122"/>
              </a:rPr>
              <a:t>容错率</a:t>
            </a:r>
            <a:endParaRPr lang="zh-CN" altLang="id-ID" sz="2000" b="1" dirty="0">
              <a:solidFill>
                <a:srgbClr val="767171"/>
              </a:solidFill>
              <a:latin typeface="微软雅黑" panose="020B0503020204020204" charset="-122"/>
              <a:ea typeface="微软雅黑" panose="020B0503020204020204" charset="-122"/>
            </a:endParaRPr>
          </a:p>
          <a:p>
            <a:pPr algn="just">
              <a:buFont typeface="Arial" panose="020B0604020202020204" pitchFamily="34" charset="0"/>
              <a:buNone/>
            </a:pPr>
            <a:r>
              <a:rPr lang="en-US" altLang="zh-CN" sz="1400" dirty="0">
                <a:solidFill>
                  <a:srgbClr val="595959"/>
                </a:solidFill>
                <a:latin typeface="微软雅黑" panose="020B0503020204020204" charset="-122"/>
                <a:ea typeface="微软雅黑" panose="020B0503020204020204" charset="-122"/>
              </a:rPr>
              <a:t>在保证系统活性和安全性的前提下，可以容忍系统中有33%的节点是拜占庭节点。</a:t>
            </a:r>
            <a:endParaRPr lang="en-US" altLang="zh-CN" sz="1400" dirty="0">
              <a:solidFill>
                <a:srgbClr val="595959"/>
              </a:solidFill>
              <a:latin typeface="微软雅黑" panose="020B0503020204020204" charset="-122"/>
              <a:ea typeface="微软雅黑" panose="020B0503020204020204" charset="-122"/>
            </a:endParaRPr>
          </a:p>
        </p:txBody>
      </p:sp>
      <p:sp>
        <p:nvSpPr>
          <p:cNvPr id="141" name="原创设计师QQ598969553             _1"/>
          <p:cNvSpPr/>
          <p:nvPr/>
        </p:nvSpPr>
        <p:spPr bwMode="auto">
          <a:xfrm>
            <a:off x="0" y="1270"/>
            <a:ext cx="429783" cy="858064"/>
          </a:xfrm>
          <a:custGeom>
            <a:avLst/>
            <a:gdLst>
              <a:gd name="T0" fmla="*/ 0 w 286"/>
              <a:gd name="T1" fmla="*/ 0 h 571"/>
              <a:gd name="T2" fmla="*/ 286 w 286"/>
              <a:gd name="T3" fmla="*/ 287 h 571"/>
              <a:gd name="T4" fmla="*/ 0 w 286"/>
              <a:gd name="T5" fmla="*/ 571 h 571"/>
              <a:gd name="T6" fmla="*/ 0 w 286"/>
              <a:gd name="T7" fmla="*/ 0 h 571"/>
            </a:gdLst>
            <a:ahLst/>
            <a:cxnLst>
              <a:cxn ang="0">
                <a:pos x="T0" y="T1"/>
              </a:cxn>
              <a:cxn ang="0">
                <a:pos x="T2" y="T3"/>
              </a:cxn>
              <a:cxn ang="0">
                <a:pos x="T4" y="T5"/>
              </a:cxn>
              <a:cxn ang="0">
                <a:pos x="T6" y="T7"/>
              </a:cxn>
            </a:cxnLst>
            <a:rect l="0" t="0" r="r" b="b"/>
            <a:pathLst>
              <a:path w="286" h="571">
                <a:moveTo>
                  <a:pt x="0" y="0"/>
                </a:moveTo>
                <a:lnTo>
                  <a:pt x="286" y="287"/>
                </a:lnTo>
                <a:lnTo>
                  <a:pt x="0" y="571"/>
                </a:lnTo>
                <a:lnTo>
                  <a:pt x="0" y="0"/>
                </a:lnTo>
                <a:close/>
              </a:path>
            </a:pathLst>
          </a:custGeom>
          <a:solidFill>
            <a:schemeClr val="tx1">
              <a:lumMod val="75000"/>
              <a:lumOff val="25000"/>
            </a:schemeClr>
          </a:solidFill>
          <a:ln w="6350" cap="flat">
            <a:noFill/>
            <a:prstDash val="solid"/>
            <a:miter lim="800000"/>
          </a:ln>
        </p:spPr>
        <p:txBody>
          <a:bodyPr vert="horz" wrap="square" lIns="121920" tIns="60960" rIns="121920" bIns="60960" numCol="1" anchor="t" anchorCtr="0" compatLnSpc="1"/>
          <a:p>
            <a:endParaRPr lang="zh-CN" altLang="en-US" sz="2400"/>
          </a:p>
        </p:txBody>
      </p:sp>
      <p:sp>
        <p:nvSpPr>
          <p:cNvPr id="142" name="原创设计师QQ598969553             _2"/>
          <p:cNvSpPr/>
          <p:nvPr/>
        </p:nvSpPr>
        <p:spPr bwMode="auto">
          <a:xfrm>
            <a:off x="133179" y="301499"/>
            <a:ext cx="288151" cy="577340"/>
          </a:xfrm>
          <a:custGeom>
            <a:avLst/>
            <a:gdLst>
              <a:gd name="T0" fmla="*/ 0 w 278"/>
              <a:gd name="T1" fmla="*/ 0 h 557"/>
              <a:gd name="T2" fmla="*/ 278 w 278"/>
              <a:gd name="T3" fmla="*/ 278 h 557"/>
              <a:gd name="T4" fmla="*/ 0 w 278"/>
              <a:gd name="T5" fmla="*/ 557 h 557"/>
              <a:gd name="T6" fmla="*/ 0 w 278"/>
              <a:gd name="T7" fmla="*/ 0 h 557"/>
            </a:gdLst>
            <a:ahLst/>
            <a:cxnLst>
              <a:cxn ang="0">
                <a:pos x="T0" y="T1"/>
              </a:cxn>
              <a:cxn ang="0">
                <a:pos x="T2" y="T3"/>
              </a:cxn>
              <a:cxn ang="0">
                <a:pos x="T4" y="T5"/>
              </a:cxn>
              <a:cxn ang="0">
                <a:pos x="T6" y="T7"/>
              </a:cxn>
            </a:cxnLst>
            <a:rect l="0" t="0" r="r" b="b"/>
            <a:pathLst>
              <a:path w="278" h="557">
                <a:moveTo>
                  <a:pt x="0" y="0"/>
                </a:moveTo>
                <a:lnTo>
                  <a:pt x="278" y="278"/>
                </a:lnTo>
                <a:lnTo>
                  <a:pt x="0" y="557"/>
                </a:lnTo>
                <a:lnTo>
                  <a:pt x="0" y="0"/>
                </a:lnTo>
                <a:close/>
              </a:path>
            </a:pathLst>
          </a:custGeom>
          <a:solidFill>
            <a:schemeClr val="accent1"/>
          </a:solidFill>
          <a:ln>
            <a:noFill/>
          </a:ln>
        </p:spPr>
        <p:txBody>
          <a:bodyPr vert="horz" wrap="square" lIns="121920" tIns="60960" rIns="121920" bIns="60960" numCol="1" anchor="t" anchorCtr="0" compatLnSpc="1"/>
          <a:p>
            <a:endParaRPr lang="zh-CN" altLang="en-US" sz="2400"/>
          </a:p>
        </p:txBody>
      </p:sp>
      <p:sp>
        <p:nvSpPr>
          <p:cNvPr id="143" name="原创设计师QQ598969553             _3"/>
          <p:cNvSpPr>
            <a:spLocks noChangeArrowheads="1"/>
          </p:cNvSpPr>
          <p:nvPr/>
        </p:nvSpPr>
        <p:spPr bwMode="auto">
          <a:xfrm>
            <a:off x="618067" y="260859"/>
            <a:ext cx="1356360" cy="410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p>
            <a:pPr fontAlgn="base">
              <a:spcBef>
                <a:spcPct val="0"/>
              </a:spcBef>
              <a:spcAft>
                <a:spcPct val="0"/>
              </a:spcAft>
            </a:pPr>
            <a:r>
              <a:rPr lang="zh-CN" altLang="en-US" sz="2665" b="1" dirty="0">
                <a:solidFill>
                  <a:schemeClr val="accent1"/>
                </a:solidFill>
                <a:latin typeface="Impact" panose="020B0806030902050204" pitchFamily="34" charset="0"/>
                <a:ea typeface="微软雅黑" panose="020B0503020204020204" charset="-122"/>
                <a:cs typeface="宋体" panose="02010600030101010101" pitchFamily="2" charset="-122"/>
              </a:rPr>
              <a:t>共识</a:t>
            </a:r>
            <a:r>
              <a:rPr lang="zh-CN" altLang="en-US" sz="2665" b="1" dirty="0">
                <a:solidFill>
                  <a:schemeClr val="accent2"/>
                </a:solidFill>
                <a:latin typeface="Impact" panose="020B0806030902050204" pitchFamily="34" charset="0"/>
                <a:ea typeface="微软雅黑" panose="020B0503020204020204" charset="-122"/>
                <a:cs typeface="宋体" panose="02010600030101010101" pitchFamily="2" charset="-122"/>
              </a:rPr>
              <a:t>算法</a:t>
            </a:r>
            <a:endParaRPr lang="en-US" altLang="zh-CN" sz="2665" b="1" dirty="0">
              <a:solidFill>
                <a:schemeClr val="accent2"/>
              </a:solidFill>
              <a:latin typeface="Impact" panose="020B0806030902050204" pitchFamily="34" charset="0"/>
              <a:ea typeface="微软雅黑" panose="020B0503020204020204" charset="-122"/>
              <a:cs typeface="宋体" panose="02010600030101010101" pitchFamily="2" charset="-122"/>
            </a:endParaRPr>
          </a:p>
        </p:txBody>
      </p:sp>
      <p:sp>
        <p:nvSpPr>
          <p:cNvPr id="144" name="原创设计师QQ598969553             _4"/>
          <p:cNvSpPr>
            <a:spLocks noChangeArrowheads="1"/>
          </p:cNvSpPr>
          <p:nvPr/>
        </p:nvSpPr>
        <p:spPr bwMode="auto">
          <a:xfrm>
            <a:off x="623392" y="721863"/>
            <a:ext cx="2400808" cy="162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p>
            <a:pPr fontAlgn="base">
              <a:spcBef>
                <a:spcPct val="0"/>
              </a:spcBef>
              <a:spcAft>
                <a:spcPct val="0"/>
              </a:spcAft>
              <a:buFont typeface="Arial" panose="020B0604020202020204" pitchFamily="34" charset="0"/>
              <a:buNone/>
            </a:pPr>
            <a:r>
              <a:rPr lang="en-US" altLang="zh-CN" sz="1060" b="1" dirty="0">
                <a:solidFill>
                  <a:srgbClr val="53585E"/>
                </a:solidFill>
                <a:latin typeface="Arial" panose="020B0604020202020204" pitchFamily="34" charset="0"/>
                <a:cs typeface="Arial" panose="020B0604020202020204" pitchFamily="34" charset="0"/>
                <a:sym typeface="+mn-ea"/>
              </a:rPr>
              <a:t>Algorithm for Distributed Consensus </a:t>
            </a:r>
            <a:endParaRPr lang="zh-CN" altLang="en-US" sz="1065" b="1" dirty="0">
              <a:solidFill>
                <a:srgbClr val="53585E"/>
              </a:solidFill>
              <a:latin typeface="Arial" panose="020B0604020202020204" pitchFamily="34" charset="0"/>
              <a:cs typeface="Arial" panose="020B0604020202020204" pitchFamily="34" charset="0"/>
            </a:endParaRPr>
          </a:p>
        </p:txBody>
      </p:sp>
      <p:sp>
        <p:nvSpPr>
          <p:cNvPr id="7" name="原创设计师QQ598969553             _6"/>
          <p:cNvSpPr>
            <a:spLocks noChangeArrowheads="1"/>
          </p:cNvSpPr>
          <p:nvPr/>
        </p:nvSpPr>
        <p:spPr bwMode="auto">
          <a:xfrm>
            <a:off x="6038969" y="1858849"/>
            <a:ext cx="4608512" cy="998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p>
            <a:pPr algn="just">
              <a:lnSpc>
                <a:spcPct val="120000"/>
              </a:lnSpc>
              <a:spcBef>
                <a:spcPts val="300"/>
              </a:spcBef>
            </a:pPr>
            <a:r>
              <a:rPr lang="zh-CN" altLang="id-ID" sz="2400" b="1" dirty="0">
                <a:solidFill>
                  <a:srgbClr val="404040"/>
                </a:solidFill>
                <a:latin typeface="微软雅黑" panose="020B0503020204020204" charset="-122"/>
                <a:ea typeface="微软雅黑" panose="020B0503020204020204" charset="-122"/>
              </a:rPr>
              <a:t>3f+1容错机制</a:t>
            </a:r>
            <a:endParaRPr lang="zh-CN" altLang="en-US" sz="2000" b="1" dirty="0">
              <a:solidFill>
                <a:schemeClr val="tx1">
                  <a:lumMod val="75000"/>
                  <a:lumOff val="25000"/>
                </a:schemeClr>
              </a:solidFill>
              <a:latin typeface="微软雅黑" panose="020B0503020204020204" charset="-122"/>
              <a:ea typeface="微软雅黑" panose="020B0503020204020204" charset="-122"/>
            </a:endParaRPr>
          </a:p>
          <a:p>
            <a:pPr algn="just">
              <a:lnSpc>
                <a:spcPct val="120000"/>
              </a:lnSpc>
              <a:spcBef>
                <a:spcPts val="300"/>
              </a:spcBef>
            </a:pPr>
            <a:r>
              <a:rPr lang="en-US" altLang="zh-CN" sz="1400" dirty="0">
                <a:solidFill>
                  <a:srgbClr val="595959"/>
                </a:solidFill>
                <a:latin typeface="微软雅黑" panose="020B0503020204020204" charset="-122"/>
                <a:ea typeface="微软雅黑" panose="020B0503020204020204" charset="-122"/>
              </a:rPr>
              <a:t>相较于</a:t>
            </a:r>
            <a:r>
              <a:rPr lang="en-US" altLang="zh-CN" sz="1400" dirty="0">
                <a:solidFill>
                  <a:srgbClr val="595959"/>
                </a:solidFill>
                <a:latin typeface="微软雅黑" panose="020B0503020204020204" charset="-122"/>
                <a:ea typeface="微软雅黑" panose="020B0503020204020204" charset="-122"/>
                <a:sym typeface="+mn-ea"/>
              </a:rPr>
              <a:t>2Pc、raft等</a:t>
            </a:r>
            <a:r>
              <a:rPr lang="en-US" altLang="zh-CN" sz="1400" dirty="0">
                <a:solidFill>
                  <a:srgbClr val="595959"/>
                </a:solidFill>
                <a:latin typeface="微软雅黑" panose="020B0503020204020204" charset="-122"/>
                <a:ea typeface="微软雅黑" panose="020B0503020204020204" charset="-122"/>
              </a:rPr>
              <a:t>非拜占庭容错算法只考虑收不收得到信息的问题，本算法还需要考虑收到的信息真不真的问题。</a:t>
            </a:r>
            <a:r>
              <a:rPr lang="en-US" altLang="zh-CN" sz="1400" dirty="0">
                <a:solidFill>
                  <a:schemeClr val="bg1">
                    <a:lumMod val="50000"/>
                  </a:schemeClr>
                </a:solidFill>
                <a:latin typeface="微软雅黑" panose="020B0503020204020204" charset="-122"/>
                <a:ea typeface="微软雅黑" panose="020B0503020204020204" charset="-122"/>
              </a:rPr>
              <a:t> </a:t>
            </a:r>
            <a:endParaRPr lang="en-US" altLang="zh-CN" sz="1400" dirty="0">
              <a:solidFill>
                <a:schemeClr val="bg1">
                  <a:lumMod val="50000"/>
                </a:schemeClr>
              </a:solidFill>
              <a:latin typeface="微软雅黑" panose="020B0503020204020204" charset="-122"/>
              <a:ea typeface="微软雅黑" panose="020B0503020204020204" charset="-122"/>
            </a:endParaRPr>
          </a:p>
        </p:txBody>
      </p:sp>
      <p:sp>
        <p:nvSpPr>
          <p:cNvPr id="8" name="原创设计师QQ598969553             _7"/>
          <p:cNvSpPr/>
          <p:nvPr/>
        </p:nvSpPr>
        <p:spPr>
          <a:xfrm>
            <a:off x="5179290" y="1920970"/>
            <a:ext cx="567229" cy="56722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400" b="1" dirty="0"/>
              <a:t>01</a:t>
            </a:r>
            <a:endParaRPr lang="en-US" altLang="zh-CN" sz="2400" b="1" dirty="0"/>
          </a:p>
        </p:txBody>
      </p:sp>
      <p:sp>
        <p:nvSpPr>
          <p:cNvPr id="9" name="原创设计师QQ598969553             _8"/>
          <p:cNvSpPr>
            <a:spLocks noChangeArrowheads="1"/>
          </p:cNvSpPr>
          <p:nvPr/>
        </p:nvSpPr>
        <p:spPr bwMode="auto">
          <a:xfrm>
            <a:off x="6038969" y="3222248"/>
            <a:ext cx="4608512" cy="998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p>
            <a:pPr>
              <a:lnSpc>
                <a:spcPct val="120000"/>
              </a:lnSpc>
              <a:spcBef>
                <a:spcPts val="300"/>
              </a:spcBef>
            </a:pPr>
            <a:r>
              <a:rPr lang="zh-CN" altLang="id-ID" sz="2400" b="1" dirty="0">
                <a:solidFill>
                  <a:srgbClr val="404040"/>
                </a:solidFill>
                <a:latin typeface="微软雅黑" panose="020B0503020204020204" charset="-122"/>
                <a:ea typeface="微软雅黑" panose="020B0503020204020204" charset="-122"/>
              </a:rPr>
              <a:t>非对称加密</a:t>
            </a:r>
            <a:endParaRPr lang="zh-CN" altLang="en-US" sz="2000" b="1" dirty="0">
              <a:solidFill>
                <a:schemeClr val="tx1">
                  <a:lumMod val="75000"/>
                  <a:lumOff val="25000"/>
                </a:schemeClr>
              </a:solidFill>
              <a:latin typeface="微软雅黑" panose="020B0503020204020204" charset="-122"/>
              <a:ea typeface="微软雅黑" panose="020B0503020204020204" charset="-122"/>
            </a:endParaRPr>
          </a:p>
          <a:p>
            <a:pPr algn="just">
              <a:lnSpc>
                <a:spcPct val="120000"/>
              </a:lnSpc>
              <a:spcBef>
                <a:spcPts val="300"/>
              </a:spcBef>
            </a:pPr>
            <a:r>
              <a:rPr lang="en-US" altLang="zh-CN" sz="1400" dirty="0">
                <a:solidFill>
                  <a:srgbClr val="595959"/>
                </a:solidFill>
                <a:latin typeface="微软雅黑" panose="020B0503020204020204" charset="-122"/>
                <a:ea typeface="微软雅黑" panose="020B0503020204020204" charset="-122"/>
              </a:rPr>
              <a:t>使用非对称加密算法对消息进行签名、加密。保证了消息的真实性和身份的可验证性，防止消息被篡改和伪造。</a:t>
            </a:r>
            <a:endParaRPr lang="en-US" altLang="zh-CN" sz="1400" dirty="0">
              <a:solidFill>
                <a:srgbClr val="595959"/>
              </a:solidFill>
              <a:latin typeface="微软雅黑" panose="020B0503020204020204" charset="-122"/>
              <a:ea typeface="微软雅黑" panose="020B0503020204020204" charset="-122"/>
            </a:endParaRPr>
          </a:p>
        </p:txBody>
      </p:sp>
      <p:sp>
        <p:nvSpPr>
          <p:cNvPr id="10" name="原创设计师QQ598969553             _9"/>
          <p:cNvSpPr/>
          <p:nvPr/>
        </p:nvSpPr>
        <p:spPr>
          <a:xfrm>
            <a:off x="5179290" y="3284369"/>
            <a:ext cx="567229" cy="56722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400" b="1" dirty="0"/>
              <a:t>02</a:t>
            </a:r>
            <a:endParaRPr lang="zh-CN" altLang="en-US" sz="2400" b="1" dirty="0"/>
          </a:p>
        </p:txBody>
      </p:sp>
      <p:sp>
        <p:nvSpPr>
          <p:cNvPr id="11" name="原创设计师QQ598969553             _10"/>
          <p:cNvSpPr>
            <a:spLocks noChangeArrowheads="1"/>
          </p:cNvSpPr>
          <p:nvPr/>
        </p:nvSpPr>
        <p:spPr bwMode="auto">
          <a:xfrm>
            <a:off x="6038969" y="4646720"/>
            <a:ext cx="4608512" cy="998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p>
            <a:pPr>
              <a:lnSpc>
                <a:spcPct val="120000"/>
              </a:lnSpc>
              <a:spcBef>
                <a:spcPts val="300"/>
              </a:spcBef>
            </a:pPr>
            <a:r>
              <a:rPr lang="zh-CN" altLang="id-ID" sz="2400" b="1" dirty="0">
                <a:solidFill>
                  <a:srgbClr val="404040"/>
                </a:solidFill>
                <a:latin typeface="微软雅黑" panose="020B0503020204020204" charset="-122"/>
                <a:ea typeface="微软雅黑" panose="020B0503020204020204" charset="-122"/>
              </a:rPr>
              <a:t>主节点切换协议</a:t>
            </a:r>
            <a:endParaRPr lang="zh-CN" altLang="en-US" sz="1335" dirty="0">
              <a:solidFill>
                <a:schemeClr val="tx1">
                  <a:lumMod val="75000"/>
                  <a:lumOff val="25000"/>
                </a:schemeClr>
              </a:solidFill>
            </a:endParaRPr>
          </a:p>
          <a:p>
            <a:pPr algn="just">
              <a:lnSpc>
                <a:spcPct val="120000"/>
              </a:lnSpc>
              <a:spcBef>
                <a:spcPts val="300"/>
              </a:spcBef>
            </a:pPr>
            <a:r>
              <a:rPr lang="en-US" altLang="zh-CN" sz="1400" dirty="0">
                <a:solidFill>
                  <a:srgbClr val="595959"/>
                </a:solidFill>
                <a:latin typeface="微软雅黑" panose="020B0503020204020204" charset="-122"/>
                <a:ea typeface="微软雅黑" panose="020B0503020204020204" charset="-122"/>
              </a:rPr>
              <a:t>该协议针对主节点在打包交易时故意不将特定交易打包进来的作恶方式提出的对抗方案。</a:t>
            </a:r>
            <a:endParaRPr lang="en-US" altLang="zh-CN" sz="1400" dirty="0">
              <a:solidFill>
                <a:srgbClr val="595959"/>
              </a:solidFill>
              <a:latin typeface="微软雅黑" panose="020B0503020204020204" charset="-122"/>
              <a:ea typeface="微软雅黑" panose="020B0503020204020204" charset="-122"/>
            </a:endParaRPr>
          </a:p>
        </p:txBody>
      </p:sp>
      <p:sp>
        <p:nvSpPr>
          <p:cNvPr id="12" name="原创设计师QQ598969553             _11"/>
          <p:cNvSpPr/>
          <p:nvPr/>
        </p:nvSpPr>
        <p:spPr>
          <a:xfrm>
            <a:off x="5179290" y="4708841"/>
            <a:ext cx="567229" cy="56722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400" b="1" dirty="0"/>
              <a:t>03</a:t>
            </a:r>
            <a:endParaRPr lang="zh-CN" altLang="en-US" sz="2400" b="1" dirty="0"/>
          </a:p>
        </p:txBody>
      </p:sp>
    </p:spTree>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 name="原创设计师QQ598969553             _10"/>
          <p:cNvSpPr>
            <a:spLocks noChangeArrowheads="1"/>
          </p:cNvSpPr>
          <p:nvPr/>
        </p:nvSpPr>
        <p:spPr bwMode="auto">
          <a:xfrm>
            <a:off x="9621520" y="4577080"/>
            <a:ext cx="1922145" cy="1515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p>
            <a:pPr>
              <a:lnSpc>
                <a:spcPct val="120000"/>
              </a:lnSpc>
              <a:spcBef>
                <a:spcPts val="300"/>
              </a:spcBef>
            </a:pPr>
            <a:r>
              <a:rPr lang="zh-CN" altLang="id-ID" sz="2400" b="1" dirty="0">
                <a:solidFill>
                  <a:srgbClr val="404040"/>
                </a:solidFill>
                <a:latin typeface="微软雅黑" panose="020B0503020204020204" charset="-122"/>
                <a:ea typeface="微软雅黑" panose="020B0503020204020204" charset="-122"/>
                <a:sym typeface="Bebas Neue" pitchFamily="34" charset="0"/>
              </a:rPr>
              <a:t>主链确认</a:t>
            </a:r>
            <a:endParaRPr lang="zh-CN" altLang="en-US" sz="1335" dirty="0">
              <a:solidFill>
                <a:schemeClr val="tx1">
                  <a:lumMod val="75000"/>
                  <a:lumOff val="25000"/>
                </a:schemeClr>
              </a:solidFill>
            </a:endParaRPr>
          </a:p>
          <a:p>
            <a:pPr algn="just">
              <a:lnSpc>
                <a:spcPct val="120000"/>
              </a:lnSpc>
              <a:spcBef>
                <a:spcPts val="300"/>
              </a:spcBef>
            </a:pPr>
            <a:r>
              <a:rPr lang="en-US" altLang="zh-CN" sz="1400" dirty="0">
                <a:solidFill>
                  <a:srgbClr val="595959"/>
                </a:solidFill>
                <a:latin typeface="微软雅黑" panose="020B0503020204020204" charset="-122"/>
                <a:ea typeface="微软雅黑" panose="020B0503020204020204" charset="-122"/>
                <a:sym typeface="Lato Light" charset="0"/>
              </a:rPr>
              <a:t>路由模块收到回复后，根据请求摘要，寻找对应对调，并将结果确认在主链上。</a:t>
            </a:r>
            <a:endParaRPr lang="en-US" altLang="zh-CN" sz="1400" dirty="0">
              <a:solidFill>
                <a:srgbClr val="595959"/>
              </a:solidFill>
              <a:latin typeface="微软雅黑" panose="020B0503020204020204" charset="-122"/>
              <a:ea typeface="微软雅黑" panose="020B0503020204020204" charset="-122"/>
            </a:endParaRPr>
          </a:p>
        </p:txBody>
      </p:sp>
      <p:sp>
        <p:nvSpPr>
          <p:cNvPr id="240" name="原创设计师QQ598969553             _10"/>
          <p:cNvSpPr>
            <a:spLocks noChangeArrowheads="1"/>
          </p:cNvSpPr>
          <p:nvPr/>
        </p:nvSpPr>
        <p:spPr bwMode="auto">
          <a:xfrm>
            <a:off x="6924040" y="4577080"/>
            <a:ext cx="1922145" cy="1256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p>
            <a:pPr>
              <a:lnSpc>
                <a:spcPct val="120000"/>
              </a:lnSpc>
              <a:spcBef>
                <a:spcPts val="300"/>
              </a:spcBef>
            </a:pPr>
            <a:r>
              <a:rPr lang="zh-CN" altLang="id-ID" sz="2400" b="1" dirty="0">
                <a:solidFill>
                  <a:srgbClr val="404040"/>
                </a:solidFill>
                <a:latin typeface="微软雅黑" panose="020B0503020204020204" charset="-122"/>
                <a:ea typeface="微软雅黑" panose="020B0503020204020204" charset="-122"/>
                <a:sym typeface="Bebas Neue" pitchFamily="34" charset="0"/>
              </a:rPr>
              <a:t>子链执行</a:t>
            </a:r>
            <a:endParaRPr lang="zh-CN" altLang="en-US" sz="1335" dirty="0">
              <a:solidFill>
                <a:schemeClr val="tx1">
                  <a:lumMod val="75000"/>
                  <a:lumOff val="25000"/>
                </a:schemeClr>
              </a:solidFill>
            </a:endParaRPr>
          </a:p>
          <a:p>
            <a:pPr algn="just">
              <a:lnSpc>
                <a:spcPct val="120000"/>
              </a:lnSpc>
              <a:spcBef>
                <a:spcPts val="300"/>
              </a:spcBef>
            </a:pPr>
            <a:r>
              <a:rPr lang="en-US" altLang="zh-CN" sz="1400" dirty="0">
                <a:solidFill>
                  <a:srgbClr val="595959"/>
                </a:solidFill>
                <a:latin typeface="微软雅黑" panose="020B0503020204020204" charset="-122"/>
                <a:ea typeface="微软雅黑" panose="020B0503020204020204" charset="-122"/>
                <a:sym typeface="Lato Light" charset="0"/>
              </a:rPr>
              <a:t>子链执行请求，执行完成后，将请求摘要和执行结果返回到中基层。</a:t>
            </a:r>
            <a:endParaRPr lang="en-US" altLang="zh-CN" sz="1400" dirty="0">
              <a:solidFill>
                <a:srgbClr val="595959"/>
              </a:solidFill>
              <a:latin typeface="微软雅黑" panose="020B0503020204020204" charset="-122"/>
              <a:ea typeface="微软雅黑" panose="020B0503020204020204" charset="-122"/>
              <a:sym typeface="Lato Light" charset="0"/>
            </a:endParaRPr>
          </a:p>
        </p:txBody>
      </p:sp>
      <p:sp>
        <p:nvSpPr>
          <p:cNvPr id="239" name="原创设计师QQ598969553             _10"/>
          <p:cNvSpPr>
            <a:spLocks noChangeArrowheads="1"/>
          </p:cNvSpPr>
          <p:nvPr/>
        </p:nvSpPr>
        <p:spPr bwMode="auto">
          <a:xfrm>
            <a:off x="4150360" y="4577080"/>
            <a:ext cx="1922145" cy="17735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p>
            <a:pPr>
              <a:lnSpc>
                <a:spcPct val="120000"/>
              </a:lnSpc>
              <a:spcBef>
                <a:spcPts val="300"/>
              </a:spcBef>
            </a:pPr>
            <a:r>
              <a:rPr lang="zh-CN" altLang="id-ID" sz="2400" b="1" dirty="0">
                <a:solidFill>
                  <a:srgbClr val="404040"/>
                </a:solidFill>
                <a:latin typeface="微软雅黑" panose="020B0503020204020204" charset="-122"/>
                <a:ea typeface="微软雅黑" panose="020B0503020204020204" charset="-122"/>
                <a:sym typeface="Bebas Neue" pitchFamily="34" charset="0"/>
              </a:rPr>
              <a:t>子链转发</a:t>
            </a:r>
            <a:endParaRPr lang="zh-CN" altLang="en-US" sz="2000" b="1" dirty="0">
              <a:solidFill>
                <a:srgbClr val="767171"/>
              </a:solidFill>
              <a:latin typeface="微软雅黑" panose="020B0503020204020204" charset="-122"/>
              <a:ea typeface="微软雅黑" panose="020B0503020204020204" charset="-122"/>
              <a:sym typeface="Bebas Neue" pitchFamily="34" charset="0"/>
            </a:endParaRPr>
          </a:p>
          <a:p>
            <a:pPr algn="just">
              <a:lnSpc>
                <a:spcPct val="120000"/>
              </a:lnSpc>
              <a:spcBef>
                <a:spcPts val="300"/>
              </a:spcBef>
            </a:pPr>
            <a:r>
              <a:rPr lang="en-US" altLang="zh-CN" sz="1400" dirty="0">
                <a:solidFill>
                  <a:srgbClr val="595959"/>
                </a:solidFill>
                <a:latin typeface="微软雅黑" panose="020B0503020204020204" charset="-122"/>
                <a:ea typeface="微软雅黑" panose="020B0503020204020204" charset="-122"/>
                <a:sym typeface="Lato Light" charset="0"/>
              </a:rPr>
              <a:t>根据获取的路由策略，将请求转发至指定子链，子链会立刻返回请求的摘要，中继层缓存该摘要，用以异步回调。</a:t>
            </a:r>
            <a:endParaRPr lang="en-US" altLang="zh-CN" sz="1400" dirty="0">
              <a:solidFill>
                <a:srgbClr val="595959"/>
              </a:solidFill>
              <a:latin typeface="微软雅黑" panose="020B0503020204020204" charset="-122"/>
              <a:ea typeface="微软雅黑" panose="020B0503020204020204" charset="-122"/>
              <a:sym typeface="Lato Light" charset="0"/>
            </a:endParaRPr>
          </a:p>
        </p:txBody>
      </p:sp>
      <p:sp>
        <p:nvSpPr>
          <p:cNvPr id="12" name="原创设计师QQ598969553             _1"/>
          <p:cNvSpPr/>
          <p:nvPr/>
        </p:nvSpPr>
        <p:spPr bwMode="auto">
          <a:xfrm>
            <a:off x="0" y="1270"/>
            <a:ext cx="429783" cy="858064"/>
          </a:xfrm>
          <a:custGeom>
            <a:avLst/>
            <a:gdLst>
              <a:gd name="T0" fmla="*/ 0 w 286"/>
              <a:gd name="T1" fmla="*/ 0 h 571"/>
              <a:gd name="T2" fmla="*/ 286 w 286"/>
              <a:gd name="T3" fmla="*/ 287 h 571"/>
              <a:gd name="T4" fmla="*/ 0 w 286"/>
              <a:gd name="T5" fmla="*/ 571 h 571"/>
              <a:gd name="T6" fmla="*/ 0 w 286"/>
              <a:gd name="T7" fmla="*/ 0 h 571"/>
            </a:gdLst>
            <a:ahLst/>
            <a:cxnLst>
              <a:cxn ang="0">
                <a:pos x="T0" y="T1"/>
              </a:cxn>
              <a:cxn ang="0">
                <a:pos x="T2" y="T3"/>
              </a:cxn>
              <a:cxn ang="0">
                <a:pos x="T4" y="T5"/>
              </a:cxn>
              <a:cxn ang="0">
                <a:pos x="T6" y="T7"/>
              </a:cxn>
            </a:cxnLst>
            <a:rect l="0" t="0" r="r" b="b"/>
            <a:pathLst>
              <a:path w="286" h="571">
                <a:moveTo>
                  <a:pt x="0" y="0"/>
                </a:moveTo>
                <a:lnTo>
                  <a:pt x="286" y="287"/>
                </a:lnTo>
                <a:lnTo>
                  <a:pt x="0" y="571"/>
                </a:lnTo>
                <a:lnTo>
                  <a:pt x="0" y="0"/>
                </a:lnTo>
                <a:close/>
              </a:path>
            </a:pathLst>
          </a:custGeom>
          <a:solidFill>
            <a:schemeClr val="tx1">
              <a:lumMod val="75000"/>
              <a:lumOff val="25000"/>
            </a:schemeClr>
          </a:solidFill>
          <a:ln w="6350" cap="flat">
            <a:noFill/>
            <a:prstDash val="solid"/>
            <a:miter lim="800000"/>
          </a:ln>
        </p:spPr>
        <p:txBody>
          <a:bodyPr vert="horz" wrap="square" lIns="121920" tIns="60960" rIns="121920" bIns="60960" numCol="1" anchor="t" anchorCtr="0" compatLnSpc="1"/>
          <a:lstStyle/>
          <a:p>
            <a:endParaRPr lang="zh-CN" altLang="en-US" sz="2400"/>
          </a:p>
        </p:txBody>
      </p:sp>
      <p:sp>
        <p:nvSpPr>
          <p:cNvPr id="13" name="原创设计师QQ598969553             _2"/>
          <p:cNvSpPr/>
          <p:nvPr/>
        </p:nvSpPr>
        <p:spPr bwMode="auto">
          <a:xfrm>
            <a:off x="133179" y="301499"/>
            <a:ext cx="288151" cy="577340"/>
          </a:xfrm>
          <a:custGeom>
            <a:avLst/>
            <a:gdLst>
              <a:gd name="T0" fmla="*/ 0 w 278"/>
              <a:gd name="T1" fmla="*/ 0 h 557"/>
              <a:gd name="T2" fmla="*/ 278 w 278"/>
              <a:gd name="T3" fmla="*/ 278 h 557"/>
              <a:gd name="T4" fmla="*/ 0 w 278"/>
              <a:gd name="T5" fmla="*/ 557 h 557"/>
              <a:gd name="T6" fmla="*/ 0 w 278"/>
              <a:gd name="T7" fmla="*/ 0 h 557"/>
            </a:gdLst>
            <a:ahLst/>
            <a:cxnLst>
              <a:cxn ang="0">
                <a:pos x="T0" y="T1"/>
              </a:cxn>
              <a:cxn ang="0">
                <a:pos x="T2" y="T3"/>
              </a:cxn>
              <a:cxn ang="0">
                <a:pos x="T4" y="T5"/>
              </a:cxn>
              <a:cxn ang="0">
                <a:pos x="T6" y="T7"/>
              </a:cxn>
            </a:cxnLst>
            <a:rect l="0" t="0" r="r" b="b"/>
            <a:pathLst>
              <a:path w="278" h="557">
                <a:moveTo>
                  <a:pt x="0" y="0"/>
                </a:moveTo>
                <a:lnTo>
                  <a:pt x="278" y="278"/>
                </a:lnTo>
                <a:lnTo>
                  <a:pt x="0" y="557"/>
                </a:lnTo>
                <a:lnTo>
                  <a:pt x="0" y="0"/>
                </a:lnTo>
                <a:close/>
              </a:path>
            </a:pathLst>
          </a:custGeom>
          <a:solidFill>
            <a:schemeClr val="accent1"/>
          </a:solidFill>
          <a:ln>
            <a:noFill/>
          </a:ln>
        </p:spPr>
        <p:txBody>
          <a:bodyPr vert="horz" wrap="square" lIns="121920" tIns="60960" rIns="121920" bIns="60960" numCol="1" anchor="t" anchorCtr="0" compatLnSpc="1"/>
          <a:lstStyle/>
          <a:p>
            <a:endParaRPr lang="zh-CN" altLang="en-US" sz="2400"/>
          </a:p>
        </p:txBody>
      </p:sp>
      <p:sp>
        <p:nvSpPr>
          <p:cNvPr id="14" name="原创设计师QQ598969553             _3"/>
          <p:cNvSpPr>
            <a:spLocks noChangeArrowheads="1"/>
          </p:cNvSpPr>
          <p:nvPr/>
        </p:nvSpPr>
        <p:spPr bwMode="auto">
          <a:xfrm>
            <a:off x="618067" y="260859"/>
            <a:ext cx="1356360" cy="410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spcBef>
                <a:spcPct val="0"/>
              </a:spcBef>
              <a:spcAft>
                <a:spcPct val="0"/>
              </a:spcAft>
            </a:pPr>
            <a:r>
              <a:rPr lang="zh-CN" altLang="en-US" sz="2665" b="1" dirty="0">
                <a:solidFill>
                  <a:schemeClr val="accent1"/>
                </a:solidFill>
                <a:latin typeface="Impact" panose="020B0806030902050204" pitchFamily="34" charset="0"/>
                <a:ea typeface="微软雅黑" panose="020B0503020204020204" charset="-122"/>
                <a:cs typeface="宋体" panose="02010600030101010101" pitchFamily="2" charset="-122"/>
              </a:rPr>
              <a:t>多链</a:t>
            </a:r>
            <a:r>
              <a:rPr lang="zh-CN" altLang="en-US" sz="2665" b="1" dirty="0">
                <a:solidFill>
                  <a:schemeClr val="accent2"/>
                </a:solidFill>
                <a:latin typeface="Impact" panose="020B0806030902050204" pitchFamily="34" charset="0"/>
                <a:ea typeface="微软雅黑" panose="020B0503020204020204" charset="-122"/>
                <a:cs typeface="宋体" panose="02010600030101010101" pitchFamily="2" charset="-122"/>
              </a:rPr>
              <a:t>架构</a:t>
            </a:r>
            <a:endParaRPr lang="en-US" altLang="zh-CN" sz="2665" b="1" dirty="0">
              <a:solidFill>
                <a:schemeClr val="accent2"/>
              </a:solidFill>
              <a:latin typeface="Impact" panose="020B0806030902050204" pitchFamily="34" charset="0"/>
              <a:ea typeface="微软雅黑" panose="020B0503020204020204" charset="-122"/>
              <a:cs typeface="宋体" panose="02010600030101010101" pitchFamily="2" charset="-122"/>
            </a:endParaRPr>
          </a:p>
        </p:txBody>
      </p:sp>
      <p:sp>
        <p:nvSpPr>
          <p:cNvPr id="15" name="原创设计师QQ598969553             _4"/>
          <p:cNvSpPr>
            <a:spLocks noChangeArrowheads="1"/>
          </p:cNvSpPr>
          <p:nvPr/>
        </p:nvSpPr>
        <p:spPr bwMode="auto">
          <a:xfrm>
            <a:off x="623392" y="721863"/>
            <a:ext cx="2400808" cy="163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fontAlgn="base">
              <a:spcBef>
                <a:spcPct val="0"/>
              </a:spcBef>
              <a:spcAft>
                <a:spcPct val="0"/>
              </a:spcAft>
              <a:buFont typeface="Arial" panose="020B0604020202020204" pitchFamily="34" charset="0"/>
              <a:buNone/>
            </a:pPr>
            <a:r>
              <a:rPr lang="en-US" sz="1065" b="1" dirty="0">
                <a:solidFill>
                  <a:srgbClr val="53585E"/>
                </a:solidFill>
                <a:latin typeface="Arial" panose="020B0604020202020204" pitchFamily="34" charset="0"/>
                <a:cs typeface="Arial" panose="020B0604020202020204" pitchFamily="34" charset="0"/>
              </a:rPr>
              <a:t>Multi-chain Construction</a:t>
            </a:r>
            <a:endParaRPr lang="en-US" sz="1065" b="1" dirty="0">
              <a:solidFill>
                <a:srgbClr val="53585E"/>
              </a:solidFill>
              <a:latin typeface="Arial" panose="020B0604020202020204" pitchFamily="34" charset="0"/>
              <a:cs typeface="Arial" panose="020B0604020202020204" pitchFamily="34" charset="0"/>
            </a:endParaRPr>
          </a:p>
        </p:txBody>
      </p:sp>
      <p:sp>
        <p:nvSpPr>
          <p:cNvPr id="43" name="原创设计师QQ598969553             _10"/>
          <p:cNvSpPr>
            <a:spLocks noChangeArrowheads="1"/>
          </p:cNvSpPr>
          <p:nvPr/>
        </p:nvSpPr>
        <p:spPr bwMode="auto">
          <a:xfrm>
            <a:off x="1423670" y="1902460"/>
            <a:ext cx="1024890" cy="1024890"/>
          </a:xfrm>
          <a:prstGeom prst="ellipse">
            <a:avLst/>
          </a:prstGeom>
          <a:solidFill>
            <a:schemeClr val="accent1"/>
          </a:solidFill>
          <a:ln>
            <a:noFill/>
          </a:ln>
        </p:spPr>
        <p:txBody>
          <a:bodyPr vert="horz" wrap="square" lIns="91440" tIns="45720" rIns="91440" bIns="45720" numCol="1" anchor="t" anchorCtr="0" compatLnSpc="1"/>
          <a:lstStyle/>
          <a:p>
            <a:endParaRPr lang="zh-CN" altLang="en-US"/>
          </a:p>
        </p:txBody>
      </p:sp>
      <p:sp>
        <p:nvSpPr>
          <p:cNvPr id="23" name="原创设计师QQ598969553             _18"/>
          <p:cNvSpPr/>
          <p:nvPr/>
        </p:nvSpPr>
        <p:spPr bwMode="auto">
          <a:xfrm>
            <a:off x="6308725" y="918845"/>
            <a:ext cx="1394460" cy="650240"/>
          </a:xfrm>
          <a:custGeom>
            <a:avLst/>
            <a:gdLst>
              <a:gd name="T0" fmla="*/ 334 w 434"/>
              <a:gd name="T1" fmla="*/ 0 h 202"/>
              <a:gd name="T2" fmla="*/ 0 w 434"/>
              <a:gd name="T3" fmla="*/ 0 h 202"/>
              <a:gd name="T4" fmla="*/ 60 w 434"/>
              <a:gd name="T5" fmla="*/ 101 h 202"/>
              <a:gd name="T6" fmla="*/ 0 w 434"/>
              <a:gd name="T7" fmla="*/ 202 h 202"/>
              <a:gd name="T8" fmla="*/ 334 w 434"/>
              <a:gd name="T9" fmla="*/ 202 h 202"/>
              <a:gd name="T10" fmla="*/ 434 w 434"/>
              <a:gd name="T11" fmla="*/ 101 h 202"/>
              <a:gd name="T12" fmla="*/ 334 w 434"/>
              <a:gd name="T13" fmla="*/ 0 h 202"/>
            </a:gdLst>
            <a:ahLst/>
            <a:cxnLst>
              <a:cxn ang="0">
                <a:pos x="T0" y="T1"/>
              </a:cxn>
              <a:cxn ang="0">
                <a:pos x="T2" y="T3"/>
              </a:cxn>
              <a:cxn ang="0">
                <a:pos x="T4" y="T5"/>
              </a:cxn>
              <a:cxn ang="0">
                <a:pos x="T6" y="T7"/>
              </a:cxn>
              <a:cxn ang="0">
                <a:pos x="T8" y="T9"/>
              </a:cxn>
              <a:cxn ang="0">
                <a:pos x="T10" y="T11"/>
              </a:cxn>
              <a:cxn ang="0">
                <a:pos x="T12" y="T13"/>
              </a:cxn>
            </a:cxnLst>
            <a:rect l="0" t="0" r="r" b="b"/>
            <a:pathLst>
              <a:path w="434" h="202">
                <a:moveTo>
                  <a:pt x="334" y="0"/>
                </a:moveTo>
                <a:cubicBezTo>
                  <a:pt x="0" y="0"/>
                  <a:pt x="0" y="0"/>
                  <a:pt x="0" y="0"/>
                </a:cubicBezTo>
                <a:cubicBezTo>
                  <a:pt x="36" y="20"/>
                  <a:pt x="60" y="58"/>
                  <a:pt x="60" y="101"/>
                </a:cubicBezTo>
                <a:cubicBezTo>
                  <a:pt x="60" y="145"/>
                  <a:pt x="36" y="183"/>
                  <a:pt x="0" y="202"/>
                </a:cubicBezTo>
                <a:cubicBezTo>
                  <a:pt x="334" y="202"/>
                  <a:pt x="334" y="202"/>
                  <a:pt x="334" y="202"/>
                </a:cubicBezTo>
                <a:cubicBezTo>
                  <a:pt x="389" y="202"/>
                  <a:pt x="434" y="157"/>
                  <a:pt x="434" y="101"/>
                </a:cubicBezTo>
                <a:cubicBezTo>
                  <a:pt x="434" y="46"/>
                  <a:pt x="389" y="0"/>
                  <a:pt x="334" y="0"/>
                </a:cubicBezTo>
                <a:close/>
              </a:path>
            </a:pathLst>
          </a:custGeom>
          <a:solidFill>
            <a:schemeClr val="accent2"/>
          </a:solidFill>
          <a:ln>
            <a:noFill/>
          </a:ln>
        </p:spPr>
        <p:txBody>
          <a:bodyPr vert="horz" wrap="square" lIns="121920" tIns="60960" rIns="121920" bIns="60960" numCol="1" anchor="t" anchorCtr="0" compatLnSpc="1"/>
          <a:lstStyle/>
          <a:p>
            <a:endParaRPr lang="zh-CN" altLang="en-US" sz="2400"/>
          </a:p>
        </p:txBody>
      </p:sp>
      <p:sp>
        <p:nvSpPr>
          <p:cNvPr id="24" name="原创设计师QQ598969553             _19"/>
          <p:cNvSpPr/>
          <p:nvPr/>
        </p:nvSpPr>
        <p:spPr bwMode="auto">
          <a:xfrm>
            <a:off x="7940675" y="918845"/>
            <a:ext cx="1394460" cy="650240"/>
          </a:xfrm>
          <a:custGeom>
            <a:avLst/>
            <a:gdLst>
              <a:gd name="T0" fmla="*/ 333 w 434"/>
              <a:gd name="T1" fmla="*/ 0 h 202"/>
              <a:gd name="T2" fmla="*/ 0 w 434"/>
              <a:gd name="T3" fmla="*/ 0 h 202"/>
              <a:gd name="T4" fmla="*/ 60 w 434"/>
              <a:gd name="T5" fmla="*/ 101 h 202"/>
              <a:gd name="T6" fmla="*/ 0 w 434"/>
              <a:gd name="T7" fmla="*/ 202 h 202"/>
              <a:gd name="T8" fmla="*/ 333 w 434"/>
              <a:gd name="T9" fmla="*/ 202 h 202"/>
              <a:gd name="T10" fmla="*/ 434 w 434"/>
              <a:gd name="T11" fmla="*/ 101 h 202"/>
              <a:gd name="T12" fmla="*/ 333 w 434"/>
              <a:gd name="T13" fmla="*/ 0 h 202"/>
            </a:gdLst>
            <a:ahLst/>
            <a:cxnLst>
              <a:cxn ang="0">
                <a:pos x="T0" y="T1"/>
              </a:cxn>
              <a:cxn ang="0">
                <a:pos x="T2" y="T3"/>
              </a:cxn>
              <a:cxn ang="0">
                <a:pos x="T4" y="T5"/>
              </a:cxn>
              <a:cxn ang="0">
                <a:pos x="T6" y="T7"/>
              </a:cxn>
              <a:cxn ang="0">
                <a:pos x="T8" y="T9"/>
              </a:cxn>
              <a:cxn ang="0">
                <a:pos x="T10" y="T11"/>
              </a:cxn>
              <a:cxn ang="0">
                <a:pos x="T12" y="T13"/>
              </a:cxn>
            </a:cxnLst>
            <a:rect l="0" t="0" r="r" b="b"/>
            <a:pathLst>
              <a:path w="434" h="202">
                <a:moveTo>
                  <a:pt x="333" y="0"/>
                </a:moveTo>
                <a:cubicBezTo>
                  <a:pt x="0" y="0"/>
                  <a:pt x="0" y="0"/>
                  <a:pt x="0" y="0"/>
                </a:cubicBezTo>
                <a:cubicBezTo>
                  <a:pt x="35" y="20"/>
                  <a:pt x="60" y="58"/>
                  <a:pt x="60" y="101"/>
                </a:cubicBezTo>
                <a:cubicBezTo>
                  <a:pt x="60" y="145"/>
                  <a:pt x="35" y="183"/>
                  <a:pt x="0" y="202"/>
                </a:cubicBezTo>
                <a:cubicBezTo>
                  <a:pt x="333" y="202"/>
                  <a:pt x="333" y="202"/>
                  <a:pt x="333" y="202"/>
                </a:cubicBezTo>
                <a:cubicBezTo>
                  <a:pt x="389" y="202"/>
                  <a:pt x="434" y="157"/>
                  <a:pt x="434" y="101"/>
                </a:cubicBezTo>
                <a:cubicBezTo>
                  <a:pt x="434" y="46"/>
                  <a:pt x="389" y="0"/>
                  <a:pt x="333" y="0"/>
                </a:cubicBezTo>
                <a:close/>
              </a:path>
            </a:pathLst>
          </a:custGeom>
          <a:solidFill>
            <a:schemeClr val="accent3"/>
          </a:solidFill>
          <a:ln>
            <a:noFill/>
          </a:ln>
        </p:spPr>
        <p:txBody>
          <a:bodyPr vert="horz" wrap="square" lIns="121920" tIns="60960" rIns="121920" bIns="60960" numCol="1" anchor="t" anchorCtr="0" compatLnSpc="1"/>
          <a:lstStyle/>
          <a:p>
            <a:endParaRPr lang="zh-CN" altLang="en-US" sz="2400"/>
          </a:p>
        </p:txBody>
      </p:sp>
      <p:sp>
        <p:nvSpPr>
          <p:cNvPr id="48" name="Rounded Rectangle 79"/>
          <p:cNvSpPr/>
          <p:nvPr/>
        </p:nvSpPr>
        <p:spPr>
          <a:xfrm>
            <a:off x="8002270" y="2072640"/>
            <a:ext cx="1259840" cy="542290"/>
          </a:xfrm>
          <a:prstGeom prst="round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FFFFFF"/>
              </a:solidFill>
              <a:effectLst/>
              <a:uLnTx/>
              <a:uFillTx/>
              <a:latin typeface="+mn-lt"/>
              <a:ea typeface="+mn-ea"/>
              <a:cs typeface="+mn-cs"/>
            </a:endParaRPr>
          </a:p>
        </p:txBody>
      </p:sp>
      <p:sp>
        <p:nvSpPr>
          <p:cNvPr id="49" name="Rounded Rectangle 79"/>
          <p:cNvSpPr/>
          <p:nvPr/>
        </p:nvSpPr>
        <p:spPr>
          <a:xfrm>
            <a:off x="6381750" y="2072640"/>
            <a:ext cx="1248410" cy="542290"/>
          </a:xfrm>
          <a:prstGeom prst="round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FFFFFF"/>
              </a:solidFill>
              <a:effectLst/>
              <a:uLnTx/>
              <a:uFillTx/>
              <a:latin typeface="+mn-lt"/>
              <a:ea typeface="+mn-ea"/>
              <a:cs typeface="+mn-cs"/>
            </a:endParaRPr>
          </a:p>
        </p:txBody>
      </p:sp>
      <p:sp>
        <p:nvSpPr>
          <p:cNvPr id="50" name="原创设计师QQ598969553             _5"/>
          <p:cNvSpPr>
            <a:spLocks noEditPoints="1"/>
          </p:cNvSpPr>
          <p:nvPr/>
        </p:nvSpPr>
        <p:spPr bwMode="auto">
          <a:xfrm>
            <a:off x="3744595" y="1668145"/>
            <a:ext cx="1433195" cy="1442085"/>
          </a:xfrm>
          <a:custGeom>
            <a:avLst/>
            <a:gdLst>
              <a:gd name="T0" fmla="*/ 373 w 402"/>
              <a:gd name="T1" fmla="*/ 209 h 402"/>
              <a:gd name="T2" fmla="*/ 372 w 402"/>
              <a:gd name="T3" fmla="*/ 190 h 402"/>
              <a:gd name="T4" fmla="*/ 401 w 402"/>
              <a:gd name="T5" fmla="*/ 170 h 402"/>
              <a:gd name="T6" fmla="*/ 389 w 402"/>
              <a:gd name="T7" fmla="*/ 124 h 402"/>
              <a:gd name="T8" fmla="*/ 353 w 402"/>
              <a:gd name="T9" fmla="*/ 123 h 402"/>
              <a:gd name="T10" fmla="*/ 344 w 402"/>
              <a:gd name="T11" fmla="*/ 107 h 402"/>
              <a:gd name="T12" fmla="*/ 360 w 402"/>
              <a:gd name="T13" fmla="*/ 74 h 402"/>
              <a:gd name="T14" fmla="*/ 325 w 402"/>
              <a:gd name="T15" fmla="*/ 41 h 402"/>
              <a:gd name="T16" fmla="*/ 293 w 402"/>
              <a:gd name="T17" fmla="*/ 57 h 402"/>
              <a:gd name="T18" fmla="*/ 277 w 402"/>
              <a:gd name="T19" fmla="*/ 48 h 402"/>
              <a:gd name="T20" fmla="*/ 275 w 402"/>
              <a:gd name="T21" fmla="*/ 12 h 402"/>
              <a:gd name="T22" fmla="*/ 251 w 402"/>
              <a:gd name="T23" fmla="*/ 6 h 402"/>
              <a:gd name="T24" fmla="*/ 228 w 402"/>
              <a:gd name="T25" fmla="*/ 0 h 402"/>
              <a:gd name="T26" fmla="*/ 209 w 402"/>
              <a:gd name="T27" fmla="*/ 30 h 402"/>
              <a:gd name="T28" fmla="*/ 190 w 402"/>
              <a:gd name="T29" fmla="*/ 30 h 402"/>
              <a:gd name="T30" fmla="*/ 170 w 402"/>
              <a:gd name="T31" fmla="*/ 1 h 402"/>
              <a:gd name="T32" fmla="*/ 124 w 402"/>
              <a:gd name="T33" fmla="*/ 13 h 402"/>
              <a:gd name="T34" fmla="*/ 122 w 402"/>
              <a:gd name="T35" fmla="*/ 49 h 402"/>
              <a:gd name="T36" fmla="*/ 106 w 402"/>
              <a:gd name="T37" fmla="*/ 59 h 402"/>
              <a:gd name="T38" fmla="*/ 74 w 402"/>
              <a:gd name="T39" fmla="*/ 43 h 402"/>
              <a:gd name="T40" fmla="*/ 41 w 402"/>
              <a:gd name="T41" fmla="*/ 77 h 402"/>
              <a:gd name="T42" fmla="*/ 56 w 402"/>
              <a:gd name="T43" fmla="*/ 109 h 402"/>
              <a:gd name="T44" fmla="*/ 47 w 402"/>
              <a:gd name="T45" fmla="*/ 126 h 402"/>
              <a:gd name="T46" fmla="*/ 12 w 402"/>
              <a:gd name="T47" fmla="*/ 128 h 402"/>
              <a:gd name="T48" fmla="*/ 6 w 402"/>
              <a:gd name="T49" fmla="*/ 151 h 402"/>
              <a:gd name="T50" fmla="*/ 0 w 402"/>
              <a:gd name="T51" fmla="*/ 174 h 402"/>
              <a:gd name="T52" fmla="*/ 30 w 402"/>
              <a:gd name="T53" fmla="*/ 194 h 402"/>
              <a:gd name="T54" fmla="*/ 30 w 402"/>
              <a:gd name="T55" fmla="*/ 212 h 402"/>
              <a:gd name="T56" fmla="*/ 0 w 402"/>
              <a:gd name="T57" fmla="*/ 233 h 402"/>
              <a:gd name="T58" fmla="*/ 13 w 402"/>
              <a:gd name="T59" fmla="*/ 279 h 402"/>
              <a:gd name="T60" fmla="*/ 49 w 402"/>
              <a:gd name="T61" fmla="*/ 280 h 402"/>
              <a:gd name="T62" fmla="*/ 59 w 402"/>
              <a:gd name="T63" fmla="*/ 296 h 402"/>
              <a:gd name="T64" fmla="*/ 43 w 402"/>
              <a:gd name="T65" fmla="*/ 328 h 402"/>
              <a:gd name="T66" fmla="*/ 77 w 402"/>
              <a:gd name="T67" fmla="*/ 362 h 402"/>
              <a:gd name="T68" fmla="*/ 109 w 402"/>
              <a:gd name="T69" fmla="*/ 345 h 402"/>
              <a:gd name="T70" fmla="*/ 125 w 402"/>
              <a:gd name="T71" fmla="*/ 355 h 402"/>
              <a:gd name="T72" fmla="*/ 128 w 402"/>
              <a:gd name="T73" fmla="*/ 390 h 402"/>
              <a:gd name="T74" fmla="*/ 150 w 402"/>
              <a:gd name="T75" fmla="*/ 396 h 402"/>
              <a:gd name="T76" fmla="*/ 174 w 402"/>
              <a:gd name="T77" fmla="*/ 402 h 402"/>
              <a:gd name="T78" fmla="*/ 194 w 402"/>
              <a:gd name="T79" fmla="*/ 373 h 402"/>
              <a:gd name="T80" fmla="*/ 212 w 402"/>
              <a:gd name="T81" fmla="*/ 372 h 402"/>
              <a:gd name="T82" fmla="*/ 232 w 402"/>
              <a:gd name="T83" fmla="*/ 402 h 402"/>
              <a:gd name="T84" fmla="*/ 278 w 402"/>
              <a:gd name="T85" fmla="*/ 389 h 402"/>
              <a:gd name="T86" fmla="*/ 280 w 402"/>
              <a:gd name="T87" fmla="*/ 353 h 402"/>
              <a:gd name="T88" fmla="*/ 296 w 402"/>
              <a:gd name="T89" fmla="*/ 344 h 402"/>
              <a:gd name="T90" fmla="*/ 328 w 402"/>
              <a:gd name="T91" fmla="*/ 360 h 402"/>
              <a:gd name="T92" fmla="*/ 362 w 402"/>
              <a:gd name="T93" fmla="*/ 326 h 402"/>
              <a:gd name="T94" fmla="*/ 345 w 402"/>
              <a:gd name="T95" fmla="*/ 294 h 402"/>
              <a:gd name="T96" fmla="*/ 354 w 402"/>
              <a:gd name="T97" fmla="*/ 277 h 402"/>
              <a:gd name="T98" fmla="*/ 390 w 402"/>
              <a:gd name="T99" fmla="*/ 275 h 402"/>
              <a:gd name="T100" fmla="*/ 396 w 402"/>
              <a:gd name="T101" fmla="*/ 251 h 402"/>
              <a:gd name="T102" fmla="*/ 402 w 402"/>
              <a:gd name="T103" fmla="*/ 229 h 402"/>
              <a:gd name="T104" fmla="*/ 373 w 402"/>
              <a:gd name="T105" fmla="*/ 209 h 402"/>
              <a:gd name="T106" fmla="*/ 373 w 402"/>
              <a:gd name="T107" fmla="*/ 209 h 402"/>
              <a:gd name="T108" fmla="*/ 166 w 402"/>
              <a:gd name="T109" fmla="*/ 335 h 402"/>
              <a:gd name="T110" fmla="*/ 67 w 402"/>
              <a:gd name="T111" fmla="*/ 167 h 402"/>
              <a:gd name="T112" fmla="*/ 235 w 402"/>
              <a:gd name="T113" fmla="*/ 68 h 402"/>
              <a:gd name="T114" fmla="*/ 335 w 402"/>
              <a:gd name="T115" fmla="*/ 236 h 402"/>
              <a:gd name="T116" fmla="*/ 166 w 402"/>
              <a:gd name="T117" fmla="*/ 335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02" h="402">
                <a:moveTo>
                  <a:pt x="373" y="209"/>
                </a:moveTo>
                <a:cubicBezTo>
                  <a:pt x="373" y="203"/>
                  <a:pt x="373" y="197"/>
                  <a:pt x="372" y="190"/>
                </a:cubicBezTo>
                <a:cubicBezTo>
                  <a:pt x="401" y="170"/>
                  <a:pt x="401" y="170"/>
                  <a:pt x="401" y="170"/>
                </a:cubicBezTo>
                <a:cubicBezTo>
                  <a:pt x="389" y="124"/>
                  <a:pt x="389" y="124"/>
                  <a:pt x="389" y="124"/>
                </a:cubicBezTo>
                <a:cubicBezTo>
                  <a:pt x="353" y="123"/>
                  <a:pt x="353" y="123"/>
                  <a:pt x="353" y="123"/>
                </a:cubicBezTo>
                <a:cubicBezTo>
                  <a:pt x="351" y="117"/>
                  <a:pt x="347" y="111"/>
                  <a:pt x="344" y="107"/>
                </a:cubicBezTo>
                <a:cubicBezTo>
                  <a:pt x="360" y="74"/>
                  <a:pt x="360" y="74"/>
                  <a:pt x="360" y="74"/>
                </a:cubicBezTo>
                <a:cubicBezTo>
                  <a:pt x="325" y="41"/>
                  <a:pt x="325" y="41"/>
                  <a:pt x="325" y="41"/>
                </a:cubicBezTo>
                <a:cubicBezTo>
                  <a:pt x="293" y="57"/>
                  <a:pt x="293" y="57"/>
                  <a:pt x="293" y="57"/>
                </a:cubicBezTo>
                <a:cubicBezTo>
                  <a:pt x="288" y="54"/>
                  <a:pt x="282" y="51"/>
                  <a:pt x="277" y="48"/>
                </a:cubicBezTo>
                <a:cubicBezTo>
                  <a:pt x="275" y="12"/>
                  <a:pt x="275" y="12"/>
                  <a:pt x="275" y="12"/>
                </a:cubicBezTo>
                <a:cubicBezTo>
                  <a:pt x="251" y="6"/>
                  <a:pt x="251" y="6"/>
                  <a:pt x="251" y="6"/>
                </a:cubicBezTo>
                <a:cubicBezTo>
                  <a:pt x="228" y="0"/>
                  <a:pt x="228" y="0"/>
                  <a:pt x="228" y="0"/>
                </a:cubicBezTo>
                <a:cubicBezTo>
                  <a:pt x="209" y="30"/>
                  <a:pt x="209" y="30"/>
                  <a:pt x="209" y="30"/>
                </a:cubicBezTo>
                <a:cubicBezTo>
                  <a:pt x="203" y="30"/>
                  <a:pt x="196" y="30"/>
                  <a:pt x="190" y="30"/>
                </a:cubicBezTo>
                <a:cubicBezTo>
                  <a:pt x="170" y="1"/>
                  <a:pt x="170" y="1"/>
                  <a:pt x="170" y="1"/>
                </a:cubicBezTo>
                <a:cubicBezTo>
                  <a:pt x="124" y="13"/>
                  <a:pt x="124" y="13"/>
                  <a:pt x="124" y="13"/>
                </a:cubicBezTo>
                <a:cubicBezTo>
                  <a:pt x="122" y="49"/>
                  <a:pt x="122" y="49"/>
                  <a:pt x="122" y="49"/>
                </a:cubicBezTo>
                <a:cubicBezTo>
                  <a:pt x="116" y="52"/>
                  <a:pt x="111" y="55"/>
                  <a:pt x="106" y="59"/>
                </a:cubicBezTo>
                <a:cubicBezTo>
                  <a:pt x="74" y="43"/>
                  <a:pt x="74" y="43"/>
                  <a:pt x="74" y="43"/>
                </a:cubicBezTo>
                <a:cubicBezTo>
                  <a:pt x="41" y="77"/>
                  <a:pt x="41" y="77"/>
                  <a:pt x="41" y="77"/>
                </a:cubicBezTo>
                <a:cubicBezTo>
                  <a:pt x="56" y="109"/>
                  <a:pt x="56" y="109"/>
                  <a:pt x="56" y="109"/>
                </a:cubicBezTo>
                <a:cubicBezTo>
                  <a:pt x="53" y="114"/>
                  <a:pt x="50" y="120"/>
                  <a:pt x="47" y="126"/>
                </a:cubicBezTo>
                <a:cubicBezTo>
                  <a:pt x="12" y="128"/>
                  <a:pt x="12" y="128"/>
                  <a:pt x="12" y="128"/>
                </a:cubicBezTo>
                <a:cubicBezTo>
                  <a:pt x="6" y="151"/>
                  <a:pt x="6" y="151"/>
                  <a:pt x="6" y="151"/>
                </a:cubicBezTo>
                <a:cubicBezTo>
                  <a:pt x="0" y="174"/>
                  <a:pt x="0" y="174"/>
                  <a:pt x="0" y="174"/>
                </a:cubicBezTo>
                <a:cubicBezTo>
                  <a:pt x="30" y="194"/>
                  <a:pt x="30" y="194"/>
                  <a:pt x="30" y="194"/>
                </a:cubicBezTo>
                <a:cubicBezTo>
                  <a:pt x="30" y="200"/>
                  <a:pt x="30" y="206"/>
                  <a:pt x="30" y="212"/>
                </a:cubicBezTo>
                <a:cubicBezTo>
                  <a:pt x="0" y="233"/>
                  <a:pt x="0" y="233"/>
                  <a:pt x="0" y="233"/>
                </a:cubicBezTo>
                <a:cubicBezTo>
                  <a:pt x="13" y="279"/>
                  <a:pt x="13" y="279"/>
                  <a:pt x="13" y="279"/>
                </a:cubicBezTo>
                <a:cubicBezTo>
                  <a:pt x="49" y="280"/>
                  <a:pt x="49" y="280"/>
                  <a:pt x="49" y="280"/>
                </a:cubicBezTo>
                <a:cubicBezTo>
                  <a:pt x="52" y="286"/>
                  <a:pt x="55" y="291"/>
                  <a:pt x="59" y="296"/>
                </a:cubicBezTo>
                <a:cubicBezTo>
                  <a:pt x="43" y="328"/>
                  <a:pt x="43" y="328"/>
                  <a:pt x="43" y="328"/>
                </a:cubicBezTo>
                <a:cubicBezTo>
                  <a:pt x="77" y="362"/>
                  <a:pt x="77" y="362"/>
                  <a:pt x="77" y="362"/>
                </a:cubicBezTo>
                <a:cubicBezTo>
                  <a:pt x="109" y="345"/>
                  <a:pt x="109" y="345"/>
                  <a:pt x="109" y="345"/>
                </a:cubicBezTo>
                <a:cubicBezTo>
                  <a:pt x="114" y="349"/>
                  <a:pt x="119" y="352"/>
                  <a:pt x="125" y="355"/>
                </a:cubicBezTo>
                <a:cubicBezTo>
                  <a:pt x="128" y="390"/>
                  <a:pt x="128" y="390"/>
                  <a:pt x="128" y="390"/>
                </a:cubicBezTo>
                <a:cubicBezTo>
                  <a:pt x="150" y="396"/>
                  <a:pt x="150" y="396"/>
                  <a:pt x="150" y="396"/>
                </a:cubicBezTo>
                <a:cubicBezTo>
                  <a:pt x="174" y="402"/>
                  <a:pt x="174" y="402"/>
                  <a:pt x="174" y="402"/>
                </a:cubicBezTo>
                <a:cubicBezTo>
                  <a:pt x="194" y="373"/>
                  <a:pt x="194" y="373"/>
                  <a:pt x="194" y="373"/>
                </a:cubicBezTo>
                <a:cubicBezTo>
                  <a:pt x="200" y="373"/>
                  <a:pt x="206" y="373"/>
                  <a:pt x="212" y="372"/>
                </a:cubicBezTo>
                <a:cubicBezTo>
                  <a:pt x="232" y="402"/>
                  <a:pt x="232" y="402"/>
                  <a:pt x="232" y="402"/>
                </a:cubicBezTo>
                <a:cubicBezTo>
                  <a:pt x="278" y="389"/>
                  <a:pt x="278" y="389"/>
                  <a:pt x="278" y="389"/>
                </a:cubicBezTo>
                <a:cubicBezTo>
                  <a:pt x="280" y="353"/>
                  <a:pt x="280" y="353"/>
                  <a:pt x="280" y="353"/>
                </a:cubicBezTo>
                <a:cubicBezTo>
                  <a:pt x="285" y="351"/>
                  <a:pt x="291" y="348"/>
                  <a:pt x="296" y="344"/>
                </a:cubicBezTo>
                <a:cubicBezTo>
                  <a:pt x="328" y="360"/>
                  <a:pt x="328" y="360"/>
                  <a:pt x="328" y="360"/>
                </a:cubicBezTo>
                <a:cubicBezTo>
                  <a:pt x="362" y="326"/>
                  <a:pt x="362" y="326"/>
                  <a:pt x="362" y="326"/>
                </a:cubicBezTo>
                <a:cubicBezTo>
                  <a:pt x="345" y="294"/>
                  <a:pt x="345" y="294"/>
                  <a:pt x="345" y="294"/>
                </a:cubicBezTo>
                <a:cubicBezTo>
                  <a:pt x="349" y="289"/>
                  <a:pt x="352" y="283"/>
                  <a:pt x="354" y="277"/>
                </a:cubicBezTo>
                <a:cubicBezTo>
                  <a:pt x="390" y="275"/>
                  <a:pt x="390" y="275"/>
                  <a:pt x="390" y="275"/>
                </a:cubicBezTo>
                <a:cubicBezTo>
                  <a:pt x="396" y="251"/>
                  <a:pt x="396" y="251"/>
                  <a:pt x="396" y="251"/>
                </a:cubicBezTo>
                <a:cubicBezTo>
                  <a:pt x="402" y="229"/>
                  <a:pt x="402" y="229"/>
                  <a:pt x="402" y="229"/>
                </a:cubicBezTo>
                <a:cubicBezTo>
                  <a:pt x="373" y="209"/>
                  <a:pt x="373" y="209"/>
                  <a:pt x="373" y="209"/>
                </a:cubicBezTo>
                <a:cubicBezTo>
                  <a:pt x="373" y="209"/>
                  <a:pt x="373" y="209"/>
                  <a:pt x="373" y="209"/>
                </a:cubicBezTo>
                <a:close/>
                <a:moveTo>
                  <a:pt x="166" y="335"/>
                </a:moveTo>
                <a:cubicBezTo>
                  <a:pt x="93" y="316"/>
                  <a:pt x="48" y="241"/>
                  <a:pt x="67" y="167"/>
                </a:cubicBezTo>
                <a:cubicBezTo>
                  <a:pt x="87" y="93"/>
                  <a:pt x="162" y="49"/>
                  <a:pt x="235" y="68"/>
                </a:cubicBezTo>
                <a:cubicBezTo>
                  <a:pt x="309" y="87"/>
                  <a:pt x="354" y="162"/>
                  <a:pt x="335" y="236"/>
                </a:cubicBezTo>
                <a:cubicBezTo>
                  <a:pt x="316" y="310"/>
                  <a:pt x="241" y="354"/>
                  <a:pt x="166" y="335"/>
                </a:cubicBezTo>
                <a:close/>
              </a:path>
            </a:pathLst>
          </a:custGeom>
          <a:solidFill>
            <a:srgbClr val="767676"/>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p>
            <a:endParaRPr lang="zh-CN" altLang="en-US" sz="2400"/>
          </a:p>
        </p:txBody>
      </p:sp>
      <p:sp>
        <p:nvSpPr>
          <p:cNvPr id="51" name="原创设计师QQ598969553             _6"/>
          <p:cNvSpPr/>
          <p:nvPr/>
        </p:nvSpPr>
        <p:spPr bwMode="auto">
          <a:xfrm>
            <a:off x="3573780" y="1557655"/>
            <a:ext cx="576580" cy="662305"/>
          </a:xfrm>
          <a:custGeom>
            <a:avLst/>
            <a:gdLst>
              <a:gd name="T0" fmla="*/ 162 w 162"/>
              <a:gd name="T1" fmla="*/ 0 h 185"/>
              <a:gd name="T2" fmla="*/ 96 w 162"/>
              <a:gd name="T3" fmla="*/ 14 h 185"/>
              <a:gd name="T4" fmla="*/ 102 w 162"/>
              <a:gd name="T5" fmla="*/ 25 h 185"/>
              <a:gd name="T6" fmla="*/ 1 w 162"/>
              <a:gd name="T7" fmla="*/ 178 h 185"/>
              <a:gd name="T8" fmla="*/ 5 w 162"/>
              <a:gd name="T9" fmla="*/ 185 h 185"/>
              <a:gd name="T10" fmla="*/ 7 w 162"/>
              <a:gd name="T11" fmla="*/ 185 h 185"/>
              <a:gd name="T12" fmla="*/ 13 w 162"/>
              <a:gd name="T13" fmla="*/ 180 h 185"/>
              <a:gd name="T14" fmla="*/ 107 w 162"/>
              <a:gd name="T15" fmla="*/ 36 h 185"/>
              <a:gd name="T16" fmla="*/ 112 w 162"/>
              <a:gd name="T17" fmla="*/ 45 h 185"/>
              <a:gd name="T18" fmla="*/ 162 w 162"/>
              <a:gd name="T19" fmla="*/ 0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2" h="185">
                <a:moveTo>
                  <a:pt x="162" y="0"/>
                </a:moveTo>
                <a:cubicBezTo>
                  <a:pt x="96" y="14"/>
                  <a:pt x="96" y="14"/>
                  <a:pt x="96" y="14"/>
                </a:cubicBezTo>
                <a:cubicBezTo>
                  <a:pt x="102" y="25"/>
                  <a:pt x="102" y="25"/>
                  <a:pt x="102" y="25"/>
                </a:cubicBezTo>
                <a:cubicBezTo>
                  <a:pt x="51" y="62"/>
                  <a:pt x="14" y="117"/>
                  <a:pt x="1" y="178"/>
                </a:cubicBezTo>
                <a:cubicBezTo>
                  <a:pt x="0" y="181"/>
                  <a:pt x="2" y="184"/>
                  <a:pt x="5" y="185"/>
                </a:cubicBezTo>
                <a:cubicBezTo>
                  <a:pt x="6" y="185"/>
                  <a:pt x="6" y="185"/>
                  <a:pt x="7" y="185"/>
                </a:cubicBezTo>
                <a:cubicBezTo>
                  <a:pt x="10" y="185"/>
                  <a:pt x="12" y="183"/>
                  <a:pt x="13" y="180"/>
                </a:cubicBezTo>
                <a:cubicBezTo>
                  <a:pt x="25" y="123"/>
                  <a:pt x="59" y="71"/>
                  <a:pt x="107" y="36"/>
                </a:cubicBezTo>
                <a:cubicBezTo>
                  <a:pt x="112" y="45"/>
                  <a:pt x="112" y="45"/>
                  <a:pt x="112" y="45"/>
                </a:cubicBezTo>
                <a:lnTo>
                  <a:pt x="162" y="0"/>
                </a:lnTo>
                <a:close/>
              </a:path>
            </a:pathLst>
          </a:custGeom>
          <a:solidFill>
            <a:schemeClr val="bg1">
              <a:lumMod val="50000"/>
            </a:schemeClr>
          </a:solidFill>
          <a:ln>
            <a:noFill/>
          </a:ln>
        </p:spPr>
        <p:txBody>
          <a:bodyPr vert="horz" wrap="square" lIns="121920" tIns="60960" rIns="121920" bIns="60960" numCol="1" anchor="t" anchorCtr="0" compatLnSpc="1"/>
          <a:p>
            <a:endParaRPr lang="zh-CN" altLang="en-US" sz="2400"/>
          </a:p>
        </p:txBody>
      </p:sp>
      <p:sp>
        <p:nvSpPr>
          <p:cNvPr id="52" name="原创设计师QQ598969553             _7"/>
          <p:cNvSpPr>
            <a:spLocks noChangeArrowheads="1"/>
          </p:cNvSpPr>
          <p:nvPr/>
        </p:nvSpPr>
        <p:spPr bwMode="auto">
          <a:xfrm>
            <a:off x="4029710" y="1955165"/>
            <a:ext cx="863600" cy="868680"/>
          </a:xfrm>
          <a:prstGeom prst="ellipse">
            <a:avLst/>
          </a:prstGeom>
          <a:solidFill>
            <a:schemeClr val="accent1"/>
          </a:solidFill>
          <a:ln>
            <a:noFill/>
          </a:ln>
        </p:spPr>
        <p:txBody>
          <a:bodyPr vert="horz" wrap="square" lIns="121920" tIns="60960" rIns="121920" bIns="60960" numCol="1" anchor="t" anchorCtr="0" compatLnSpc="1"/>
          <a:p>
            <a:endParaRPr lang="zh-CN" altLang="en-US" sz="2400"/>
          </a:p>
        </p:txBody>
      </p:sp>
      <p:cxnSp>
        <p:nvCxnSpPr>
          <p:cNvPr id="58" name="Straight Connector 68"/>
          <p:cNvCxnSpPr>
            <a:stCxn id="48" idx="1"/>
            <a:endCxn id="49" idx="3"/>
          </p:cNvCxnSpPr>
          <p:nvPr/>
        </p:nvCxnSpPr>
        <p:spPr>
          <a:xfrm flipH="1">
            <a:off x="7630160" y="2343785"/>
            <a:ext cx="372110" cy="0"/>
          </a:xfrm>
          <a:prstGeom prst="line">
            <a:avLst/>
          </a:prstGeom>
          <a:ln w="12700">
            <a:solidFill>
              <a:schemeClr val="bg1">
                <a:lumMod val="65000"/>
              </a:schemeClr>
            </a:solidFill>
            <a:headEnd type="none" w="lg" len="lg"/>
            <a:tailEnd type="none" w="med" len="med"/>
          </a:ln>
        </p:spPr>
        <p:style>
          <a:lnRef idx="1">
            <a:schemeClr val="accent1"/>
          </a:lnRef>
          <a:fillRef idx="0">
            <a:schemeClr val="accent1"/>
          </a:fillRef>
          <a:effectRef idx="0">
            <a:schemeClr val="accent1"/>
          </a:effectRef>
          <a:fontRef idx="minor">
            <a:schemeClr val="tx1"/>
          </a:fontRef>
        </p:style>
      </p:cxnSp>
      <p:sp>
        <p:nvSpPr>
          <p:cNvPr id="65" name="原创设计师QQ598969553             _47"/>
          <p:cNvSpPr>
            <a:spLocks noEditPoints="1"/>
          </p:cNvSpPr>
          <p:nvPr/>
        </p:nvSpPr>
        <p:spPr bwMode="auto">
          <a:xfrm>
            <a:off x="4297045" y="2165350"/>
            <a:ext cx="328930" cy="447040"/>
          </a:xfrm>
          <a:custGeom>
            <a:avLst/>
            <a:gdLst>
              <a:gd name="T0" fmla="*/ 401 w 515"/>
              <a:gd name="T1" fmla="*/ 167 h 700"/>
              <a:gd name="T2" fmla="*/ 471 w 515"/>
              <a:gd name="T3" fmla="*/ 205 h 700"/>
              <a:gd name="T4" fmla="*/ 510 w 515"/>
              <a:gd name="T5" fmla="*/ 298 h 700"/>
              <a:gd name="T6" fmla="*/ 439 w 515"/>
              <a:gd name="T7" fmla="*/ 531 h 700"/>
              <a:gd name="T8" fmla="*/ 284 w 515"/>
              <a:gd name="T9" fmla="*/ 605 h 700"/>
              <a:gd name="T10" fmla="*/ 276 w 515"/>
              <a:gd name="T11" fmla="*/ 690 h 700"/>
              <a:gd name="T12" fmla="*/ 194 w 515"/>
              <a:gd name="T13" fmla="*/ 646 h 700"/>
              <a:gd name="T14" fmla="*/ 148 w 515"/>
              <a:gd name="T15" fmla="*/ 599 h 700"/>
              <a:gd name="T16" fmla="*/ 147 w 515"/>
              <a:gd name="T17" fmla="*/ 561 h 700"/>
              <a:gd name="T18" fmla="*/ 193 w 515"/>
              <a:gd name="T19" fmla="*/ 515 h 700"/>
              <a:gd name="T20" fmla="*/ 257 w 515"/>
              <a:gd name="T21" fmla="*/ 461 h 700"/>
              <a:gd name="T22" fmla="*/ 284 w 515"/>
              <a:gd name="T23" fmla="*/ 551 h 700"/>
              <a:gd name="T24" fmla="*/ 401 w 515"/>
              <a:gd name="T25" fmla="*/ 493 h 700"/>
              <a:gd name="T26" fmla="*/ 461 w 515"/>
              <a:gd name="T27" fmla="*/ 349 h 700"/>
              <a:gd name="T28" fmla="*/ 445 w 515"/>
              <a:gd name="T29" fmla="*/ 269 h 700"/>
              <a:gd name="T30" fmla="*/ 401 w 515"/>
              <a:gd name="T31" fmla="*/ 205 h 700"/>
              <a:gd name="T32" fmla="*/ 359 w 515"/>
              <a:gd name="T33" fmla="*/ 137 h 700"/>
              <a:gd name="T34" fmla="*/ 359 w 515"/>
              <a:gd name="T35" fmla="*/ 99 h 700"/>
              <a:gd name="T36" fmla="*/ 314 w 515"/>
              <a:gd name="T37" fmla="*/ 53 h 700"/>
              <a:gd name="T38" fmla="*/ 268 w 515"/>
              <a:gd name="T39" fmla="*/ 8 h 700"/>
              <a:gd name="T40" fmla="*/ 222 w 515"/>
              <a:gd name="T41" fmla="*/ 27 h 700"/>
              <a:gd name="T42" fmla="*/ 68 w 515"/>
              <a:gd name="T43" fmla="*/ 174 h 700"/>
              <a:gd name="T44" fmla="*/ 19 w 515"/>
              <a:gd name="T45" fmla="*/ 447 h 700"/>
              <a:gd name="T46" fmla="*/ 113 w 515"/>
              <a:gd name="T47" fmla="*/ 531 h 700"/>
              <a:gd name="T48" fmla="*/ 69 w 515"/>
              <a:gd name="T49" fmla="*/ 427 h 700"/>
              <a:gd name="T50" fmla="*/ 108 w 515"/>
              <a:gd name="T51" fmla="*/ 210 h 700"/>
              <a:gd name="T52" fmla="*/ 222 w 515"/>
              <a:gd name="T53" fmla="*/ 207 h 700"/>
              <a:gd name="T54" fmla="*/ 268 w 515"/>
              <a:gd name="T55" fmla="*/ 229 h 700"/>
              <a:gd name="T56" fmla="*/ 359 w 515"/>
              <a:gd name="T57" fmla="*/ 138 h 700"/>
              <a:gd name="T58" fmla="*/ 276 w 515"/>
              <a:gd name="T59" fmla="*/ 145 h 700"/>
              <a:gd name="T60" fmla="*/ 276 w 515"/>
              <a:gd name="T61" fmla="*/ 145 h 700"/>
              <a:gd name="T62" fmla="*/ 276 w 515"/>
              <a:gd name="T63" fmla="*/ 91 h 700"/>
              <a:gd name="T64" fmla="*/ 303 w 515"/>
              <a:gd name="T65" fmla="*/ 118 h 700"/>
              <a:gd name="T66" fmla="*/ 231 w 515"/>
              <a:gd name="T67" fmla="*/ 582 h 700"/>
              <a:gd name="T68" fmla="*/ 231 w 515"/>
              <a:gd name="T69" fmla="*/ 580 h 700"/>
              <a:gd name="T70" fmla="*/ 231 w 515"/>
              <a:gd name="T71" fmla="*/ 553 h 700"/>
              <a:gd name="T72" fmla="*/ 231 w 515"/>
              <a:gd name="T73" fmla="*/ 606 h 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15" h="700">
                <a:moveTo>
                  <a:pt x="401" y="205"/>
                </a:moveTo>
                <a:cubicBezTo>
                  <a:pt x="391" y="194"/>
                  <a:pt x="391" y="177"/>
                  <a:pt x="401" y="167"/>
                </a:cubicBezTo>
                <a:cubicBezTo>
                  <a:pt x="412" y="156"/>
                  <a:pt x="429" y="156"/>
                  <a:pt x="440" y="167"/>
                </a:cubicBezTo>
                <a:cubicBezTo>
                  <a:pt x="451" y="178"/>
                  <a:pt x="462" y="191"/>
                  <a:pt x="471" y="205"/>
                </a:cubicBezTo>
                <a:cubicBezTo>
                  <a:pt x="480" y="218"/>
                  <a:pt x="488" y="233"/>
                  <a:pt x="495" y="249"/>
                </a:cubicBezTo>
                <a:cubicBezTo>
                  <a:pt x="501" y="264"/>
                  <a:pt x="506" y="281"/>
                  <a:pt x="510" y="298"/>
                </a:cubicBezTo>
                <a:cubicBezTo>
                  <a:pt x="513" y="314"/>
                  <a:pt x="515" y="332"/>
                  <a:pt x="515" y="349"/>
                </a:cubicBezTo>
                <a:cubicBezTo>
                  <a:pt x="515" y="420"/>
                  <a:pt x="486" y="484"/>
                  <a:pt x="439" y="531"/>
                </a:cubicBezTo>
                <a:cubicBezTo>
                  <a:pt x="440" y="531"/>
                  <a:pt x="440" y="531"/>
                  <a:pt x="440" y="531"/>
                </a:cubicBezTo>
                <a:cubicBezTo>
                  <a:pt x="399" y="572"/>
                  <a:pt x="344" y="599"/>
                  <a:pt x="284" y="605"/>
                </a:cubicBezTo>
                <a:cubicBezTo>
                  <a:pt x="284" y="670"/>
                  <a:pt x="284" y="670"/>
                  <a:pt x="284" y="670"/>
                </a:cubicBezTo>
                <a:cubicBezTo>
                  <a:pt x="284" y="677"/>
                  <a:pt x="282" y="684"/>
                  <a:pt x="276" y="690"/>
                </a:cubicBezTo>
                <a:cubicBezTo>
                  <a:pt x="266" y="700"/>
                  <a:pt x="249" y="700"/>
                  <a:pt x="238" y="690"/>
                </a:cubicBezTo>
                <a:cubicBezTo>
                  <a:pt x="194" y="646"/>
                  <a:pt x="194" y="646"/>
                  <a:pt x="194" y="646"/>
                </a:cubicBezTo>
                <a:cubicBezTo>
                  <a:pt x="193" y="644"/>
                  <a:pt x="193" y="644"/>
                  <a:pt x="193" y="644"/>
                </a:cubicBezTo>
                <a:cubicBezTo>
                  <a:pt x="148" y="599"/>
                  <a:pt x="148" y="599"/>
                  <a:pt x="148" y="599"/>
                </a:cubicBezTo>
                <a:cubicBezTo>
                  <a:pt x="147" y="599"/>
                  <a:pt x="147" y="599"/>
                  <a:pt x="147" y="599"/>
                </a:cubicBezTo>
                <a:cubicBezTo>
                  <a:pt x="137" y="588"/>
                  <a:pt x="137" y="571"/>
                  <a:pt x="147" y="561"/>
                </a:cubicBezTo>
                <a:cubicBezTo>
                  <a:pt x="193" y="515"/>
                  <a:pt x="193" y="515"/>
                  <a:pt x="193" y="515"/>
                </a:cubicBezTo>
                <a:cubicBezTo>
                  <a:pt x="193" y="515"/>
                  <a:pt x="193" y="515"/>
                  <a:pt x="193" y="515"/>
                </a:cubicBezTo>
                <a:cubicBezTo>
                  <a:pt x="238" y="469"/>
                  <a:pt x="238" y="469"/>
                  <a:pt x="238" y="469"/>
                </a:cubicBezTo>
                <a:cubicBezTo>
                  <a:pt x="243" y="465"/>
                  <a:pt x="250" y="461"/>
                  <a:pt x="257" y="461"/>
                </a:cubicBezTo>
                <a:cubicBezTo>
                  <a:pt x="272" y="461"/>
                  <a:pt x="284" y="473"/>
                  <a:pt x="284" y="488"/>
                </a:cubicBezTo>
                <a:cubicBezTo>
                  <a:pt x="284" y="551"/>
                  <a:pt x="284" y="551"/>
                  <a:pt x="284" y="551"/>
                </a:cubicBezTo>
                <a:cubicBezTo>
                  <a:pt x="330" y="545"/>
                  <a:pt x="371" y="524"/>
                  <a:pt x="401" y="493"/>
                </a:cubicBezTo>
                <a:cubicBezTo>
                  <a:pt x="401" y="493"/>
                  <a:pt x="401" y="493"/>
                  <a:pt x="401" y="493"/>
                </a:cubicBezTo>
                <a:cubicBezTo>
                  <a:pt x="402" y="493"/>
                  <a:pt x="402" y="493"/>
                  <a:pt x="402" y="493"/>
                </a:cubicBezTo>
                <a:cubicBezTo>
                  <a:pt x="438" y="456"/>
                  <a:pt x="461" y="405"/>
                  <a:pt x="461" y="349"/>
                </a:cubicBezTo>
                <a:cubicBezTo>
                  <a:pt x="461" y="335"/>
                  <a:pt x="460" y="321"/>
                  <a:pt x="457" y="308"/>
                </a:cubicBezTo>
                <a:cubicBezTo>
                  <a:pt x="455" y="295"/>
                  <a:pt x="451" y="282"/>
                  <a:pt x="445" y="269"/>
                </a:cubicBezTo>
                <a:cubicBezTo>
                  <a:pt x="440" y="258"/>
                  <a:pt x="434" y="246"/>
                  <a:pt x="427" y="235"/>
                </a:cubicBezTo>
                <a:cubicBezTo>
                  <a:pt x="419" y="224"/>
                  <a:pt x="411" y="214"/>
                  <a:pt x="401" y="205"/>
                </a:cubicBezTo>
                <a:close/>
                <a:moveTo>
                  <a:pt x="359" y="137"/>
                </a:moveTo>
                <a:cubicBezTo>
                  <a:pt x="359" y="137"/>
                  <a:pt x="359" y="137"/>
                  <a:pt x="359" y="137"/>
                </a:cubicBezTo>
                <a:cubicBezTo>
                  <a:pt x="359" y="137"/>
                  <a:pt x="359" y="137"/>
                  <a:pt x="359" y="137"/>
                </a:cubicBezTo>
                <a:cubicBezTo>
                  <a:pt x="370" y="126"/>
                  <a:pt x="370" y="109"/>
                  <a:pt x="359" y="99"/>
                </a:cubicBezTo>
                <a:cubicBezTo>
                  <a:pt x="315" y="55"/>
                  <a:pt x="315" y="55"/>
                  <a:pt x="315" y="55"/>
                </a:cubicBezTo>
                <a:cubicBezTo>
                  <a:pt x="314" y="53"/>
                  <a:pt x="314" y="53"/>
                  <a:pt x="314" y="53"/>
                </a:cubicBezTo>
                <a:cubicBezTo>
                  <a:pt x="268" y="8"/>
                  <a:pt x="268" y="8"/>
                  <a:pt x="268" y="8"/>
                </a:cubicBezTo>
                <a:cubicBezTo>
                  <a:pt x="268" y="8"/>
                  <a:pt x="268" y="8"/>
                  <a:pt x="268" y="8"/>
                </a:cubicBezTo>
                <a:cubicBezTo>
                  <a:pt x="263" y="3"/>
                  <a:pt x="257" y="0"/>
                  <a:pt x="249" y="0"/>
                </a:cubicBezTo>
                <a:cubicBezTo>
                  <a:pt x="234" y="0"/>
                  <a:pt x="222" y="12"/>
                  <a:pt x="222" y="27"/>
                </a:cubicBezTo>
                <a:cubicBezTo>
                  <a:pt x="222" y="94"/>
                  <a:pt x="222" y="94"/>
                  <a:pt x="222" y="94"/>
                </a:cubicBezTo>
                <a:cubicBezTo>
                  <a:pt x="162" y="102"/>
                  <a:pt x="108" y="131"/>
                  <a:pt x="68" y="174"/>
                </a:cubicBezTo>
                <a:cubicBezTo>
                  <a:pt x="26" y="220"/>
                  <a:pt x="0" y="281"/>
                  <a:pt x="0" y="349"/>
                </a:cubicBezTo>
                <a:cubicBezTo>
                  <a:pt x="0" y="384"/>
                  <a:pt x="7" y="417"/>
                  <a:pt x="19" y="447"/>
                </a:cubicBezTo>
                <a:cubicBezTo>
                  <a:pt x="33" y="479"/>
                  <a:pt x="52" y="508"/>
                  <a:pt x="75" y="531"/>
                </a:cubicBezTo>
                <a:cubicBezTo>
                  <a:pt x="86" y="541"/>
                  <a:pt x="103" y="541"/>
                  <a:pt x="113" y="531"/>
                </a:cubicBezTo>
                <a:cubicBezTo>
                  <a:pt x="124" y="521"/>
                  <a:pt x="124" y="504"/>
                  <a:pt x="113" y="493"/>
                </a:cubicBezTo>
                <a:cubicBezTo>
                  <a:pt x="94" y="474"/>
                  <a:pt x="79" y="452"/>
                  <a:pt x="69" y="427"/>
                </a:cubicBezTo>
                <a:cubicBezTo>
                  <a:pt x="59" y="403"/>
                  <a:pt x="53" y="377"/>
                  <a:pt x="53" y="349"/>
                </a:cubicBezTo>
                <a:cubicBezTo>
                  <a:pt x="53" y="295"/>
                  <a:pt x="74" y="247"/>
                  <a:pt x="108" y="210"/>
                </a:cubicBezTo>
                <a:cubicBezTo>
                  <a:pt x="137" y="178"/>
                  <a:pt x="177" y="156"/>
                  <a:pt x="222" y="148"/>
                </a:cubicBezTo>
                <a:cubicBezTo>
                  <a:pt x="222" y="207"/>
                  <a:pt x="222" y="207"/>
                  <a:pt x="222" y="207"/>
                </a:cubicBezTo>
                <a:cubicBezTo>
                  <a:pt x="222" y="215"/>
                  <a:pt x="224" y="223"/>
                  <a:pt x="230" y="229"/>
                </a:cubicBezTo>
                <a:cubicBezTo>
                  <a:pt x="240" y="239"/>
                  <a:pt x="257" y="239"/>
                  <a:pt x="268" y="229"/>
                </a:cubicBezTo>
                <a:cubicBezTo>
                  <a:pt x="314" y="183"/>
                  <a:pt x="314" y="183"/>
                  <a:pt x="314" y="183"/>
                </a:cubicBezTo>
                <a:cubicBezTo>
                  <a:pt x="359" y="138"/>
                  <a:pt x="359" y="138"/>
                  <a:pt x="359" y="138"/>
                </a:cubicBezTo>
                <a:cubicBezTo>
                  <a:pt x="359" y="137"/>
                  <a:pt x="359" y="137"/>
                  <a:pt x="359" y="137"/>
                </a:cubicBezTo>
                <a:close/>
                <a:moveTo>
                  <a:pt x="276" y="145"/>
                </a:moveTo>
                <a:cubicBezTo>
                  <a:pt x="276" y="145"/>
                  <a:pt x="276" y="145"/>
                  <a:pt x="276" y="145"/>
                </a:cubicBezTo>
                <a:cubicBezTo>
                  <a:pt x="276" y="145"/>
                  <a:pt x="276" y="145"/>
                  <a:pt x="276" y="145"/>
                </a:cubicBezTo>
                <a:cubicBezTo>
                  <a:pt x="276" y="118"/>
                  <a:pt x="276" y="118"/>
                  <a:pt x="276" y="118"/>
                </a:cubicBezTo>
                <a:cubicBezTo>
                  <a:pt x="276" y="91"/>
                  <a:pt x="276" y="91"/>
                  <a:pt x="276" y="91"/>
                </a:cubicBezTo>
                <a:cubicBezTo>
                  <a:pt x="277" y="93"/>
                  <a:pt x="277" y="93"/>
                  <a:pt x="277" y="93"/>
                </a:cubicBezTo>
                <a:cubicBezTo>
                  <a:pt x="303" y="118"/>
                  <a:pt x="303" y="118"/>
                  <a:pt x="303" y="118"/>
                </a:cubicBezTo>
                <a:cubicBezTo>
                  <a:pt x="276" y="145"/>
                  <a:pt x="276" y="145"/>
                  <a:pt x="276" y="145"/>
                </a:cubicBezTo>
                <a:close/>
                <a:moveTo>
                  <a:pt x="231" y="582"/>
                </a:moveTo>
                <a:cubicBezTo>
                  <a:pt x="231" y="582"/>
                  <a:pt x="231" y="582"/>
                  <a:pt x="231" y="582"/>
                </a:cubicBezTo>
                <a:cubicBezTo>
                  <a:pt x="231" y="580"/>
                  <a:pt x="231" y="580"/>
                  <a:pt x="231" y="580"/>
                </a:cubicBezTo>
                <a:cubicBezTo>
                  <a:pt x="231" y="577"/>
                  <a:pt x="231" y="577"/>
                  <a:pt x="231" y="577"/>
                </a:cubicBezTo>
                <a:cubicBezTo>
                  <a:pt x="231" y="553"/>
                  <a:pt x="231" y="553"/>
                  <a:pt x="231" y="553"/>
                </a:cubicBezTo>
                <a:cubicBezTo>
                  <a:pt x="204" y="580"/>
                  <a:pt x="204" y="580"/>
                  <a:pt x="204" y="580"/>
                </a:cubicBezTo>
                <a:cubicBezTo>
                  <a:pt x="231" y="606"/>
                  <a:pt x="231" y="606"/>
                  <a:pt x="231" y="606"/>
                </a:cubicBezTo>
                <a:cubicBezTo>
                  <a:pt x="231" y="582"/>
                  <a:pt x="231" y="582"/>
                  <a:pt x="231" y="582"/>
                </a:cubicBezTo>
                <a:close/>
              </a:path>
            </a:pathLst>
          </a:custGeom>
          <a:solidFill>
            <a:srgbClr val="EEEFF3"/>
          </a:solidFill>
          <a:ln>
            <a:noFill/>
          </a:ln>
        </p:spPr>
        <p:txBody>
          <a:bodyPr vert="horz" wrap="square" lIns="91440" tIns="45720" rIns="91440" bIns="45720" numCol="1" anchor="t" anchorCtr="0" compatLnSpc="1"/>
          <a:p>
            <a:endParaRPr lang="zh-CN" altLang="en-US"/>
          </a:p>
        </p:txBody>
      </p:sp>
      <p:sp>
        <p:nvSpPr>
          <p:cNvPr id="10" name="原创设计师QQ598969553             _14"/>
          <p:cNvSpPr>
            <a:spLocks noEditPoints="1"/>
          </p:cNvSpPr>
          <p:nvPr/>
        </p:nvSpPr>
        <p:spPr bwMode="auto">
          <a:xfrm>
            <a:off x="6899910" y="1138555"/>
            <a:ext cx="210185" cy="210820"/>
          </a:xfrm>
          <a:custGeom>
            <a:avLst/>
            <a:gdLst>
              <a:gd name="T0" fmla="*/ 564 w 660"/>
              <a:gd name="T1" fmla="*/ 236 h 661"/>
              <a:gd name="T2" fmla="*/ 599 w 660"/>
              <a:gd name="T3" fmla="*/ 171 h 661"/>
              <a:gd name="T4" fmla="*/ 528 w 660"/>
              <a:gd name="T5" fmla="*/ 61 h 661"/>
              <a:gd name="T6" fmla="*/ 445 w 660"/>
              <a:gd name="T7" fmla="*/ 106 h 661"/>
              <a:gd name="T8" fmla="*/ 408 w 660"/>
              <a:gd name="T9" fmla="*/ 27 h 661"/>
              <a:gd name="T10" fmla="*/ 253 w 660"/>
              <a:gd name="T11" fmla="*/ 27 h 661"/>
              <a:gd name="T12" fmla="*/ 215 w 660"/>
              <a:gd name="T13" fmla="*/ 106 h 661"/>
              <a:gd name="T14" fmla="*/ 133 w 660"/>
              <a:gd name="T15" fmla="*/ 61 h 661"/>
              <a:gd name="T16" fmla="*/ 106 w 660"/>
              <a:gd name="T17" fmla="*/ 216 h 661"/>
              <a:gd name="T18" fmla="*/ 90 w 660"/>
              <a:gd name="T19" fmla="*/ 253 h 661"/>
              <a:gd name="T20" fmla="*/ 0 w 660"/>
              <a:gd name="T21" fmla="*/ 382 h 661"/>
              <a:gd name="T22" fmla="*/ 97 w 660"/>
              <a:gd name="T23" fmla="*/ 426 h 661"/>
              <a:gd name="T24" fmla="*/ 62 w 660"/>
              <a:gd name="T25" fmla="*/ 489 h 661"/>
              <a:gd name="T26" fmla="*/ 133 w 660"/>
              <a:gd name="T27" fmla="*/ 600 h 661"/>
              <a:gd name="T28" fmla="*/ 232 w 660"/>
              <a:gd name="T29" fmla="*/ 563 h 661"/>
              <a:gd name="T30" fmla="*/ 252 w 660"/>
              <a:gd name="T31" fmla="*/ 634 h 661"/>
              <a:gd name="T32" fmla="*/ 408 w 660"/>
              <a:gd name="T33" fmla="*/ 634 h 661"/>
              <a:gd name="T34" fmla="*/ 445 w 660"/>
              <a:gd name="T35" fmla="*/ 555 h 661"/>
              <a:gd name="T36" fmla="*/ 528 w 660"/>
              <a:gd name="T37" fmla="*/ 600 h 661"/>
              <a:gd name="T38" fmla="*/ 600 w 660"/>
              <a:gd name="T39" fmla="*/ 490 h 661"/>
              <a:gd name="T40" fmla="*/ 570 w 660"/>
              <a:gd name="T41" fmla="*/ 408 h 661"/>
              <a:gd name="T42" fmla="*/ 660 w 660"/>
              <a:gd name="T43" fmla="*/ 381 h 661"/>
              <a:gd name="T44" fmla="*/ 634 w 660"/>
              <a:gd name="T45" fmla="*/ 253 h 661"/>
              <a:gd name="T46" fmla="*/ 550 w 660"/>
              <a:gd name="T47" fmla="*/ 355 h 661"/>
              <a:gd name="T48" fmla="*/ 499 w 660"/>
              <a:gd name="T49" fmla="*/ 435 h 661"/>
              <a:gd name="T50" fmla="*/ 543 w 660"/>
              <a:gd name="T51" fmla="*/ 509 h 661"/>
              <a:gd name="T52" fmla="*/ 434 w 660"/>
              <a:gd name="T53" fmla="*/ 500 h 661"/>
              <a:gd name="T54" fmla="*/ 354 w 660"/>
              <a:gd name="T55" fmla="*/ 550 h 661"/>
              <a:gd name="T56" fmla="*/ 306 w 660"/>
              <a:gd name="T57" fmla="*/ 607 h 661"/>
              <a:gd name="T58" fmla="*/ 254 w 660"/>
              <a:gd name="T59" fmla="*/ 514 h 661"/>
              <a:gd name="T60" fmla="*/ 192 w 660"/>
              <a:gd name="T61" fmla="*/ 503 h 661"/>
              <a:gd name="T62" fmla="*/ 158 w 660"/>
              <a:gd name="T63" fmla="*/ 469 h 661"/>
              <a:gd name="T64" fmla="*/ 146 w 660"/>
              <a:gd name="T65" fmla="*/ 405 h 661"/>
              <a:gd name="T66" fmla="*/ 110 w 660"/>
              <a:gd name="T67" fmla="*/ 355 h 661"/>
              <a:gd name="T68" fmla="*/ 110 w 660"/>
              <a:gd name="T69" fmla="*/ 307 h 661"/>
              <a:gd name="T70" fmla="*/ 147 w 660"/>
              <a:gd name="T71" fmla="*/ 253 h 661"/>
              <a:gd name="T72" fmla="*/ 158 w 660"/>
              <a:gd name="T73" fmla="*/ 192 h 661"/>
              <a:gd name="T74" fmla="*/ 192 w 660"/>
              <a:gd name="T75" fmla="*/ 158 h 661"/>
              <a:gd name="T76" fmla="*/ 285 w 660"/>
              <a:gd name="T77" fmla="*/ 137 h 661"/>
              <a:gd name="T78" fmla="*/ 306 w 660"/>
              <a:gd name="T79" fmla="*/ 54 h 661"/>
              <a:gd name="T80" fmla="*/ 377 w 660"/>
              <a:gd name="T81" fmla="*/ 138 h 661"/>
              <a:gd name="T82" fmla="*/ 469 w 660"/>
              <a:gd name="T83" fmla="*/ 157 h 661"/>
              <a:gd name="T84" fmla="*/ 502 w 660"/>
              <a:gd name="T85" fmla="*/ 192 h 661"/>
              <a:gd name="T86" fmla="*/ 514 w 660"/>
              <a:gd name="T87" fmla="*/ 256 h 661"/>
              <a:gd name="T88" fmla="*/ 607 w 660"/>
              <a:gd name="T89" fmla="*/ 307 h 661"/>
              <a:gd name="T90" fmla="*/ 330 w 660"/>
              <a:gd name="T91" fmla="*/ 217 h 661"/>
              <a:gd name="T92" fmla="*/ 250 w 660"/>
              <a:gd name="T93" fmla="*/ 411 h 661"/>
              <a:gd name="T94" fmla="*/ 443 w 660"/>
              <a:gd name="T95" fmla="*/ 331 h 661"/>
              <a:gd name="T96" fmla="*/ 387 w 660"/>
              <a:gd name="T97" fmla="*/ 388 h 661"/>
              <a:gd name="T98" fmla="*/ 273 w 660"/>
              <a:gd name="T99" fmla="*/ 388 h 661"/>
              <a:gd name="T100" fmla="*/ 330 w 660"/>
              <a:gd name="T101" fmla="*/ 250 h 661"/>
              <a:gd name="T102" fmla="*/ 387 w 660"/>
              <a:gd name="T103" fmla="*/ 388 h 6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60" h="661">
                <a:moveTo>
                  <a:pt x="634" y="253"/>
                </a:moveTo>
                <a:cubicBezTo>
                  <a:pt x="570" y="253"/>
                  <a:pt x="570" y="253"/>
                  <a:pt x="570" y="253"/>
                </a:cubicBezTo>
                <a:cubicBezTo>
                  <a:pt x="568" y="247"/>
                  <a:pt x="566" y="241"/>
                  <a:pt x="564" y="236"/>
                </a:cubicBezTo>
                <a:cubicBezTo>
                  <a:pt x="563" y="234"/>
                  <a:pt x="563" y="234"/>
                  <a:pt x="563" y="234"/>
                </a:cubicBezTo>
                <a:cubicBezTo>
                  <a:pt x="560" y="228"/>
                  <a:pt x="558" y="222"/>
                  <a:pt x="555" y="216"/>
                </a:cubicBezTo>
                <a:cubicBezTo>
                  <a:pt x="599" y="171"/>
                  <a:pt x="599" y="171"/>
                  <a:pt x="599" y="171"/>
                </a:cubicBezTo>
                <a:cubicBezTo>
                  <a:pt x="600" y="171"/>
                  <a:pt x="600" y="171"/>
                  <a:pt x="600" y="171"/>
                </a:cubicBezTo>
                <a:cubicBezTo>
                  <a:pt x="610" y="160"/>
                  <a:pt x="610" y="143"/>
                  <a:pt x="600" y="133"/>
                </a:cubicBezTo>
                <a:cubicBezTo>
                  <a:pt x="528" y="61"/>
                  <a:pt x="528" y="61"/>
                  <a:pt x="528" y="61"/>
                </a:cubicBezTo>
                <a:cubicBezTo>
                  <a:pt x="528" y="61"/>
                  <a:pt x="528" y="61"/>
                  <a:pt x="528" y="61"/>
                </a:cubicBezTo>
                <a:cubicBezTo>
                  <a:pt x="517" y="51"/>
                  <a:pt x="500" y="51"/>
                  <a:pt x="490" y="61"/>
                </a:cubicBezTo>
                <a:cubicBezTo>
                  <a:pt x="445" y="106"/>
                  <a:pt x="445" y="106"/>
                  <a:pt x="445" y="106"/>
                </a:cubicBezTo>
                <a:cubicBezTo>
                  <a:pt x="439" y="103"/>
                  <a:pt x="433" y="100"/>
                  <a:pt x="426" y="97"/>
                </a:cubicBezTo>
                <a:cubicBezTo>
                  <a:pt x="421" y="95"/>
                  <a:pt x="414" y="93"/>
                  <a:pt x="408" y="91"/>
                </a:cubicBezTo>
                <a:cubicBezTo>
                  <a:pt x="408" y="27"/>
                  <a:pt x="408" y="27"/>
                  <a:pt x="408" y="27"/>
                </a:cubicBezTo>
                <a:cubicBezTo>
                  <a:pt x="408" y="12"/>
                  <a:pt x="396" y="0"/>
                  <a:pt x="381" y="0"/>
                </a:cubicBezTo>
                <a:cubicBezTo>
                  <a:pt x="279" y="0"/>
                  <a:pt x="279" y="0"/>
                  <a:pt x="279" y="0"/>
                </a:cubicBezTo>
                <a:cubicBezTo>
                  <a:pt x="264" y="0"/>
                  <a:pt x="253" y="12"/>
                  <a:pt x="253" y="27"/>
                </a:cubicBezTo>
                <a:cubicBezTo>
                  <a:pt x="253" y="91"/>
                  <a:pt x="253" y="91"/>
                  <a:pt x="253" y="91"/>
                </a:cubicBezTo>
                <a:cubicBezTo>
                  <a:pt x="246" y="93"/>
                  <a:pt x="240" y="95"/>
                  <a:pt x="234" y="97"/>
                </a:cubicBezTo>
                <a:cubicBezTo>
                  <a:pt x="227" y="100"/>
                  <a:pt x="221" y="103"/>
                  <a:pt x="215" y="106"/>
                </a:cubicBezTo>
                <a:cubicBezTo>
                  <a:pt x="172" y="62"/>
                  <a:pt x="172" y="62"/>
                  <a:pt x="172" y="62"/>
                </a:cubicBezTo>
                <a:cubicBezTo>
                  <a:pt x="170" y="61"/>
                  <a:pt x="170" y="61"/>
                  <a:pt x="170" y="61"/>
                </a:cubicBezTo>
                <a:cubicBezTo>
                  <a:pt x="160" y="50"/>
                  <a:pt x="143" y="50"/>
                  <a:pt x="133" y="61"/>
                </a:cubicBezTo>
                <a:cubicBezTo>
                  <a:pt x="61" y="133"/>
                  <a:pt x="61" y="133"/>
                  <a:pt x="61" y="133"/>
                </a:cubicBezTo>
                <a:cubicBezTo>
                  <a:pt x="50" y="143"/>
                  <a:pt x="50" y="160"/>
                  <a:pt x="61" y="171"/>
                </a:cubicBezTo>
                <a:cubicBezTo>
                  <a:pt x="106" y="216"/>
                  <a:pt x="106" y="216"/>
                  <a:pt x="106" y="216"/>
                </a:cubicBezTo>
                <a:cubicBezTo>
                  <a:pt x="103" y="221"/>
                  <a:pt x="100" y="227"/>
                  <a:pt x="98" y="233"/>
                </a:cubicBezTo>
                <a:cubicBezTo>
                  <a:pt x="97" y="234"/>
                  <a:pt x="97" y="234"/>
                  <a:pt x="97" y="234"/>
                </a:cubicBezTo>
                <a:cubicBezTo>
                  <a:pt x="94" y="240"/>
                  <a:pt x="92" y="247"/>
                  <a:pt x="90" y="253"/>
                </a:cubicBezTo>
                <a:cubicBezTo>
                  <a:pt x="26" y="253"/>
                  <a:pt x="26" y="253"/>
                  <a:pt x="26" y="253"/>
                </a:cubicBezTo>
                <a:cubicBezTo>
                  <a:pt x="12" y="253"/>
                  <a:pt x="0" y="265"/>
                  <a:pt x="0" y="280"/>
                </a:cubicBezTo>
                <a:cubicBezTo>
                  <a:pt x="0" y="382"/>
                  <a:pt x="0" y="382"/>
                  <a:pt x="0" y="382"/>
                </a:cubicBezTo>
                <a:cubicBezTo>
                  <a:pt x="0" y="396"/>
                  <a:pt x="12" y="408"/>
                  <a:pt x="26" y="408"/>
                </a:cubicBezTo>
                <a:cubicBezTo>
                  <a:pt x="90" y="408"/>
                  <a:pt x="90" y="408"/>
                  <a:pt x="90" y="408"/>
                </a:cubicBezTo>
                <a:cubicBezTo>
                  <a:pt x="92" y="414"/>
                  <a:pt x="94" y="420"/>
                  <a:pt x="97" y="426"/>
                </a:cubicBezTo>
                <a:cubicBezTo>
                  <a:pt x="97" y="427"/>
                  <a:pt x="97" y="427"/>
                  <a:pt x="97" y="427"/>
                </a:cubicBezTo>
                <a:cubicBezTo>
                  <a:pt x="100" y="433"/>
                  <a:pt x="103" y="439"/>
                  <a:pt x="106" y="445"/>
                </a:cubicBezTo>
                <a:cubicBezTo>
                  <a:pt x="62" y="489"/>
                  <a:pt x="62" y="489"/>
                  <a:pt x="62" y="489"/>
                </a:cubicBezTo>
                <a:cubicBezTo>
                  <a:pt x="61" y="490"/>
                  <a:pt x="61" y="490"/>
                  <a:pt x="61" y="490"/>
                </a:cubicBezTo>
                <a:cubicBezTo>
                  <a:pt x="50" y="501"/>
                  <a:pt x="50" y="518"/>
                  <a:pt x="61" y="528"/>
                </a:cubicBezTo>
                <a:cubicBezTo>
                  <a:pt x="133" y="600"/>
                  <a:pt x="133" y="600"/>
                  <a:pt x="133" y="600"/>
                </a:cubicBezTo>
                <a:cubicBezTo>
                  <a:pt x="143" y="611"/>
                  <a:pt x="160" y="611"/>
                  <a:pt x="170" y="600"/>
                </a:cubicBezTo>
                <a:cubicBezTo>
                  <a:pt x="216" y="555"/>
                  <a:pt x="216" y="555"/>
                  <a:pt x="216" y="555"/>
                </a:cubicBezTo>
                <a:cubicBezTo>
                  <a:pt x="221" y="558"/>
                  <a:pt x="226" y="561"/>
                  <a:pt x="232" y="563"/>
                </a:cubicBezTo>
                <a:cubicBezTo>
                  <a:pt x="234" y="564"/>
                  <a:pt x="234" y="564"/>
                  <a:pt x="234" y="564"/>
                </a:cubicBezTo>
                <a:cubicBezTo>
                  <a:pt x="240" y="566"/>
                  <a:pt x="246" y="568"/>
                  <a:pt x="252" y="571"/>
                </a:cubicBezTo>
                <a:cubicBezTo>
                  <a:pt x="252" y="634"/>
                  <a:pt x="252" y="634"/>
                  <a:pt x="252" y="634"/>
                </a:cubicBezTo>
                <a:cubicBezTo>
                  <a:pt x="252" y="649"/>
                  <a:pt x="264" y="661"/>
                  <a:pt x="279" y="661"/>
                </a:cubicBezTo>
                <a:cubicBezTo>
                  <a:pt x="381" y="661"/>
                  <a:pt x="381" y="661"/>
                  <a:pt x="381" y="661"/>
                </a:cubicBezTo>
                <a:cubicBezTo>
                  <a:pt x="396" y="661"/>
                  <a:pt x="408" y="649"/>
                  <a:pt x="408" y="634"/>
                </a:cubicBezTo>
                <a:cubicBezTo>
                  <a:pt x="408" y="571"/>
                  <a:pt x="408" y="571"/>
                  <a:pt x="408" y="571"/>
                </a:cubicBezTo>
                <a:cubicBezTo>
                  <a:pt x="414" y="568"/>
                  <a:pt x="421" y="566"/>
                  <a:pt x="427" y="564"/>
                </a:cubicBezTo>
                <a:cubicBezTo>
                  <a:pt x="433" y="561"/>
                  <a:pt x="439" y="558"/>
                  <a:pt x="445" y="555"/>
                </a:cubicBezTo>
                <a:cubicBezTo>
                  <a:pt x="489" y="600"/>
                  <a:pt x="489" y="600"/>
                  <a:pt x="489" y="600"/>
                </a:cubicBezTo>
                <a:cubicBezTo>
                  <a:pt x="490" y="600"/>
                  <a:pt x="490" y="600"/>
                  <a:pt x="490" y="600"/>
                </a:cubicBezTo>
                <a:cubicBezTo>
                  <a:pt x="500" y="611"/>
                  <a:pt x="517" y="611"/>
                  <a:pt x="528" y="600"/>
                </a:cubicBezTo>
                <a:cubicBezTo>
                  <a:pt x="599" y="529"/>
                  <a:pt x="599" y="529"/>
                  <a:pt x="599" y="529"/>
                </a:cubicBezTo>
                <a:cubicBezTo>
                  <a:pt x="600" y="528"/>
                  <a:pt x="600" y="528"/>
                  <a:pt x="600" y="528"/>
                </a:cubicBezTo>
                <a:cubicBezTo>
                  <a:pt x="610" y="518"/>
                  <a:pt x="610" y="501"/>
                  <a:pt x="600" y="490"/>
                </a:cubicBezTo>
                <a:cubicBezTo>
                  <a:pt x="555" y="445"/>
                  <a:pt x="555" y="445"/>
                  <a:pt x="555" y="445"/>
                </a:cubicBezTo>
                <a:cubicBezTo>
                  <a:pt x="558" y="439"/>
                  <a:pt x="560" y="433"/>
                  <a:pt x="563" y="427"/>
                </a:cubicBezTo>
                <a:cubicBezTo>
                  <a:pt x="566" y="421"/>
                  <a:pt x="568" y="415"/>
                  <a:pt x="570" y="408"/>
                </a:cubicBezTo>
                <a:cubicBezTo>
                  <a:pt x="634" y="408"/>
                  <a:pt x="634" y="408"/>
                  <a:pt x="634" y="408"/>
                </a:cubicBezTo>
                <a:cubicBezTo>
                  <a:pt x="634" y="408"/>
                  <a:pt x="634" y="408"/>
                  <a:pt x="634" y="408"/>
                </a:cubicBezTo>
                <a:cubicBezTo>
                  <a:pt x="648" y="408"/>
                  <a:pt x="660" y="396"/>
                  <a:pt x="660" y="381"/>
                </a:cubicBezTo>
                <a:cubicBezTo>
                  <a:pt x="660" y="282"/>
                  <a:pt x="660" y="282"/>
                  <a:pt x="660" y="282"/>
                </a:cubicBezTo>
                <a:cubicBezTo>
                  <a:pt x="660" y="280"/>
                  <a:pt x="660" y="280"/>
                  <a:pt x="660" y="280"/>
                </a:cubicBezTo>
                <a:cubicBezTo>
                  <a:pt x="660" y="265"/>
                  <a:pt x="648" y="253"/>
                  <a:pt x="634" y="253"/>
                </a:cubicBezTo>
                <a:close/>
                <a:moveTo>
                  <a:pt x="607" y="355"/>
                </a:moveTo>
                <a:cubicBezTo>
                  <a:pt x="607" y="355"/>
                  <a:pt x="607" y="355"/>
                  <a:pt x="607" y="355"/>
                </a:cubicBezTo>
                <a:cubicBezTo>
                  <a:pt x="550" y="355"/>
                  <a:pt x="550" y="355"/>
                  <a:pt x="550" y="355"/>
                </a:cubicBezTo>
                <a:cubicBezTo>
                  <a:pt x="536" y="355"/>
                  <a:pt x="525" y="364"/>
                  <a:pt x="523" y="377"/>
                </a:cubicBezTo>
                <a:cubicBezTo>
                  <a:pt x="521" y="387"/>
                  <a:pt x="517" y="397"/>
                  <a:pt x="514" y="407"/>
                </a:cubicBezTo>
                <a:cubicBezTo>
                  <a:pt x="509" y="417"/>
                  <a:pt x="504" y="426"/>
                  <a:pt x="499" y="435"/>
                </a:cubicBezTo>
                <a:cubicBezTo>
                  <a:pt x="492" y="446"/>
                  <a:pt x="494" y="460"/>
                  <a:pt x="502" y="469"/>
                </a:cubicBezTo>
                <a:cubicBezTo>
                  <a:pt x="502" y="469"/>
                  <a:pt x="502" y="469"/>
                  <a:pt x="502" y="469"/>
                </a:cubicBezTo>
                <a:cubicBezTo>
                  <a:pt x="543" y="509"/>
                  <a:pt x="543" y="509"/>
                  <a:pt x="543" y="509"/>
                </a:cubicBezTo>
                <a:cubicBezTo>
                  <a:pt x="509" y="543"/>
                  <a:pt x="509" y="543"/>
                  <a:pt x="509" y="543"/>
                </a:cubicBezTo>
                <a:cubicBezTo>
                  <a:pt x="468" y="503"/>
                  <a:pt x="468" y="503"/>
                  <a:pt x="468" y="503"/>
                </a:cubicBezTo>
                <a:cubicBezTo>
                  <a:pt x="459" y="493"/>
                  <a:pt x="444" y="492"/>
                  <a:pt x="434" y="500"/>
                </a:cubicBezTo>
                <a:cubicBezTo>
                  <a:pt x="425" y="505"/>
                  <a:pt x="416" y="510"/>
                  <a:pt x="406" y="514"/>
                </a:cubicBezTo>
                <a:cubicBezTo>
                  <a:pt x="396" y="518"/>
                  <a:pt x="386" y="521"/>
                  <a:pt x="375" y="524"/>
                </a:cubicBezTo>
                <a:cubicBezTo>
                  <a:pt x="363" y="527"/>
                  <a:pt x="354" y="538"/>
                  <a:pt x="354" y="550"/>
                </a:cubicBezTo>
                <a:cubicBezTo>
                  <a:pt x="354" y="550"/>
                  <a:pt x="354" y="550"/>
                  <a:pt x="354" y="550"/>
                </a:cubicBezTo>
                <a:cubicBezTo>
                  <a:pt x="354" y="607"/>
                  <a:pt x="354" y="607"/>
                  <a:pt x="354" y="607"/>
                </a:cubicBezTo>
                <a:cubicBezTo>
                  <a:pt x="306" y="607"/>
                  <a:pt x="306" y="607"/>
                  <a:pt x="306" y="607"/>
                </a:cubicBezTo>
                <a:cubicBezTo>
                  <a:pt x="306" y="550"/>
                  <a:pt x="306" y="550"/>
                  <a:pt x="306" y="550"/>
                </a:cubicBezTo>
                <a:cubicBezTo>
                  <a:pt x="306" y="537"/>
                  <a:pt x="296" y="526"/>
                  <a:pt x="283" y="524"/>
                </a:cubicBezTo>
                <a:cubicBezTo>
                  <a:pt x="273" y="521"/>
                  <a:pt x="264" y="518"/>
                  <a:pt x="254" y="514"/>
                </a:cubicBezTo>
                <a:cubicBezTo>
                  <a:pt x="253" y="513"/>
                  <a:pt x="253" y="513"/>
                  <a:pt x="253" y="513"/>
                </a:cubicBezTo>
                <a:cubicBezTo>
                  <a:pt x="243" y="509"/>
                  <a:pt x="234" y="505"/>
                  <a:pt x="225" y="499"/>
                </a:cubicBezTo>
                <a:cubicBezTo>
                  <a:pt x="214" y="492"/>
                  <a:pt x="200" y="494"/>
                  <a:pt x="192" y="503"/>
                </a:cubicBezTo>
                <a:cubicBezTo>
                  <a:pt x="152" y="543"/>
                  <a:pt x="152" y="543"/>
                  <a:pt x="152" y="543"/>
                </a:cubicBezTo>
                <a:cubicBezTo>
                  <a:pt x="117" y="509"/>
                  <a:pt x="117" y="509"/>
                  <a:pt x="117" y="509"/>
                </a:cubicBezTo>
                <a:cubicBezTo>
                  <a:pt x="158" y="469"/>
                  <a:pt x="158" y="469"/>
                  <a:pt x="158" y="469"/>
                </a:cubicBezTo>
                <a:cubicBezTo>
                  <a:pt x="167" y="460"/>
                  <a:pt x="168" y="446"/>
                  <a:pt x="162" y="436"/>
                </a:cubicBezTo>
                <a:cubicBezTo>
                  <a:pt x="156" y="426"/>
                  <a:pt x="151" y="417"/>
                  <a:pt x="147" y="407"/>
                </a:cubicBezTo>
                <a:cubicBezTo>
                  <a:pt x="146" y="405"/>
                  <a:pt x="146" y="405"/>
                  <a:pt x="146" y="405"/>
                </a:cubicBezTo>
                <a:cubicBezTo>
                  <a:pt x="142" y="396"/>
                  <a:pt x="139" y="386"/>
                  <a:pt x="137" y="375"/>
                </a:cubicBezTo>
                <a:cubicBezTo>
                  <a:pt x="134" y="363"/>
                  <a:pt x="123" y="355"/>
                  <a:pt x="110" y="355"/>
                </a:cubicBezTo>
                <a:cubicBezTo>
                  <a:pt x="110" y="355"/>
                  <a:pt x="110" y="355"/>
                  <a:pt x="110" y="355"/>
                </a:cubicBezTo>
                <a:cubicBezTo>
                  <a:pt x="53" y="355"/>
                  <a:pt x="53" y="355"/>
                  <a:pt x="53" y="355"/>
                </a:cubicBezTo>
                <a:cubicBezTo>
                  <a:pt x="53" y="307"/>
                  <a:pt x="53" y="307"/>
                  <a:pt x="53" y="307"/>
                </a:cubicBezTo>
                <a:cubicBezTo>
                  <a:pt x="110" y="307"/>
                  <a:pt x="110" y="307"/>
                  <a:pt x="110" y="307"/>
                </a:cubicBezTo>
                <a:cubicBezTo>
                  <a:pt x="124" y="307"/>
                  <a:pt x="135" y="297"/>
                  <a:pt x="137" y="284"/>
                </a:cubicBezTo>
                <a:cubicBezTo>
                  <a:pt x="139" y="274"/>
                  <a:pt x="143" y="264"/>
                  <a:pt x="147" y="255"/>
                </a:cubicBezTo>
                <a:cubicBezTo>
                  <a:pt x="147" y="253"/>
                  <a:pt x="147" y="253"/>
                  <a:pt x="147" y="253"/>
                </a:cubicBezTo>
                <a:cubicBezTo>
                  <a:pt x="151" y="244"/>
                  <a:pt x="156" y="234"/>
                  <a:pt x="162" y="225"/>
                </a:cubicBezTo>
                <a:cubicBezTo>
                  <a:pt x="168" y="215"/>
                  <a:pt x="166" y="201"/>
                  <a:pt x="158" y="192"/>
                </a:cubicBezTo>
                <a:cubicBezTo>
                  <a:pt x="158" y="192"/>
                  <a:pt x="158" y="192"/>
                  <a:pt x="158" y="192"/>
                </a:cubicBezTo>
                <a:cubicBezTo>
                  <a:pt x="117" y="152"/>
                  <a:pt x="117" y="152"/>
                  <a:pt x="117" y="152"/>
                </a:cubicBezTo>
                <a:cubicBezTo>
                  <a:pt x="152" y="118"/>
                  <a:pt x="152" y="118"/>
                  <a:pt x="152" y="118"/>
                </a:cubicBezTo>
                <a:cubicBezTo>
                  <a:pt x="192" y="158"/>
                  <a:pt x="192" y="158"/>
                  <a:pt x="192" y="158"/>
                </a:cubicBezTo>
                <a:cubicBezTo>
                  <a:pt x="201" y="167"/>
                  <a:pt x="215" y="169"/>
                  <a:pt x="225" y="162"/>
                </a:cubicBezTo>
                <a:cubicBezTo>
                  <a:pt x="234" y="156"/>
                  <a:pt x="244" y="151"/>
                  <a:pt x="254" y="147"/>
                </a:cubicBezTo>
                <a:cubicBezTo>
                  <a:pt x="264" y="143"/>
                  <a:pt x="275" y="140"/>
                  <a:pt x="285" y="137"/>
                </a:cubicBezTo>
                <a:cubicBezTo>
                  <a:pt x="298" y="134"/>
                  <a:pt x="306" y="123"/>
                  <a:pt x="306" y="111"/>
                </a:cubicBezTo>
                <a:cubicBezTo>
                  <a:pt x="306" y="111"/>
                  <a:pt x="306" y="111"/>
                  <a:pt x="306" y="111"/>
                </a:cubicBezTo>
                <a:cubicBezTo>
                  <a:pt x="306" y="54"/>
                  <a:pt x="306" y="54"/>
                  <a:pt x="306" y="54"/>
                </a:cubicBezTo>
                <a:cubicBezTo>
                  <a:pt x="354" y="54"/>
                  <a:pt x="354" y="54"/>
                  <a:pt x="354" y="54"/>
                </a:cubicBezTo>
                <a:cubicBezTo>
                  <a:pt x="354" y="111"/>
                  <a:pt x="354" y="111"/>
                  <a:pt x="354" y="111"/>
                </a:cubicBezTo>
                <a:cubicBezTo>
                  <a:pt x="354" y="124"/>
                  <a:pt x="364" y="135"/>
                  <a:pt x="377" y="138"/>
                </a:cubicBezTo>
                <a:cubicBezTo>
                  <a:pt x="387" y="140"/>
                  <a:pt x="396" y="143"/>
                  <a:pt x="406" y="147"/>
                </a:cubicBezTo>
                <a:cubicBezTo>
                  <a:pt x="416" y="151"/>
                  <a:pt x="426" y="156"/>
                  <a:pt x="435" y="162"/>
                </a:cubicBezTo>
                <a:cubicBezTo>
                  <a:pt x="446" y="169"/>
                  <a:pt x="461" y="167"/>
                  <a:pt x="469" y="157"/>
                </a:cubicBezTo>
                <a:cubicBezTo>
                  <a:pt x="509" y="118"/>
                  <a:pt x="509" y="118"/>
                  <a:pt x="509" y="118"/>
                </a:cubicBezTo>
                <a:cubicBezTo>
                  <a:pt x="543" y="152"/>
                  <a:pt x="543" y="152"/>
                  <a:pt x="543" y="152"/>
                </a:cubicBezTo>
                <a:cubicBezTo>
                  <a:pt x="502" y="192"/>
                  <a:pt x="502" y="192"/>
                  <a:pt x="502" y="192"/>
                </a:cubicBezTo>
                <a:cubicBezTo>
                  <a:pt x="493" y="202"/>
                  <a:pt x="492" y="216"/>
                  <a:pt x="499" y="227"/>
                </a:cubicBezTo>
                <a:cubicBezTo>
                  <a:pt x="505" y="236"/>
                  <a:pt x="509" y="245"/>
                  <a:pt x="514" y="255"/>
                </a:cubicBezTo>
                <a:cubicBezTo>
                  <a:pt x="514" y="256"/>
                  <a:pt x="514" y="256"/>
                  <a:pt x="514" y="256"/>
                </a:cubicBezTo>
                <a:cubicBezTo>
                  <a:pt x="518" y="266"/>
                  <a:pt x="521" y="275"/>
                  <a:pt x="523" y="286"/>
                </a:cubicBezTo>
                <a:cubicBezTo>
                  <a:pt x="526" y="298"/>
                  <a:pt x="537" y="307"/>
                  <a:pt x="550" y="307"/>
                </a:cubicBezTo>
                <a:cubicBezTo>
                  <a:pt x="607" y="307"/>
                  <a:pt x="607" y="307"/>
                  <a:pt x="607" y="307"/>
                </a:cubicBezTo>
                <a:cubicBezTo>
                  <a:pt x="607" y="355"/>
                  <a:pt x="607" y="355"/>
                  <a:pt x="607" y="355"/>
                </a:cubicBezTo>
                <a:close/>
                <a:moveTo>
                  <a:pt x="330" y="217"/>
                </a:moveTo>
                <a:cubicBezTo>
                  <a:pt x="330" y="217"/>
                  <a:pt x="330" y="217"/>
                  <a:pt x="330" y="217"/>
                </a:cubicBezTo>
                <a:cubicBezTo>
                  <a:pt x="299" y="217"/>
                  <a:pt x="271" y="230"/>
                  <a:pt x="250" y="250"/>
                </a:cubicBezTo>
                <a:cubicBezTo>
                  <a:pt x="230" y="271"/>
                  <a:pt x="217" y="299"/>
                  <a:pt x="217" y="331"/>
                </a:cubicBezTo>
                <a:cubicBezTo>
                  <a:pt x="217" y="362"/>
                  <a:pt x="230" y="390"/>
                  <a:pt x="250" y="411"/>
                </a:cubicBezTo>
                <a:cubicBezTo>
                  <a:pt x="271" y="431"/>
                  <a:pt x="299" y="444"/>
                  <a:pt x="330" y="444"/>
                </a:cubicBezTo>
                <a:cubicBezTo>
                  <a:pt x="362" y="444"/>
                  <a:pt x="390" y="431"/>
                  <a:pt x="410" y="411"/>
                </a:cubicBezTo>
                <a:cubicBezTo>
                  <a:pt x="431" y="390"/>
                  <a:pt x="443" y="362"/>
                  <a:pt x="443" y="331"/>
                </a:cubicBezTo>
                <a:cubicBezTo>
                  <a:pt x="443" y="299"/>
                  <a:pt x="431" y="271"/>
                  <a:pt x="410" y="250"/>
                </a:cubicBezTo>
                <a:cubicBezTo>
                  <a:pt x="390" y="230"/>
                  <a:pt x="362" y="217"/>
                  <a:pt x="330" y="217"/>
                </a:cubicBezTo>
                <a:close/>
                <a:moveTo>
                  <a:pt x="387" y="388"/>
                </a:moveTo>
                <a:cubicBezTo>
                  <a:pt x="387" y="388"/>
                  <a:pt x="387" y="388"/>
                  <a:pt x="387" y="388"/>
                </a:cubicBezTo>
                <a:cubicBezTo>
                  <a:pt x="373" y="402"/>
                  <a:pt x="352" y="411"/>
                  <a:pt x="330" y="411"/>
                </a:cubicBezTo>
                <a:cubicBezTo>
                  <a:pt x="308" y="411"/>
                  <a:pt x="288" y="402"/>
                  <a:pt x="273" y="388"/>
                </a:cubicBezTo>
                <a:cubicBezTo>
                  <a:pt x="258" y="373"/>
                  <a:pt x="249" y="353"/>
                  <a:pt x="249" y="331"/>
                </a:cubicBezTo>
                <a:cubicBezTo>
                  <a:pt x="249" y="308"/>
                  <a:pt x="258" y="288"/>
                  <a:pt x="273" y="273"/>
                </a:cubicBezTo>
                <a:cubicBezTo>
                  <a:pt x="288" y="259"/>
                  <a:pt x="308" y="250"/>
                  <a:pt x="330" y="250"/>
                </a:cubicBezTo>
                <a:cubicBezTo>
                  <a:pt x="352" y="250"/>
                  <a:pt x="373" y="259"/>
                  <a:pt x="387" y="273"/>
                </a:cubicBezTo>
                <a:cubicBezTo>
                  <a:pt x="402" y="288"/>
                  <a:pt x="411" y="308"/>
                  <a:pt x="411" y="331"/>
                </a:cubicBezTo>
                <a:cubicBezTo>
                  <a:pt x="411" y="353"/>
                  <a:pt x="402" y="373"/>
                  <a:pt x="387" y="388"/>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29" name="原创设计师QQ598969553             _14"/>
          <p:cNvSpPr>
            <a:spLocks noEditPoints="1"/>
          </p:cNvSpPr>
          <p:nvPr/>
        </p:nvSpPr>
        <p:spPr bwMode="auto">
          <a:xfrm>
            <a:off x="8533130" y="1138555"/>
            <a:ext cx="210185" cy="210820"/>
          </a:xfrm>
          <a:custGeom>
            <a:avLst/>
            <a:gdLst>
              <a:gd name="T0" fmla="*/ 564 w 660"/>
              <a:gd name="T1" fmla="*/ 236 h 661"/>
              <a:gd name="T2" fmla="*/ 599 w 660"/>
              <a:gd name="T3" fmla="*/ 171 h 661"/>
              <a:gd name="T4" fmla="*/ 528 w 660"/>
              <a:gd name="T5" fmla="*/ 61 h 661"/>
              <a:gd name="T6" fmla="*/ 445 w 660"/>
              <a:gd name="T7" fmla="*/ 106 h 661"/>
              <a:gd name="T8" fmla="*/ 408 w 660"/>
              <a:gd name="T9" fmla="*/ 27 h 661"/>
              <a:gd name="T10" fmla="*/ 253 w 660"/>
              <a:gd name="T11" fmla="*/ 27 h 661"/>
              <a:gd name="T12" fmla="*/ 215 w 660"/>
              <a:gd name="T13" fmla="*/ 106 h 661"/>
              <a:gd name="T14" fmla="*/ 133 w 660"/>
              <a:gd name="T15" fmla="*/ 61 h 661"/>
              <a:gd name="T16" fmla="*/ 106 w 660"/>
              <a:gd name="T17" fmla="*/ 216 h 661"/>
              <a:gd name="T18" fmla="*/ 90 w 660"/>
              <a:gd name="T19" fmla="*/ 253 h 661"/>
              <a:gd name="T20" fmla="*/ 0 w 660"/>
              <a:gd name="T21" fmla="*/ 382 h 661"/>
              <a:gd name="T22" fmla="*/ 97 w 660"/>
              <a:gd name="T23" fmla="*/ 426 h 661"/>
              <a:gd name="T24" fmla="*/ 62 w 660"/>
              <a:gd name="T25" fmla="*/ 489 h 661"/>
              <a:gd name="T26" fmla="*/ 133 w 660"/>
              <a:gd name="T27" fmla="*/ 600 h 661"/>
              <a:gd name="T28" fmla="*/ 232 w 660"/>
              <a:gd name="T29" fmla="*/ 563 h 661"/>
              <a:gd name="T30" fmla="*/ 252 w 660"/>
              <a:gd name="T31" fmla="*/ 634 h 661"/>
              <a:gd name="T32" fmla="*/ 408 w 660"/>
              <a:gd name="T33" fmla="*/ 634 h 661"/>
              <a:gd name="T34" fmla="*/ 445 w 660"/>
              <a:gd name="T35" fmla="*/ 555 h 661"/>
              <a:gd name="T36" fmla="*/ 528 w 660"/>
              <a:gd name="T37" fmla="*/ 600 h 661"/>
              <a:gd name="T38" fmla="*/ 600 w 660"/>
              <a:gd name="T39" fmla="*/ 490 h 661"/>
              <a:gd name="T40" fmla="*/ 570 w 660"/>
              <a:gd name="T41" fmla="*/ 408 h 661"/>
              <a:gd name="T42" fmla="*/ 660 w 660"/>
              <a:gd name="T43" fmla="*/ 381 h 661"/>
              <a:gd name="T44" fmla="*/ 634 w 660"/>
              <a:gd name="T45" fmla="*/ 253 h 661"/>
              <a:gd name="T46" fmla="*/ 550 w 660"/>
              <a:gd name="T47" fmla="*/ 355 h 661"/>
              <a:gd name="T48" fmla="*/ 499 w 660"/>
              <a:gd name="T49" fmla="*/ 435 h 661"/>
              <a:gd name="T50" fmla="*/ 543 w 660"/>
              <a:gd name="T51" fmla="*/ 509 h 661"/>
              <a:gd name="T52" fmla="*/ 434 w 660"/>
              <a:gd name="T53" fmla="*/ 500 h 661"/>
              <a:gd name="T54" fmla="*/ 354 w 660"/>
              <a:gd name="T55" fmla="*/ 550 h 661"/>
              <a:gd name="T56" fmla="*/ 306 w 660"/>
              <a:gd name="T57" fmla="*/ 607 h 661"/>
              <a:gd name="T58" fmla="*/ 254 w 660"/>
              <a:gd name="T59" fmla="*/ 514 h 661"/>
              <a:gd name="T60" fmla="*/ 192 w 660"/>
              <a:gd name="T61" fmla="*/ 503 h 661"/>
              <a:gd name="T62" fmla="*/ 158 w 660"/>
              <a:gd name="T63" fmla="*/ 469 h 661"/>
              <a:gd name="T64" fmla="*/ 146 w 660"/>
              <a:gd name="T65" fmla="*/ 405 h 661"/>
              <a:gd name="T66" fmla="*/ 110 w 660"/>
              <a:gd name="T67" fmla="*/ 355 h 661"/>
              <a:gd name="T68" fmla="*/ 110 w 660"/>
              <a:gd name="T69" fmla="*/ 307 h 661"/>
              <a:gd name="T70" fmla="*/ 147 w 660"/>
              <a:gd name="T71" fmla="*/ 253 h 661"/>
              <a:gd name="T72" fmla="*/ 158 w 660"/>
              <a:gd name="T73" fmla="*/ 192 h 661"/>
              <a:gd name="T74" fmla="*/ 192 w 660"/>
              <a:gd name="T75" fmla="*/ 158 h 661"/>
              <a:gd name="T76" fmla="*/ 285 w 660"/>
              <a:gd name="T77" fmla="*/ 137 h 661"/>
              <a:gd name="T78" fmla="*/ 306 w 660"/>
              <a:gd name="T79" fmla="*/ 54 h 661"/>
              <a:gd name="T80" fmla="*/ 377 w 660"/>
              <a:gd name="T81" fmla="*/ 138 h 661"/>
              <a:gd name="T82" fmla="*/ 469 w 660"/>
              <a:gd name="T83" fmla="*/ 157 h 661"/>
              <a:gd name="T84" fmla="*/ 502 w 660"/>
              <a:gd name="T85" fmla="*/ 192 h 661"/>
              <a:gd name="T86" fmla="*/ 514 w 660"/>
              <a:gd name="T87" fmla="*/ 256 h 661"/>
              <a:gd name="T88" fmla="*/ 607 w 660"/>
              <a:gd name="T89" fmla="*/ 307 h 661"/>
              <a:gd name="T90" fmla="*/ 330 w 660"/>
              <a:gd name="T91" fmla="*/ 217 h 661"/>
              <a:gd name="T92" fmla="*/ 250 w 660"/>
              <a:gd name="T93" fmla="*/ 411 h 661"/>
              <a:gd name="T94" fmla="*/ 443 w 660"/>
              <a:gd name="T95" fmla="*/ 331 h 661"/>
              <a:gd name="T96" fmla="*/ 387 w 660"/>
              <a:gd name="T97" fmla="*/ 388 h 661"/>
              <a:gd name="T98" fmla="*/ 273 w 660"/>
              <a:gd name="T99" fmla="*/ 388 h 661"/>
              <a:gd name="T100" fmla="*/ 330 w 660"/>
              <a:gd name="T101" fmla="*/ 250 h 661"/>
              <a:gd name="T102" fmla="*/ 387 w 660"/>
              <a:gd name="T103" fmla="*/ 388 h 6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60" h="661">
                <a:moveTo>
                  <a:pt x="634" y="253"/>
                </a:moveTo>
                <a:cubicBezTo>
                  <a:pt x="570" y="253"/>
                  <a:pt x="570" y="253"/>
                  <a:pt x="570" y="253"/>
                </a:cubicBezTo>
                <a:cubicBezTo>
                  <a:pt x="568" y="247"/>
                  <a:pt x="566" y="241"/>
                  <a:pt x="564" y="236"/>
                </a:cubicBezTo>
                <a:cubicBezTo>
                  <a:pt x="563" y="234"/>
                  <a:pt x="563" y="234"/>
                  <a:pt x="563" y="234"/>
                </a:cubicBezTo>
                <a:cubicBezTo>
                  <a:pt x="560" y="228"/>
                  <a:pt x="558" y="222"/>
                  <a:pt x="555" y="216"/>
                </a:cubicBezTo>
                <a:cubicBezTo>
                  <a:pt x="599" y="171"/>
                  <a:pt x="599" y="171"/>
                  <a:pt x="599" y="171"/>
                </a:cubicBezTo>
                <a:cubicBezTo>
                  <a:pt x="600" y="171"/>
                  <a:pt x="600" y="171"/>
                  <a:pt x="600" y="171"/>
                </a:cubicBezTo>
                <a:cubicBezTo>
                  <a:pt x="610" y="160"/>
                  <a:pt x="610" y="143"/>
                  <a:pt x="600" y="133"/>
                </a:cubicBezTo>
                <a:cubicBezTo>
                  <a:pt x="528" y="61"/>
                  <a:pt x="528" y="61"/>
                  <a:pt x="528" y="61"/>
                </a:cubicBezTo>
                <a:cubicBezTo>
                  <a:pt x="528" y="61"/>
                  <a:pt x="528" y="61"/>
                  <a:pt x="528" y="61"/>
                </a:cubicBezTo>
                <a:cubicBezTo>
                  <a:pt x="517" y="51"/>
                  <a:pt x="500" y="51"/>
                  <a:pt x="490" y="61"/>
                </a:cubicBezTo>
                <a:cubicBezTo>
                  <a:pt x="445" y="106"/>
                  <a:pt x="445" y="106"/>
                  <a:pt x="445" y="106"/>
                </a:cubicBezTo>
                <a:cubicBezTo>
                  <a:pt x="439" y="103"/>
                  <a:pt x="433" y="100"/>
                  <a:pt x="426" y="97"/>
                </a:cubicBezTo>
                <a:cubicBezTo>
                  <a:pt x="421" y="95"/>
                  <a:pt x="414" y="93"/>
                  <a:pt x="408" y="91"/>
                </a:cubicBezTo>
                <a:cubicBezTo>
                  <a:pt x="408" y="27"/>
                  <a:pt x="408" y="27"/>
                  <a:pt x="408" y="27"/>
                </a:cubicBezTo>
                <a:cubicBezTo>
                  <a:pt x="408" y="12"/>
                  <a:pt x="396" y="0"/>
                  <a:pt x="381" y="0"/>
                </a:cubicBezTo>
                <a:cubicBezTo>
                  <a:pt x="279" y="0"/>
                  <a:pt x="279" y="0"/>
                  <a:pt x="279" y="0"/>
                </a:cubicBezTo>
                <a:cubicBezTo>
                  <a:pt x="264" y="0"/>
                  <a:pt x="253" y="12"/>
                  <a:pt x="253" y="27"/>
                </a:cubicBezTo>
                <a:cubicBezTo>
                  <a:pt x="253" y="91"/>
                  <a:pt x="253" y="91"/>
                  <a:pt x="253" y="91"/>
                </a:cubicBezTo>
                <a:cubicBezTo>
                  <a:pt x="246" y="93"/>
                  <a:pt x="240" y="95"/>
                  <a:pt x="234" y="97"/>
                </a:cubicBezTo>
                <a:cubicBezTo>
                  <a:pt x="227" y="100"/>
                  <a:pt x="221" y="103"/>
                  <a:pt x="215" y="106"/>
                </a:cubicBezTo>
                <a:cubicBezTo>
                  <a:pt x="172" y="62"/>
                  <a:pt x="172" y="62"/>
                  <a:pt x="172" y="62"/>
                </a:cubicBezTo>
                <a:cubicBezTo>
                  <a:pt x="170" y="61"/>
                  <a:pt x="170" y="61"/>
                  <a:pt x="170" y="61"/>
                </a:cubicBezTo>
                <a:cubicBezTo>
                  <a:pt x="160" y="50"/>
                  <a:pt x="143" y="50"/>
                  <a:pt x="133" y="61"/>
                </a:cubicBezTo>
                <a:cubicBezTo>
                  <a:pt x="61" y="133"/>
                  <a:pt x="61" y="133"/>
                  <a:pt x="61" y="133"/>
                </a:cubicBezTo>
                <a:cubicBezTo>
                  <a:pt x="50" y="143"/>
                  <a:pt x="50" y="160"/>
                  <a:pt x="61" y="171"/>
                </a:cubicBezTo>
                <a:cubicBezTo>
                  <a:pt x="106" y="216"/>
                  <a:pt x="106" y="216"/>
                  <a:pt x="106" y="216"/>
                </a:cubicBezTo>
                <a:cubicBezTo>
                  <a:pt x="103" y="221"/>
                  <a:pt x="100" y="227"/>
                  <a:pt x="98" y="233"/>
                </a:cubicBezTo>
                <a:cubicBezTo>
                  <a:pt x="97" y="234"/>
                  <a:pt x="97" y="234"/>
                  <a:pt x="97" y="234"/>
                </a:cubicBezTo>
                <a:cubicBezTo>
                  <a:pt x="94" y="240"/>
                  <a:pt x="92" y="247"/>
                  <a:pt x="90" y="253"/>
                </a:cubicBezTo>
                <a:cubicBezTo>
                  <a:pt x="26" y="253"/>
                  <a:pt x="26" y="253"/>
                  <a:pt x="26" y="253"/>
                </a:cubicBezTo>
                <a:cubicBezTo>
                  <a:pt x="12" y="253"/>
                  <a:pt x="0" y="265"/>
                  <a:pt x="0" y="280"/>
                </a:cubicBezTo>
                <a:cubicBezTo>
                  <a:pt x="0" y="382"/>
                  <a:pt x="0" y="382"/>
                  <a:pt x="0" y="382"/>
                </a:cubicBezTo>
                <a:cubicBezTo>
                  <a:pt x="0" y="396"/>
                  <a:pt x="12" y="408"/>
                  <a:pt x="26" y="408"/>
                </a:cubicBezTo>
                <a:cubicBezTo>
                  <a:pt x="90" y="408"/>
                  <a:pt x="90" y="408"/>
                  <a:pt x="90" y="408"/>
                </a:cubicBezTo>
                <a:cubicBezTo>
                  <a:pt x="92" y="414"/>
                  <a:pt x="94" y="420"/>
                  <a:pt x="97" y="426"/>
                </a:cubicBezTo>
                <a:cubicBezTo>
                  <a:pt x="97" y="427"/>
                  <a:pt x="97" y="427"/>
                  <a:pt x="97" y="427"/>
                </a:cubicBezTo>
                <a:cubicBezTo>
                  <a:pt x="100" y="433"/>
                  <a:pt x="103" y="439"/>
                  <a:pt x="106" y="445"/>
                </a:cubicBezTo>
                <a:cubicBezTo>
                  <a:pt x="62" y="489"/>
                  <a:pt x="62" y="489"/>
                  <a:pt x="62" y="489"/>
                </a:cubicBezTo>
                <a:cubicBezTo>
                  <a:pt x="61" y="490"/>
                  <a:pt x="61" y="490"/>
                  <a:pt x="61" y="490"/>
                </a:cubicBezTo>
                <a:cubicBezTo>
                  <a:pt x="50" y="501"/>
                  <a:pt x="50" y="518"/>
                  <a:pt x="61" y="528"/>
                </a:cubicBezTo>
                <a:cubicBezTo>
                  <a:pt x="133" y="600"/>
                  <a:pt x="133" y="600"/>
                  <a:pt x="133" y="600"/>
                </a:cubicBezTo>
                <a:cubicBezTo>
                  <a:pt x="143" y="611"/>
                  <a:pt x="160" y="611"/>
                  <a:pt x="170" y="600"/>
                </a:cubicBezTo>
                <a:cubicBezTo>
                  <a:pt x="216" y="555"/>
                  <a:pt x="216" y="555"/>
                  <a:pt x="216" y="555"/>
                </a:cubicBezTo>
                <a:cubicBezTo>
                  <a:pt x="221" y="558"/>
                  <a:pt x="226" y="561"/>
                  <a:pt x="232" y="563"/>
                </a:cubicBezTo>
                <a:cubicBezTo>
                  <a:pt x="234" y="564"/>
                  <a:pt x="234" y="564"/>
                  <a:pt x="234" y="564"/>
                </a:cubicBezTo>
                <a:cubicBezTo>
                  <a:pt x="240" y="566"/>
                  <a:pt x="246" y="568"/>
                  <a:pt x="252" y="571"/>
                </a:cubicBezTo>
                <a:cubicBezTo>
                  <a:pt x="252" y="634"/>
                  <a:pt x="252" y="634"/>
                  <a:pt x="252" y="634"/>
                </a:cubicBezTo>
                <a:cubicBezTo>
                  <a:pt x="252" y="649"/>
                  <a:pt x="264" y="661"/>
                  <a:pt x="279" y="661"/>
                </a:cubicBezTo>
                <a:cubicBezTo>
                  <a:pt x="381" y="661"/>
                  <a:pt x="381" y="661"/>
                  <a:pt x="381" y="661"/>
                </a:cubicBezTo>
                <a:cubicBezTo>
                  <a:pt x="396" y="661"/>
                  <a:pt x="408" y="649"/>
                  <a:pt x="408" y="634"/>
                </a:cubicBezTo>
                <a:cubicBezTo>
                  <a:pt x="408" y="571"/>
                  <a:pt x="408" y="571"/>
                  <a:pt x="408" y="571"/>
                </a:cubicBezTo>
                <a:cubicBezTo>
                  <a:pt x="414" y="568"/>
                  <a:pt x="421" y="566"/>
                  <a:pt x="427" y="564"/>
                </a:cubicBezTo>
                <a:cubicBezTo>
                  <a:pt x="433" y="561"/>
                  <a:pt x="439" y="558"/>
                  <a:pt x="445" y="555"/>
                </a:cubicBezTo>
                <a:cubicBezTo>
                  <a:pt x="489" y="600"/>
                  <a:pt x="489" y="600"/>
                  <a:pt x="489" y="600"/>
                </a:cubicBezTo>
                <a:cubicBezTo>
                  <a:pt x="490" y="600"/>
                  <a:pt x="490" y="600"/>
                  <a:pt x="490" y="600"/>
                </a:cubicBezTo>
                <a:cubicBezTo>
                  <a:pt x="500" y="611"/>
                  <a:pt x="517" y="611"/>
                  <a:pt x="528" y="600"/>
                </a:cubicBezTo>
                <a:cubicBezTo>
                  <a:pt x="599" y="529"/>
                  <a:pt x="599" y="529"/>
                  <a:pt x="599" y="529"/>
                </a:cubicBezTo>
                <a:cubicBezTo>
                  <a:pt x="600" y="528"/>
                  <a:pt x="600" y="528"/>
                  <a:pt x="600" y="528"/>
                </a:cubicBezTo>
                <a:cubicBezTo>
                  <a:pt x="610" y="518"/>
                  <a:pt x="610" y="501"/>
                  <a:pt x="600" y="490"/>
                </a:cubicBezTo>
                <a:cubicBezTo>
                  <a:pt x="555" y="445"/>
                  <a:pt x="555" y="445"/>
                  <a:pt x="555" y="445"/>
                </a:cubicBezTo>
                <a:cubicBezTo>
                  <a:pt x="558" y="439"/>
                  <a:pt x="560" y="433"/>
                  <a:pt x="563" y="427"/>
                </a:cubicBezTo>
                <a:cubicBezTo>
                  <a:pt x="566" y="421"/>
                  <a:pt x="568" y="415"/>
                  <a:pt x="570" y="408"/>
                </a:cubicBezTo>
                <a:cubicBezTo>
                  <a:pt x="634" y="408"/>
                  <a:pt x="634" y="408"/>
                  <a:pt x="634" y="408"/>
                </a:cubicBezTo>
                <a:cubicBezTo>
                  <a:pt x="634" y="408"/>
                  <a:pt x="634" y="408"/>
                  <a:pt x="634" y="408"/>
                </a:cubicBezTo>
                <a:cubicBezTo>
                  <a:pt x="648" y="408"/>
                  <a:pt x="660" y="396"/>
                  <a:pt x="660" y="381"/>
                </a:cubicBezTo>
                <a:cubicBezTo>
                  <a:pt x="660" y="282"/>
                  <a:pt x="660" y="282"/>
                  <a:pt x="660" y="282"/>
                </a:cubicBezTo>
                <a:cubicBezTo>
                  <a:pt x="660" y="280"/>
                  <a:pt x="660" y="280"/>
                  <a:pt x="660" y="280"/>
                </a:cubicBezTo>
                <a:cubicBezTo>
                  <a:pt x="660" y="265"/>
                  <a:pt x="648" y="253"/>
                  <a:pt x="634" y="253"/>
                </a:cubicBezTo>
                <a:close/>
                <a:moveTo>
                  <a:pt x="607" y="355"/>
                </a:moveTo>
                <a:cubicBezTo>
                  <a:pt x="607" y="355"/>
                  <a:pt x="607" y="355"/>
                  <a:pt x="607" y="355"/>
                </a:cubicBezTo>
                <a:cubicBezTo>
                  <a:pt x="550" y="355"/>
                  <a:pt x="550" y="355"/>
                  <a:pt x="550" y="355"/>
                </a:cubicBezTo>
                <a:cubicBezTo>
                  <a:pt x="536" y="355"/>
                  <a:pt x="525" y="364"/>
                  <a:pt x="523" y="377"/>
                </a:cubicBezTo>
                <a:cubicBezTo>
                  <a:pt x="521" y="387"/>
                  <a:pt x="517" y="397"/>
                  <a:pt x="514" y="407"/>
                </a:cubicBezTo>
                <a:cubicBezTo>
                  <a:pt x="509" y="417"/>
                  <a:pt x="504" y="426"/>
                  <a:pt x="499" y="435"/>
                </a:cubicBezTo>
                <a:cubicBezTo>
                  <a:pt x="492" y="446"/>
                  <a:pt x="494" y="460"/>
                  <a:pt x="502" y="469"/>
                </a:cubicBezTo>
                <a:cubicBezTo>
                  <a:pt x="502" y="469"/>
                  <a:pt x="502" y="469"/>
                  <a:pt x="502" y="469"/>
                </a:cubicBezTo>
                <a:cubicBezTo>
                  <a:pt x="543" y="509"/>
                  <a:pt x="543" y="509"/>
                  <a:pt x="543" y="509"/>
                </a:cubicBezTo>
                <a:cubicBezTo>
                  <a:pt x="509" y="543"/>
                  <a:pt x="509" y="543"/>
                  <a:pt x="509" y="543"/>
                </a:cubicBezTo>
                <a:cubicBezTo>
                  <a:pt x="468" y="503"/>
                  <a:pt x="468" y="503"/>
                  <a:pt x="468" y="503"/>
                </a:cubicBezTo>
                <a:cubicBezTo>
                  <a:pt x="459" y="493"/>
                  <a:pt x="444" y="492"/>
                  <a:pt x="434" y="500"/>
                </a:cubicBezTo>
                <a:cubicBezTo>
                  <a:pt x="425" y="505"/>
                  <a:pt x="416" y="510"/>
                  <a:pt x="406" y="514"/>
                </a:cubicBezTo>
                <a:cubicBezTo>
                  <a:pt x="396" y="518"/>
                  <a:pt x="386" y="521"/>
                  <a:pt x="375" y="524"/>
                </a:cubicBezTo>
                <a:cubicBezTo>
                  <a:pt x="363" y="527"/>
                  <a:pt x="354" y="538"/>
                  <a:pt x="354" y="550"/>
                </a:cubicBezTo>
                <a:cubicBezTo>
                  <a:pt x="354" y="550"/>
                  <a:pt x="354" y="550"/>
                  <a:pt x="354" y="550"/>
                </a:cubicBezTo>
                <a:cubicBezTo>
                  <a:pt x="354" y="607"/>
                  <a:pt x="354" y="607"/>
                  <a:pt x="354" y="607"/>
                </a:cubicBezTo>
                <a:cubicBezTo>
                  <a:pt x="306" y="607"/>
                  <a:pt x="306" y="607"/>
                  <a:pt x="306" y="607"/>
                </a:cubicBezTo>
                <a:cubicBezTo>
                  <a:pt x="306" y="550"/>
                  <a:pt x="306" y="550"/>
                  <a:pt x="306" y="550"/>
                </a:cubicBezTo>
                <a:cubicBezTo>
                  <a:pt x="306" y="537"/>
                  <a:pt x="296" y="526"/>
                  <a:pt x="283" y="524"/>
                </a:cubicBezTo>
                <a:cubicBezTo>
                  <a:pt x="273" y="521"/>
                  <a:pt x="264" y="518"/>
                  <a:pt x="254" y="514"/>
                </a:cubicBezTo>
                <a:cubicBezTo>
                  <a:pt x="253" y="513"/>
                  <a:pt x="253" y="513"/>
                  <a:pt x="253" y="513"/>
                </a:cubicBezTo>
                <a:cubicBezTo>
                  <a:pt x="243" y="509"/>
                  <a:pt x="234" y="505"/>
                  <a:pt x="225" y="499"/>
                </a:cubicBezTo>
                <a:cubicBezTo>
                  <a:pt x="214" y="492"/>
                  <a:pt x="200" y="494"/>
                  <a:pt x="192" y="503"/>
                </a:cubicBezTo>
                <a:cubicBezTo>
                  <a:pt x="152" y="543"/>
                  <a:pt x="152" y="543"/>
                  <a:pt x="152" y="543"/>
                </a:cubicBezTo>
                <a:cubicBezTo>
                  <a:pt x="117" y="509"/>
                  <a:pt x="117" y="509"/>
                  <a:pt x="117" y="509"/>
                </a:cubicBezTo>
                <a:cubicBezTo>
                  <a:pt x="158" y="469"/>
                  <a:pt x="158" y="469"/>
                  <a:pt x="158" y="469"/>
                </a:cubicBezTo>
                <a:cubicBezTo>
                  <a:pt x="167" y="460"/>
                  <a:pt x="168" y="446"/>
                  <a:pt x="162" y="436"/>
                </a:cubicBezTo>
                <a:cubicBezTo>
                  <a:pt x="156" y="426"/>
                  <a:pt x="151" y="417"/>
                  <a:pt x="147" y="407"/>
                </a:cubicBezTo>
                <a:cubicBezTo>
                  <a:pt x="146" y="405"/>
                  <a:pt x="146" y="405"/>
                  <a:pt x="146" y="405"/>
                </a:cubicBezTo>
                <a:cubicBezTo>
                  <a:pt x="142" y="396"/>
                  <a:pt x="139" y="386"/>
                  <a:pt x="137" y="375"/>
                </a:cubicBezTo>
                <a:cubicBezTo>
                  <a:pt x="134" y="363"/>
                  <a:pt x="123" y="355"/>
                  <a:pt x="110" y="355"/>
                </a:cubicBezTo>
                <a:cubicBezTo>
                  <a:pt x="110" y="355"/>
                  <a:pt x="110" y="355"/>
                  <a:pt x="110" y="355"/>
                </a:cubicBezTo>
                <a:cubicBezTo>
                  <a:pt x="53" y="355"/>
                  <a:pt x="53" y="355"/>
                  <a:pt x="53" y="355"/>
                </a:cubicBezTo>
                <a:cubicBezTo>
                  <a:pt x="53" y="307"/>
                  <a:pt x="53" y="307"/>
                  <a:pt x="53" y="307"/>
                </a:cubicBezTo>
                <a:cubicBezTo>
                  <a:pt x="110" y="307"/>
                  <a:pt x="110" y="307"/>
                  <a:pt x="110" y="307"/>
                </a:cubicBezTo>
                <a:cubicBezTo>
                  <a:pt x="124" y="307"/>
                  <a:pt x="135" y="297"/>
                  <a:pt x="137" y="284"/>
                </a:cubicBezTo>
                <a:cubicBezTo>
                  <a:pt x="139" y="274"/>
                  <a:pt x="143" y="264"/>
                  <a:pt x="147" y="255"/>
                </a:cubicBezTo>
                <a:cubicBezTo>
                  <a:pt x="147" y="253"/>
                  <a:pt x="147" y="253"/>
                  <a:pt x="147" y="253"/>
                </a:cubicBezTo>
                <a:cubicBezTo>
                  <a:pt x="151" y="244"/>
                  <a:pt x="156" y="234"/>
                  <a:pt x="162" y="225"/>
                </a:cubicBezTo>
                <a:cubicBezTo>
                  <a:pt x="168" y="215"/>
                  <a:pt x="166" y="201"/>
                  <a:pt x="158" y="192"/>
                </a:cubicBezTo>
                <a:cubicBezTo>
                  <a:pt x="158" y="192"/>
                  <a:pt x="158" y="192"/>
                  <a:pt x="158" y="192"/>
                </a:cubicBezTo>
                <a:cubicBezTo>
                  <a:pt x="117" y="152"/>
                  <a:pt x="117" y="152"/>
                  <a:pt x="117" y="152"/>
                </a:cubicBezTo>
                <a:cubicBezTo>
                  <a:pt x="152" y="118"/>
                  <a:pt x="152" y="118"/>
                  <a:pt x="152" y="118"/>
                </a:cubicBezTo>
                <a:cubicBezTo>
                  <a:pt x="192" y="158"/>
                  <a:pt x="192" y="158"/>
                  <a:pt x="192" y="158"/>
                </a:cubicBezTo>
                <a:cubicBezTo>
                  <a:pt x="201" y="167"/>
                  <a:pt x="215" y="169"/>
                  <a:pt x="225" y="162"/>
                </a:cubicBezTo>
                <a:cubicBezTo>
                  <a:pt x="234" y="156"/>
                  <a:pt x="244" y="151"/>
                  <a:pt x="254" y="147"/>
                </a:cubicBezTo>
                <a:cubicBezTo>
                  <a:pt x="264" y="143"/>
                  <a:pt x="275" y="140"/>
                  <a:pt x="285" y="137"/>
                </a:cubicBezTo>
                <a:cubicBezTo>
                  <a:pt x="298" y="134"/>
                  <a:pt x="306" y="123"/>
                  <a:pt x="306" y="111"/>
                </a:cubicBezTo>
                <a:cubicBezTo>
                  <a:pt x="306" y="111"/>
                  <a:pt x="306" y="111"/>
                  <a:pt x="306" y="111"/>
                </a:cubicBezTo>
                <a:cubicBezTo>
                  <a:pt x="306" y="54"/>
                  <a:pt x="306" y="54"/>
                  <a:pt x="306" y="54"/>
                </a:cubicBezTo>
                <a:cubicBezTo>
                  <a:pt x="354" y="54"/>
                  <a:pt x="354" y="54"/>
                  <a:pt x="354" y="54"/>
                </a:cubicBezTo>
                <a:cubicBezTo>
                  <a:pt x="354" y="111"/>
                  <a:pt x="354" y="111"/>
                  <a:pt x="354" y="111"/>
                </a:cubicBezTo>
                <a:cubicBezTo>
                  <a:pt x="354" y="124"/>
                  <a:pt x="364" y="135"/>
                  <a:pt x="377" y="138"/>
                </a:cubicBezTo>
                <a:cubicBezTo>
                  <a:pt x="387" y="140"/>
                  <a:pt x="396" y="143"/>
                  <a:pt x="406" y="147"/>
                </a:cubicBezTo>
                <a:cubicBezTo>
                  <a:pt x="416" y="151"/>
                  <a:pt x="426" y="156"/>
                  <a:pt x="435" y="162"/>
                </a:cubicBezTo>
                <a:cubicBezTo>
                  <a:pt x="446" y="169"/>
                  <a:pt x="461" y="167"/>
                  <a:pt x="469" y="157"/>
                </a:cubicBezTo>
                <a:cubicBezTo>
                  <a:pt x="509" y="118"/>
                  <a:pt x="509" y="118"/>
                  <a:pt x="509" y="118"/>
                </a:cubicBezTo>
                <a:cubicBezTo>
                  <a:pt x="543" y="152"/>
                  <a:pt x="543" y="152"/>
                  <a:pt x="543" y="152"/>
                </a:cubicBezTo>
                <a:cubicBezTo>
                  <a:pt x="502" y="192"/>
                  <a:pt x="502" y="192"/>
                  <a:pt x="502" y="192"/>
                </a:cubicBezTo>
                <a:cubicBezTo>
                  <a:pt x="493" y="202"/>
                  <a:pt x="492" y="216"/>
                  <a:pt x="499" y="227"/>
                </a:cubicBezTo>
                <a:cubicBezTo>
                  <a:pt x="505" y="236"/>
                  <a:pt x="509" y="245"/>
                  <a:pt x="514" y="255"/>
                </a:cubicBezTo>
                <a:cubicBezTo>
                  <a:pt x="514" y="256"/>
                  <a:pt x="514" y="256"/>
                  <a:pt x="514" y="256"/>
                </a:cubicBezTo>
                <a:cubicBezTo>
                  <a:pt x="518" y="266"/>
                  <a:pt x="521" y="275"/>
                  <a:pt x="523" y="286"/>
                </a:cubicBezTo>
                <a:cubicBezTo>
                  <a:pt x="526" y="298"/>
                  <a:pt x="537" y="307"/>
                  <a:pt x="550" y="307"/>
                </a:cubicBezTo>
                <a:cubicBezTo>
                  <a:pt x="607" y="307"/>
                  <a:pt x="607" y="307"/>
                  <a:pt x="607" y="307"/>
                </a:cubicBezTo>
                <a:cubicBezTo>
                  <a:pt x="607" y="355"/>
                  <a:pt x="607" y="355"/>
                  <a:pt x="607" y="355"/>
                </a:cubicBezTo>
                <a:close/>
                <a:moveTo>
                  <a:pt x="330" y="217"/>
                </a:moveTo>
                <a:cubicBezTo>
                  <a:pt x="330" y="217"/>
                  <a:pt x="330" y="217"/>
                  <a:pt x="330" y="217"/>
                </a:cubicBezTo>
                <a:cubicBezTo>
                  <a:pt x="299" y="217"/>
                  <a:pt x="271" y="230"/>
                  <a:pt x="250" y="250"/>
                </a:cubicBezTo>
                <a:cubicBezTo>
                  <a:pt x="230" y="271"/>
                  <a:pt x="217" y="299"/>
                  <a:pt x="217" y="331"/>
                </a:cubicBezTo>
                <a:cubicBezTo>
                  <a:pt x="217" y="362"/>
                  <a:pt x="230" y="390"/>
                  <a:pt x="250" y="411"/>
                </a:cubicBezTo>
                <a:cubicBezTo>
                  <a:pt x="271" y="431"/>
                  <a:pt x="299" y="444"/>
                  <a:pt x="330" y="444"/>
                </a:cubicBezTo>
                <a:cubicBezTo>
                  <a:pt x="362" y="444"/>
                  <a:pt x="390" y="431"/>
                  <a:pt x="410" y="411"/>
                </a:cubicBezTo>
                <a:cubicBezTo>
                  <a:pt x="431" y="390"/>
                  <a:pt x="443" y="362"/>
                  <a:pt x="443" y="331"/>
                </a:cubicBezTo>
                <a:cubicBezTo>
                  <a:pt x="443" y="299"/>
                  <a:pt x="431" y="271"/>
                  <a:pt x="410" y="250"/>
                </a:cubicBezTo>
                <a:cubicBezTo>
                  <a:pt x="390" y="230"/>
                  <a:pt x="362" y="217"/>
                  <a:pt x="330" y="217"/>
                </a:cubicBezTo>
                <a:close/>
                <a:moveTo>
                  <a:pt x="387" y="388"/>
                </a:moveTo>
                <a:cubicBezTo>
                  <a:pt x="387" y="388"/>
                  <a:pt x="387" y="388"/>
                  <a:pt x="387" y="388"/>
                </a:cubicBezTo>
                <a:cubicBezTo>
                  <a:pt x="373" y="402"/>
                  <a:pt x="352" y="411"/>
                  <a:pt x="330" y="411"/>
                </a:cubicBezTo>
                <a:cubicBezTo>
                  <a:pt x="308" y="411"/>
                  <a:pt x="288" y="402"/>
                  <a:pt x="273" y="388"/>
                </a:cubicBezTo>
                <a:cubicBezTo>
                  <a:pt x="258" y="373"/>
                  <a:pt x="249" y="353"/>
                  <a:pt x="249" y="331"/>
                </a:cubicBezTo>
                <a:cubicBezTo>
                  <a:pt x="249" y="308"/>
                  <a:pt x="258" y="288"/>
                  <a:pt x="273" y="273"/>
                </a:cubicBezTo>
                <a:cubicBezTo>
                  <a:pt x="288" y="259"/>
                  <a:pt x="308" y="250"/>
                  <a:pt x="330" y="250"/>
                </a:cubicBezTo>
                <a:cubicBezTo>
                  <a:pt x="352" y="250"/>
                  <a:pt x="373" y="259"/>
                  <a:pt x="387" y="273"/>
                </a:cubicBezTo>
                <a:cubicBezTo>
                  <a:pt x="402" y="288"/>
                  <a:pt x="411" y="308"/>
                  <a:pt x="411" y="331"/>
                </a:cubicBezTo>
                <a:cubicBezTo>
                  <a:pt x="411" y="353"/>
                  <a:pt x="402" y="373"/>
                  <a:pt x="387" y="388"/>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32" name="原创设计师QQ598969553             _47"/>
          <p:cNvSpPr>
            <a:spLocks noEditPoints="1"/>
          </p:cNvSpPr>
          <p:nvPr/>
        </p:nvSpPr>
        <p:spPr bwMode="auto">
          <a:xfrm>
            <a:off x="8550275" y="2233295"/>
            <a:ext cx="163830" cy="222885"/>
          </a:xfrm>
          <a:custGeom>
            <a:avLst/>
            <a:gdLst>
              <a:gd name="T0" fmla="*/ 401 w 515"/>
              <a:gd name="T1" fmla="*/ 167 h 700"/>
              <a:gd name="T2" fmla="*/ 471 w 515"/>
              <a:gd name="T3" fmla="*/ 205 h 700"/>
              <a:gd name="T4" fmla="*/ 510 w 515"/>
              <a:gd name="T5" fmla="*/ 298 h 700"/>
              <a:gd name="T6" fmla="*/ 439 w 515"/>
              <a:gd name="T7" fmla="*/ 531 h 700"/>
              <a:gd name="T8" fmla="*/ 284 w 515"/>
              <a:gd name="T9" fmla="*/ 605 h 700"/>
              <a:gd name="T10" fmla="*/ 276 w 515"/>
              <a:gd name="T11" fmla="*/ 690 h 700"/>
              <a:gd name="T12" fmla="*/ 194 w 515"/>
              <a:gd name="T13" fmla="*/ 646 h 700"/>
              <a:gd name="T14" fmla="*/ 148 w 515"/>
              <a:gd name="T15" fmla="*/ 599 h 700"/>
              <a:gd name="T16" fmla="*/ 147 w 515"/>
              <a:gd name="T17" fmla="*/ 561 h 700"/>
              <a:gd name="T18" fmla="*/ 193 w 515"/>
              <a:gd name="T19" fmla="*/ 515 h 700"/>
              <a:gd name="T20" fmla="*/ 257 w 515"/>
              <a:gd name="T21" fmla="*/ 461 h 700"/>
              <a:gd name="T22" fmla="*/ 284 w 515"/>
              <a:gd name="T23" fmla="*/ 551 h 700"/>
              <a:gd name="T24" fmla="*/ 401 w 515"/>
              <a:gd name="T25" fmla="*/ 493 h 700"/>
              <a:gd name="T26" fmla="*/ 461 w 515"/>
              <a:gd name="T27" fmla="*/ 349 h 700"/>
              <a:gd name="T28" fmla="*/ 445 w 515"/>
              <a:gd name="T29" fmla="*/ 269 h 700"/>
              <a:gd name="T30" fmla="*/ 401 w 515"/>
              <a:gd name="T31" fmla="*/ 205 h 700"/>
              <a:gd name="T32" fmla="*/ 359 w 515"/>
              <a:gd name="T33" fmla="*/ 137 h 700"/>
              <a:gd name="T34" fmla="*/ 359 w 515"/>
              <a:gd name="T35" fmla="*/ 99 h 700"/>
              <a:gd name="T36" fmla="*/ 314 w 515"/>
              <a:gd name="T37" fmla="*/ 53 h 700"/>
              <a:gd name="T38" fmla="*/ 268 w 515"/>
              <a:gd name="T39" fmla="*/ 8 h 700"/>
              <a:gd name="T40" fmla="*/ 222 w 515"/>
              <a:gd name="T41" fmla="*/ 27 h 700"/>
              <a:gd name="T42" fmla="*/ 68 w 515"/>
              <a:gd name="T43" fmla="*/ 174 h 700"/>
              <a:gd name="T44" fmla="*/ 19 w 515"/>
              <a:gd name="T45" fmla="*/ 447 h 700"/>
              <a:gd name="T46" fmla="*/ 113 w 515"/>
              <a:gd name="T47" fmla="*/ 531 h 700"/>
              <a:gd name="T48" fmla="*/ 69 w 515"/>
              <a:gd name="T49" fmla="*/ 427 h 700"/>
              <a:gd name="T50" fmla="*/ 108 w 515"/>
              <a:gd name="T51" fmla="*/ 210 h 700"/>
              <a:gd name="T52" fmla="*/ 222 w 515"/>
              <a:gd name="T53" fmla="*/ 207 h 700"/>
              <a:gd name="T54" fmla="*/ 268 w 515"/>
              <a:gd name="T55" fmla="*/ 229 h 700"/>
              <a:gd name="T56" fmla="*/ 359 w 515"/>
              <a:gd name="T57" fmla="*/ 138 h 700"/>
              <a:gd name="T58" fmla="*/ 276 w 515"/>
              <a:gd name="T59" fmla="*/ 145 h 700"/>
              <a:gd name="T60" fmla="*/ 276 w 515"/>
              <a:gd name="T61" fmla="*/ 145 h 700"/>
              <a:gd name="T62" fmla="*/ 276 w 515"/>
              <a:gd name="T63" fmla="*/ 91 h 700"/>
              <a:gd name="T64" fmla="*/ 303 w 515"/>
              <a:gd name="T65" fmla="*/ 118 h 700"/>
              <a:gd name="T66" fmla="*/ 231 w 515"/>
              <a:gd name="T67" fmla="*/ 582 h 700"/>
              <a:gd name="T68" fmla="*/ 231 w 515"/>
              <a:gd name="T69" fmla="*/ 580 h 700"/>
              <a:gd name="T70" fmla="*/ 231 w 515"/>
              <a:gd name="T71" fmla="*/ 553 h 700"/>
              <a:gd name="T72" fmla="*/ 231 w 515"/>
              <a:gd name="T73" fmla="*/ 606 h 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15" h="700">
                <a:moveTo>
                  <a:pt x="401" y="205"/>
                </a:moveTo>
                <a:cubicBezTo>
                  <a:pt x="391" y="194"/>
                  <a:pt x="391" y="177"/>
                  <a:pt x="401" y="167"/>
                </a:cubicBezTo>
                <a:cubicBezTo>
                  <a:pt x="412" y="156"/>
                  <a:pt x="429" y="156"/>
                  <a:pt x="440" y="167"/>
                </a:cubicBezTo>
                <a:cubicBezTo>
                  <a:pt x="451" y="178"/>
                  <a:pt x="462" y="191"/>
                  <a:pt x="471" y="205"/>
                </a:cubicBezTo>
                <a:cubicBezTo>
                  <a:pt x="480" y="218"/>
                  <a:pt x="488" y="233"/>
                  <a:pt x="495" y="249"/>
                </a:cubicBezTo>
                <a:cubicBezTo>
                  <a:pt x="501" y="264"/>
                  <a:pt x="506" y="281"/>
                  <a:pt x="510" y="298"/>
                </a:cubicBezTo>
                <a:cubicBezTo>
                  <a:pt x="513" y="314"/>
                  <a:pt x="515" y="332"/>
                  <a:pt x="515" y="349"/>
                </a:cubicBezTo>
                <a:cubicBezTo>
                  <a:pt x="515" y="420"/>
                  <a:pt x="486" y="484"/>
                  <a:pt x="439" y="531"/>
                </a:cubicBezTo>
                <a:cubicBezTo>
                  <a:pt x="440" y="531"/>
                  <a:pt x="440" y="531"/>
                  <a:pt x="440" y="531"/>
                </a:cubicBezTo>
                <a:cubicBezTo>
                  <a:pt x="399" y="572"/>
                  <a:pt x="344" y="599"/>
                  <a:pt x="284" y="605"/>
                </a:cubicBezTo>
                <a:cubicBezTo>
                  <a:pt x="284" y="670"/>
                  <a:pt x="284" y="670"/>
                  <a:pt x="284" y="670"/>
                </a:cubicBezTo>
                <a:cubicBezTo>
                  <a:pt x="284" y="677"/>
                  <a:pt x="282" y="684"/>
                  <a:pt x="276" y="690"/>
                </a:cubicBezTo>
                <a:cubicBezTo>
                  <a:pt x="266" y="700"/>
                  <a:pt x="249" y="700"/>
                  <a:pt x="238" y="690"/>
                </a:cubicBezTo>
                <a:cubicBezTo>
                  <a:pt x="194" y="646"/>
                  <a:pt x="194" y="646"/>
                  <a:pt x="194" y="646"/>
                </a:cubicBezTo>
                <a:cubicBezTo>
                  <a:pt x="193" y="644"/>
                  <a:pt x="193" y="644"/>
                  <a:pt x="193" y="644"/>
                </a:cubicBezTo>
                <a:cubicBezTo>
                  <a:pt x="148" y="599"/>
                  <a:pt x="148" y="599"/>
                  <a:pt x="148" y="599"/>
                </a:cubicBezTo>
                <a:cubicBezTo>
                  <a:pt x="147" y="599"/>
                  <a:pt x="147" y="599"/>
                  <a:pt x="147" y="599"/>
                </a:cubicBezTo>
                <a:cubicBezTo>
                  <a:pt x="137" y="588"/>
                  <a:pt x="137" y="571"/>
                  <a:pt x="147" y="561"/>
                </a:cubicBezTo>
                <a:cubicBezTo>
                  <a:pt x="193" y="515"/>
                  <a:pt x="193" y="515"/>
                  <a:pt x="193" y="515"/>
                </a:cubicBezTo>
                <a:cubicBezTo>
                  <a:pt x="193" y="515"/>
                  <a:pt x="193" y="515"/>
                  <a:pt x="193" y="515"/>
                </a:cubicBezTo>
                <a:cubicBezTo>
                  <a:pt x="238" y="469"/>
                  <a:pt x="238" y="469"/>
                  <a:pt x="238" y="469"/>
                </a:cubicBezTo>
                <a:cubicBezTo>
                  <a:pt x="243" y="465"/>
                  <a:pt x="250" y="461"/>
                  <a:pt x="257" y="461"/>
                </a:cubicBezTo>
                <a:cubicBezTo>
                  <a:pt x="272" y="461"/>
                  <a:pt x="284" y="473"/>
                  <a:pt x="284" y="488"/>
                </a:cubicBezTo>
                <a:cubicBezTo>
                  <a:pt x="284" y="551"/>
                  <a:pt x="284" y="551"/>
                  <a:pt x="284" y="551"/>
                </a:cubicBezTo>
                <a:cubicBezTo>
                  <a:pt x="330" y="545"/>
                  <a:pt x="371" y="524"/>
                  <a:pt x="401" y="493"/>
                </a:cubicBezTo>
                <a:cubicBezTo>
                  <a:pt x="401" y="493"/>
                  <a:pt x="401" y="493"/>
                  <a:pt x="401" y="493"/>
                </a:cubicBezTo>
                <a:cubicBezTo>
                  <a:pt x="402" y="493"/>
                  <a:pt x="402" y="493"/>
                  <a:pt x="402" y="493"/>
                </a:cubicBezTo>
                <a:cubicBezTo>
                  <a:pt x="438" y="456"/>
                  <a:pt x="461" y="405"/>
                  <a:pt x="461" y="349"/>
                </a:cubicBezTo>
                <a:cubicBezTo>
                  <a:pt x="461" y="335"/>
                  <a:pt x="460" y="321"/>
                  <a:pt x="457" y="308"/>
                </a:cubicBezTo>
                <a:cubicBezTo>
                  <a:pt x="455" y="295"/>
                  <a:pt x="451" y="282"/>
                  <a:pt x="445" y="269"/>
                </a:cubicBezTo>
                <a:cubicBezTo>
                  <a:pt x="440" y="258"/>
                  <a:pt x="434" y="246"/>
                  <a:pt x="427" y="235"/>
                </a:cubicBezTo>
                <a:cubicBezTo>
                  <a:pt x="419" y="224"/>
                  <a:pt x="411" y="214"/>
                  <a:pt x="401" y="205"/>
                </a:cubicBezTo>
                <a:close/>
                <a:moveTo>
                  <a:pt x="359" y="137"/>
                </a:moveTo>
                <a:cubicBezTo>
                  <a:pt x="359" y="137"/>
                  <a:pt x="359" y="137"/>
                  <a:pt x="359" y="137"/>
                </a:cubicBezTo>
                <a:cubicBezTo>
                  <a:pt x="359" y="137"/>
                  <a:pt x="359" y="137"/>
                  <a:pt x="359" y="137"/>
                </a:cubicBezTo>
                <a:cubicBezTo>
                  <a:pt x="370" y="126"/>
                  <a:pt x="370" y="109"/>
                  <a:pt x="359" y="99"/>
                </a:cubicBezTo>
                <a:cubicBezTo>
                  <a:pt x="315" y="55"/>
                  <a:pt x="315" y="55"/>
                  <a:pt x="315" y="55"/>
                </a:cubicBezTo>
                <a:cubicBezTo>
                  <a:pt x="314" y="53"/>
                  <a:pt x="314" y="53"/>
                  <a:pt x="314" y="53"/>
                </a:cubicBezTo>
                <a:cubicBezTo>
                  <a:pt x="268" y="8"/>
                  <a:pt x="268" y="8"/>
                  <a:pt x="268" y="8"/>
                </a:cubicBezTo>
                <a:cubicBezTo>
                  <a:pt x="268" y="8"/>
                  <a:pt x="268" y="8"/>
                  <a:pt x="268" y="8"/>
                </a:cubicBezTo>
                <a:cubicBezTo>
                  <a:pt x="263" y="3"/>
                  <a:pt x="257" y="0"/>
                  <a:pt x="249" y="0"/>
                </a:cubicBezTo>
                <a:cubicBezTo>
                  <a:pt x="234" y="0"/>
                  <a:pt x="222" y="12"/>
                  <a:pt x="222" y="27"/>
                </a:cubicBezTo>
                <a:cubicBezTo>
                  <a:pt x="222" y="94"/>
                  <a:pt x="222" y="94"/>
                  <a:pt x="222" y="94"/>
                </a:cubicBezTo>
                <a:cubicBezTo>
                  <a:pt x="162" y="102"/>
                  <a:pt x="108" y="131"/>
                  <a:pt x="68" y="174"/>
                </a:cubicBezTo>
                <a:cubicBezTo>
                  <a:pt x="26" y="220"/>
                  <a:pt x="0" y="281"/>
                  <a:pt x="0" y="349"/>
                </a:cubicBezTo>
                <a:cubicBezTo>
                  <a:pt x="0" y="384"/>
                  <a:pt x="7" y="417"/>
                  <a:pt x="19" y="447"/>
                </a:cubicBezTo>
                <a:cubicBezTo>
                  <a:pt x="33" y="479"/>
                  <a:pt x="52" y="508"/>
                  <a:pt x="75" y="531"/>
                </a:cubicBezTo>
                <a:cubicBezTo>
                  <a:pt x="86" y="541"/>
                  <a:pt x="103" y="541"/>
                  <a:pt x="113" y="531"/>
                </a:cubicBezTo>
                <a:cubicBezTo>
                  <a:pt x="124" y="521"/>
                  <a:pt x="124" y="504"/>
                  <a:pt x="113" y="493"/>
                </a:cubicBezTo>
                <a:cubicBezTo>
                  <a:pt x="94" y="474"/>
                  <a:pt x="79" y="452"/>
                  <a:pt x="69" y="427"/>
                </a:cubicBezTo>
                <a:cubicBezTo>
                  <a:pt x="59" y="403"/>
                  <a:pt x="53" y="377"/>
                  <a:pt x="53" y="349"/>
                </a:cubicBezTo>
                <a:cubicBezTo>
                  <a:pt x="53" y="295"/>
                  <a:pt x="74" y="247"/>
                  <a:pt x="108" y="210"/>
                </a:cubicBezTo>
                <a:cubicBezTo>
                  <a:pt x="137" y="178"/>
                  <a:pt x="177" y="156"/>
                  <a:pt x="222" y="148"/>
                </a:cubicBezTo>
                <a:cubicBezTo>
                  <a:pt x="222" y="207"/>
                  <a:pt x="222" y="207"/>
                  <a:pt x="222" y="207"/>
                </a:cubicBezTo>
                <a:cubicBezTo>
                  <a:pt x="222" y="215"/>
                  <a:pt x="224" y="223"/>
                  <a:pt x="230" y="229"/>
                </a:cubicBezTo>
                <a:cubicBezTo>
                  <a:pt x="240" y="239"/>
                  <a:pt x="257" y="239"/>
                  <a:pt x="268" y="229"/>
                </a:cubicBezTo>
                <a:cubicBezTo>
                  <a:pt x="314" y="183"/>
                  <a:pt x="314" y="183"/>
                  <a:pt x="314" y="183"/>
                </a:cubicBezTo>
                <a:cubicBezTo>
                  <a:pt x="359" y="138"/>
                  <a:pt x="359" y="138"/>
                  <a:pt x="359" y="138"/>
                </a:cubicBezTo>
                <a:cubicBezTo>
                  <a:pt x="359" y="137"/>
                  <a:pt x="359" y="137"/>
                  <a:pt x="359" y="137"/>
                </a:cubicBezTo>
                <a:close/>
                <a:moveTo>
                  <a:pt x="276" y="145"/>
                </a:moveTo>
                <a:cubicBezTo>
                  <a:pt x="276" y="145"/>
                  <a:pt x="276" y="145"/>
                  <a:pt x="276" y="145"/>
                </a:cubicBezTo>
                <a:cubicBezTo>
                  <a:pt x="276" y="145"/>
                  <a:pt x="276" y="145"/>
                  <a:pt x="276" y="145"/>
                </a:cubicBezTo>
                <a:cubicBezTo>
                  <a:pt x="276" y="118"/>
                  <a:pt x="276" y="118"/>
                  <a:pt x="276" y="118"/>
                </a:cubicBezTo>
                <a:cubicBezTo>
                  <a:pt x="276" y="91"/>
                  <a:pt x="276" y="91"/>
                  <a:pt x="276" y="91"/>
                </a:cubicBezTo>
                <a:cubicBezTo>
                  <a:pt x="277" y="93"/>
                  <a:pt x="277" y="93"/>
                  <a:pt x="277" y="93"/>
                </a:cubicBezTo>
                <a:cubicBezTo>
                  <a:pt x="303" y="118"/>
                  <a:pt x="303" y="118"/>
                  <a:pt x="303" y="118"/>
                </a:cubicBezTo>
                <a:cubicBezTo>
                  <a:pt x="276" y="145"/>
                  <a:pt x="276" y="145"/>
                  <a:pt x="276" y="145"/>
                </a:cubicBezTo>
                <a:close/>
                <a:moveTo>
                  <a:pt x="231" y="582"/>
                </a:moveTo>
                <a:cubicBezTo>
                  <a:pt x="231" y="582"/>
                  <a:pt x="231" y="582"/>
                  <a:pt x="231" y="582"/>
                </a:cubicBezTo>
                <a:cubicBezTo>
                  <a:pt x="231" y="580"/>
                  <a:pt x="231" y="580"/>
                  <a:pt x="231" y="580"/>
                </a:cubicBezTo>
                <a:cubicBezTo>
                  <a:pt x="231" y="577"/>
                  <a:pt x="231" y="577"/>
                  <a:pt x="231" y="577"/>
                </a:cubicBezTo>
                <a:cubicBezTo>
                  <a:pt x="231" y="553"/>
                  <a:pt x="231" y="553"/>
                  <a:pt x="231" y="553"/>
                </a:cubicBezTo>
                <a:cubicBezTo>
                  <a:pt x="204" y="580"/>
                  <a:pt x="204" y="580"/>
                  <a:pt x="204" y="580"/>
                </a:cubicBezTo>
                <a:cubicBezTo>
                  <a:pt x="231" y="606"/>
                  <a:pt x="231" y="606"/>
                  <a:pt x="231" y="606"/>
                </a:cubicBezTo>
                <a:cubicBezTo>
                  <a:pt x="231" y="582"/>
                  <a:pt x="231" y="582"/>
                  <a:pt x="231" y="582"/>
                </a:cubicBezTo>
                <a:close/>
              </a:path>
            </a:pathLst>
          </a:custGeom>
          <a:solidFill>
            <a:schemeClr val="bg1">
              <a:lumMod val="50000"/>
            </a:schemeClr>
          </a:solidFill>
          <a:ln>
            <a:noFill/>
          </a:ln>
        </p:spPr>
        <p:txBody>
          <a:bodyPr vert="horz" wrap="square" lIns="91440" tIns="45720" rIns="91440" bIns="45720" numCol="1" anchor="t" anchorCtr="0" compatLnSpc="1"/>
          <a:p>
            <a:endParaRPr lang="zh-CN" altLang="en-US"/>
          </a:p>
        </p:txBody>
      </p:sp>
      <p:sp>
        <p:nvSpPr>
          <p:cNvPr id="34" name="原创设计师QQ598969553             _47"/>
          <p:cNvSpPr>
            <a:spLocks noEditPoints="1"/>
          </p:cNvSpPr>
          <p:nvPr/>
        </p:nvSpPr>
        <p:spPr bwMode="auto">
          <a:xfrm>
            <a:off x="6924040" y="2233295"/>
            <a:ext cx="163830" cy="222885"/>
          </a:xfrm>
          <a:custGeom>
            <a:avLst/>
            <a:gdLst>
              <a:gd name="T0" fmla="*/ 401 w 515"/>
              <a:gd name="T1" fmla="*/ 167 h 700"/>
              <a:gd name="T2" fmla="*/ 471 w 515"/>
              <a:gd name="T3" fmla="*/ 205 h 700"/>
              <a:gd name="T4" fmla="*/ 510 w 515"/>
              <a:gd name="T5" fmla="*/ 298 h 700"/>
              <a:gd name="T6" fmla="*/ 439 w 515"/>
              <a:gd name="T7" fmla="*/ 531 h 700"/>
              <a:gd name="T8" fmla="*/ 284 w 515"/>
              <a:gd name="T9" fmla="*/ 605 h 700"/>
              <a:gd name="T10" fmla="*/ 276 w 515"/>
              <a:gd name="T11" fmla="*/ 690 h 700"/>
              <a:gd name="T12" fmla="*/ 194 w 515"/>
              <a:gd name="T13" fmla="*/ 646 h 700"/>
              <a:gd name="T14" fmla="*/ 148 w 515"/>
              <a:gd name="T15" fmla="*/ 599 h 700"/>
              <a:gd name="T16" fmla="*/ 147 w 515"/>
              <a:gd name="T17" fmla="*/ 561 h 700"/>
              <a:gd name="T18" fmla="*/ 193 w 515"/>
              <a:gd name="T19" fmla="*/ 515 h 700"/>
              <a:gd name="T20" fmla="*/ 257 w 515"/>
              <a:gd name="T21" fmla="*/ 461 h 700"/>
              <a:gd name="T22" fmla="*/ 284 w 515"/>
              <a:gd name="T23" fmla="*/ 551 h 700"/>
              <a:gd name="T24" fmla="*/ 401 w 515"/>
              <a:gd name="T25" fmla="*/ 493 h 700"/>
              <a:gd name="T26" fmla="*/ 461 w 515"/>
              <a:gd name="T27" fmla="*/ 349 h 700"/>
              <a:gd name="T28" fmla="*/ 445 w 515"/>
              <a:gd name="T29" fmla="*/ 269 h 700"/>
              <a:gd name="T30" fmla="*/ 401 w 515"/>
              <a:gd name="T31" fmla="*/ 205 h 700"/>
              <a:gd name="T32" fmla="*/ 359 w 515"/>
              <a:gd name="T33" fmla="*/ 137 h 700"/>
              <a:gd name="T34" fmla="*/ 359 w 515"/>
              <a:gd name="T35" fmla="*/ 99 h 700"/>
              <a:gd name="T36" fmla="*/ 314 w 515"/>
              <a:gd name="T37" fmla="*/ 53 h 700"/>
              <a:gd name="T38" fmla="*/ 268 w 515"/>
              <a:gd name="T39" fmla="*/ 8 h 700"/>
              <a:gd name="T40" fmla="*/ 222 w 515"/>
              <a:gd name="T41" fmla="*/ 27 h 700"/>
              <a:gd name="T42" fmla="*/ 68 w 515"/>
              <a:gd name="T43" fmla="*/ 174 h 700"/>
              <a:gd name="T44" fmla="*/ 19 w 515"/>
              <a:gd name="T45" fmla="*/ 447 h 700"/>
              <a:gd name="T46" fmla="*/ 113 w 515"/>
              <a:gd name="T47" fmla="*/ 531 h 700"/>
              <a:gd name="T48" fmla="*/ 69 w 515"/>
              <a:gd name="T49" fmla="*/ 427 h 700"/>
              <a:gd name="T50" fmla="*/ 108 w 515"/>
              <a:gd name="T51" fmla="*/ 210 h 700"/>
              <a:gd name="T52" fmla="*/ 222 w 515"/>
              <a:gd name="T53" fmla="*/ 207 h 700"/>
              <a:gd name="T54" fmla="*/ 268 w 515"/>
              <a:gd name="T55" fmla="*/ 229 h 700"/>
              <a:gd name="T56" fmla="*/ 359 w 515"/>
              <a:gd name="T57" fmla="*/ 138 h 700"/>
              <a:gd name="T58" fmla="*/ 276 w 515"/>
              <a:gd name="T59" fmla="*/ 145 h 700"/>
              <a:gd name="T60" fmla="*/ 276 w 515"/>
              <a:gd name="T61" fmla="*/ 145 h 700"/>
              <a:gd name="T62" fmla="*/ 276 w 515"/>
              <a:gd name="T63" fmla="*/ 91 h 700"/>
              <a:gd name="T64" fmla="*/ 303 w 515"/>
              <a:gd name="T65" fmla="*/ 118 h 700"/>
              <a:gd name="T66" fmla="*/ 231 w 515"/>
              <a:gd name="T67" fmla="*/ 582 h 700"/>
              <a:gd name="T68" fmla="*/ 231 w 515"/>
              <a:gd name="T69" fmla="*/ 580 h 700"/>
              <a:gd name="T70" fmla="*/ 231 w 515"/>
              <a:gd name="T71" fmla="*/ 553 h 700"/>
              <a:gd name="T72" fmla="*/ 231 w 515"/>
              <a:gd name="T73" fmla="*/ 606 h 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15" h="700">
                <a:moveTo>
                  <a:pt x="401" y="205"/>
                </a:moveTo>
                <a:cubicBezTo>
                  <a:pt x="391" y="194"/>
                  <a:pt x="391" y="177"/>
                  <a:pt x="401" y="167"/>
                </a:cubicBezTo>
                <a:cubicBezTo>
                  <a:pt x="412" y="156"/>
                  <a:pt x="429" y="156"/>
                  <a:pt x="440" y="167"/>
                </a:cubicBezTo>
                <a:cubicBezTo>
                  <a:pt x="451" y="178"/>
                  <a:pt x="462" y="191"/>
                  <a:pt x="471" y="205"/>
                </a:cubicBezTo>
                <a:cubicBezTo>
                  <a:pt x="480" y="218"/>
                  <a:pt x="488" y="233"/>
                  <a:pt x="495" y="249"/>
                </a:cubicBezTo>
                <a:cubicBezTo>
                  <a:pt x="501" y="264"/>
                  <a:pt x="506" y="281"/>
                  <a:pt x="510" y="298"/>
                </a:cubicBezTo>
                <a:cubicBezTo>
                  <a:pt x="513" y="314"/>
                  <a:pt x="515" y="332"/>
                  <a:pt x="515" y="349"/>
                </a:cubicBezTo>
                <a:cubicBezTo>
                  <a:pt x="515" y="420"/>
                  <a:pt x="486" y="484"/>
                  <a:pt x="439" y="531"/>
                </a:cubicBezTo>
                <a:cubicBezTo>
                  <a:pt x="440" y="531"/>
                  <a:pt x="440" y="531"/>
                  <a:pt x="440" y="531"/>
                </a:cubicBezTo>
                <a:cubicBezTo>
                  <a:pt x="399" y="572"/>
                  <a:pt x="344" y="599"/>
                  <a:pt x="284" y="605"/>
                </a:cubicBezTo>
                <a:cubicBezTo>
                  <a:pt x="284" y="670"/>
                  <a:pt x="284" y="670"/>
                  <a:pt x="284" y="670"/>
                </a:cubicBezTo>
                <a:cubicBezTo>
                  <a:pt x="284" y="677"/>
                  <a:pt x="282" y="684"/>
                  <a:pt x="276" y="690"/>
                </a:cubicBezTo>
                <a:cubicBezTo>
                  <a:pt x="266" y="700"/>
                  <a:pt x="249" y="700"/>
                  <a:pt x="238" y="690"/>
                </a:cubicBezTo>
                <a:cubicBezTo>
                  <a:pt x="194" y="646"/>
                  <a:pt x="194" y="646"/>
                  <a:pt x="194" y="646"/>
                </a:cubicBezTo>
                <a:cubicBezTo>
                  <a:pt x="193" y="644"/>
                  <a:pt x="193" y="644"/>
                  <a:pt x="193" y="644"/>
                </a:cubicBezTo>
                <a:cubicBezTo>
                  <a:pt x="148" y="599"/>
                  <a:pt x="148" y="599"/>
                  <a:pt x="148" y="599"/>
                </a:cubicBezTo>
                <a:cubicBezTo>
                  <a:pt x="147" y="599"/>
                  <a:pt x="147" y="599"/>
                  <a:pt x="147" y="599"/>
                </a:cubicBezTo>
                <a:cubicBezTo>
                  <a:pt x="137" y="588"/>
                  <a:pt x="137" y="571"/>
                  <a:pt x="147" y="561"/>
                </a:cubicBezTo>
                <a:cubicBezTo>
                  <a:pt x="193" y="515"/>
                  <a:pt x="193" y="515"/>
                  <a:pt x="193" y="515"/>
                </a:cubicBezTo>
                <a:cubicBezTo>
                  <a:pt x="193" y="515"/>
                  <a:pt x="193" y="515"/>
                  <a:pt x="193" y="515"/>
                </a:cubicBezTo>
                <a:cubicBezTo>
                  <a:pt x="238" y="469"/>
                  <a:pt x="238" y="469"/>
                  <a:pt x="238" y="469"/>
                </a:cubicBezTo>
                <a:cubicBezTo>
                  <a:pt x="243" y="465"/>
                  <a:pt x="250" y="461"/>
                  <a:pt x="257" y="461"/>
                </a:cubicBezTo>
                <a:cubicBezTo>
                  <a:pt x="272" y="461"/>
                  <a:pt x="284" y="473"/>
                  <a:pt x="284" y="488"/>
                </a:cubicBezTo>
                <a:cubicBezTo>
                  <a:pt x="284" y="551"/>
                  <a:pt x="284" y="551"/>
                  <a:pt x="284" y="551"/>
                </a:cubicBezTo>
                <a:cubicBezTo>
                  <a:pt x="330" y="545"/>
                  <a:pt x="371" y="524"/>
                  <a:pt x="401" y="493"/>
                </a:cubicBezTo>
                <a:cubicBezTo>
                  <a:pt x="401" y="493"/>
                  <a:pt x="401" y="493"/>
                  <a:pt x="401" y="493"/>
                </a:cubicBezTo>
                <a:cubicBezTo>
                  <a:pt x="402" y="493"/>
                  <a:pt x="402" y="493"/>
                  <a:pt x="402" y="493"/>
                </a:cubicBezTo>
                <a:cubicBezTo>
                  <a:pt x="438" y="456"/>
                  <a:pt x="461" y="405"/>
                  <a:pt x="461" y="349"/>
                </a:cubicBezTo>
                <a:cubicBezTo>
                  <a:pt x="461" y="335"/>
                  <a:pt x="460" y="321"/>
                  <a:pt x="457" y="308"/>
                </a:cubicBezTo>
                <a:cubicBezTo>
                  <a:pt x="455" y="295"/>
                  <a:pt x="451" y="282"/>
                  <a:pt x="445" y="269"/>
                </a:cubicBezTo>
                <a:cubicBezTo>
                  <a:pt x="440" y="258"/>
                  <a:pt x="434" y="246"/>
                  <a:pt x="427" y="235"/>
                </a:cubicBezTo>
                <a:cubicBezTo>
                  <a:pt x="419" y="224"/>
                  <a:pt x="411" y="214"/>
                  <a:pt x="401" y="205"/>
                </a:cubicBezTo>
                <a:close/>
                <a:moveTo>
                  <a:pt x="359" y="137"/>
                </a:moveTo>
                <a:cubicBezTo>
                  <a:pt x="359" y="137"/>
                  <a:pt x="359" y="137"/>
                  <a:pt x="359" y="137"/>
                </a:cubicBezTo>
                <a:cubicBezTo>
                  <a:pt x="359" y="137"/>
                  <a:pt x="359" y="137"/>
                  <a:pt x="359" y="137"/>
                </a:cubicBezTo>
                <a:cubicBezTo>
                  <a:pt x="370" y="126"/>
                  <a:pt x="370" y="109"/>
                  <a:pt x="359" y="99"/>
                </a:cubicBezTo>
                <a:cubicBezTo>
                  <a:pt x="315" y="55"/>
                  <a:pt x="315" y="55"/>
                  <a:pt x="315" y="55"/>
                </a:cubicBezTo>
                <a:cubicBezTo>
                  <a:pt x="314" y="53"/>
                  <a:pt x="314" y="53"/>
                  <a:pt x="314" y="53"/>
                </a:cubicBezTo>
                <a:cubicBezTo>
                  <a:pt x="268" y="8"/>
                  <a:pt x="268" y="8"/>
                  <a:pt x="268" y="8"/>
                </a:cubicBezTo>
                <a:cubicBezTo>
                  <a:pt x="268" y="8"/>
                  <a:pt x="268" y="8"/>
                  <a:pt x="268" y="8"/>
                </a:cubicBezTo>
                <a:cubicBezTo>
                  <a:pt x="263" y="3"/>
                  <a:pt x="257" y="0"/>
                  <a:pt x="249" y="0"/>
                </a:cubicBezTo>
                <a:cubicBezTo>
                  <a:pt x="234" y="0"/>
                  <a:pt x="222" y="12"/>
                  <a:pt x="222" y="27"/>
                </a:cubicBezTo>
                <a:cubicBezTo>
                  <a:pt x="222" y="94"/>
                  <a:pt x="222" y="94"/>
                  <a:pt x="222" y="94"/>
                </a:cubicBezTo>
                <a:cubicBezTo>
                  <a:pt x="162" y="102"/>
                  <a:pt x="108" y="131"/>
                  <a:pt x="68" y="174"/>
                </a:cubicBezTo>
                <a:cubicBezTo>
                  <a:pt x="26" y="220"/>
                  <a:pt x="0" y="281"/>
                  <a:pt x="0" y="349"/>
                </a:cubicBezTo>
                <a:cubicBezTo>
                  <a:pt x="0" y="384"/>
                  <a:pt x="7" y="417"/>
                  <a:pt x="19" y="447"/>
                </a:cubicBezTo>
                <a:cubicBezTo>
                  <a:pt x="33" y="479"/>
                  <a:pt x="52" y="508"/>
                  <a:pt x="75" y="531"/>
                </a:cubicBezTo>
                <a:cubicBezTo>
                  <a:pt x="86" y="541"/>
                  <a:pt x="103" y="541"/>
                  <a:pt x="113" y="531"/>
                </a:cubicBezTo>
                <a:cubicBezTo>
                  <a:pt x="124" y="521"/>
                  <a:pt x="124" y="504"/>
                  <a:pt x="113" y="493"/>
                </a:cubicBezTo>
                <a:cubicBezTo>
                  <a:pt x="94" y="474"/>
                  <a:pt x="79" y="452"/>
                  <a:pt x="69" y="427"/>
                </a:cubicBezTo>
                <a:cubicBezTo>
                  <a:pt x="59" y="403"/>
                  <a:pt x="53" y="377"/>
                  <a:pt x="53" y="349"/>
                </a:cubicBezTo>
                <a:cubicBezTo>
                  <a:pt x="53" y="295"/>
                  <a:pt x="74" y="247"/>
                  <a:pt x="108" y="210"/>
                </a:cubicBezTo>
                <a:cubicBezTo>
                  <a:pt x="137" y="178"/>
                  <a:pt x="177" y="156"/>
                  <a:pt x="222" y="148"/>
                </a:cubicBezTo>
                <a:cubicBezTo>
                  <a:pt x="222" y="207"/>
                  <a:pt x="222" y="207"/>
                  <a:pt x="222" y="207"/>
                </a:cubicBezTo>
                <a:cubicBezTo>
                  <a:pt x="222" y="215"/>
                  <a:pt x="224" y="223"/>
                  <a:pt x="230" y="229"/>
                </a:cubicBezTo>
                <a:cubicBezTo>
                  <a:pt x="240" y="239"/>
                  <a:pt x="257" y="239"/>
                  <a:pt x="268" y="229"/>
                </a:cubicBezTo>
                <a:cubicBezTo>
                  <a:pt x="314" y="183"/>
                  <a:pt x="314" y="183"/>
                  <a:pt x="314" y="183"/>
                </a:cubicBezTo>
                <a:cubicBezTo>
                  <a:pt x="359" y="138"/>
                  <a:pt x="359" y="138"/>
                  <a:pt x="359" y="138"/>
                </a:cubicBezTo>
                <a:cubicBezTo>
                  <a:pt x="359" y="137"/>
                  <a:pt x="359" y="137"/>
                  <a:pt x="359" y="137"/>
                </a:cubicBezTo>
                <a:close/>
                <a:moveTo>
                  <a:pt x="276" y="145"/>
                </a:moveTo>
                <a:cubicBezTo>
                  <a:pt x="276" y="145"/>
                  <a:pt x="276" y="145"/>
                  <a:pt x="276" y="145"/>
                </a:cubicBezTo>
                <a:cubicBezTo>
                  <a:pt x="276" y="145"/>
                  <a:pt x="276" y="145"/>
                  <a:pt x="276" y="145"/>
                </a:cubicBezTo>
                <a:cubicBezTo>
                  <a:pt x="276" y="118"/>
                  <a:pt x="276" y="118"/>
                  <a:pt x="276" y="118"/>
                </a:cubicBezTo>
                <a:cubicBezTo>
                  <a:pt x="276" y="91"/>
                  <a:pt x="276" y="91"/>
                  <a:pt x="276" y="91"/>
                </a:cubicBezTo>
                <a:cubicBezTo>
                  <a:pt x="277" y="93"/>
                  <a:pt x="277" y="93"/>
                  <a:pt x="277" y="93"/>
                </a:cubicBezTo>
                <a:cubicBezTo>
                  <a:pt x="303" y="118"/>
                  <a:pt x="303" y="118"/>
                  <a:pt x="303" y="118"/>
                </a:cubicBezTo>
                <a:cubicBezTo>
                  <a:pt x="276" y="145"/>
                  <a:pt x="276" y="145"/>
                  <a:pt x="276" y="145"/>
                </a:cubicBezTo>
                <a:close/>
                <a:moveTo>
                  <a:pt x="231" y="582"/>
                </a:moveTo>
                <a:cubicBezTo>
                  <a:pt x="231" y="582"/>
                  <a:pt x="231" y="582"/>
                  <a:pt x="231" y="582"/>
                </a:cubicBezTo>
                <a:cubicBezTo>
                  <a:pt x="231" y="580"/>
                  <a:pt x="231" y="580"/>
                  <a:pt x="231" y="580"/>
                </a:cubicBezTo>
                <a:cubicBezTo>
                  <a:pt x="231" y="577"/>
                  <a:pt x="231" y="577"/>
                  <a:pt x="231" y="577"/>
                </a:cubicBezTo>
                <a:cubicBezTo>
                  <a:pt x="231" y="553"/>
                  <a:pt x="231" y="553"/>
                  <a:pt x="231" y="553"/>
                </a:cubicBezTo>
                <a:cubicBezTo>
                  <a:pt x="204" y="580"/>
                  <a:pt x="204" y="580"/>
                  <a:pt x="204" y="580"/>
                </a:cubicBezTo>
                <a:cubicBezTo>
                  <a:pt x="231" y="606"/>
                  <a:pt x="231" y="606"/>
                  <a:pt x="231" y="606"/>
                </a:cubicBezTo>
                <a:cubicBezTo>
                  <a:pt x="231" y="582"/>
                  <a:pt x="231" y="582"/>
                  <a:pt x="231" y="582"/>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39" name="原创设计师QQ598969553             _24"/>
          <p:cNvSpPr>
            <a:spLocks noEditPoints="1"/>
          </p:cNvSpPr>
          <p:nvPr/>
        </p:nvSpPr>
        <p:spPr bwMode="auto">
          <a:xfrm>
            <a:off x="1532890" y="2069465"/>
            <a:ext cx="805815" cy="660400"/>
          </a:xfrm>
          <a:custGeom>
            <a:avLst/>
            <a:gdLst>
              <a:gd name="T0" fmla="*/ 189 w 828"/>
              <a:gd name="T1" fmla="*/ 149 h 678"/>
              <a:gd name="T2" fmla="*/ 82 w 828"/>
              <a:gd name="T3" fmla="*/ 395 h 678"/>
              <a:gd name="T4" fmla="*/ 12 w 828"/>
              <a:gd name="T5" fmla="*/ 482 h 678"/>
              <a:gd name="T6" fmla="*/ 10 w 828"/>
              <a:gd name="T7" fmla="*/ 620 h 678"/>
              <a:gd name="T8" fmla="*/ 78 w 828"/>
              <a:gd name="T9" fmla="*/ 639 h 678"/>
              <a:gd name="T10" fmla="*/ 106 w 828"/>
              <a:gd name="T11" fmla="*/ 678 h 678"/>
              <a:gd name="T12" fmla="*/ 749 w 828"/>
              <a:gd name="T13" fmla="*/ 651 h 678"/>
              <a:gd name="T14" fmla="*/ 786 w 828"/>
              <a:gd name="T15" fmla="*/ 639 h 678"/>
              <a:gd name="T16" fmla="*/ 828 w 828"/>
              <a:gd name="T17" fmla="*/ 543 h 678"/>
              <a:gd name="T18" fmla="*/ 746 w 828"/>
              <a:gd name="T19" fmla="*/ 395 h 678"/>
              <a:gd name="T20" fmla="*/ 639 w 828"/>
              <a:gd name="T21" fmla="*/ 149 h 678"/>
              <a:gd name="T22" fmla="*/ 331 w 828"/>
              <a:gd name="T23" fmla="*/ 624 h 678"/>
              <a:gd name="T24" fmla="*/ 331 w 828"/>
              <a:gd name="T25" fmla="*/ 600 h 678"/>
              <a:gd name="T26" fmla="*/ 315 w 828"/>
              <a:gd name="T27" fmla="*/ 486 h 678"/>
              <a:gd name="T28" fmla="*/ 230 w 828"/>
              <a:gd name="T29" fmla="*/ 573 h 678"/>
              <a:gd name="T30" fmla="*/ 239 w 828"/>
              <a:gd name="T31" fmla="*/ 453 h 678"/>
              <a:gd name="T32" fmla="*/ 256 w 828"/>
              <a:gd name="T33" fmla="*/ 423 h 678"/>
              <a:gd name="T34" fmla="*/ 257 w 828"/>
              <a:gd name="T35" fmla="*/ 422 h 678"/>
              <a:gd name="T36" fmla="*/ 329 w 828"/>
              <a:gd name="T37" fmla="*/ 347 h 678"/>
              <a:gd name="T38" fmla="*/ 571 w 828"/>
              <a:gd name="T39" fmla="*/ 421 h 678"/>
              <a:gd name="T40" fmla="*/ 571 w 828"/>
              <a:gd name="T41" fmla="*/ 422 h 678"/>
              <a:gd name="T42" fmla="*/ 589 w 828"/>
              <a:gd name="T43" fmla="*/ 453 h 678"/>
              <a:gd name="T44" fmla="*/ 600 w 828"/>
              <a:gd name="T45" fmla="*/ 567 h 678"/>
              <a:gd name="T46" fmla="*/ 529 w 828"/>
              <a:gd name="T47" fmla="*/ 502 h 678"/>
              <a:gd name="T48" fmla="*/ 497 w 828"/>
              <a:gd name="T49" fmla="*/ 597 h 678"/>
              <a:gd name="T50" fmla="*/ 497 w 828"/>
              <a:gd name="T51" fmla="*/ 624 h 678"/>
              <a:gd name="T52" fmla="*/ 284 w 828"/>
              <a:gd name="T53" fmla="*/ 184 h 678"/>
              <a:gd name="T54" fmla="*/ 284 w 828"/>
              <a:gd name="T55" fmla="*/ 184 h 678"/>
              <a:gd name="T56" fmla="*/ 617 w 828"/>
              <a:gd name="T57" fmla="*/ 624 h 678"/>
              <a:gd name="T58" fmla="*/ 654 w 828"/>
              <a:gd name="T59" fmla="*/ 509 h 678"/>
              <a:gd name="T60" fmla="*/ 743 w 828"/>
              <a:gd name="T61" fmla="*/ 468 h 678"/>
              <a:gd name="T62" fmla="*/ 774 w 828"/>
              <a:gd name="T63" fmla="*/ 585 h 678"/>
              <a:gd name="T64" fmla="*/ 711 w 828"/>
              <a:gd name="T65" fmla="*/ 521 h 678"/>
              <a:gd name="T66" fmla="*/ 595 w 828"/>
              <a:gd name="T67" fmla="*/ 213 h 678"/>
              <a:gd name="T68" fmla="*/ 639 w 828"/>
              <a:gd name="T69" fmla="*/ 203 h 678"/>
              <a:gd name="T70" fmla="*/ 705 w 828"/>
              <a:gd name="T71" fmla="*/ 361 h 678"/>
              <a:gd name="T72" fmla="*/ 621 w 828"/>
              <a:gd name="T73" fmla="*/ 387 h 678"/>
              <a:gd name="T74" fmla="*/ 594 w 828"/>
              <a:gd name="T75" fmla="*/ 367 h 678"/>
              <a:gd name="T76" fmla="*/ 544 w 828"/>
              <a:gd name="T77" fmla="*/ 314 h 678"/>
              <a:gd name="T78" fmla="*/ 593 w 828"/>
              <a:gd name="T79" fmla="*/ 226 h 678"/>
              <a:gd name="T80" fmla="*/ 593 w 828"/>
              <a:gd name="T81" fmla="*/ 224 h 678"/>
              <a:gd name="T82" fmla="*/ 595 w 828"/>
              <a:gd name="T83" fmla="*/ 216 h 678"/>
              <a:gd name="T84" fmla="*/ 133 w 828"/>
              <a:gd name="T85" fmla="*/ 624 h 678"/>
              <a:gd name="T86" fmla="*/ 116 w 828"/>
              <a:gd name="T87" fmla="*/ 521 h 678"/>
              <a:gd name="T88" fmla="*/ 54 w 828"/>
              <a:gd name="T89" fmla="*/ 585 h 678"/>
              <a:gd name="T90" fmla="*/ 62 w 828"/>
              <a:gd name="T91" fmla="*/ 502 h 678"/>
              <a:gd name="T92" fmla="*/ 126 w 828"/>
              <a:gd name="T93" fmla="*/ 428 h 678"/>
              <a:gd name="T94" fmla="*/ 174 w 828"/>
              <a:gd name="T95" fmla="*/ 567 h 678"/>
              <a:gd name="T96" fmla="*/ 133 w 828"/>
              <a:gd name="T97" fmla="*/ 624 h 678"/>
              <a:gd name="T98" fmla="*/ 233 w 828"/>
              <a:gd name="T99" fmla="*/ 215 h 678"/>
              <a:gd name="T100" fmla="*/ 233 w 828"/>
              <a:gd name="T101" fmla="*/ 217 h 678"/>
              <a:gd name="T102" fmla="*/ 235 w 828"/>
              <a:gd name="T103" fmla="*/ 225 h 678"/>
              <a:gd name="T104" fmla="*/ 284 w 828"/>
              <a:gd name="T105" fmla="*/ 314 h 678"/>
              <a:gd name="T106" fmla="*/ 233 w 828"/>
              <a:gd name="T107" fmla="*/ 367 h 678"/>
              <a:gd name="T108" fmla="*/ 189 w 828"/>
              <a:gd name="T109" fmla="*/ 388 h 678"/>
              <a:gd name="T110" fmla="*/ 96 w 828"/>
              <a:gd name="T111" fmla="*/ 296 h 678"/>
              <a:gd name="T112" fmla="*/ 217 w 828"/>
              <a:gd name="T113" fmla="*/ 207 h 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28" h="678">
                <a:moveTo>
                  <a:pt x="414" y="0"/>
                </a:moveTo>
                <a:cubicBezTo>
                  <a:pt x="323" y="0"/>
                  <a:pt x="246" y="67"/>
                  <a:pt x="232" y="156"/>
                </a:cubicBezTo>
                <a:cubicBezTo>
                  <a:pt x="219" y="151"/>
                  <a:pt x="204" y="149"/>
                  <a:pt x="189" y="149"/>
                </a:cubicBezTo>
                <a:cubicBezTo>
                  <a:pt x="148" y="149"/>
                  <a:pt x="112" y="165"/>
                  <a:pt x="85" y="192"/>
                </a:cubicBezTo>
                <a:cubicBezTo>
                  <a:pt x="59" y="218"/>
                  <a:pt x="42" y="255"/>
                  <a:pt x="42" y="296"/>
                </a:cubicBezTo>
                <a:cubicBezTo>
                  <a:pt x="42" y="334"/>
                  <a:pt x="57" y="369"/>
                  <a:pt x="82" y="395"/>
                </a:cubicBezTo>
                <a:cubicBezTo>
                  <a:pt x="47" y="430"/>
                  <a:pt x="47" y="430"/>
                  <a:pt x="47" y="430"/>
                </a:cubicBezTo>
                <a:cubicBezTo>
                  <a:pt x="32" y="445"/>
                  <a:pt x="20" y="463"/>
                  <a:pt x="12" y="482"/>
                </a:cubicBezTo>
                <a:cubicBezTo>
                  <a:pt x="12" y="482"/>
                  <a:pt x="12" y="482"/>
                  <a:pt x="12" y="482"/>
                </a:cubicBezTo>
                <a:cubicBezTo>
                  <a:pt x="4" y="501"/>
                  <a:pt x="0" y="522"/>
                  <a:pt x="0" y="543"/>
                </a:cubicBezTo>
                <a:cubicBezTo>
                  <a:pt x="0" y="587"/>
                  <a:pt x="0" y="587"/>
                  <a:pt x="0" y="587"/>
                </a:cubicBezTo>
                <a:cubicBezTo>
                  <a:pt x="0" y="598"/>
                  <a:pt x="4" y="610"/>
                  <a:pt x="10" y="620"/>
                </a:cubicBezTo>
                <a:cubicBezTo>
                  <a:pt x="18" y="630"/>
                  <a:pt x="28" y="637"/>
                  <a:pt x="42" y="639"/>
                </a:cubicBezTo>
                <a:cubicBezTo>
                  <a:pt x="43" y="639"/>
                  <a:pt x="44" y="639"/>
                  <a:pt x="45" y="639"/>
                </a:cubicBezTo>
                <a:cubicBezTo>
                  <a:pt x="78" y="639"/>
                  <a:pt x="78" y="639"/>
                  <a:pt x="78" y="639"/>
                </a:cubicBezTo>
                <a:cubicBezTo>
                  <a:pt x="78" y="651"/>
                  <a:pt x="78" y="651"/>
                  <a:pt x="78" y="651"/>
                </a:cubicBezTo>
                <a:cubicBezTo>
                  <a:pt x="78" y="666"/>
                  <a:pt x="91" y="678"/>
                  <a:pt x="105" y="678"/>
                </a:cubicBezTo>
                <a:cubicBezTo>
                  <a:pt x="106" y="678"/>
                  <a:pt x="106" y="678"/>
                  <a:pt x="106" y="678"/>
                </a:cubicBezTo>
                <a:cubicBezTo>
                  <a:pt x="722" y="678"/>
                  <a:pt x="722" y="678"/>
                  <a:pt x="722" y="678"/>
                </a:cubicBezTo>
                <a:cubicBezTo>
                  <a:pt x="723" y="678"/>
                  <a:pt x="723" y="678"/>
                  <a:pt x="723" y="678"/>
                </a:cubicBezTo>
                <a:cubicBezTo>
                  <a:pt x="738" y="678"/>
                  <a:pt x="749" y="666"/>
                  <a:pt x="749" y="651"/>
                </a:cubicBezTo>
                <a:cubicBezTo>
                  <a:pt x="749" y="639"/>
                  <a:pt x="749" y="639"/>
                  <a:pt x="749" y="639"/>
                </a:cubicBezTo>
                <a:cubicBezTo>
                  <a:pt x="783" y="639"/>
                  <a:pt x="783" y="639"/>
                  <a:pt x="783" y="639"/>
                </a:cubicBezTo>
                <a:cubicBezTo>
                  <a:pt x="784" y="639"/>
                  <a:pt x="785" y="639"/>
                  <a:pt x="786" y="639"/>
                </a:cubicBezTo>
                <a:cubicBezTo>
                  <a:pt x="800" y="637"/>
                  <a:pt x="810" y="630"/>
                  <a:pt x="817" y="620"/>
                </a:cubicBezTo>
                <a:cubicBezTo>
                  <a:pt x="824" y="610"/>
                  <a:pt x="828" y="598"/>
                  <a:pt x="828" y="587"/>
                </a:cubicBezTo>
                <a:cubicBezTo>
                  <a:pt x="828" y="543"/>
                  <a:pt x="828" y="543"/>
                  <a:pt x="828" y="543"/>
                </a:cubicBezTo>
                <a:cubicBezTo>
                  <a:pt x="828" y="522"/>
                  <a:pt x="824" y="501"/>
                  <a:pt x="816" y="482"/>
                </a:cubicBezTo>
                <a:cubicBezTo>
                  <a:pt x="808" y="463"/>
                  <a:pt x="796" y="445"/>
                  <a:pt x="781" y="430"/>
                </a:cubicBezTo>
                <a:cubicBezTo>
                  <a:pt x="746" y="395"/>
                  <a:pt x="746" y="395"/>
                  <a:pt x="746" y="395"/>
                </a:cubicBezTo>
                <a:cubicBezTo>
                  <a:pt x="770" y="369"/>
                  <a:pt x="786" y="334"/>
                  <a:pt x="786" y="296"/>
                </a:cubicBezTo>
                <a:cubicBezTo>
                  <a:pt x="786" y="255"/>
                  <a:pt x="769" y="218"/>
                  <a:pt x="742" y="192"/>
                </a:cubicBezTo>
                <a:cubicBezTo>
                  <a:pt x="716" y="165"/>
                  <a:pt x="679" y="149"/>
                  <a:pt x="639" y="149"/>
                </a:cubicBezTo>
                <a:cubicBezTo>
                  <a:pt x="624" y="149"/>
                  <a:pt x="609" y="151"/>
                  <a:pt x="596" y="156"/>
                </a:cubicBezTo>
                <a:cubicBezTo>
                  <a:pt x="582" y="67"/>
                  <a:pt x="504" y="0"/>
                  <a:pt x="414" y="0"/>
                </a:cubicBezTo>
                <a:close/>
                <a:moveTo>
                  <a:pt x="331" y="624"/>
                </a:moveTo>
                <a:cubicBezTo>
                  <a:pt x="331" y="624"/>
                  <a:pt x="331" y="624"/>
                  <a:pt x="331" y="624"/>
                </a:cubicBezTo>
                <a:cubicBezTo>
                  <a:pt x="331" y="600"/>
                  <a:pt x="331" y="600"/>
                  <a:pt x="331" y="600"/>
                </a:cubicBezTo>
                <a:cubicBezTo>
                  <a:pt x="331" y="600"/>
                  <a:pt x="331" y="600"/>
                  <a:pt x="331" y="600"/>
                </a:cubicBezTo>
                <a:cubicBezTo>
                  <a:pt x="331" y="597"/>
                  <a:pt x="331" y="597"/>
                  <a:pt x="331" y="597"/>
                </a:cubicBezTo>
                <a:cubicBezTo>
                  <a:pt x="331" y="502"/>
                  <a:pt x="331" y="502"/>
                  <a:pt x="331" y="502"/>
                </a:cubicBezTo>
                <a:cubicBezTo>
                  <a:pt x="331" y="493"/>
                  <a:pt x="324" y="486"/>
                  <a:pt x="315" y="486"/>
                </a:cubicBezTo>
                <a:cubicBezTo>
                  <a:pt x="306" y="486"/>
                  <a:pt x="299" y="493"/>
                  <a:pt x="299" y="502"/>
                </a:cubicBezTo>
                <a:cubicBezTo>
                  <a:pt x="299" y="573"/>
                  <a:pt x="299" y="573"/>
                  <a:pt x="299" y="573"/>
                </a:cubicBezTo>
                <a:cubicBezTo>
                  <a:pt x="230" y="573"/>
                  <a:pt x="230" y="573"/>
                  <a:pt x="230" y="573"/>
                </a:cubicBezTo>
                <a:cubicBezTo>
                  <a:pt x="228" y="571"/>
                  <a:pt x="228" y="569"/>
                  <a:pt x="228" y="567"/>
                </a:cubicBezTo>
                <a:cubicBezTo>
                  <a:pt x="228" y="509"/>
                  <a:pt x="228" y="509"/>
                  <a:pt x="228" y="509"/>
                </a:cubicBezTo>
                <a:cubicBezTo>
                  <a:pt x="228" y="489"/>
                  <a:pt x="231" y="470"/>
                  <a:pt x="239" y="453"/>
                </a:cubicBezTo>
                <a:cubicBezTo>
                  <a:pt x="239" y="453"/>
                  <a:pt x="239" y="453"/>
                  <a:pt x="239" y="453"/>
                </a:cubicBezTo>
                <a:cubicBezTo>
                  <a:pt x="243" y="442"/>
                  <a:pt x="249" y="432"/>
                  <a:pt x="256" y="423"/>
                </a:cubicBezTo>
                <a:cubicBezTo>
                  <a:pt x="256" y="423"/>
                  <a:pt x="256" y="423"/>
                  <a:pt x="256" y="423"/>
                </a:cubicBezTo>
                <a:cubicBezTo>
                  <a:pt x="256" y="422"/>
                  <a:pt x="256" y="422"/>
                  <a:pt x="256" y="422"/>
                </a:cubicBezTo>
                <a:cubicBezTo>
                  <a:pt x="257" y="422"/>
                  <a:pt x="257" y="422"/>
                  <a:pt x="257" y="422"/>
                </a:cubicBezTo>
                <a:cubicBezTo>
                  <a:pt x="257" y="422"/>
                  <a:pt x="257" y="422"/>
                  <a:pt x="257" y="422"/>
                </a:cubicBezTo>
                <a:cubicBezTo>
                  <a:pt x="257" y="421"/>
                  <a:pt x="257" y="421"/>
                  <a:pt x="257" y="421"/>
                </a:cubicBezTo>
                <a:cubicBezTo>
                  <a:pt x="262" y="415"/>
                  <a:pt x="266" y="410"/>
                  <a:pt x="272" y="405"/>
                </a:cubicBezTo>
                <a:cubicBezTo>
                  <a:pt x="329" y="347"/>
                  <a:pt x="329" y="347"/>
                  <a:pt x="329" y="347"/>
                </a:cubicBezTo>
                <a:cubicBezTo>
                  <a:pt x="382" y="375"/>
                  <a:pt x="446" y="375"/>
                  <a:pt x="499" y="347"/>
                </a:cubicBezTo>
                <a:cubicBezTo>
                  <a:pt x="557" y="405"/>
                  <a:pt x="557" y="405"/>
                  <a:pt x="557" y="405"/>
                </a:cubicBezTo>
                <a:cubicBezTo>
                  <a:pt x="561" y="410"/>
                  <a:pt x="566" y="415"/>
                  <a:pt x="571" y="421"/>
                </a:cubicBezTo>
                <a:cubicBezTo>
                  <a:pt x="571" y="422"/>
                  <a:pt x="571" y="422"/>
                  <a:pt x="571" y="422"/>
                </a:cubicBezTo>
                <a:cubicBezTo>
                  <a:pt x="571" y="422"/>
                  <a:pt x="571" y="422"/>
                  <a:pt x="571" y="422"/>
                </a:cubicBezTo>
                <a:cubicBezTo>
                  <a:pt x="571" y="422"/>
                  <a:pt x="571" y="422"/>
                  <a:pt x="571" y="422"/>
                </a:cubicBezTo>
                <a:cubicBezTo>
                  <a:pt x="572" y="423"/>
                  <a:pt x="572" y="423"/>
                  <a:pt x="572" y="423"/>
                </a:cubicBezTo>
                <a:cubicBezTo>
                  <a:pt x="572" y="423"/>
                  <a:pt x="572" y="423"/>
                  <a:pt x="572" y="423"/>
                </a:cubicBezTo>
                <a:cubicBezTo>
                  <a:pt x="579" y="432"/>
                  <a:pt x="585" y="442"/>
                  <a:pt x="589" y="453"/>
                </a:cubicBezTo>
                <a:cubicBezTo>
                  <a:pt x="589" y="453"/>
                  <a:pt x="589" y="453"/>
                  <a:pt x="589" y="453"/>
                </a:cubicBezTo>
                <a:cubicBezTo>
                  <a:pt x="596" y="470"/>
                  <a:pt x="600" y="489"/>
                  <a:pt x="600" y="509"/>
                </a:cubicBezTo>
                <a:cubicBezTo>
                  <a:pt x="600" y="567"/>
                  <a:pt x="600" y="567"/>
                  <a:pt x="600" y="567"/>
                </a:cubicBezTo>
                <a:cubicBezTo>
                  <a:pt x="600" y="569"/>
                  <a:pt x="599" y="571"/>
                  <a:pt x="598" y="573"/>
                </a:cubicBezTo>
                <a:cubicBezTo>
                  <a:pt x="529" y="573"/>
                  <a:pt x="529" y="573"/>
                  <a:pt x="529" y="573"/>
                </a:cubicBezTo>
                <a:cubicBezTo>
                  <a:pt x="529" y="502"/>
                  <a:pt x="529" y="502"/>
                  <a:pt x="529" y="502"/>
                </a:cubicBezTo>
                <a:cubicBezTo>
                  <a:pt x="529" y="493"/>
                  <a:pt x="522" y="486"/>
                  <a:pt x="513" y="486"/>
                </a:cubicBezTo>
                <a:cubicBezTo>
                  <a:pt x="504" y="486"/>
                  <a:pt x="497" y="493"/>
                  <a:pt x="497" y="502"/>
                </a:cubicBezTo>
                <a:cubicBezTo>
                  <a:pt x="497" y="597"/>
                  <a:pt x="497" y="597"/>
                  <a:pt x="497" y="597"/>
                </a:cubicBezTo>
                <a:cubicBezTo>
                  <a:pt x="497" y="600"/>
                  <a:pt x="497" y="600"/>
                  <a:pt x="497" y="600"/>
                </a:cubicBezTo>
                <a:cubicBezTo>
                  <a:pt x="497" y="600"/>
                  <a:pt x="497" y="600"/>
                  <a:pt x="497" y="600"/>
                </a:cubicBezTo>
                <a:cubicBezTo>
                  <a:pt x="497" y="624"/>
                  <a:pt x="497" y="624"/>
                  <a:pt x="497" y="624"/>
                </a:cubicBezTo>
                <a:cubicBezTo>
                  <a:pt x="331" y="624"/>
                  <a:pt x="331" y="624"/>
                  <a:pt x="331" y="624"/>
                </a:cubicBezTo>
                <a:close/>
                <a:moveTo>
                  <a:pt x="284" y="184"/>
                </a:moveTo>
                <a:cubicBezTo>
                  <a:pt x="284" y="184"/>
                  <a:pt x="284" y="184"/>
                  <a:pt x="284" y="184"/>
                </a:cubicBezTo>
                <a:cubicBezTo>
                  <a:pt x="284" y="112"/>
                  <a:pt x="342" y="54"/>
                  <a:pt x="414" y="54"/>
                </a:cubicBezTo>
                <a:cubicBezTo>
                  <a:pt x="486" y="54"/>
                  <a:pt x="544" y="112"/>
                  <a:pt x="544" y="184"/>
                </a:cubicBezTo>
                <a:cubicBezTo>
                  <a:pt x="544" y="354"/>
                  <a:pt x="284" y="354"/>
                  <a:pt x="284" y="184"/>
                </a:cubicBezTo>
                <a:close/>
                <a:moveTo>
                  <a:pt x="695" y="624"/>
                </a:moveTo>
                <a:cubicBezTo>
                  <a:pt x="695" y="624"/>
                  <a:pt x="695" y="624"/>
                  <a:pt x="695" y="624"/>
                </a:cubicBezTo>
                <a:cubicBezTo>
                  <a:pt x="617" y="624"/>
                  <a:pt x="617" y="624"/>
                  <a:pt x="617" y="624"/>
                </a:cubicBezTo>
                <a:cubicBezTo>
                  <a:pt x="627" y="620"/>
                  <a:pt x="635" y="614"/>
                  <a:pt x="641" y="605"/>
                </a:cubicBezTo>
                <a:cubicBezTo>
                  <a:pt x="649" y="594"/>
                  <a:pt x="654" y="580"/>
                  <a:pt x="654" y="567"/>
                </a:cubicBezTo>
                <a:cubicBezTo>
                  <a:pt x="654" y="509"/>
                  <a:pt x="654" y="509"/>
                  <a:pt x="654" y="509"/>
                </a:cubicBezTo>
                <a:cubicBezTo>
                  <a:pt x="654" y="486"/>
                  <a:pt x="650" y="463"/>
                  <a:pt x="642" y="442"/>
                </a:cubicBezTo>
                <a:cubicBezTo>
                  <a:pt x="664" y="442"/>
                  <a:pt x="684" y="436"/>
                  <a:pt x="702" y="428"/>
                </a:cubicBezTo>
                <a:cubicBezTo>
                  <a:pt x="743" y="468"/>
                  <a:pt x="743" y="468"/>
                  <a:pt x="743" y="468"/>
                </a:cubicBezTo>
                <a:cubicBezTo>
                  <a:pt x="753" y="479"/>
                  <a:pt x="761" y="490"/>
                  <a:pt x="766" y="502"/>
                </a:cubicBezTo>
                <a:cubicBezTo>
                  <a:pt x="771" y="515"/>
                  <a:pt x="774" y="529"/>
                  <a:pt x="774" y="543"/>
                </a:cubicBezTo>
                <a:cubicBezTo>
                  <a:pt x="774" y="585"/>
                  <a:pt x="774" y="585"/>
                  <a:pt x="774" y="585"/>
                </a:cubicBezTo>
                <a:cubicBezTo>
                  <a:pt x="727" y="585"/>
                  <a:pt x="727" y="585"/>
                  <a:pt x="727" y="585"/>
                </a:cubicBezTo>
                <a:cubicBezTo>
                  <a:pt x="727" y="538"/>
                  <a:pt x="727" y="538"/>
                  <a:pt x="727" y="538"/>
                </a:cubicBezTo>
                <a:cubicBezTo>
                  <a:pt x="727" y="529"/>
                  <a:pt x="720" y="521"/>
                  <a:pt x="711" y="521"/>
                </a:cubicBezTo>
                <a:cubicBezTo>
                  <a:pt x="702" y="521"/>
                  <a:pt x="695" y="529"/>
                  <a:pt x="695" y="538"/>
                </a:cubicBezTo>
                <a:cubicBezTo>
                  <a:pt x="695" y="624"/>
                  <a:pt x="695" y="624"/>
                  <a:pt x="695" y="624"/>
                </a:cubicBezTo>
                <a:close/>
                <a:moveTo>
                  <a:pt x="595" y="213"/>
                </a:moveTo>
                <a:cubicBezTo>
                  <a:pt x="595" y="213"/>
                  <a:pt x="595" y="213"/>
                  <a:pt x="595" y="213"/>
                </a:cubicBezTo>
                <a:cubicBezTo>
                  <a:pt x="601" y="211"/>
                  <a:pt x="606" y="209"/>
                  <a:pt x="611" y="207"/>
                </a:cubicBezTo>
                <a:cubicBezTo>
                  <a:pt x="620" y="204"/>
                  <a:pt x="629" y="203"/>
                  <a:pt x="639" y="203"/>
                </a:cubicBezTo>
                <a:cubicBezTo>
                  <a:pt x="665" y="203"/>
                  <a:pt x="688" y="213"/>
                  <a:pt x="705" y="230"/>
                </a:cubicBezTo>
                <a:cubicBezTo>
                  <a:pt x="721" y="247"/>
                  <a:pt x="732" y="270"/>
                  <a:pt x="732" y="296"/>
                </a:cubicBezTo>
                <a:cubicBezTo>
                  <a:pt x="732" y="321"/>
                  <a:pt x="721" y="344"/>
                  <a:pt x="705" y="361"/>
                </a:cubicBezTo>
                <a:cubicBezTo>
                  <a:pt x="705" y="361"/>
                  <a:pt x="705" y="361"/>
                  <a:pt x="705" y="361"/>
                </a:cubicBezTo>
                <a:cubicBezTo>
                  <a:pt x="688" y="378"/>
                  <a:pt x="665" y="388"/>
                  <a:pt x="639" y="388"/>
                </a:cubicBezTo>
                <a:cubicBezTo>
                  <a:pt x="632" y="388"/>
                  <a:pt x="626" y="388"/>
                  <a:pt x="621" y="387"/>
                </a:cubicBezTo>
                <a:cubicBezTo>
                  <a:pt x="617" y="386"/>
                  <a:pt x="613" y="385"/>
                  <a:pt x="609" y="383"/>
                </a:cubicBezTo>
                <a:cubicBezTo>
                  <a:pt x="605" y="378"/>
                  <a:pt x="600" y="372"/>
                  <a:pt x="594" y="367"/>
                </a:cubicBezTo>
                <a:cubicBezTo>
                  <a:pt x="594" y="367"/>
                  <a:pt x="594" y="367"/>
                  <a:pt x="594" y="367"/>
                </a:cubicBezTo>
                <a:cubicBezTo>
                  <a:pt x="543" y="315"/>
                  <a:pt x="543" y="315"/>
                  <a:pt x="543" y="315"/>
                </a:cubicBezTo>
                <a:cubicBezTo>
                  <a:pt x="544" y="314"/>
                  <a:pt x="544" y="314"/>
                  <a:pt x="544" y="314"/>
                </a:cubicBezTo>
                <a:cubicBezTo>
                  <a:pt x="544" y="314"/>
                  <a:pt x="544" y="314"/>
                  <a:pt x="544" y="314"/>
                </a:cubicBezTo>
                <a:cubicBezTo>
                  <a:pt x="544" y="314"/>
                  <a:pt x="544" y="314"/>
                  <a:pt x="544" y="314"/>
                </a:cubicBezTo>
                <a:cubicBezTo>
                  <a:pt x="568" y="290"/>
                  <a:pt x="585" y="260"/>
                  <a:pt x="593" y="227"/>
                </a:cubicBezTo>
                <a:cubicBezTo>
                  <a:pt x="593" y="226"/>
                  <a:pt x="593" y="226"/>
                  <a:pt x="593" y="226"/>
                </a:cubicBezTo>
                <a:cubicBezTo>
                  <a:pt x="593" y="225"/>
                  <a:pt x="593" y="225"/>
                  <a:pt x="593" y="225"/>
                </a:cubicBezTo>
                <a:cubicBezTo>
                  <a:pt x="593" y="225"/>
                  <a:pt x="593" y="225"/>
                  <a:pt x="593" y="225"/>
                </a:cubicBezTo>
                <a:cubicBezTo>
                  <a:pt x="593" y="224"/>
                  <a:pt x="593" y="224"/>
                  <a:pt x="593" y="224"/>
                </a:cubicBezTo>
                <a:cubicBezTo>
                  <a:pt x="595" y="217"/>
                  <a:pt x="595" y="217"/>
                  <a:pt x="595" y="217"/>
                </a:cubicBezTo>
                <a:cubicBezTo>
                  <a:pt x="595" y="216"/>
                  <a:pt x="595" y="216"/>
                  <a:pt x="595" y="216"/>
                </a:cubicBezTo>
                <a:cubicBezTo>
                  <a:pt x="595" y="216"/>
                  <a:pt x="595" y="216"/>
                  <a:pt x="595" y="216"/>
                </a:cubicBezTo>
                <a:cubicBezTo>
                  <a:pt x="595" y="215"/>
                  <a:pt x="595" y="215"/>
                  <a:pt x="595" y="215"/>
                </a:cubicBezTo>
                <a:cubicBezTo>
                  <a:pt x="595" y="213"/>
                  <a:pt x="595" y="213"/>
                  <a:pt x="595" y="213"/>
                </a:cubicBezTo>
                <a:close/>
                <a:moveTo>
                  <a:pt x="133" y="624"/>
                </a:moveTo>
                <a:cubicBezTo>
                  <a:pt x="133" y="624"/>
                  <a:pt x="133" y="624"/>
                  <a:pt x="133" y="624"/>
                </a:cubicBezTo>
                <a:cubicBezTo>
                  <a:pt x="133" y="538"/>
                  <a:pt x="133" y="538"/>
                  <a:pt x="133" y="538"/>
                </a:cubicBezTo>
                <a:cubicBezTo>
                  <a:pt x="133" y="529"/>
                  <a:pt x="126" y="521"/>
                  <a:pt x="116" y="521"/>
                </a:cubicBezTo>
                <a:cubicBezTo>
                  <a:pt x="108" y="521"/>
                  <a:pt x="100" y="529"/>
                  <a:pt x="100" y="538"/>
                </a:cubicBezTo>
                <a:cubicBezTo>
                  <a:pt x="100" y="585"/>
                  <a:pt x="100" y="585"/>
                  <a:pt x="100" y="585"/>
                </a:cubicBezTo>
                <a:cubicBezTo>
                  <a:pt x="54" y="585"/>
                  <a:pt x="54" y="585"/>
                  <a:pt x="54" y="585"/>
                </a:cubicBezTo>
                <a:cubicBezTo>
                  <a:pt x="54" y="543"/>
                  <a:pt x="54" y="543"/>
                  <a:pt x="54" y="543"/>
                </a:cubicBezTo>
                <a:cubicBezTo>
                  <a:pt x="54" y="529"/>
                  <a:pt x="56" y="515"/>
                  <a:pt x="62" y="502"/>
                </a:cubicBezTo>
                <a:cubicBezTo>
                  <a:pt x="62" y="502"/>
                  <a:pt x="62" y="502"/>
                  <a:pt x="62" y="502"/>
                </a:cubicBezTo>
                <a:cubicBezTo>
                  <a:pt x="62" y="502"/>
                  <a:pt x="62" y="502"/>
                  <a:pt x="62" y="502"/>
                </a:cubicBezTo>
                <a:cubicBezTo>
                  <a:pt x="66" y="490"/>
                  <a:pt x="75" y="479"/>
                  <a:pt x="85" y="468"/>
                </a:cubicBezTo>
                <a:cubicBezTo>
                  <a:pt x="126" y="428"/>
                  <a:pt x="126" y="428"/>
                  <a:pt x="126" y="428"/>
                </a:cubicBezTo>
                <a:cubicBezTo>
                  <a:pt x="144" y="436"/>
                  <a:pt x="164" y="442"/>
                  <a:pt x="186" y="442"/>
                </a:cubicBezTo>
                <a:cubicBezTo>
                  <a:pt x="178" y="463"/>
                  <a:pt x="174" y="486"/>
                  <a:pt x="174" y="509"/>
                </a:cubicBezTo>
                <a:cubicBezTo>
                  <a:pt x="174" y="567"/>
                  <a:pt x="174" y="567"/>
                  <a:pt x="174" y="567"/>
                </a:cubicBezTo>
                <a:cubicBezTo>
                  <a:pt x="174" y="580"/>
                  <a:pt x="179" y="594"/>
                  <a:pt x="186" y="605"/>
                </a:cubicBezTo>
                <a:cubicBezTo>
                  <a:pt x="192" y="614"/>
                  <a:pt x="201" y="620"/>
                  <a:pt x="211" y="624"/>
                </a:cubicBezTo>
                <a:cubicBezTo>
                  <a:pt x="133" y="624"/>
                  <a:pt x="133" y="624"/>
                  <a:pt x="133" y="624"/>
                </a:cubicBezTo>
                <a:close/>
                <a:moveTo>
                  <a:pt x="232" y="213"/>
                </a:moveTo>
                <a:cubicBezTo>
                  <a:pt x="232" y="213"/>
                  <a:pt x="232" y="213"/>
                  <a:pt x="232" y="213"/>
                </a:cubicBezTo>
                <a:cubicBezTo>
                  <a:pt x="233" y="215"/>
                  <a:pt x="233" y="215"/>
                  <a:pt x="233" y="215"/>
                </a:cubicBezTo>
                <a:cubicBezTo>
                  <a:pt x="233" y="216"/>
                  <a:pt x="233" y="216"/>
                  <a:pt x="233" y="216"/>
                </a:cubicBezTo>
                <a:cubicBezTo>
                  <a:pt x="233" y="216"/>
                  <a:pt x="233" y="216"/>
                  <a:pt x="233" y="216"/>
                </a:cubicBezTo>
                <a:cubicBezTo>
                  <a:pt x="233" y="217"/>
                  <a:pt x="233" y="217"/>
                  <a:pt x="233" y="217"/>
                </a:cubicBezTo>
                <a:cubicBezTo>
                  <a:pt x="235" y="224"/>
                  <a:pt x="235" y="224"/>
                  <a:pt x="235" y="224"/>
                </a:cubicBezTo>
                <a:cubicBezTo>
                  <a:pt x="235" y="225"/>
                  <a:pt x="235" y="225"/>
                  <a:pt x="235" y="225"/>
                </a:cubicBezTo>
                <a:cubicBezTo>
                  <a:pt x="235" y="225"/>
                  <a:pt x="235" y="225"/>
                  <a:pt x="235" y="225"/>
                </a:cubicBezTo>
                <a:cubicBezTo>
                  <a:pt x="235" y="226"/>
                  <a:pt x="235" y="226"/>
                  <a:pt x="235" y="226"/>
                </a:cubicBezTo>
                <a:cubicBezTo>
                  <a:pt x="235" y="227"/>
                  <a:pt x="235" y="227"/>
                  <a:pt x="235" y="227"/>
                </a:cubicBezTo>
                <a:cubicBezTo>
                  <a:pt x="243" y="260"/>
                  <a:pt x="260" y="290"/>
                  <a:pt x="284" y="314"/>
                </a:cubicBezTo>
                <a:cubicBezTo>
                  <a:pt x="284" y="314"/>
                  <a:pt x="284" y="314"/>
                  <a:pt x="284" y="314"/>
                </a:cubicBezTo>
                <a:cubicBezTo>
                  <a:pt x="285" y="315"/>
                  <a:pt x="285" y="315"/>
                  <a:pt x="285" y="315"/>
                </a:cubicBezTo>
                <a:cubicBezTo>
                  <a:pt x="233" y="367"/>
                  <a:pt x="233" y="367"/>
                  <a:pt x="233" y="367"/>
                </a:cubicBezTo>
                <a:cubicBezTo>
                  <a:pt x="228" y="372"/>
                  <a:pt x="223" y="378"/>
                  <a:pt x="219" y="383"/>
                </a:cubicBezTo>
                <a:cubicBezTo>
                  <a:pt x="215" y="385"/>
                  <a:pt x="211" y="386"/>
                  <a:pt x="207" y="387"/>
                </a:cubicBezTo>
                <a:cubicBezTo>
                  <a:pt x="202" y="388"/>
                  <a:pt x="196" y="388"/>
                  <a:pt x="189" y="388"/>
                </a:cubicBezTo>
                <a:cubicBezTo>
                  <a:pt x="163" y="388"/>
                  <a:pt x="140" y="378"/>
                  <a:pt x="123" y="361"/>
                </a:cubicBezTo>
                <a:cubicBezTo>
                  <a:pt x="123" y="361"/>
                  <a:pt x="123" y="361"/>
                  <a:pt x="123" y="361"/>
                </a:cubicBezTo>
                <a:cubicBezTo>
                  <a:pt x="107" y="344"/>
                  <a:pt x="96" y="321"/>
                  <a:pt x="96" y="296"/>
                </a:cubicBezTo>
                <a:cubicBezTo>
                  <a:pt x="96" y="270"/>
                  <a:pt x="107" y="247"/>
                  <a:pt x="123" y="230"/>
                </a:cubicBezTo>
                <a:cubicBezTo>
                  <a:pt x="140" y="213"/>
                  <a:pt x="163" y="203"/>
                  <a:pt x="189" y="203"/>
                </a:cubicBezTo>
                <a:cubicBezTo>
                  <a:pt x="199" y="203"/>
                  <a:pt x="208" y="204"/>
                  <a:pt x="217" y="207"/>
                </a:cubicBezTo>
                <a:cubicBezTo>
                  <a:pt x="222" y="209"/>
                  <a:pt x="227" y="211"/>
                  <a:pt x="232" y="213"/>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44" name="Rectangle 17"/>
          <p:cNvSpPr/>
          <p:nvPr/>
        </p:nvSpPr>
        <p:spPr bwMode="auto">
          <a:xfrm>
            <a:off x="1512570" y="2927350"/>
            <a:ext cx="847090"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ctr"/>
          <a:p>
            <a:pPr marL="0" marR="0" lvl="0" indent="0" algn="ctr" defTabSz="914400" rtl="0" eaLnBrk="1" fontAlgn="auto" latinLnBrk="0" hangingPunct="1">
              <a:lnSpc>
                <a:spcPct val="80000"/>
              </a:lnSpc>
              <a:spcBef>
                <a:spcPts val="0"/>
              </a:spcBef>
              <a:spcAft>
                <a:spcPts val="0"/>
              </a:spcAft>
              <a:buClrTx/>
              <a:buSzTx/>
              <a:buFontTx/>
              <a:buNone/>
              <a:defRPr/>
            </a:pPr>
            <a:r>
              <a:rPr kumimoji="0" lang="en-US" sz="1400" b="1" i="0" u="none" strike="noStrike" kern="1200" cap="none" spc="0" normalizeH="0" baseline="0" noProof="0" dirty="0" err="1">
                <a:ln>
                  <a:noFill/>
                </a:ln>
                <a:solidFill>
                  <a:schemeClr val="tx1">
                    <a:lumMod val="65000"/>
                    <a:lumOff val="35000"/>
                  </a:schemeClr>
                </a:solidFill>
                <a:effectLst/>
                <a:uLnTx/>
                <a:uFillTx/>
                <a:latin typeface="+mn-lt"/>
                <a:ea typeface="Roboto" pitchFamily="2" charset="0"/>
                <a:cs typeface="Bebas Neue" pitchFamily="34" charset="0"/>
                <a:sym typeface="Bebas Neue" pitchFamily="34" charset="0"/>
              </a:rPr>
              <a:t>Client</a:t>
            </a:r>
            <a:endParaRPr kumimoji="0" lang="en-US" sz="1400" b="1" i="0" u="none" strike="noStrike" kern="1200" cap="none" spc="0" normalizeH="0" baseline="0" noProof="0" dirty="0">
              <a:ln>
                <a:noFill/>
              </a:ln>
              <a:solidFill>
                <a:schemeClr val="tx1">
                  <a:lumMod val="65000"/>
                  <a:lumOff val="35000"/>
                </a:schemeClr>
              </a:solidFill>
              <a:effectLst/>
              <a:uLnTx/>
              <a:uFillTx/>
              <a:latin typeface="+mn-lt"/>
              <a:ea typeface="Roboto" pitchFamily="2" charset="0"/>
              <a:cs typeface="Bebas Neue" pitchFamily="34" charset="0"/>
              <a:sym typeface="Bebas Neue" pitchFamily="34" charset="0"/>
            </a:endParaRPr>
          </a:p>
        </p:txBody>
      </p:sp>
      <p:sp>
        <p:nvSpPr>
          <p:cNvPr id="83" name="Oval 19"/>
          <p:cNvSpPr>
            <a:spLocks noChangeAspect="1"/>
          </p:cNvSpPr>
          <p:nvPr/>
        </p:nvSpPr>
        <p:spPr>
          <a:xfrm>
            <a:off x="991870" y="4577080"/>
            <a:ext cx="431800" cy="431800"/>
          </a:xfrm>
          <a:prstGeom prst="ellipse">
            <a:avLst/>
          </a:prstGeom>
          <a:solidFill>
            <a:srgbClr val="0076DA"/>
          </a:solidFill>
          <a:ln w="25400">
            <a:noFill/>
          </a:ln>
        </p:spPr>
        <p:txBody>
          <a:bodyPr lIns="0" tIns="0" rIns="0" bIns="0" anchor="t"/>
          <a:p>
            <a:pPr>
              <a:buFont typeface="Arial" panose="020B0604020202020204" pitchFamily="34" charset="0"/>
              <a:buNone/>
            </a:pPr>
            <a:endParaRPr lang="en-US" altLang="zh-CN" sz="1200" dirty="0">
              <a:solidFill>
                <a:srgbClr val="A6A6A6"/>
              </a:solidFill>
              <a:latin typeface="Calibri" panose="020F0502020204030204" charset="0"/>
              <a:ea typeface="宋体" panose="02010600030101010101" pitchFamily="2" charset="-122"/>
            </a:endParaRPr>
          </a:p>
        </p:txBody>
      </p:sp>
      <p:sp>
        <p:nvSpPr>
          <p:cNvPr id="217" name="Rounded Rectangle 79"/>
          <p:cNvSpPr/>
          <p:nvPr/>
        </p:nvSpPr>
        <p:spPr>
          <a:xfrm>
            <a:off x="8002270" y="3175000"/>
            <a:ext cx="1259840" cy="542290"/>
          </a:xfrm>
          <a:prstGeom prst="round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FFFFFF"/>
              </a:solidFill>
              <a:effectLst/>
              <a:uLnTx/>
              <a:uFillTx/>
              <a:latin typeface="+mn-lt"/>
              <a:ea typeface="+mn-ea"/>
              <a:cs typeface="+mn-cs"/>
            </a:endParaRPr>
          </a:p>
        </p:txBody>
      </p:sp>
      <p:sp>
        <p:nvSpPr>
          <p:cNvPr id="218" name="Rounded Rectangle 79"/>
          <p:cNvSpPr/>
          <p:nvPr/>
        </p:nvSpPr>
        <p:spPr>
          <a:xfrm>
            <a:off x="6381750" y="3175000"/>
            <a:ext cx="1248410" cy="542290"/>
          </a:xfrm>
          <a:prstGeom prst="round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FFFFFF"/>
              </a:solidFill>
              <a:effectLst/>
              <a:uLnTx/>
              <a:uFillTx/>
              <a:latin typeface="+mn-lt"/>
              <a:ea typeface="+mn-ea"/>
              <a:cs typeface="+mn-cs"/>
            </a:endParaRPr>
          </a:p>
        </p:txBody>
      </p:sp>
      <p:cxnSp>
        <p:nvCxnSpPr>
          <p:cNvPr id="219" name="Straight Connector 68"/>
          <p:cNvCxnSpPr>
            <a:stCxn id="217" idx="1"/>
            <a:endCxn id="218" idx="3"/>
          </p:cNvCxnSpPr>
          <p:nvPr/>
        </p:nvCxnSpPr>
        <p:spPr>
          <a:xfrm flipH="1">
            <a:off x="7630160" y="3446145"/>
            <a:ext cx="372110" cy="0"/>
          </a:xfrm>
          <a:prstGeom prst="line">
            <a:avLst/>
          </a:prstGeom>
          <a:ln w="12700">
            <a:solidFill>
              <a:schemeClr val="bg1">
                <a:lumMod val="65000"/>
              </a:schemeClr>
            </a:solidFill>
            <a:headEnd type="none" w="lg" len="lg"/>
            <a:tailEnd type="none" w="med" len="med"/>
          </a:ln>
        </p:spPr>
        <p:style>
          <a:lnRef idx="1">
            <a:schemeClr val="accent1"/>
          </a:lnRef>
          <a:fillRef idx="0">
            <a:schemeClr val="accent1"/>
          </a:fillRef>
          <a:effectRef idx="0">
            <a:schemeClr val="accent1"/>
          </a:effectRef>
          <a:fontRef idx="minor">
            <a:schemeClr val="tx1"/>
          </a:fontRef>
        </p:style>
      </p:cxnSp>
      <p:sp>
        <p:nvSpPr>
          <p:cNvPr id="220" name="原创设计师QQ598969553             _47"/>
          <p:cNvSpPr>
            <a:spLocks noEditPoints="1"/>
          </p:cNvSpPr>
          <p:nvPr/>
        </p:nvSpPr>
        <p:spPr bwMode="auto">
          <a:xfrm>
            <a:off x="8550275" y="3335655"/>
            <a:ext cx="163830" cy="222885"/>
          </a:xfrm>
          <a:custGeom>
            <a:avLst/>
            <a:gdLst>
              <a:gd name="T0" fmla="*/ 401 w 515"/>
              <a:gd name="T1" fmla="*/ 167 h 700"/>
              <a:gd name="T2" fmla="*/ 471 w 515"/>
              <a:gd name="T3" fmla="*/ 205 h 700"/>
              <a:gd name="T4" fmla="*/ 510 w 515"/>
              <a:gd name="T5" fmla="*/ 298 h 700"/>
              <a:gd name="T6" fmla="*/ 439 w 515"/>
              <a:gd name="T7" fmla="*/ 531 h 700"/>
              <a:gd name="T8" fmla="*/ 284 w 515"/>
              <a:gd name="T9" fmla="*/ 605 h 700"/>
              <a:gd name="T10" fmla="*/ 276 w 515"/>
              <a:gd name="T11" fmla="*/ 690 h 700"/>
              <a:gd name="T12" fmla="*/ 194 w 515"/>
              <a:gd name="T13" fmla="*/ 646 h 700"/>
              <a:gd name="T14" fmla="*/ 148 w 515"/>
              <a:gd name="T15" fmla="*/ 599 h 700"/>
              <a:gd name="T16" fmla="*/ 147 w 515"/>
              <a:gd name="T17" fmla="*/ 561 h 700"/>
              <a:gd name="T18" fmla="*/ 193 w 515"/>
              <a:gd name="T19" fmla="*/ 515 h 700"/>
              <a:gd name="T20" fmla="*/ 257 w 515"/>
              <a:gd name="T21" fmla="*/ 461 h 700"/>
              <a:gd name="T22" fmla="*/ 284 w 515"/>
              <a:gd name="T23" fmla="*/ 551 h 700"/>
              <a:gd name="T24" fmla="*/ 401 w 515"/>
              <a:gd name="T25" fmla="*/ 493 h 700"/>
              <a:gd name="T26" fmla="*/ 461 w 515"/>
              <a:gd name="T27" fmla="*/ 349 h 700"/>
              <a:gd name="T28" fmla="*/ 445 w 515"/>
              <a:gd name="T29" fmla="*/ 269 h 700"/>
              <a:gd name="T30" fmla="*/ 401 w 515"/>
              <a:gd name="T31" fmla="*/ 205 h 700"/>
              <a:gd name="T32" fmla="*/ 359 w 515"/>
              <a:gd name="T33" fmla="*/ 137 h 700"/>
              <a:gd name="T34" fmla="*/ 359 w 515"/>
              <a:gd name="T35" fmla="*/ 99 h 700"/>
              <a:gd name="T36" fmla="*/ 314 w 515"/>
              <a:gd name="T37" fmla="*/ 53 h 700"/>
              <a:gd name="T38" fmla="*/ 268 w 515"/>
              <a:gd name="T39" fmla="*/ 8 h 700"/>
              <a:gd name="T40" fmla="*/ 222 w 515"/>
              <a:gd name="T41" fmla="*/ 27 h 700"/>
              <a:gd name="T42" fmla="*/ 68 w 515"/>
              <a:gd name="T43" fmla="*/ 174 h 700"/>
              <a:gd name="T44" fmla="*/ 19 w 515"/>
              <a:gd name="T45" fmla="*/ 447 h 700"/>
              <a:gd name="T46" fmla="*/ 113 w 515"/>
              <a:gd name="T47" fmla="*/ 531 h 700"/>
              <a:gd name="T48" fmla="*/ 69 w 515"/>
              <a:gd name="T49" fmla="*/ 427 h 700"/>
              <a:gd name="T50" fmla="*/ 108 w 515"/>
              <a:gd name="T51" fmla="*/ 210 h 700"/>
              <a:gd name="T52" fmla="*/ 222 w 515"/>
              <a:gd name="T53" fmla="*/ 207 h 700"/>
              <a:gd name="T54" fmla="*/ 268 w 515"/>
              <a:gd name="T55" fmla="*/ 229 h 700"/>
              <a:gd name="T56" fmla="*/ 359 w 515"/>
              <a:gd name="T57" fmla="*/ 138 h 700"/>
              <a:gd name="T58" fmla="*/ 276 w 515"/>
              <a:gd name="T59" fmla="*/ 145 h 700"/>
              <a:gd name="T60" fmla="*/ 276 w 515"/>
              <a:gd name="T61" fmla="*/ 145 h 700"/>
              <a:gd name="T62" fmla="*/ 276 w 515"/>
              <a:gd name="T63" fmla="*/ 91 h 700"/>
              <a:gd name="T64" fmla="*/ 303 w 515"/>
              <a:gd name="T65" fmla="*/ 118 h 700"/>
              <a:gd name="T66" fmla="*/ 231 w 515"/>
              <a:gd name="T67" fmla="*/ 582 h 700"/>
              <a:gd name="T68" fmla="*/ 231 w 515"/>
              <a:gd name="T69" fmla="*/ 580 h 700"/>
              <a:gd name="T70" fmla="*/ 231 w 515"/>
              <a:gd name="T71" fmla="*/ 553 h 700"/>
              <a:gd name="T72" fmla="*/ 231 w 515"/>
              <a:gd name="T73" fmla="*/ 606 h 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15" h="700">
                <a:moveTo>
                  <a:pt x="401" y="205"/>
                </a:moveTo>
                <a:cubicBezTo>
                  <a:pt x="391" y="194"/>
                  <a:pt x="391" y="177"/>
                  <a:pt x="401" y="167"/>
                </a:cubicBezTo>
                <a:cubicBezTo>
                  <a:pt x="412" y="156"/>
                  <a:pt x="429" y="156"/>
                  <a:pt x="440" y="167"/>
                </a:cubicBezTo>
                <a:cubicBezTo>
                  <a:pt x="451" y="178"/>
                  <a:pt x="462" y="191"/>
                  <a:pt x="471" y="205"/>
                </a:cubicBezTo>
                <a:cubicBezTo>
                  <a:pt x="480" y="218"/>
                  <a:pt x="488" y="233"/>
                  <a:pt x="495" y="249"/>
                </a:cubicBezTo>
                <a:cubicBezTo>
                  <a:pt x="501" y="264"/>
                  <a:pt x="506" y="281"/>
                  <a:pt x="510" y="298"/>
                </a:cubicBezTo>
                <a:cubicBezTo>
                  <a:pt x="513" y="314"/>
                  <a:pt x="515" y="332"/>
                  <a:pt x="515" y="349"/>
                </a:cubicBezTo>
                <a:cubicBezTo>
                  <a:pt x="515" y="420"/>
                  <a:pt x="486" y="484"/>
                  <a:pt x="439" y="531"/>
                </a:cubicBezTo>
                <a:cubicBezTo>
                  <a:pt x="440" y="531"/>
                  <a:pt x="440" y="531"/>
                  <a:pt x="440" y="531"/>
                </a:cubicBezTo>
                <a:cubicBezTo>
                  <a:pt x="399" y="572"/>
                  <a:pt x="344" y="599"/>
                  <a:pt x="284" y="605"/>
                </a:cubicBezTo>
                <a:cubicBezTo>
                  <a:pt x="284" y="670"/>
                  <a:pt x="284" y="670"/>
                  <a:pt x="284" y="670"/>
                </a:cubicBezTo>
                <a:cubicBezTo>
                  <a:pt x="284" y="677"/>
                  <a:pt x="282" y="684"/>
                  <a:pt x="276" y="690"/>
                </a:cubicBezTo>
                <a:cubicBezTo>
                  <a:pt x="266" y="700"/>
                  <a:pt x="249" y="700"/>
                  <a:pt x="238" y="690"/>
                </a:cubicBezTo>
                <a:cubicBezTo>
                  <a:pt x="194" y="646"/>
                  <a:pt x="194" y="646"/>
                  <a:pt x="194" y="646"/>
                </a:cubicBezTo>
                <a:cubicBezTo>
                  <a:pt x="193" y="644"/>
                  <a:pt x="193" y="644"/>
                  <a:pt x="193" y="644"/>
                </a:cubicBezTo>
                <a:cubicBezTo>
                  <a:pt x="148" y="599"/>
                  <a:pt x="148" y="599"/>
                  <a:pt x="148" y="599"/>
                </a:cubicBezTo>
                <a:cubicBezTo>
                  <a:pt x="147" y="599"/>
                  <a:pt x="147" y="599"/>
                  <a:pt x="147" y="599"/>
                </a:cubicBezTo>
                <a:cubicBezTo>
                  <a:pt x="137" y="588"/>
                  <a:pt x="137" y="571"/>
                  <a:pt x="147" y="561"/>
                </a:cubicBezTo>
                <a:cubicBezTo>
                  <a:pt x="193" y="515"/>
                  <a:pt x="193" y="515"/>
                  <a:pt x="193" y="515"/>
                </a:cubicBezTo>
                <a:cubicBezTo>
                  <a:pt x="193" y="515"/>
                  <a:pt x="193" y="515"/>
                  <a:pt x="193" y="515"/>
                </a:cubicBezTo>
                <a:cubicBezTo>
                  <a:pt x="238" y="469"/>
                  <a:pt x="238" y="469"/>
                  <a:pt x="238" y="469"/>
                </a:cubicBezTo>
                <a:cubicBezTo>
                  <a:pt x="243" y="465"/>
                  <a:pt x="250" y="461"/>
                  <a:pt x="257" y="461"/>
                </a:cubicBezTo>
                <a:cubicBezTo>
                  <a:pt x="272" y="461"/>
                  <a:pt x="284" y="473"/>
                  <a:pt x="284" y="488"/>
                </a:cubicBezTo>
                <a:cubicBezTo>
                  <a:pt x="284" y="551"/>
                  <a:pt x="284" y="551"/>
                  <a:pt x="284" y="551"/>
                </a:cubicBezTo>
                <a:cubicBezTo>
                  <a:pt x="330" y="545"/>
                  <a:pt x="371" y="524"/>
                  <a:pt x="401" y="493"/>
                </a:cubicBezTo>
                <a:cubicBezTo>
                  <a:pt x="401" y="493"/>
                  <a:pt x="401" y="493"/>
                  <a:pt x="401" y="493"/>
                </a:cubicBezTo>
                <a:cubicBezTo>
                  <a:pt x="402" y="493"/>
                  <a:pt x="402" y="493"/>
                  <a:pt x="402" y="493"/>
                </a:cubicBezTo>
                <a:cubicBezTo>
                  <a:pt x="438" y="456"/>
                  <a:pt x="461" y="405"/>
                  <a:pt x="461" y="349"/>
                </a:cubicBezTo>
                <a:cubicBezTo>
                  <a:pt x="461" y="335"/>
                  <a:pt x="460" y="321"/>
                  <a:pt x="457" y="308"/>
                </a:cubicBezTo>
                <a:cubicBezTo>
                  <a:pt x="455" y="295"/>
                  <a:pt x="451" y="282"/>
                  <a:pt x="445" y="269"/>
                </a:cubicBezTo>
                <a:cubicBezTo>
                  <a:pt x="440" y="258"/>
                  <a:pt x="434" y="246"/>
                  <a:pt x="427" y="235"/>
                </a:cubicBezTo>
                <a:cubicBezTo>
                  <a:pt x="419" y="224"/>
                  <a:pt x="411" y="214"/>
                  <a:pt x="401" y="205"/>
                </a:cubicBezTo>
                <a:close/>
                <a:moveTo>
                  <a:pt x="359" y="137"/>
                </a:moveTo>
                <a:cubicBezTo>
                  <a:pt x="359" y="137"/>
                  <a:pt x="359" y="137"/>
                  <a:pt x="359" y="137"/>
                </a:cubicBezTo>
                <a:cubicBezTo>
                  <a:pt x="359" y="137"/>
                  <a:pt x="359" y="137"/>
                  <a:pt x="359" y="137"/>
                </a:cubicBezTo>
                <a:cubicBezTo>
                  <a:pt x="370" y="126"/>
                  <a:pt x="370" y="109"/>
                  <a:pt x="359" y="99"/>
                </a:cubicBezTo>
                <a:cubicBezTo>
                  <a:pt x="315" y="55"/>
                  <a:pt x="315" y="55"/>
                  <a:pt x="315" y="55"/>
                </a:cubicBezTo>
                <a:cubicBezTo>
                  <a:pt x="314" y="53"/>
                  <a:pt x="314" y="53"/>
                  <a:pt x="314" y="53"/>
                </a:cubicBezTo>
                <a:cubicBezTo>
                  <a:pt x="268" y="8"/>
                  <a:pt x="268" y="8"/>
                  <a:pt x="268" y="8"/>
                </a:cubicBezTo>
                <a:cubicBezTo>
                  <a:pt x="268" y="8"/>
                  <a:pt x="268" y="8"/>
                  <a:pt x="268" y="8"/>
                </a:cubicBezTo>
                <a:cubicBezTo>
                  <a:pt x="263" y="3"/>
                  <a:pt x="257" y="0"/>
                  <a:pt x="249" y="0"/>
                </a:cubicBezTo>
                <a:cubicBezTo>
                  <a:pt x="234" y="0"/>
                  <a:pt x="222" y="12"/>
                  <a:pt x="222" y="27"/>
                </a:cubicBezTo>
                <a:cubicBezTo>
                  <a:pt x="222" y="94"/>
                  <a:pt x="222" y="94"/>
                  <a:pt x="222" y="94"/>
                </a:cubicBezTo>
                <a:cubicBezTo>
                  <a:pt x="162" y="102"/>
                  <a:pt x="108" y="131"/>
                  <a:pt x="68" y="174"/>
                </a:cubicBezTo>
                <a:cubicBezTo>
                  <a:pt x="26" y="220"/>
                  <a:pt x="0" y="281"/>
                  <a:pt x="0" y="349"/>
                </a:cubicBezTo>
                <a:cubicBezTo>
                  <a:pt x="0" y="384"/>
                  <a:pt x="7" y="417"/>
                  <a:pt x="19" y="447"/>
                </a:cubicBezTo>
                <a:cubicBezTo>
                  <a:pt x="33" y="479"/>
                  <a:pt x="52" y="508"/>
                  <a:pt x="75" y="531"/>
                </a:cubicBezTo>
                <a:cubicBezTo>
                  <a:pt x="86" y="541"/>
                  <a:pt x="103" y="541"/>
                  <a:pt x="113" y="531"/>
                </a:cubicBezTo>
                <a:cubicBezTo>
                  <a:pt x="124" y="521"/>
                  <a:pt x="124" y="504"/>
                  <a:pt x="113" y="493"/>
                </a:cubicBezTo>
                <a:cubicBezTo>
                  <a:pt x="94" y="474"/>
                  <a:pt x="79" y="452"/>
                  <a:pt x="69" y="427"/>
                </a:cubicBezTo>
                <a:cubicBezTo>
                  <a:pt x="59" y="403"/>
                  <a:pt x="53" y="377"/>
                  <a:pt x="53" y="349"/>
                </a:cubicBezTo>
                <a:cubicBezTo>
                  <a:pt x="53" y="295"/>
                  <a:pt x="74" y="247"/>
                  <a:pt x="108" y="210"/>
                </a:cubicBezTo>
                <a:cubicBezTo>
                  <a:pt x="137" y="178"/>
                  <a:pt x="177" y="156"/>
                  <a:pt x="222" y="148"/>
                </a:cubicBezTo>
                <a:cubicBezTo>
                  <a:pt x="222" y="207"/>
                  <a:pt x="222" y="207"/>
                  <a:pt x="222" y="207"/>
                </a:cubicBezTo>
                <a:cubicBezTo>
                  <a:pt x="222" y="215"/>
                  <a:pt x="224" y="223"/>
                  <a:pt x="230" y="229"/>
                </a:cubicBezTo>
                <a:cubicBezTo>
                  <a:pt x="240" y="239"/>
                  <a:pt x="257" y="239"/>
                  <a:pt x="268" y="229"/>
                </a:cubicBezTo>
                <a:cubicBezTo>
                  <a:pt x="314" y="183"/>
                  <a:pt x="314" y="183"/>
                  <a:pt x="314" y="183"/>
                </a:cubicBezTo>
                <a:cubicBezTo>
                  <a:pt x="359" y="138"/>
                  <a:pt x="359" y="138"/>
                  <a:pt x="359" y="138"/>
                </a:cubicBezTo>
                <a:cubicBezTo>
                  <a:pt x="359" y="137"/>
                  <a:pt x="359" y="137"/>
                  <a:pt x="359" y="137"/>
                </a:cubicBezTo>
                <a:close/>
                <a:moveTo>
                  <a:pt x="276" y="145"/>
                </a:moveTo>
                <a:cubicBezTo>
                  <a:pt x="276" y="145"/>
                  <a:pt x="276" y="145"/>
                  <a:pt x="276" y="145"/>
                </a:cubicBezTo>
                <a:cubicBezTo>
                  <a:pt x="276" y="145"/>
                  <a:pt x="276" y="145"/>
                  <a:pt x="276" y="145"/>
                </a:cubicBezTo>
                <a:cubicBezTo>
                  <a:pt x="276" y="118"/>
                  <a:pt x="276" y="118"/>
                  <a:pt x="276" y="118"/>
                </a:cubicBezTo>
                <a:cubicBezTo>
                  <a:pt x="276" y="91"/>
                  <a:pt x="276" y="91"/>
                  <a:pt x="276" y="91"/>
                </a:cubicBezTo>
                <a:cubicBezTo>
                  <a:pt x="277" y="93"/>
                  <a:pt x="277" y="93"/>
                  <a:pt x="277" y="93"/>
                </a:cubicBezTo>
                <a:cubicBezTo>
                  <a:pt x="303" y="118"/>
                  <a:pt x="303" y="118"/>
                  <a:pt x="303" y="118"/>
                </a:cubicBezTo>
                <a:cubicBezTo>
                  <a:pt x="276" y="145"/>
                  <a:pt x="276" y="145"/>
                  <a:pt x="276" y="145"/>
                </a:cubicBezTo>
                <a:close/>
                <a:moveTo>
                  <a:pt x="231" y="582"/>
                </a:moveTo>
                <a:cubicBezTo>
                  <a:pt x="231" y="582"/>
                  <a:pt x="231" y="582"/>
                  <a:pt x="231" y="582"/>
                </a:cubicBezTo>
                <a:cubicBezTo>
                  <a:pt x="231" y="580"/>
                  <a:pt x="231" y="580"/>
                  <a:pt x="231" y="580"/>
                </a:cubicBezTo>
                <a:cubicBezTo>
                  <a:pt x="231" y="577"/>
                  <a:pt x="231" y="577"/>
                  <a:pt x="231" y="577"/>
                </a:cubicBezTo>
                <a:cubicBezTo>
                  <a:pt x="231" y="553"/>
                  <a:pt x="231" y="553"/>
                  <a:pt x="231" y="553"/>
                </a:cubicBezTo>
                <a:cubicBezTo>
                  <a:pt x="204" y="580"/>
                  <a:pt x="204" y="580"/>
                  <a:pt x="204" y="580"/>
                </a:cubicBezTo>
                <a:cubicBezTo>
                  <a:pt x="231" y="606"/>
                  <a:pt x="231" y="606"/>
                  <a:pt x="231" y="606"/>
                </a:cubicBezTo>
                <a:cubicBezTo>
                  <a:pt x="231" y="582"/>
                  <a:pt x="231" y="582"/>
                  <a:pt x="231" y="582"/>
                </a:cubicBezTo>
                <a:close/>
              </a:path>
            </a:pathLst>
          </a:custGeom>
          <a:solidFill>
            <a:schemeClr val="bg1">
              <a:lumMod val="50000"/>
            </a:schemeClr>
          </a:solidFill>
          <a:ln>
            <a:noFill/>
          </a:ln>
        </p:spPr>
        <p:txBody>
          <a:bodyPr vert="horz" wrap="square" lIns="91440" tIns="45720" rIns="91440" bIns="45720" numCol="1" anchor="t" anchorCtr="0" compatLnSpc="1"/>
          <a:p>
            <a:endParaRPr lang="zh-CN" altLang="en-US"/>
          </a:p>
        </p:txBody>
      </p:sp>
      <p:sp>
        <p:nvSpPr>
          <p:cNvPr id="221" name="原创设计师QQ598969553             _47"/>
          <p:cNvSpPr>
            <a:spLocks noEditPoints="1"/>
          </p:cNvSpPr>
          <p:nvPr/>
        </p:nvSpPr>
        <p:spPr bwMode="auto">
          <a:xfrm>
            <a:off x="6924040" y="3335655"/>
            <a:ext cx="163830" cy="222885"/>
          </a:xfrm>
          <a:custGeom>
            <a:avLst/>
            <a:gdLst>
              <a:gd name="T0" fmla="*/ 401 w 515"/>
              <a:gd name="T1" fmla="*/ 167 h 700"/>
              <a:gd name="T2" fmla="*/ 471 w 515"/>
              <a:gd name="T3" fmla="*/ 205 h 700"/>
              <a:gd name="T4" fmla="*/ 510 w 515"/>
              <a:gd name="T5" fmla="*/ 298 h 700"/>
              <a:gd name="T6" fmla="*/ 439 w 515"/>
              <a:gd name="T7" fmla="*/ 531 h 700"/>
              <a:gd name="T8" fmla="*/ 284 w 515"/>
              <a:gd name="T9" fmla="*/ 605 h 700"/>
              <a:gd name="T10" fmla="*/ 276 w 515"/>
              <a:gd name="T11" fmla="*/ 690 h 700"/>
              <a:gd name="T12" fmla="*/ 194 w 515"/>
              <a:gd name="T13" fmla="*/ 646 h 700"/>
              <a:gd name="T14" fmla="*/ 148 w 515"/>
              <a:gd name="T15" fmla="*/ 599 h 700"/>
              <a:gd name="T16" fmla="*/ 147 w 515"/>
              <a:gd name="T17" fmla="*/ 561 h 700"/>
              <a:gd name="T18" fmla="*/ 193 w 515"/>
              <a:gd name="T19" fmla="*/ 515 h 700"/>
              <a:gd name="T20" fmla="*/ 257 w 515"/>
              <a:gd name="T21" fmla="*/ 461 h 700"/>
              <a:gd name="T22" fmla="*/ 284 w 515"/>
              <a:gd name="T23" fmla="*/ 551 h 700"/>
              <a:gd name="T24" fmla="*/ 401 w 515"/>
              <a:gd name="T25" fmla="*/ 493 h 700"/>
              <a:gd name="T26" fmla="*/ 461 w 515"/>
              <a:gd name="T27" fmla="*/ 349 h 700"/>
              <a:gd name="T28" fmla="*/ 445 w 515"/>
              <a:gd name="T29" fmla="*/ 269 h 700"/>
              <a:gd name="T30" fmla="*/ 401 w 515"/>
              <a:gd name="T31" fmla="*/ 205 h 700"/>
              <a:gd name="T32" fmla="*/ 359 w 515"/>
              <a:gd name="T33" fmla="*/ 137 h 700"/>
              <a:gd name="T34" fmla="*/ 359 w 515"/>
              <a:gd name="T35" fmla="*/ 99 h 700"/>
              <a:gd name="T36" fmla="*/ 314 w 515"/>
              <a:gd name="T37" fmla="*/ 53 h 700"/>
              <a:gd name="T38" fmla="*/ 268 w 515"/>
              <a:gd name="T39" fmla="*/ 8 h 700"/>
              <a:gd name="T40" fmla="*/ 222 w 515"/>
              <a:gd name="T41" fmla="*/ 27 h 700"/>
              <a:gd name="T42" fmla="*/ 68 w 515"/>
              <a:gd name="T43" fmla="*/ 174 h 700"/>
              <a:gd name="T44" fmla="*/ 19 w 515"/>
              <a:gd name="T45" fmla="*/ 447 h 700"/>
              <a:gd name="T46" fmla="*/ 113 w 515"/>
              <a:gd name="T47" fmla="*/ 531 h 700"/>
              <a:gd name="T48" fmla="*/ 69 w 515"/>
              <a:gd name="T49" fmla="*/ 427 h 700"/>
              <a:gd name="T50" fmla="*/ 108 w 515"/>
              <a:gd name="T51" fmla="*/ 210 h 700"/>
              <a:gd name="T52" fmla="*/ 222 w 515"/>
              <a:gd name="T53" fmla="*/ 207 h 700"/>
              <a:gd name="T54" fmla="*/ 268 w 515"/>
              <a:gd name="T55" fmla="*/ 229 h 700"/>
              <a:gd name="T56" fmla="*/ 359 w 515"/>
              <a:gd name="T57" fmla="*/ 138 h 700"/>
              <a:gd name="T58" fmla="*/ 276 w 515"/>
              <a:gd name="T59" fmla="*/ 145 h 700"/>
              <a:gd name="T60" fmla="*/ 276 w 515"/>
              <a:gd name="T61" fmla="*/ 145 h 700"/>
              <a:gd name="T62" fmla="*/ 276 w 515"/>
              <a:gd name="T63" fmla="*/ 91 h 700"/>
              <a:gd name="T64" fmla="*/ 303 w 515"/>
              <a:gd name="T65" fmla="*/ 118 h 700"/>
              <a:gd name="T66" fmla="*/ 231 w 515"/>
              <a:gd name="T67" fmla="*/ 582 h 700"/>
              <a:gd name="T68" fmla="*/ 231 w 515"/>
              <a:gd name="T69" fmla="*/ 580 h 700"/>
              <a:gd name="T70" fmla="*/ 231 w 515"/>
              <a:gd name="T71" fmla="*/ 553 h 700"/>
              <a:gd name="T72" fmla="*/ 231 w 515"/>
              <a:gd name="T73" fmla="*/ 606 h 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15" h="700">
                <a:moveTo>
                  <a:pt x="401" y="205"/>
                </a:moveTo>
                <a:cubicBezTo>
                  <a:pt x="391" y="194"/>
                  <a:pt x="391" y="177"/>
                  <a:pt x="401" y="167"/>
                </a:cubicBezTo>
                <a:cubicBezTo>
                  <a:pt x="412" y="156"/>
                  <a:pt x="429" y="156"/>
                  <a:pt x="440" y="167"/>
                </a:cubicBezTo>
                <a:cubicBezTo>
                  <a:pt x="451" y="178"/>
                  <a:pt x="462" y="191"/>
                  <a:pt x="471" y="205"/>
                </a:cubicBezTo>
                <a:cubicBezTo>
                  <a:pt x="480" y="218"/>
                  <a:pt x="488" y="233"/>
                  <a:pt x="495" y="249"/>
                </a:cubicBezTo>
                <a:cubicBezTo>
                  <a:pt x="501" y="264"/>
                  <a:pt x="506" y="281"/>
                  <a:pt x="510" y="298"/>
                </a:cubicBezTo>
                <a:cubicBezTo>
                  <a:pt x="513" y="314"/>
                  <a:pt x="515" y="332"/>
                  <a:pt x="515" y="349"/>
                </a:cubicBezTo>
                <a:cubicBezTo>
                  <a:pt x="515" y="420"/>
                  <a:pt x="486" y="484"/>
                  <a:pt x="439" y="531"/>
                </a:cubicBezTo>
                <a:cubicBezTo>
                  <a:pt x="440" y="531"/>
                  <a:pt x="440" y="531"/>
                  <a:pt x="440" y="531"/>
                </a:cubicBezTo>
                <a:cubicBezTo>
                  <a:pt x="399" y="572"/>
                  <a:pt x="344" y="599"/>
                  <a:pt x="284" y="605"/>
                </a:cubicBezTo>
                <a:cubicBezTo>
                  <a:pt x="284" y="670"/>
                  <a:pt x="284" y="670"/>
                  <a:pt x="284" y="670"/>
                </a:cubicBezTo>
                <a:cubicBezTo>
                  <a:pt x="284" y="677"/>
                  <a:pt x="282" y="684"/>
                  <a:pt x="276" y="690"/>
                </a:cubicBezTo>
                <a:cubicBezTo>
                  <a:pt x="266" y="700"/>
                  <a:pt x="249" y="700"/>
                  <a:pt x="238" y="690"/>
                </a:cubicBezTo>
                <a:cubicBezTo>
                  <a:pt x="194" y="646"/>
                  <a:pt x="194" y="646"/>
                  <a:pt x="194" y="646"/>
                </a:cubicBezTo>
                <a:cubicBezTo>
                  <a:pt x="193" y="644"/>
                  <a:pt x="193" y="644"/>
                  <a:pt x="193" y="644"/>
                </a:cubicBezTo>
                <a:cubicBezTo>
                  <a:pt x="148" y="599"/>
                  <a:pt x="148" y="599"/>
                  <a:pt x="148" y="599"/>
                </a:cubicBezTo>
                <a:cubicBezTo>
                  <a:pt x="147" y="599"/>
                  <a:pt x="147" y="599"/>
                  <a:pt x="147" y="599"/>
                </a:cubicBezTo>
                <a:cubicBezTo>
                  <a:pt x="137" y="588"/>
                  <a:pt x="137" y="571"/>
                  <a:pt x="147" y="561"/>
                </a:cubicBezTo>
                <a:cubicBezTo>
                  <a:pt x="193" y="515"/>
                  <a:pt x="193" y="515"/>
                  <a:pt x="193" y="515"/>
                </a:cubicBezTo>
                <a:cubicBezTo>
                  <a:pt x="193" y="515"/>
                  <a:pt x="193" y="515"/>
                  <a:pt x="193" y="515"/>
                </a:cubicBezTo>
                <a:cubicBezTo>
                  <a:pt x="238" y="469"/>
                  <a:pt x="238" y="469"/>
                  <a:pt x="238" y="469"/>
                </a:cubicBezTo>
                <a:cubicBezTo>
                  <a:pt x="243" y="465"/>
                  <a:pt x="250" y="461"/>
                  <a:pt x="257" y="461"/>
                </a:cubicBezTo>
                <a:cubicBezTo>
                  <a:pt x="272" y="461"/>
                  <a:pt x="284" y="473"/>
                  <a:pt x="284" y="488"/>
                </a:cubicBezTo>
                <a:cubicBezTo>
                  <a:pt x="284" y="551"/>
                  <a:pt x="284" y="551"/>
                  <a:pt x="284" y="551"/>
                </a:cubicBezTo>
                <a:cubicBezTo>
                  <a:pt x="330" y="545"/>
                  <a:pt x="371" y="524"/>
                  <a:pt x="401" y="493"/>
                </a:cubicBezTo>
                <a:cubicBezTo>
                  <a:pt x="401" y="493"/>
                  <a:pt x="401" y="493"/>
                  <a:pt x="401" y="493"/>
                </a:cubicBezTo>
                <a:cubicBezTo>
                  <a:pt x="402" y="493"/>
                  <a:pt x="402" y="493"/>
                  <a:pt x="402" y="493"/>
                </a:cubicBezTo>
                <a:cubicBezTo>
                  <a:pt x="438" y="456"/>
                  <a:pt x="461" y="405"/>
                  <a:pt x="461" y="349"/>
                </a:cubicBezTo>
                <a:cubicBezTo>
                  <a:pt x="461" y="335"/>
                  <a:pt x="460" y="321"/>
                  <a:pt x="457" y="308"/>
                </a:cubicBezTo>
                <a:cubicBezTo>
                  <a:pt x="455" y="295"/>
                  <a:pt x="451" y="282"/>
                  <a:pt x="445" y="269"/>
                </a:cubicBezTo>
                <a:cubicBezTo>
                  <a:pt x="440" y="258"/>
                  <a:pt x="434" y="246"/>
                  <a:pt x="427" y="235"/>
                </a:cubicBezTo>
                <a:cubicBezTo>
                  <a:pt x="419" y="224"/>
                  <a:pt x="411" y="214"/>
                  <a:pt x="401" y="205"/>
                </a:cubicBezTo>
                <a:close/>
                <a:moveTo>
                  <a:pt x="359" y="137"/>
                </a:moveTo>
                <a:cubicBezTo>
                  <a:pt x="359" y="137"/>
                  <a:pt x="359" y="137"/>
                  <a:pt x="359" y="137"/>
                </a:cubicBezTo>
                <a:cubicBezTo>
                  <a:pt x="359" y="137"/>
                  <a:pt x="359" y="137"/>
                  <a:pt x="359" y="137"/>
                </a:cubicBezTo>
                <a:cubicBezTo>
                  <a:pt x="370" y="126"/>
                  <a:pt x="370" y="109"/>
                  <a:pt x="359" y="99"/>
                </a:cubicBezTo>
                <a:cubicBezTo>
                  <a:pt x="315" y="55"/>
                  <a:pt x="315" y="55"/>
                  <a:pt x="315" y="55"/>
                </a:cubicBezTo>
                <a:cubicBezTo>
                  <a:pt x="314" y="53"/>
                  <a:pt x="314" y="53"/>
                  <a:pt x="314" y="53"/>
                </a:cubicBezTo>
                <a:cubicBezTo>
                  <a:pt x="268" y="8"/>
                  <a:pt x="268" y="8"/>
                  <a:pt x="268" y="8"/>
                </a:cubicBezTo>
                <a:cubicBezTo>
                  <a:pt x="268" y="8"/>
                  <a:pt x="268" y="8"/>
                  <a:pt x="268" y="8"/>
                </a:cubicBezTo>
                <a:cubicBezTo>
                  <a:pt x="263" y="3"/>
                  <a:pt x="257" y="0"/>
                  <a:pt x="249" y="0"/>
                </a:cubicBezTo>
                <a:cubicBezTo>
                  <a:pt x="234" y="0"/>
                  <a:pt x="222" y="12"/>
                  <a:pt x="222" y="27"/>
                </a:cubicBezTo>
                <a:cubicBezTo>
                  <a:pt x="222" y="94"/>
                  <a:pt x="222" y="94"/>
                  <a:pt x="222" y="94"/>
                </a:cubicBezTo>
                <a:cubicBezTo>
                  <a:pt x="162" y="102"/>
                  <a:pt x="108" y="131"/>
                  <a:pt x="68" y="174"/>
                </a:cubicBezTo>
                <a:cubicBezTo>
                  <a:pt x="26" y="220"/>
                  <a:pt x="0" y="281"/>
                  <a:pt x="0" y="349"/>
                </a:cubicBezTo>
                <a:cubicBezTo>
                  <a:pt x="0" y="384"/>
                  <a:pt x="7" y="417"/>
                  <a:pt x="19" y="447"/>
                </a:cubicBezTo>
                <a:cubicBezTo>
                  <a:pt x="33" y="479"/>
                  <a:pt x="52" y="508"/>
                  <a:pt x="75" y="531"/>
                </a:cubicBezTo>
                <a:cubicBezTo>
                  <a:pt x="86" y="541"/>
                  <a:pt x="103" y="541"/>
                  <a:pt x="113" y="531"/>
                </a:cubicBezTo>
                <a:cubicBezTo>
                  <a:pt x="124" y="521"/>
                  <a:pt x="124" y="504"/>
                  <a:pt x="113" y="493"/>
                </a:cubicBezTo>
                <a:cubicBezTo>
                  <a:pt x="94" y="474"/>
                  <a:pt x="79" y="452"/>
                  <a:pt x="69" y="427"/>
                </a:cubicBezTo>
                <a:cubicBezTo>
                  <a:pt x="59" y="403"/>
                  <a:pt x="53" y="377"/>
                  <a:pt x="53" y="349"/>
                </a:cubicBezTo>
                <a:cubicBezTo>
                  <a:pt x="53" y="295"/>
                  <a:pt x="74" y="247"/>
                  <a:pt x="108" y="210"/>
                </a:cubicBezTo>
                <a:cubicBezTo>
                  <a:pt x="137" y="178"/>
                  <a:pt x="177" y="156"/>
                  <a:pt x="222" y="148"/>
                </a:cubicBezTo>
                <a:cubicBezTo>
                  <a:pt x="222" y="207"/>
                  <a:pt x="222" y="207"/>
                  <a:pt x="222" y="207"/>
                </a:cubicBezTo>
                <a:cubicBezTo>
                  <a:pt x="222" y="215"/>
                  <a:pt x="224" y="223"/>
                  <a:pt x="230" y="229"/>
                </a:cubicBezTo>
                <a:cubicBezTo>
                  <a:pt x="240" y="239"/>
                  <a:pt x="257" y="239"/>
                  <a:pt x="268" y="229"/>
                </a:cubicBezTo>
                <a:cubicBezTo>
                  <a:pt x="314" y="183"/>
                  <a:pt x="314" y="183"/>
                  <a:pt x="314" y="183"/>
                </a:cubicBezTo>
                <a:cubicBezTo>
                  <a:pt x="359" y="138"/>
                  <a:pt x="359" y="138"/>
                  <a:pt x="359" y="138"/>
                </a:cubicBezTo>
                <a:cubicBezTo>
                  <a:pt x="359" y="137"/>
                  <a:pt x="359" y="137"/>
                  <a:pt x="359" y="137"/>
                </a:cubicBezTo>
                <a:close/>
                <a:moveTo>
                  <a:pt x="276" y="145"/>
                </a:moveTo>
                <a:cubicBezTo>
                  <a:pt x="276" y="145"/>
                  <a:pt x="276" y="145"/>
                  <a:pt x="276" y="145"/>
                </a:cubicBezTo>
                <a:cubicBezTo>
                  <a:pt x="276" y="145"/>
                  <a:pt x="276" y="145"/>
                  <a:pt x="276" y="145"/>
                </a:cubicBezTo>
                <a:cubicBezTo>
                  <a:pt x="276" y="118"/>
                  <a:pt x="276" y="118"/>
                  <a:pt x="276" y="118"/>
                </a:cubicBezTo>
                <a:cubicBezTo>
                  <a:pt x="276" y="91"/>
                  <a:pt x="276" y="91"/>
                  <a:pt x="276" y="91"/>
                </a:cubicBezTo>
                <a:cubicBezTo>
                  <a:pt x="277" y="93"/>
                  <a:pt x="277" y="93"/>
                  <a:pt x="277" y="93"/>
                </a:cubicBezTo>
                <a:cubicBezTo>
                  <a:pt x="303" y="118"/>
                  <a:pt x="303" y="118"/>
                  <a:pt x="303" y="118"/>
                </a:cubicBezTo>
                <a:cubicBezTo>
                  <a:pt x="276" y="145"/>
                  <a:pt x="276" y="145"/>
                  <a:pt x="276" y="145"/>
                </a:cubicBezTo>
                <a:close/>
                <a:moveTo>
                  <a:pt x="231" y="582"/>
                </a:moveTo>
                <a:cubicBezTo>
                  <a:pt x="231" y="582"/>
                  <a:pt x="231" y="582"/>
                  <a:pt x="231" y="582"/>
                </a:cubicBezTo>
                <a:cubicBezTo>
                  <a:pt x="231" y="580"/>
                  <a:pt x="231" y="580"/>
                  <a:pt x="231" y="580"/>
                </a:cubicBezTo>
                <a:cubicBezTo>
                  <a:pt x="231" y="577"/>
                  <a:pt x="231" y="577"/>
                  <a:pt x="231" y="577"/>
                </a:cubicBezTo>
                <a:cubicBezTo>
                  <a:pt x="231" y="553"/>
                  <a:pt x="231" y="553"/>
                  <a:pt x="231" y="553"/>
                </a:cubicBezTo>
                <a:cubicBezTo>
                  <a:pt x="204" y="580"/>
                  <a:pt x="204" y="580"/>
                  <a:pt x="204" y="580"/>
                </a:cubicBezTo>
                <a:cubicBezTo>
                  <a:pt x="231" y="606"/>
                  <a:pt x="231" y="606"/>
                  <a:pt x="231" y="606"/>
                </a:cubicBezTo>
                <a:cubicBezTo>
                  <a:pt x="231" y="582"/>
                  <a:pt x="231" y="582"/>
                  <a:pt x="231" y="582"/>
                </a:cubicBezTo>
                <a:close/>
              </a:path>
            </a:pathLst>
          </a:custGeom>
          <a:solidFill>
            <a:schemeClr val="bg1">
              <a:lumMod val="50000"/>
            </a:schemeClr>
          </a:solidFill>
          <a:ln>
            <a:noFill/>
          </a:ln>
        </p:spPr>
        <p:txBody>
          <a:bodyPr vert="horz" wrap="square" lIns="91440" tIns="45720" rIns="91440" bIns="45720" numCol="1" anchor="t" anchorCtr="0" compatLnSpc="1"/>
          <a:p>
            <a:endParaRPr lang="zh-CN" altLang="en-US"/>
          </a:p>
        </p:txBody>
      </p:sp>
      <p:sp>
        <p:nvSpPr>
          <p:cNvPr id="222" name="原创设计师QQ598969553             _18"/>
          <p:cNvSpPr/>
          <p:nvPr/>
        </p:nvSpPr>
        <p:spPr bwMode="auto">
          <a:xfrm>
            <a:off x="9628505" y="918845"/>
            <a:ext cx="1394460" cy="650240"/>
          </a:xfrm>
          <a:custGeom>
            <a:avLst/>
            <a:gdLst>
              <a:gd name="T0" fmla="*/ 334 w 434"/>
              <a:gd name="T1" fmla="*/ 0 h 202"/>
              <a:gd name="T2" fmla="*/ 0 w 434"/>
              <a:gd name="T3" fmla="*/ 0 h 202"/>
              <a:gd name="T4" fmla="*/ 60 w 434"/>
              <a:gd name="T5" fmla="*/ 101 h 202"/>
              <a:gd name="T6" fmla="*/ 0 w 434"/>
              <a:gd name="T7" fmla="*/ 202 h 202"/>
              <a:gd name="T8" fmla="*/ 334 w 434"/>
              <a:gd name="T9" fmla="*/ 202 h 202"/>
              <a:gd name="T10" fmla="*/ 434 w 434"/>
              <a:gd name="T11" fmla="*/ 101 h 202"/>
              <a:gd name="T12" fmla="*/ 334 w 434"/>
              <a:gd name="T13" fmla="*/ 0 h 202"/>
            </a:gdLst>
            <a:ahLst/>
            <a:cxnLst>
              <a:cxn ang="0">
                <a:pos x="T0" y="T1"/>
              </a:cxn>
              <a:cxn ang="0">
                <a:pos x="T2" y="T3"/>
              </a:cxn>
              <a:cxn ang="0">
                <a:pos x="T4" y="T5"/>
              </a:cxn>
              <a:cxn ang="0">
                <a:pos x="T6" y="T7"/>
              </a:cxn>
              <a:cxn ang="0">
                <a:pos x="T8" y="T9"/>
              </a:cxn>
              <a:cxn ang="0">
                <a:pos x="T10" y="T11"/>
              </a:cxn>
              <a:cxn ang="0">
                <a:pos x="T12" y="T13"/>
              </a:cxn>
            </a:cxnLst>
            <a:rect l="0" t="0" r="r" b="b"/>
            <a:pathLst>
              <a:path w="434" h="202">
                <a:moveTo>
                  <a:pt x="334" y="0"/>
                </a:moveTo>
                <a:cubicBezTo>
                  <a:pt x="0" y="0"/>
                  <a:pt x="0" y="0"/>
                  <a:pt x="0" y="0"/>
                </a:cubicBezTo>
                <a:cubicBezTo>
                  <a:pt x="36" y="20"/>
                  <a:pt x="60" y="58"/>
                  <a:pt x="60" y="101"/>
                </a:cubicBezTo>
                <a:cubicBezTo>
                  <a:pt x="60" y="145"/>
                  <a:pt x="36" y="183"/>
                  <a:pt x="0" y="202"/>
                </a:cubicBezTo>
                <a:cubicBezTo>
                  <a:pt x="334" y="202"/>
                  <a:pt x="334" y="202"/>
                  <a:pt x="334" y="202"/>
                </a:cubicBezTo>
                <a:cubicBezTo>
                  <a:pt x="389" y="202"/>
                  <a:pt x="434" y="157"/>
                  <a:pt x="434" y="101"/>
                </a:cubicBezTo>
                <a:cubicBezTo>
                  <a:pt x="434" y="46"/>
                  <a:pt x="389" y="0"/>
                  <a:pt x="334" y="0"/>
                </a:cubicBezTo>
                <a:close/>
              </a:path>
            </a:pathLst>
          </a:custGeom>
          <a:solidFill>
            <a:schemeClr val="accent2"/>
          </a:solidFill>
          <a:ln>
            <a:noFill/>
          </a:ln>
        </p:spPr>
        <p:txBody>
          <a:bodyPr vert="horz" wrap="square" lIns="121920" tIns="60960" rIns="121920" bIns="60960" numCol="1" anchor="t" anchorCtr="0" compatLnSpc="1"/>
          <a:p>
            <a:endParaRPr lang="zh-CN" altLang="en-US" sz="2400"/>
          </a:p>
        </p:txBody>
      </p:sp>
      <p:sp>
        <p:nvSpPr>
          <p:cNvPr id="223" name="原创设计师QQ598969553             _14"/>
          <p:cNvSpPr>
            <a:spLocks noEditPoints="1"/>
          </p:cNvSpPr>
          <p:nvPr/>
        </p:nvSpPr>
        <p:spPr bwMode="auto">
          <a:xfrm>
            <a:off x="10220960" y="1138555"/>
            <a:ext cx="210185" cy="210820"/>
          </a:xfrm>
          <a:custGeom>
            <a:avLst/>
            <a:gdLst>
              <a:gd name="T0" fmla="*/ 564 w 660"/>
              <a:gd name="T1" fmla="*/ 236 h 661"/>
              <a:gd name="T2" fmla="*/ 599 w 660"/>
              <a:gd name="T3" fmla="*/ 171 h 661"/>
              <a:gd name="T4" fmla="*/ 528 w 660"/>
              <a:gd name="T5" fmla="*/ 61 h 661"/>
              <a:gd name="T6" fmla="*/ 445 w 660"/>
              <a:gd name="T7" fmla="*/ 106 h 661"/>
              <a:gd name="T8" fmla="*/ 408 w 660"/>
              <a:gd name="T9" fmla="*/ 27 h 661"/>
              <a:gd name="T10" fmla="*/ 253 w 660"/>
              <a:gd name="T11" fmla="*/ 27 h 661"/>
              <a:gd name="T12" fmla="*/ 215 w 660"/>
              <a:gd name="T13" fmla="*/ 106 h 661"/>
              <a:gd name="T14" fmla="*/ 133 w 660"/>
              <a:gd name="T15" fmla="*/ 61 h 661"/>
              <a:gd name="T16" fmla="*/ 106 w 660"/>
              <a:gd name="T17" fmla="*/ 216 h 661"/>
              <a:gd name="T18" fmla="*/ 90 w 660"/>
              <a:gd name="T19" fmla="*/ 253 h 661"/>
              <a:gd name="T20" fmla="*/ 0 w 660"/>
              <a:gd name="T21" fmla="*/ 382 h 661"/>
              <a:gd name="T22" fmla="*/ 97 w 660"/>
              <a:gd name="T23" fmla="*/ 426 h 661"/>
              <a:gd name="T24" fmla="*/ 62 w 660"/>
              <a:gd name="T25" fmla="*/ 489 h 661"/>
              <a:gd name="T26" fmla="*/ 133 w 660"/>
              <a:gd name="T27" fmla="*/ 600 h 661"/>
              <a:gd name="T28" fmla="*/ 232 w 660"/>
              <a:gd name="T29" fmla="*/ 563 h 661"/>
              <a:gd name="T30" fmla="*/ 252 w 660"/>
              <a:gd name="T31" fmla="*/ 634 h 661"/>
              <a:gd name="T32" fmla="*/ 408 w 660"/>
              <a:gd name="T33" fmla="*/ 634 h 661"/>
              <a:gd name="T34" fmla="*/ 445 w 660"/>
              <a:gd name="T35" fmla="*/ 555 h 661"/>
              <a:gd name="T36" fmla="*/ 528 w 660"/>
              <a:gd name="T37" fmla="*/ 600 h 661"/>
              <a:gd name="T38" fmla="*/ 600 w 660"/>
              <a:gd name="T39" fmla="*/ 490 h 661"/>
              <a:gd name="T40" fmla="*/ 570 w 660"/>
              <a:gd name="T41" fmla="*/ 408 h 661"/>
              <a:gd name="T42" fmla="*/ 660 w 660"/>
              <a:gd name="T43" fmla="*/ 381 h 661"/>
              <a:gd name="T44" fmla="*/ 634 w 660"/>
              <a:gd name="T45" fmla="*/ 253 h 661"/>
              <a:gd name="T46" fmla="*/ 550 w 660"/>
              <a:gd name="T47" fmla="*/ 355 h 661"/>
              <a:gd name="T48" fmla="*/ 499 w 660"/>
              <a:gd name="T49" fmla="*/ 435 h 661"/>
              <a:gd name="T50" fmla="*/ 543 w 660"/>
              <a:gd name="T51" fmla="*/ 509 h 661"/>
              <a:gd name="T52" fmla="*/ 434 w 660"/>
              <a:gd name="T53" fmla="*/ 500 h 661"/>
              <a:gd name="T54" fmla="*/ 354 w 660"/>
              <a:gd name="T55" fmla="*/ 550 h 661"/>
              <a:gd name="T56" fmla="*/ 306 w 660"/>
              <a:gd name="T57" fmla="*/ 607 h 661"/>
              <a:gd name="T58" fmla="*/ 254 w 660"/>
              <a:gd name="T59" fmla="*/ 514 h 661"/>
              <a:gd name="T60" fmla="*/ 192 w 660"/>
              <a:gd name="T61" fmla="*/ 503 h 661"/>
              <a:gd name="T62" fmla="*/ 158 w 660"/>
              <a:gd name="T63" fmla="*/ 469 h 661"/>
              <a:gd name="T64" fmla="*/ 146 w 660"/>
              <a:gd name="T65" fmla="*/ 405 h 661"/>
              <a:gd name="T66" fmla="*/ 110 w 660"/>
              <a:gd name="T67" fmla="*/ 355 h 661"/>
              <a:gd name="T68" fmla="*/ 110 w 660"/>
              <a:gd name="T69" fmla="*/ 307 h 661"/>
              <a:gd name="T70" fmla="*/ 147 w 660"/>
              <a:gd name="T71" fmla="*/ 253 h 661"/>
              <a:gd name="T72" fmla="*/ 158 w 660"/>
              <a:gd name="T73" fmla="*/ 192 h 661"/>
              <a:gd name="T74" fmla="*/ 192 w 660"/>
              <a:gd name="T75" fmla="*/ 158 h 661"/>
              <a:gd name="T76" fmla="*/ 285 w 660"/>
              <a:gd name="T77" fmla="*/ 137 h 661"/>
              <a:gd name="T78" fmla="*/ 306 w 660"/>
              <a:gd name="T79" fmla="*/ 54 h 661"/>
              <a:gd name="T80" fmla="*/ 377 w 660"/>
              <a:gd name="T81" fmla="*/ 138 h 661"/>
              <a:gd name="T82" fmla="*/ 469 w 660"/>
              <a:gd name="T83" fmla="*/ 157 h 661"/>
              <a:gd name="T84" fmla="*/ 502 w 660"/>
              <a:gd name="T85" fmla="*/ 192 h 661"/>
              <a:gd name="T86" fmla="*/ 514 w 660"/>
              <a:gd name="T87" fmla="*/ 256 h 661"/>
              <a:gd name="T88" fmla="*/ 607 w 660"/>
              <a:gd name="T89" fmla="*/ 307 h 661"/>
              <a:gd name="T90" fmla="*/ 330 w 660"/>
              <a:gd name="T91" fmla="*/ 217 h 661"/>
              <a:gd name="T92" fmla="*/ 250 w 660"/>
              <a:gd name="T93" fmla="*/ 411 h 661"/>
              <a:gd name="T94" fmla="*/ 443 w 660"/>
              <a:gd name="T95" fmla="*/ 331 h 661"/>
              <a:gd name="T96" fmla="*/ 387 w 660"/>
              <a:gd name="T97" fmla="*/ 388 h 661"/>
              <a:gd name="T98" fmla="*/ 273 w 660"/>
              <a:gd name="T99" fmla="*/ 388 h 661"/>
              <a:gd name="T100" fmla="*/ 330 w 660"/>
              <a:gd name="T101" fmla="*/ 250 h 661"/>
              <a:gd name="T102" fmla="*/ 387 w 660"/>
              <a:gd name="T103" fmla="*/ 388 h 6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60" h="661">
                <a:moveTo>
                  <a:pt x="634" y="253"/>
                </a:moveTo>
                <a:cubicBezTo>
                  <a:pt x="570" y="253"/>
                  <a:pt x="570" y="253"/>
                  <a:pt x="570" y="253"/>
                </a:cubicBezTo>
                <a:cubicBezTo>
                  <a:pt x="568" y="247"/>
                  <a:pt x="566" y="241"/>
                  <a:pt x="564" y="236"/>
                </a:cubicBezTo>
                <a:cubicBezTo>
                  <a:pt x="563" y="234"/>
                  <a:pt x="563" y="234"/>
                  <a:pt x="563" y="234"/>
                </a:cubicBezTo>
                <a:cubicBezTo>
                  <a:pt x="560" y="228"/>
                  <a:pt x="558" y="222"/>
                  <a:pt x="555" y="216"/>
                </a:cubicBezTo>
                <a:cubicBezTo>
                  <a:pt x="599" y="171"/>
                  <a:pt x="599" y="171"/>
                  <a:pt x="599" y="171"/>
                </a:cubicBezTo>
                <a:cubicBezTo>
                  <a:pt x="600" y="171"/>
                  <a:pt x="600" y="171"/>
                  <a:pt x="600" y="171"/>
                </a:cubicBezTo>
                <a:cubicBezTo>
                  <a:pt x="610" y="160"/>
                  <a:pt x="610" y="143"/>
                  <a:pt x="600" y="133"/>
                </a:cubicBezTo>
                <a:cubicBezTo>
                  <a:pt x="528" y="61"/>
                  <a:pt x="528" y="61"/>
                  <a:pt x="528" y="61"/>
                </a:cubicBezTo>
                <a:cubicBezTo>
                  <a:pt x="528" y="61"/>
                  <a:pt x="528" y="61"/>
                  <a:pt x="528" y="61"/>
                </a:cubicBezTo>
                <a:cubicBezTo>
                  <a:pt x="517" y="51"/>
                  <a:pt x="500" y="51"/>
                  <a:pt x="490" y="61"/>
                </a:cubicBezTo>
                <a:cubicBezTo>
                  <a:pt x="445" y="106"/>
                  <a:pt x="445" y="106"/>
                  <a:pt x="445" y="106"/>
                </a:cubicBezTo>
                <a:cubicBezTo>
                  <a:pt x="439" y="103"/>
                  <a:pt x="433" y="100"/>
                  <a:pt x="426" y="97"/>
                </a:cubicBezTo>
                <a:cubicBezTo>
                  <a:pt x="421" y="95"/>
                  <a:pt x="414" y="93"/>
                  <a:pt x="408" y="91"/>
                </a:cubicBezTo>
                <a:cubicBezTo>
                  <a:pt x="408" y="27"/>
                  <a:pt x="408" y="27"/>
                  <a:pt x="408" y="27"/>
                </a:cubicBezTo>
                <a:cubicBezTo>
                  <a:pt x="408" y="12"/>
                  <a:pt x="396" y="0"/>
                  <a:pt x="381" y="0"/>
                </a:cubicBezTo>
                <a:cubicBezTo>
                  <a:pt x="279" y="0"/>
                  <a:pt x="279" y="0"/>
                  <a:pt x="279" y="0"/>
                </a:cubicBezTo>
                <a:cubicBezTo>
                  <a:pt x="264" y="0"/>
                  <a:pt x="253" y="12"/>
                  <a:pt x="253" y="27"/>
                </a:cubicBezTo>
                <a:cubicBezTo>
                  <a:pt x="253" y="91"/>
                  <a:pt x="253" y="91"/>
                  <a:pt x="253" y="91"/>
                </a:cubicBezTo>
                <a:cubicBezTo>
                  <a:pt x="246" y="93"/>
                  <a:pt x="240" y="95"/>
                  <a:pt x="234" y="97"/>
                </a:cubicBezTo>
                <a:cubicBezTo>
                  <a:pt x="227" y="100"/>
                  <a:pt x="221" y="103"/>
                  <a:pt x="215" y="106"/>
                </a:cubicBezTo>
                <a:cubicBezTo>
                  <a:pt x="172" y="62"/>
                  <a:pt x="172" y="62"/>
                  <a:pt x="172" y="62"/>
                </a:cubicBezTo>
                <a:cubicBezTo>
                  <a:pt x="170" y="61"/>
                  <a:pt x="170" y="61"/>
                  <a:pt x="170" y="61"/>
                </a:cubicBezTo>
                <a:cubicBezTo>
                  <a:pt x="160" y="50"/>
                  <a:pt x="143" y="50"/>
                  <a:pt x="133" y="61"/>
                </a:cubicBezTo>
                <a:cubicBezTo>
                  <a:pt x="61" y="133"/>
                  <a:pt x="61" y="133"/>
                  <a:pt x="61" y="133"/>
                </a:cubicBezTo>
                <a:cubicBezTo>
                  <a:pt x="50" y="143"/>
                  <a:pt x="50" y="160"/>
                  <a:pt x="61" y="171"/>
                </a:cubicBezTo>
                <a:cubicBezTo>
                  <a:pt x="106" y="216"/>
                  <a:pt x="106" y="216"/>
                  <a:pt x="106" y="216"/>
                </a:cubicBezTo>
                <a:cubicBezTo>
                  <a:pt x="103" y="221"/>
                  <a:pt x="100" y="227"/>
                  <a:pt x="98" y="233"/>
                </a:cubicBezTo>
                <a:cubicBezTo>
                  <a:pt x="97" y="234"/>
                  <a:pt x="97" y="234"/>
                  <a:pt x="97" y="234"/>
                </a:cubicBezTo>
                <a:cubicBezTo>
                  <a:pt x="94" y="240"/>
                  <a:pt x="92" y="247"/>
                  <a:pt x="90" y="253"/>
                </a:cubicBezTo>
                <a:cubicBezTo>
                  <a:pt x="26" y="253"/>
                  <a:pt x="26" y="253"/>
                  <a:pt x="26" y="253"/>
                </a:cubicBezTo>
                <a:cubicBezTo>
                  <a:pt x="12" y="253"/>
                  <a:pt x="0" y="265"/>
                  <a:pt x="0" y="280"/>
                </a:cubicBezTo>
                <a:cubicBezTo>
                  <a:pt x="0" y="382"/>
                  <a:pt x="0" y="382"/>
                  <a:pt x="0" y="382"/>
                </a:cubicBezTo>
                <a:cubicBezTo>
                  <a:pt x="0" y="396"/>
                  <a:pt x="12" y="408"/>
                  <a:pt x="26" y="408"/>
                </a:cubicBezTo>
                <a:cubicBezTo>
                  <a:pt x="90" y="408"/>
                  <a:pt x="90" y="408"/>
                  <a:pt x="90" y="408"/>
                </a:cubicBezTo>
                <a:cubicBezTo>
                  <a:pt x="92" y="414"/>
                  <a:pt x="94" y="420"/>
                  <a:pt x="97" y="426"/>
                </a:cubicBezTo>
                <a:cubicBezTo>
                  <a:pt x="97" y="427"/>
                  <a:pt x="97" y="427"/>
                  <a:pt x="97" y="427"/>
                </a:cubicBezTo>
                <a:cubicBezTo>
                  <a:pt x="100" y="433"/>
                  <a:pt x="103" y="439"/>
                  <a:pt x="106" y="445"/>
                </a:cubicBezTo>
                <a:cubicBezTo>
                  <a:pt x="62" y="489"/>
                  <a:pt x="62" y="489"/>
                  <a:pt x="62" y="489"/>
                </a:cubicBezTo>
                <a:cubicBezTo>
                  <a:pt x="61" y="490"/>
                  <a:pt x="61" y="490"/>
                  <a:pt x="61" y="490"/>
                </a:cubicBezTo>
                <a:cubicBezTo>
                  <a:pt x="50" y="501"/>
                  <a:pt x="50" y="518"/>
                  <a:pt x="61" y="528"/>
                </a:cubicBezTo>
                <a:cubicBezTo>
                  <a:pt x="133" y="600"/>
                  <a:pt x="133" y="600"/>
                  <a:pt x="133" y="600"/>
                </a:cubicBezTo>
                <a:cubicBezTo>
                  <a:pt x="143" y="611"/>
                  <a:pt x="160" y="611"/>
                  <a:pt x="170" y="600"/>
                </a:cubicBezTo>
                <a:cubicBezTo>
                  <a:pt x="216" y="555"/>
                  <a:pt x="216" y="555"/>
                  <a:pt x="216" y="555"/>
                </a:cubicBezTo>
                <a:cubicBezTo>
                  <a:pt x="221" y="558"/>
                  <a:pt x="226" y="561"/>
                  <a:pt x="232" y="563"/>
                </a:cubicBezTo>
                <a:cubicBezTo>
                  <a:pt x="234" y="564"/>
                  <a:pt x="234" y="564"/>
                  <a:pt x="234" y="564"/>
                </a:cubicBezTo>
                <a:cubicBezTo>
                  <a:pt x="240" y="566"/>
                  <a:pt x="246" y="568"/>
                  <a:pt x="252" y="571"/>
                </a:cubicBezTo>
                <a:cubicBezTo>
                  <a:pt x="252" y="634"/>
                  <a:pt x="252" y="634"/>
                  <a:pt x="252" y="634"/>
                </a:cubicBezTo>
                <a:cubicBezTo>
                  <a:pt x="252" y="649"/>
                  <a:pt x="264" y="661"/>
                  <a:pt x="279" y="661"/>
                </a:cubicBezTo>
                <a:cubicBezTo>
                  <a:pt x="381" y="661"/>
                  <a:pt x="381" y="661"/>
                  <a:pt x="381" y="661"/>
                </a:cubicBezTo>
                <a:cubicBezTo>
                  <a:pt x="396" y="661"/>
                  <a:pt x="408" y="649"/>
                  <a:pt x="408" y="634"/>
                </a:cubicBezTo>
                <a:cubicBezTo>
                  <a:pt x="408" y="571"/>
                  <a:pt x="408" y="571"/>
                  <a:pt x="408" y="571"/>
                </a:cubicBezTo>
                <a:cubicBezTo>
                  <a:pt x="414" y="568"/>
                  <a:pt x="421" y="566"/>
                  <a:pt x="427" y="564"/>
                </a:cubicBezTo>
                <a:cubicBezTo>
                  <a:pt x="433" y="561"/>
                  <a:pt x="439" y="558"/>
                  <a:pt x="445" y="555"/>
                </a:cubicBezTo>
                <a:cubicBezTo>
                  <a:pt x="489" y="600"/>
                  <a:pt x="489" y="600"/>
                  <a:pt x="489" y="600"/>
                </a:cubicBezTo>
                <a:cubicBezTo>
                  <a:pt x="490" y="600"/>
                  <a:pt x="490" y="600"/>
                  <a:pt x="490" y="600"/>
                </a:cubicBezTo>
                <a:cubicBezTo>
                  <a:pt x="500" y="611"/>
                  <a:pt x="517" y="611"/>
                  <a:pt x="528" y="600"/>
                </a:cubicBezTo>
                <a:cubicBezTo>
                  <a:pt x="599" y="529"/>
                  <a:pt x="599" y="529"/>
                  <a:pt x="599" y="529"/>
                </a:cubicBezTo>
                <a:cubicBezTo>
                  <a:pt x="600" y="528"/>
                  <a:pt x="600" y="528"/>
                  <a:pt x="600" y="528"/>
                </a:cubicBezTo>
                <a:cubicBezTo>
                  <a:pt x="610" y="518"/>
                  <a:pt x="610" y="501"/>
                  <a:pt x="600" y="490"/>
                </a:cubicBezTo>
                <a:cubicBezTo>
                  <a:pt x="555" y="445"/>
                  <a:pt x="555" y="445"/>
                  <a:pt x="555" y="445"/>
                </a:cubicBezTo>
                <a:cubicBezTo>
                  <a:pt x="558" y="439"/>
                  <a:pt x="560" y="433"/>
                  <a:pt x="563" y="427"/>
                </a:cubicBezTo>
                <a:cubicBezTo>
                  <a:pt x="566" y="421"/>
                  <a:pt x="568" y="415"/>
                  <a:pt x="570" y="408"/>
                </a:cubicBezTo>
                <a:cubicBezTo>
                  <a:pt x="634" y="408"/>
                  <a:pt x="634" y="408"/>
                  <a:pt x="634" y="408"/>
                </a:cubicBezTo>
                <a:cubicBezTo>
                  <a:pt x="634" y="408"/>
                  <a:pt x="634" y="408"/>
                  <a:pt x="634" y="408"/>
                </a:cubicBezTo>
                <a:cubicBezTo>
                  <a:pt x="648" y="408"/>
                  <a:pt x="660" y="396"/>
                  <a:pt x="660" y="381"/>
                </a:cubicBezTo>
                <a:cubicBezTo>
                  <a:pt x="660" y="282"/>
                  <a:pt x="660" y="282"/>
                  <a:pt x="660" y="282"/>
                </a:cubicBezTo>
                <a:cubicBezTo>
                  <a:pt x="660" y="280"/>
                  <a:pt x="660" y="280"/>
                  <a:pt x="660" y="280"/>
                </a:cubicBezTo>
                <a:cubicBezTo>
                  <a:pt x="660" y="265"/>
                  <a:pt x="648" y="253"/>
                  <a:pt x="634" y="253"/>
                </a:cubicBezTo>
                <a:close/>
                <a:moveTo>
                  <a:pt x="607" y="355"/>
                </a:moveTo>
                <a:cubicBezTo>
                  <a:pt x="607" y="355"/>
                  <a:pt x="607" y="355"/>
                  <a:pt x="607" y="355"/>
                </a:cubicBezTo>
                <a:cubicBezTo>
                  <a:pt x="550" y="355"/>
                  <a:pt x="550" y="355"/>
                  <a:pt x="550" y="355"/>
                </a:cubicBezTo>
                <a:cubicBezTo>
                  <a:pt x="536" y="355"/>
                  <a:pt x="525" y="364"/>
                  <a:pt x="523" y="377"/>
                </a:cubicBezTo>
                <a:cubicBezTo>
                  <a:pt x="521" y="387"/>
                  <a:pt x="517" y="397"/>
                  <a:pt x="514" y="407"/>
                </a:cubicBezTo>
                <a:cubicBezTo>
                  <a:pt x="509" y="417"/>
                  <a:pt x="504" y="426"/>
                  <a:pt x="499" y="435"/>
                </a:cubicBezTo>
                <a:cubicBezTo>
                  <a:pt x="492" y="446"/>
                  <a:pt x="494" y="460"/>
                  <a:pt x="502" y="469"/>
                </a:cubicBezTo>
                <a:cubicBezTo>
                  <a:pt x="502" y="469"/>
                  <a:pt x="502" y="469"/>
                  <a:pt x="502" y="469"/>
                </a:cubicBezTo>
                <a:cubicBezTo>
                  <a:pt x="543" y="509"/>
                  <a:pt x="543" y="509"/>
                  <a:pt x="543" y="509"/>
                </a:cubicBezTo>
                <a:cubicBezTo>
                  <a:pt x="509" y="543"/>
                  <a:pt x="509" y="543"/>
                  <a:pt x="509" y="543"/>
                </a:cubicBezTo>
                <a:cubicBezTo>
                  <a:pt x="468" y="503"/>
                  <a:pt x="468" y="503"/>
                  <a:pt x="468" y="503"/>
                </a:cubicBezTo>
                <a:cubicBezTo>
                  <a:pt x="459" y="493"/>
                  <a:pt x="444" y="492"/>
                  <a:pt x="434" y="500"/>
                </a:cubicBezTo>
                <a:cubicBezTo>
                  <a:pt x="425" y="505"/>
                  <a:pt x="416" y="510"/>
                  <a:pt x="406" y="514"/>
                </a:cubicBezTo>
                <a:cubicBezTo>
                  <a:pt x="396" y="518"/>
                  <a:pt x="386" y="521"/>
                  <a:pt x="375" y="524"/>
                </a:cubicBezTo>
                <a:cubicBezTo>
                  <a:pt x="363" y="527"/>
                  <a:pt x="354" y="538"/>
                  <a:pt x="354" y="550"/>
                </a:cubicBezTo>
                <a:cubicBezTo>
                  <a:pt x="354" y="550"/>
                  <a:pt x="354" y="550"/>
                  <a:pt x="354" y="550"/>
                </a:cubicBezTo>
                <a:cubicBezTo>
                  <a:pt x="354" y="607"/>
                  <a:pt x="354" y="607"/>
                  <a:pt x="354" y="607"/>
                </a:cubicBezTo>
                <a:cubicBezTo>
                  <a:pt x="306" y="607"/>
                  <a:pt x="306" y="607"/>
                  <a:pt x="306" y="607"/>
                </a:cubicBezTo>
                <a:cubicBezTo>
                  <a:pt x="306" y="550"/>
                  <a:pt x="306" y="550"/>
                  <a:pt x="306" y="550"/>
                </a:cubicBezTo>
                <a:cubicBezTo>
                  <a:pt x="306" y="537"/>
                  <a:pt x="296" y="526"/>
                  <a:pt x="283" y="524"/>
                </a:cubicBezTo>
                <a:cubicBezTo>
                  <a:pt x="273" y="521"/>
                  <a:pt x="264" y="518"/>
                  <a:pt x="254" y="514"/>
                </a:cubicBezTo>
                <a:cubicBezTo>
                  <a:pt x="253" y="513"/>
                  <a:pt x="253" y="513"/>
                  <a:pt x="253" y="513"/>
                </a:cubicBezTo>
                <a:cubicBezTo>
                  <a:pt x="243" y="509"/>
                  <a:pt x="234" y="505"/>
                  <a:pt x="225" y="499"/>
                </a:cubicBezTo>
                <a:cubicBezTo>
                  <a:pt x="214" y="492"/>
                  <a:pt x="200" y="494"/>
                  <a:pt x="192" y="503"/>
                </a:cubicBezTo>
                <a:cubicBezTo>
                  <a:pt x="152" y="543"/>
                  <a:pt x="152" y="543"/>
                  <a:pt x="152" y="543"/>
                </a:cubicBezTo>
                <a:cubicBezTo>
                  <a:pt x="117" y="509"/>
                  <a:pt x="117" y="509"/>
                  <a:pt x="117" y="509"/>
                </a:cubicBezTo>
                <a:cubicBezTo>
                  <a:pt x="158" y="469"/>
                  <a:pt x="158" y="469"/>
                  <a:pt x="158" y="469"/>
                </a:cubicBezTo>
                <a:cubicBezTo>
                  <a:pt x="167" y="460"/>
                  <a:pt x="168" y="446"/>
                  <a:pt x="162" y="436"/>
                </a:cubicBezTo>
                <a:cubicBezTo>
                  <a:pt x="156" y="426"/>
                  <a:pt x="151" y="417"/>
                  <a:pt x="147" y="407"/>
                </a:cubicBezTo>
                <a:cubicBezTo>
                  <a:pt x="146" y="405"/>
                  <a:pt x="146" y="405"/>
                  <a:pt x="146" y="405"/>
                </a:cubicBezTo>
                <a:cubicBezTo>
                  <a:pt x="142" y="396"/>
                  <a:pt x="139" y="386"/>
                  <a:pt x="137" y="375"/>
                </a:cubicBezTo>
                <a:cubicBezTo>
                  <a:pt x="134" y="363"/>
                  <a:pt x="123" y="355"/>
                  <a:pt x="110" y="355"/>
                </a:cubicBezTo>
                <a:cubicBezTo>
                  <a:pt x="110" y="355"/>
                  <a:pt x="110" y="355"/>
                  <a:pt x="110" y="355"/>
                </a:cubicBezTo>
                <a:cubicBezTo>
                  <a:pt x="53" y="355"/>
                  <a:pt x="53" y="355"/>
                  <a:pt x="53" y="355"/>
                </a:cubicBezTo>
                <a:cubicBezTo>
                  <a:pt x="53" y="307"/>
                  <a:pt x="53" y="307"/>
                  <a:pt x="53" y="307"/>
                </a:cubicBezTo>
                <a:cubicBezTo>
                  <a:pt x="110" y="307"/>
                  <a:pt x="110" y="307"/>
                  <a:pt x="110" y="307"/>
                </a:cubicBezTo>
                <a:cubicBezTo>
                  <a:pt x="124" y="307"/>
                  <a:pt x="135" y="297"/>
                  <a:pt x="137" y="284"/>
                </a:cubicBezTo>
                <a:cubicBezTo>
                  <a:pt x="139" y="274"/>
                  <a:pt x="143" y="264"/>
                  <a:pt x="147" y="255"/>
                </a:cubicBezTo>
                <a:cubicBezTo>
                  <a:pt x="147" y="253"/>
                  <a:pt x="147" y="253"/>
                  <a:pt x="147" y="253"/>
                </a:cubicBezTo>
                <a:cubicBezTo>
                  <a:pt x="151" y="244"/>
                  <a:pt x="156" y="234"/>
                  <a:pt x="162" y="225"/>
                </a:cubicBezTo>
                <a:cubicBezTo>
                  <a:pt x="168" y="215"/>
                  <a:pt x="166" y="201"/>
                  <a:pt x="158" y="192"/>
                </a:cubicBezTo>
                <a:cubicBezTo>
                  <a:pt x="158" y="192"/>
                  <a:pt x="158" y="192"/>
                  <a:pt x="158" y="192"/>
                </a:cubicBezTo>
                <a:cubicBezTo>
                  <a:pt x="117" y="152"/>
                  <a:pt x="117" y="152"/>
                  <a:pt x="117" y="152"/>
                </a:cubicBezTo>
                <a:cubicBezTo>
                  <a:pt x="152" y="118"/>
                  <a:pt x="152" y="118"/>
                  <a:pt x="152" y="118"/>
                </a:cubicBezTo>
                <a:cubicBezTo>
                  <a:pt x="192" y="158"/>
                  <a:pt x="192" y="158"/>
                  <a:pt x="192" y="158"/>
                </a:cubicBezTo>
                <a:cubicBezTo>
                  <a:pt x="201" y="167"/>
                  <a:pt x="215" y="169"/>
                  <a:pt x="225" y="162"/>
                </a:cubicBezTo>
                <a:cubicBezTo>
                  <a:pt x="234" y="156"/>
                  <a:pt x="244" y="151"/>
                  <a:pt x="254" y="147"/>
                </a:cubicBezTo>
                <a:cubicBezTo>
                  <a:pt x="264" y="143"/>
                  <a:pt x="275" y="140"/>
                  <a:pt x="285" y="137"/>
                </a:cubicBezTo>
                <a:cubicBezTo>
                  <a:pt x="298" y="134"/>
                  <a:pt x="306" y="123"/>
                  <a:pt x="306" y="111"/>
                </a:cubicBezTo>
                <a:cubicBezTo>
                  <a:pt x="306" y="111"/>
                  <a:pt x="306" y="111"/>
                  <a:pt x="306" y="111"/>
                </a:cubicBezTo>
                <a:cubicBezTo>
                  <a:pt x="306" y="54"/>
                  <a:pt x="306" y="54"/>
                  <a:pt x="306" y="54"/>
                </a:cubicBezTo>
                <a:cubicBezTo>
                  <a:pt x="354" y="54"/>
                  <a:pt x="354" y="54"/>
                  <a:pt x="354" y="54"/>
                </a:cubicBezTo>
                <a:cubicBezTo>
                  <a:pt x="354" y="111"/>
                  <a:pt x="354" y="111"/>
                  <a:pt x="354" y="111"/>
                </a:cubicBezTo>
                <a:cubicBezTo>
                  <a:pt x="354" y="124"/>
                  <a:pt x="364" y="135"/>
                  <a:pt x="377" y="138"/>
                </a:cubicBezTo>
                <a:cubicBezTo>
                  <a:pt x="387" y="140"/>
                  <a:pt x="396" y="143"/>
                  <a:pt x="406" y="147"/>
                </a:cubicBezTo>
                <a:cubicBezTo>
                  <a:pt x="416" y="151"/>
                  <a:pt x="426" y="156"/>
                  <a:pt x="435" y="162"/>
                </a:cubicBezTo>
                <a:cubicBezTo>
                  <a:pt x="446" y="169"/>
                  <a:pt x="461" y="167"/>
                  <a:pt x="469" y="157"/>
                </a:cubicBezTo>
                <a:cubicBezTo>
                  <a:pt x="509" y="118"/>
                  <a:pt x="509" y="118"/>
                  <a:pt x="509" y="118"/>
                </a:cubicBezTo>
                <a:cubicBezTo>
                  <a:pt x="543" y="152"/>
                  <a:pt x="543" y="152"/>
                  <a:pt x="543" y="152"/>
                </a:cubicBezTo>
                <a:cubicBezTo>
                  <a:pt x="502" y="192"/>
                  <a:pt x="502" y="192"/>
                  <a:pt x="502" y="192"/>
                </a:cubicBezTo>
                <a:cubicBezTo>
                  <a:pt x="493" y="202"/>
                  <a:pt x="492" y="216"/>
                  <a:pt x="499" y="227"/>
                </a:cubicBezTo>
                <a:cubicBezTo>
                  <a:pt x="505" y="236"/>
                  <a:pt x="509" y="245"/>
                  <a:pt x="514" y="255"/>
                </a:cubicBezTo>
                <a:cubicBezTo>
                  <a:pt x="514" y="256"/>
                  <a:pt x="514" y="256"/>
                  <a:pt x="514" y="256"/>
                </a:cubicBezTo>
                <a:cubicBezTo>
                  <a:pt x="518" y="266"/>
                  <a:pt x="521" y="275"/>
                  <a:pt x="523" y="286"/>
                </a:cubicBezTo>
                <a:cubicBezTo>
                  <a:pt x="526" y="298"/>
                  <a:pt x="537" y="307"/>
                  <a:pt x="550" y="307"/>
                </a:cubicBezTo>
                <a:cubicBezTo>
                  <a:pt x="607" y="307"/>
                  <a:pt x="607" y="307"/>
                  <a:pt x="607" y="307"/>
                </a:cubicBezTo>
                <a:cubicBezTo>
                  <a:pt x="607" y="355"/>
                  <a:pt x="607" y="355"/>
                  <a:pt x="607" y="355"/>
                </a:cubicBezTo>
                <a:close/>
                <a:moveTo>
                  <a:pt x="330" y="217"/>
                </a:moveTo>
                <a:cubicBezTo>
                  <a:pt x="330" y="217"/>
                  <a:pt x="330" y="217"/>
                  <a:pt x="330" y="217"/>
                </a:cubicBezTo>
                <a:cubicBezTo>
                  <a:pt x="299" y="217"/>
                  <a:pt x="271" y="230"/>
                  <a:pt x="250" y="250"/>
                </a:cubicBezTo>
                <a:cubicBezTo>
                  <a:pt x="230" y="271"/>
                  <a:pt x="217" y="299"/>
                  <a:pt x="217" y="331"/>
                </a:cubicBezTo>
                <a:cubicBezTo>
                  <a:pt x="217" y="362"/>
                  <a:pt x="230" y="390"/>
                  <a:pt x="250" y="411"/>
                </a:cubicBezTo>
                <a:cubicBezTo>
                  <a:pt x="271" y="431"/>
                  <a:pt x="299" y="444"/>
                  <a:pt x="330" y="444"/>
                </a:cubicBezTo>
                <a:cubicBezTo>
                  <a:pt x="362" y="444"/>
                  <a:pt x="390" y="431"/>
                  <a:pt x="410" y="411"/>
                </a:cubicBezTo>
                <a:cubicBezTo>
                  <a:pt x="431" y="390"/>
                  <a:pt x="443" y="362"/>
                  <a:pt x="443" y="331"/>
                </a:cubicBezTo>
                <a:cubicBezTo>
                  <a:pt x="443" y="299"/>
                  <a:pt x="431" y="271"/>
                  <a:pt x="410" y="250"/>
                </a:cubicBezTo>
                <a:cubicBezTo>
                  <a:pt x="390" y="230"/>
                  <a:pt x="362" y="217"/>
                  <a:pt x="330" y="217"/>
                </a:cubicBezTo>
                <a:close/>
                <a:moveTo>
                  <a:pt x="387" y="388"/>
                </a:moveTo>
                <a:cubicBezTo>
                  <a:pt x="387" y="388"/>
                  <a:pt x="387" y="388"/>
                  <a:pt x="387" y="388"/>
                </a:cubicBezTo>
                <a:cubicBezTo>
                  <a:pt x="373" y="402"/>
                  <a:pt x="352" y="411"/>
                  <a:pt x="330" y="411"/>
                </a:cubicBezTo>
                <a:cubicBezTo>
                  <a:pt x="308" y="411"/>
                  <a:pt x="288" y="402"/>
                  <a:pt x="273" y="388"/>
                </a:cubicBezTo>
                <a:cubicBezTo>
                  <a:pt x="258" y="373"/>
                  <a:pt x="249" y="353"/>
                  <a:pt x="249" y="331"/>
                </a:cubicBezTo>
                <a:cubicBezTo>
                  <a:pt x="249" y="308"/>
                  <a:pt x="258" y="288"/>
                  <a:pt x="273" y="273"/>
                </a:cubicBezTo>
                <a:cubicBezTo>
                  <a:pt x="288" y="259"/>
                  <a:pt x="308" y="250"/>
                  <a:pt x="330" y="250"/>
                </a:cubicBezTo>
                <a:cubicBezTo>
                  <a:pt x="352" y="250"/>
                  <a:pt x="373" y="259"/>
                  <a:pt x="387" y="273"/>
                </a:cubicBezTo>
                <a:cubicBezTo>
                  <a:pt x="402" y="288"/>
                  <a:pt x="411" y="308"/>
                  <a:pt x="411" y="331"/>
                </a:cubicBezTo>
                <a:cubicBezTo>
                  <a:pt x="411" y="353"/>
                  <a:pt x="402" y="373"/>
                  <a:pt x="387" y="388"/>
                </a:cubicBezTo>
                <a:close/>
              </a:path>
            </a:pathLst>
          </a:custGeom>
          <a:solidFill>
            <a:schemeClr val="bg1"/>
          </a:solidFill>
          <a:ln>
            <a:noFill/>
          </a:ln>
        </p:spPr>
        <p:txBody>
          <a:bodyPr vert="horz" wrap="square" lIns="91440" tIns="45720" rIns="91440" bIns="45720" numCol="1" anchor="t" anchorCtr="0" compatLnSpc="1"/>
          <a:p>
            <a:endParaRPr lang="zh-CN" altLang="en-US"/>
          </a:p>
        </p:txBody>
      </p:sp>
      <p:sp>
        <p:nvSpPr>
          <p:cNvPr id="224" name="Rounded Rectangle 79"/>
          <p:cNvSpPr/>
          <p:nvPr/>
        </p:nvSpPr>
        <p:spPr>
          <a:xfrm>
            <a:off x="9660255" y="2072640"/>
            <a:ext cx="1259840" cy="542290"/>
          </a:xfrm>
          <a:prstGeom prst="round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FFFFFF"/>
              </a:solidFill>
              <a:effectLst/>
              <a:uLnTx/>
              <a:uFillTx/>
              <a:latin typeface="+mn-lt"/>
              <a:ea typeface="+mn-ea"/>
              <a:cs typeface="+mn-cs"/>
            </a:endParaRPr>
          </a:p>
        </p:txBody>
      </p:sp>
      <p:cxnSp>
        <p:nvCxnSpPr>
          <p:cNvPr id="225" name="Straight Connector 68"/>
          <p:cNvCxnSpPr>
            <a:stCxn id="224" idx="1"/>
          </p:cNvCxnSpPr>
          <p:nvPr/>
        </p:nvCxnSpPr>
        <p:spPr>
          <a:xfrm flipH="1">
            <a:off x="9288145" y="2343785"/>
            <a:ext cx="372110" cy="0"/>
          </a:xfrm>
          <a:prstGeom prst="line">
            <a:avLst/>
          </a:prstGeom>
          <a:ln w="12700">
            <a:solidFill>
              <a:schemeClr val="bg1">
                <a:lumMod val="65000"/>
              </a:schemeClr>
            </a:solidFill>
            <a:headEnd type="none" w="lg" len="lg"/>
            <a:tailEnd type="none" w="med" len="med"/>
          </a:ln>
        </p:spPr>
        <p:style>
          <a:lnRef idx="1">
            <a:schemeClr val="accent1"/>
          </a:lnRef>
          <a:fillRef idx="0">
            <a:schemeClr val="accent1"/>
          </a:fillRef>
          <a:effectRef idx="0">
            <a:schemeClr val="accent1"/>
          </a:effectRef>
          <a:fontRef idx="minor">
            <a:schemeClr val="tx1"/>
          </a:fontRef>
        </p:style>
      </p:cxnSp>
      <p:sp>
        <p:nvSpPr>
          <p:cNvPr id="226" name="原创设计师QQ598969553             _47"/>
          <p:cNvSpPr>
            <a:spLocks noEditPoints="1"/>
          </p:cNvSpPr>
          <p:nvPr/>
        </p:nvSpPr>
        <p:spPr bwMode="auto">
          <a:xfrm>
            <a:off x="10208260" y="2233295"/>
            <a:ext cx="163830" cy="222885"/>
          </a:xfrm>
          <a:custGeom>
            <a:avLst/>
            <a:gdLst>
              <a:gd name="T0" fmla="*/ 401 w 515"/>
              <a:gd name="T1" fmla="*/ 167 h 700"/>
              <a:gd name="T2" fmla="*/ 471 w 515"/>
              <a:gd name="T3" fmla="*/ 205 h 700"/>
              <a:gd name="T4" fmla="*/ 510 w 515"/>
              <a:gd name="T5" fmla="*/ 298 h 700"/>
              <a:gd name="T6" fmla="*/ 439 w 515"/>
              <a:gd name="T7" fmla="*/ 531 h 700"/>
              <a:gd name="T8" fmla="*/ 284 w 515"/>
              <a:gd name="T9" fmla="*/ 605 h 700"/>
              <a:gd name="T10" fmla="*/ 276 w 515"/>
              <a:gd name="T11" fmla="*/ 690 h 700"/>
              <a:gd name="T12" fmla="*/ 194 w 515"/>
              <a:gd name="T13" fmla="*/ 646 h 700"/>
              <a:gd name="T14" fmla="*/ 148 w 515"/>
              <a:gd name="T15" fmla="*/ 599 h 700"/>
              <a:gd name="T16" fmla="*/ 147 w 515"/>
              <a:gd name="T17" fmla="*/ 561 h 700"/>
              <a:gd name="T18" fmla="*/ 193 w 515"/>
              <a:gd name="T19" fmla="*/ 515 h 700"/>
              <a:gd name="T20" fmla="*/ 257 w 515"/>
              <a:gd name="T21" fmla="*/ 461 h 700"/>
              <a:gd name="T22" fmla="*/ 284 w 515"/>
              <a:gd name="T23" fmla="*/ 551 h 700"/>
              <a:gd name="T24" fmla="*/ 401 w 515"/>
              <a:gd name="T25" fmla="*/ 493 h 700"/>
              <a:gd name="T26" fmla="*/ 461 w 515"/>
              <a:gd name="T27" fmla="*/ 349 h 700"/>
              <a:gd name="T28" fmla="*/ 445 w 515"/>
              <a:gd name="T29" fmla="*/ 269 h 700"/>
              <a:gd name="T30" fmla="*/ 401 w 515"/>
              <a:gd name="T31" fmla="*/ 205 h 700"/>
              <a:gd name="T32" fmla="*/ 359 w 515"/>
              <a:gd name="T33" fmla="*/ 137 h 700"/>
              <a:gd name="T34" fmla="*/ 359 w 515"/>
              <a:gd name="T35" fmla="*/ 99 h 700"/>
              <a:gd name="T36" fmla="*/ 314 w 515"/>
              <a:gd name="T37" fmla="*/ 53 h 700"/>
              <a:gd name="T38" fmla="*/ 268 w 515"/>
              <a:gd name="T39" fmla="*/ 8 h 700"/>
              <a:gd name="T40" fmla="*/ 222 w 515"/>
              <a:gd name="T41" fmla="*/ 27 h 700"/>
              <a:gd name="T42" fmla="*/ 68 w 515"/>
              <a:gd name="T43" fmla="*/ 174 h 700"/>
              <a:gd name="T44" fmla="*/ 19 w 515"/>
              <a:gd name="T45" fmla="*/ 447 h 700"/>
              <a:gd name="T46" fmla="*/ 113 w 515"/>
              <a:gd name="T47" fmla="*/ 531 h 700"/>
              <a:gd name="T48" fmla="*/ 69 w 515"/>
              <a:gd name="T49" fmla="*/ 427 h 700"/>
              <a:gd name="T50" fmla="*/ 108 w 515"/>
              <a:gd name="T51" fmla="*/ 210 h 700"/>
              <a:gd name="T52" fmla="*/ 222 w 515"/>
              <a:gd name="T53" fmla="*/ 207 h 700"/>
              <a:gd name="T54" fmla="*/ 268 w 515"/>
              <a:gd name="T55" fmla="*/ 229 h 700"/>
              <a:gd name="T56" fmla="*/ 359 w 515"/>
              <a:gd name="T57" fmla="*/ 138 h 700"/>
              <a:gd name="T58" fmla="*/ 276 w 515"/>
              <a:gd name="T59" fmla="*/ 145 h 700"/>
              <a:gd name="T60" fmla="*/ 276 w 515"/>
              <a:gd name="T61" fmla="*/ 145 h 700"/>
              <a:gd name="T62" fmla="*/ 276 w 515"/>
              <a:gd name="T63" fmla="*/ 91 h 700"/>
              <a:gd name="T64" fmla="*/ 303 w 515"/>
              <a:gd name="T65" fmla="*/ 118 h 700"/>
              <a:gd name="T66" fmla="*/ 231 w 515"/>
              <a:gd name="T67" fmla="*/ 582 h 700"/>
              <a:gd name="T68" fmla="*/ 231 w 515"/>
              <a:gd name="T69" fmla="*/ 580 h 700"/>
              <a:gd name="T70" fmla="*/ 231 w 515"/>
              <a:gd name="T71" fmla="*/ 553 h 700"/>
              <a:gd name="T72" fmla="*/ 231 w 515"/>
              <a:gd name="T73" fmla="*/ 606 h 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15" h="700">
                <a:moveTo>
                  <a:pt x="401" y="205"/>
                </a:moveTo>
                <a:cubicBezTo>
                  <a:pt x="391" y="194"/>
                  <a:pt x="391" y="177"/>
                  <a:pt x="401" y="167"/>
                </a:cubicBezTo>
                <a:cubicBezTo>
                  <a:pt x="412" y="156"/>
                  <a:pt x="429" y="156"/>
                  <a:pt x="440" y="167"/>
                </a:cubicBezTo>
                <a:cubicBezTo>
                  <a:pt x="451" y="178"/>
                  <a:pt x="462" y="191"/>
                  <a:pt x="471" y="205"/>
                </a:cubicBezTo>
                <a:cubicBezTo>
                  <a:pt x="480" y="218"/>
                  <a:pt x="488" y="233"/>
                  <a:pt x="495" y="249"/>
                </a:cubicBezTo>
                <a:cubicBezTo>
                  <a:pt x="501" y="264"/>
                  <a:pt x="506" y="281"/>
                  <a:pt x="510" y="298"/>
                </a:cubicBezTo>
                <a:cubicBezTo>
                  <a:pt x="513" y="314"/>
                  <a:pt x="515" y="332"/>
                  <a:pt x="515" y="349"/>
                </a:cubicBezTo>
                <a:cubicBezTo>
                  <a:pt x="515" y="420"/>
                  <a:pt x="486" y="484"/>
                  <a:pt x="439" y="531"/>
                </a:cubicBezTo>
                <a:cubicBezTo>
                  <a:pt x="440" y="531"/>
                  <a:pt x="440" y="531"/>
                  <a:pt x="440" y="531"/>
                </a:cubicBezTo>
                <a:cubicBezTo>
                  <a:pt x="399" y="572"/>
                  <a:pt x="344" y="599"/>
                  <a:pt x="284" y="605"/>
                </a:cubicBezTo>
                <a:cubicBezTo>
                  <a:pt x="284" y="670"/>
                  <a:pt x="284" y="670"/>
                  <a:pt x="284" y="670"/>
                </a:cubicBezTo>
                <a:cubicBezTo>
                  <a:pt x="284" y="677"/>
                  <a:pt x="282" y="684"/>
                  <a:pt x="276" y="690"/>
                </a:cubicBezTo>
                <a:cubicBezTo>
                  <a:pt x="266" y="700"/>
                  <a:pt x="249" y="700"/>
                  <a:pt x="238" y="690"/>
                </a:cubicBezTo>
                <a:cubicBezTo>
                  <a:pt x="194" y="646"/>
                  <a:pt x="194" y="646"/>
                  <a:pt x="194" y="646"/>
                </a:cubicBezTo>
                <a:cubicBezTo>
                  <a:pt x="193" y="644"/>
                  <a:pt x="193" y="644"/>
                  <a:pt x="193" y="644"/>
                </a:cubicBezTo>
                <a:cubicBezTo>
                  <a:pt x="148" y="599"/>
                  <a:pt x="148" y="599"/>
                  <a:pt x="148" y="599"/>
                </a:cubicBezTo>
                <a:cubicBezTo>
                  <a:pt x="147" y="599"/>
                  <a:pt x="147" y="599"/>
                  <a:pt x="147" y="599"/>
                </a:cubicBezTo>
                <a:cubicBezTo>
                  <a:pt x="137" y="588"/>
                  <a:pt x="137" y="571"/>
                  <a:pt x="147" y="561"/>
                </a:cubicBezTo>
                <a:cubicBezTo>
                  <a:pt x="193" y="515"/>
                  <a:pt x="193" y="515"/>
                  <a:pt x="193" y="515"/>
                </a:cubicBezTo>
                <a:cubicBezTo>
                  <a:pt x="193" y="515"/>
                  <a:pt x="193" y="515"/>
                  <a:pt x="193" y="515"/>
                </a:cubicBezTo>
                <a:cubicBezTo>
                  <a:pt x="238" y="469"/>
                  <a:pt x="238" y="469"/>
                  <a:pt x="238" y="469"/>
                </a:cubicBezTo>
                <a:cubicBezTo>
                  <a:pt x="243" y="465"/>
                  <a:pt x="250" y="461"/>
                  <a:pt x="257" y="461"/>
                </a:cubicBezTo>
                <a:cubicBezTo>
                  <a:pt x="272" y="461"/>
                  <a:pt x="284" y="473"/>
                  <a:pt x="284" y="488"/>
                </a:cubicBezTo>
                <a:cubicBezTo>
                  <a:pt x="284" y="551"/>
                  <a:pt x="284" y="551"/>
                  <a:pt x="284" y="551"/>
                </a:cubicBezTo>
                <a:cubicBezTo>
                  <a:pt x="330" y="545"/>
                  <a:pt x="371" y="524"/>
                  <a:pt x="401" y="493"/>
                </a:cubicBezTo>
                <a:cubicBezTo>
                  <a:pt x="401" y="493"/>
                  <a:pt x="401" y="493"/>
                  <a:pt x="401" y="493"/>
                </a:cubicBezTo>
                <a:cubicBezTo>
                  <a:pt x="402" y="493"/>
                  <a:pt x="402" y="493"/>
                  <a:pt x="402" y="493"/>
                </a:cubicBezTo>
                <a:cubicBezTo>
                  <a:pt x="438" y="456"/>
                  <a:pt x="461" y="405"/>
                  <a:pt x="461" y="349"/>
                </a:cubicBezTo>
                <a:cubicBezTo>
                  <a:pt x="461" y="335"/>
                  <a:pt x="460" y="321"/>
                  <a:pt x="457" y="308"/>
                </a:cubicBezTo>
                <a:cubicBezTo>
                  <a:pt x="455" y="295"/>
                  <a:pt x="451" y="282"/>
                  <a:pt x="445" y="269"/>
                </a:cubicBezTo>
                <a:cubicBezTo>
                  <a:pt x="440" y="258"/>
                  <a:pt x="434" y="246"/>
                  <a:pt x="427" y="235"/>
                </a:cubicBezTo>
                <a:cubicBezTo>
                  <a:pt x="419" y="224"/>
                  <a:pt x="411" y="214"/>
                  <a:pt x="401" y="205"/>
                </a:cubicBezTo>
                <a:close/>
                <a:moveTo>
                  <a:pt x="359" y="137"/>
                </a:moveTo>
                <a:cubicBezTo>
                  <a:pt x="359" y="137"/>
                  <a:pt x="359" y="137"/>
                  <a:pt x="359" y="137"/>
                </a:cubicBezTo>
                <a:cubicBezTo>
                  <a:pt x="359" y="137"/>
                  <a:pt x="359" y="137"/>
                  <a:pt x="359" y="137"/>
                </a:cubicBezTo>
                <a:cubicBezTo>
                  <a:pt x="370" y="126"/>
                  <a:pt x="370" y="109"/>
                  <a:pt x="359" y="99"/>
                </a:cubicBezTo>
                <a:cubicBezTo>
                  <a:pt x="315" y="55"/>
                  <a:pt x="315" y="55"/>
                  <a:pt x="315" y="55"/>
                </a:cubicBezTo>
                <a:cubicBezTo>
                  <a:pt x="314" y="53"/>
                  <a:pt x="314" y="53"/>
                  <a:pt x="314" y="53"/>
                </a:cubicBezTo>
                <a:cubicBezTo>
                  <a:pt x="268" y="8"/>
                  <a:pt x="268" y="8"/>
                  <a:pt x="268" y="8"/>
                </a:cubicBezTo>
                <a:cubicBezTo>
                  <a:pt x="268" y="8"/>
                  <a:pt x="268" y="8"/>
                  <a:pt x="268" y="8"/>
                </a:cubicBezTo>
                <a:cubicBezTo>
                  <a:pt x="263" y="3"/>
                  <a:pt x="257" y="0"/>
                  <a:pt x="249" y="0"/>
                </a:cubicBezTo>
                <a:cubicBezTo>
                  <a:pt x="234" y="0"/>
                  <a:pt x="222" y="12"/>
                  <a:pt x="222" y="27"/>
                </a:cubicBezTo>
                <a:cubicBezTo>
                  <a:pt x="222" y="94"/>
                  <a:pt x="222" y="94"/>
                  <a:pt x="222" y="94"/>
                </a:cubicBezTo>
                <a:cubicBezTo>
                  <a:pt x="162" y="102"/>
                  <a:pt x="108" y="131"/>
                  <a:pt x="68" y="174"/>
                </a:cubicBezTo>
                <a:cubicBezTo>
                  <a:pt x="26" y="220"/>
                  <a:pt x="0" y="281"/>
                  <a:pt x="0" y="349"/>
                </a:cubicBezTo>
                <a:cubicBezTo>
                  <a:pt x="0" y="384"/>
                  <a:pt x="7" y="417"/>
                  <a:pt x="19" y="447"/>
                </a:cubicBezTo>
                <a:cubicBezTo>
                  <a:pt x="33" y="479"/>
                  <a:pt x="52" y="508"/>
                  <a:pt x="75" y="531"/>
                </a:cubicBezTo>
                <a:cubicBezTo>
                  <a:pt x="86" y="541"/>
                  <a:pt x="103" y="541"/>
                  <a:pt x="113" y="531"/>
                </a:cubicBezTo>
                <a:cubicBezTo>
                  <a:pt x="124" y="521"/>
                  <a:pt x="124" y="504"/>
                  <a:pt x="113" y="493"/>
                </a:cubicBezTo>
                <a:cubicBezTo>
                  <a:pt x="94" y="474"/>
                  <a:pt x="79" y="452"/>
                  <a:pt x="69" y="427"/>
                </a:cubicBezTo>
                <a:cubicBezTo>
                  <a:pt x="59" y="403"/>
                  <a:pt x="53" y="377"/>
                  <a:pt x="53" y="349"/>
                </a:cubicBezTo>
                <a:cubicBezTo>
                  <a:pt x="53" y="295"/>
                  <a:pt x="74" y="247"/>
                  <a:pt x="108" y="210"/>
                </a:cubicBezTo>
                <a:cubicBezTo>
                  <a:pt x="137" y="178"/>
                  <a:pt x="177" y="156"/>
                  <a:pt x="222" y="148"/>
                </a:cubicBezTo>
                <a:cubicBezTo>
                  <a:pt x="222" y="207"/>
                  <a:pt x="222" y="207"/>
                  <a:pt x="222" y="207"/>
                </a:cubicBezTo>
                <a:cubicBezTo>
                  <a:pt x="222" y="215"/>
                  <a:pt x="224" y="223"/>
                  <a:pt x="230" y="229"/>
                </a:cubicBezTo>
                <a:cubicBezTo>
                  <a:pt x="240" y="239"/>
                  <a:pt x="257" y="239"/>
                  <a:pt x="268" y="229"/>
                </a:cubicBezTo>
                <a:cubicBezTo>
                  <a:pt x="314" y="183"/>
                  <a:pt x="314" y="183"/>
                  <a:pt x="314" y="183"/>
                </a:cubicBezTo>
                <a:cubicBezTo>
                  <a:pt x="359" y="138"/>
                  <a:pt x="359" y="138"/>
                  <a:pt x="359" y="138"/>
                </a:cubicBezTo>
                <a:cubicBezTo>
                  <a:pt x="359" y="137"/>
                  <a:pt x="359" y="137"/>
                  <a:pt x="359" y="137"/>
                </a:cubicBezTo>
                <a:close/>
                <a:moveTo>
                  <a:pt x="276" y="145"/>
                </a:moveTo>
                <a:cubicBezTo>
                  <a:pt x="276" y="145"/>
                  <a:pt x="276" y="145"/>
                  <a:pt x="276" y="145"/>
                </a:cubicBezTo>
                <a:cubicBezTo>
                  <a:pt x="276" y="145"/>
                  <a:pt x="276" y="145"/>
                  <a:pt x="276" y="145"/>
                </a:cubicBezTo>
                <a:cubicBezTo>
                  <a:pt x="276" y="118"/>
                  <a:pt x="276" y="118"/>
                  <a:pt x="276" y="118"/>
                </a:cubicBezTo>
                <a:cubicBezTo>
                  <a:pt x="276" y="91"/>
                  <a:pt x="276" y="91"/>
                  <a:pt x="276" y="91"/>
                </a:cubicBezTo>
                <a:cubicBezTo>
                  <a:pt x="277" y="93"/>
                  <a:pt x="277" y="93"/>
                  <a:pt x="277" y="93"/>
                </a:cubicBezTo>
                <a:cubicBezTo>
                  <a:pt x="303" y="118"/>
                  <a:pt x="303" y="118"/>
                  <a:pt x="303" y="118"/>
                </a:cubicBezTo>
                <a:cubicBezTo>
                  <a:pt x="276" y="145"/>
                  <a:pt x="276" y="145"/>
                  <a:pt x="276" y="145"/>
                </a:cubicBezTo>
                <a:close/>
                <a:moveTo>
                  <a:pt x="231" y="582"/>
                </a:moveTo>
                <a:cubicBezTo>
                  <a:pt x="231" y="582"/>
                  <a:pt x="231" y="582"/>
                  <a:pt x="231" y="582"/>
                </a:cubicBezTo>
                <a:cubicBezTo>
                  <a:pt x="231" y="580"/>
                  <a:pt x="231" y="580"/>
                  <a:pt x="231" y="580"/>
                </a:cubicBezTo>
                <a:cubicBezTo>
                  <a:pt x="231" y="577"/>
                  <a:pt x="231" y="577"/>
                  <a:pt x="231" y="577"/>
                </a:cubicBezTo>
                <a:cubicBezTo>
                  <a:pt x="231" y="553"/>
                  <a:pt x="231" y="553"/>
                  <a:pt x="231" y="553"/>
                </a:cubicBezTo>
                <a:cubicBezTo>
                  <a:pt x="204" y="580"/>
                  <a:pt x="204" y="580"/>
                  <a:pt x="204" y="580"/>
                </a:cubicBezTo>
                <a:cubicBezTo>
                  <a:pt x="231" y="606"/>
                  <a:pt x="231" y="606"/>
                  <a:pt x="231" y="606"/>
                </a:cubicBezTo>
                <a:cubicBezTo>
                  <a:pt x="231" y="582"/>
                  <a:pt x="231" y="582"/>
                  <a:pt x="231" y="582"/>
                </a:cubicBezTo>
                <a:close/>
              </a:path>
            </a:pathLst>
          </a:custGeom>
          <a:solidFill>
            <a:schemeClr val="bg1">
              <a:lumMod val="50000"/>
            </a:schemeClr>
          </a:solidFill>
          <a:ln>
            <a:noFill/>
          </a:ln>
        </p:spPr>
        <p:txBody>
          <a:bodyPr vert="horz" wrap="square" lIns="91440" tIns="45720" rIns="91440" bIns="45720" numCol="1" anchor="t" anchorCtr="0" compatLnSpc="1"/>
          <a:p>
            <a:endParaRPr lang="zh-CN" altLang="en-US"/>
          </a:p>
        </p:txBody>
      </p:sp>
      <p:sp>
        <p:nvSpPr>
          <p:cNvPr id="227" name="Rounded Rectangle 79"/>
          <p:cNvSpPr/>
          <p:nvPr/>
        </p:nvSpPr>
        <p:spPr>
          <a:xfrm>
            <a:off x="9660255" y="3175000"/>
            <a:ext cx="1259840" cy="542290"/>
          </a:xfrm>
          <a:prstGeom prst="round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FFFFFF"/>
              </a:solidFill>
              <a:effectLst/>
              <a:uLnTx/>
              <a:uFillTx/>
              <a:latin typeface="+mn-lt"/>
              <a:ea typeface="+mn-ea"/>
              <a:cs typeface="+mn-cs"/>
            </a:endParaRPr>
          </a:p>
        </p:txBody>
      </p:sp>
      <p:cxnSp>
        <p:nvCxnSpPr>
          <p:cNvPr id="228" name="Straight Connector 68"/>
          <p:cNvCxnSpPr>
            <a:stCxn id="227" idx="1"/>
          </p:cNvCxnSpPr>
          <p:nvPr/>
        </p:nvCxnSpPr>
        <p:spPr>
          <a:xfrm flipH="1">
            <a:off x="9288145" y="3446145"/>
            <a:ext cx="372110" cy="0"/>
          </a:xfrm>
          <a:prstGeom prst="line">
            <a:avLst/>
          </a:prstGeom>
          <a:ln w="12700">
            <a:solidFill>
              <a:schemeClr val="bg1">
                <a:lumMod val="65000"/>
              </a:schemeClr>
            </a:solidFill>
            <a:headEnd type="none" w="lg" len="lg"/>
            <a:tailEnd type="none" w="med" len="med"/>
          </a:ln>
        </p:spPr>
        <p:style>
          <a:lnRef idx="1">
            <a:schemeClr val="accent1"/>
          </a:lnRef>
          <a:fillRef idx="0">
            <a:schemeClr val="accent1"/>
          </a:fillRef>
          <a:effectRef idx="0">
            <a:schemeClr val="accent1"/>
          </a:effectRef>
          <a:fontRef idx="minor">
            <a:schemeClr val="tx1"/>
          </a:fontRef>
        </p:style>
      </p:cxnSp>
      <p:sp>
        <p:nvSpPr>
          <p:cNvPr id="229" name="原创设计师QQ598969553             _47"/>
          <p:cNvSpPr>
            <a:spLocks noEditPoints="1"/>
          </p:cNvSpPr>
          <p:nvPr/>
        </p:nvSpPr>
        <p:spPr bwMode="auto">
          <a:xfrm>
            <a:off x="10208260" y="3335655"/>
            <a:ext cx="163830" cy="222885"/>
          </a:xfrm>
          <a:custGeom>
            <a:avLst/>
            <a:gdLst>
              <a:gd name="T0" fmla="*/ 401 w 515"/>
              <a:gd name="T1" fmla="*/ 167 h 700"/>
              <a:gd name="T2" fmla="*/ 471 w 515"/>
              <a:gd name="T3" fmla="*/ 205 h 700"/>
              <a:gd name="T4" fmla="*/ 510 w 515"/>
              <a:gd name="T5" fmla="*/ 298 h 700"/>
              <a:gd name="T6" fmla="*/ 439 w 515"/>
              <a:gd name="T7" fmla="*/ 531 h 700"/>
              <a:gd name="T8" fmla="*/ 284 w 515"/>
              <a:gd name="T9" fmla="*/ 605 h 700"/>
              <a:gd name="T10" fmla="*/ 276 w 515"/>
              <a:gd name="T11" fmla="*/ 690 h 700"/>
              <a:gd name="T12" fmla="*/ 194 w 515"/>
              <a:gd name="T13" fmla="*/ 646 h 700"/>
              <a:gd name="T14" fmla="*/ 148 w 515"/>
              <a:gd name="T15" fmla="*/ 599 h 700"/>
              <a:gd name="T16" fmla="*/ 147 w 515"/>
              <a:gd name="T17" fmla="*/ 561 h 700"/>
              <a:gd name="T18" fmla="*/ 193 w 515"/>
              <a:gd name="T19" fmla="*/ 515 h 700"/>
              <a:gd name="T20" fmla="*/ 257 w 515"/>
              <a:gd name="T21" fmla="*/ 461 h 700"/>
              <a:gd name="T22" fmla="*/ 284 w 515"/>
              <a:gd name="T23" fmla="*/ 551 h 700"/>
              <a:gd name="T24" fmla="*/ 401 w 515"/>
              <a:gd name="T25" fmla="*/ 493 h 700"/>
              <a:gd name="T26" fmla="*/ 461 w 515"/>
              <a:gd name="T27" fmla="*/ 349 h 700"/>
              <a:gd name="T28" fmla="*/ 445 w 515"/>
              <a:gd name="T29" fmla="*/ 269 h 700"/>
              <a:gd name="T30" fmla="*/ 401 w 515"/>
              <a:gd name="T31" fmla="*/ 205 h 700"/>
              <a:gd name="T32" fmla="*/ 359 w 515"/>
              <a:gd name="T33" fmla="*/ 137 h 700"/>
              <a:gd name="T34" fmla="*/ 359 w 515"/>
              <a:gd name="T35" fmla="*/ 99 h 700"/>
              <a:gd name="T36" fmla="*/ 314 w 515"/>
              <a:gd name="T37" fmla="*/ 53 h 700"/>
              <a:gd name="T38" fmla="*/ 268 w 515"/>
              <a:gd name="T39" fmla="*/ 8 h 700"/>
              <a:gd name="T40" fmla="*/ 222 w 515"/>
              <a:gd name="T41" fmla="*/ 27 h 700"/>
              <a:gd name="T42" fmla="*/ 68 w 515"/>
              <a:gd name="T43" fmla="*/ 174 h 700"/>
              <a:gd name="T44" fmla="*/ 19 w 515"/>
              <a:gd name="T45" fmla="*/ 447 h 700"/>
              <a:gd name="T46" fmla="*/ 113 w 515"/>
              <a:gd name="T47" fmla="*/ 531 h 700"/>
              <a:gd name="T48" fmla="*/ 69 w 515"/>
              <a:gd name="T49" fmla="*/ 427 h 700"/>
              <a:gd name="T50" fmla="*/ 108 w 515"/>
              <a:gd name="T51" fmla="*/ 210 h 700"/>
              <a:gd name="T52" fmla="*/ 222 w 515"/>
              <a:gd name="T53" fmla="*/ 207 h 700"/>
              <a:gd name="T54" fmla="*/ 268 w 515"/>
              <a:gd name="T55" fmla="*/ 229 h 700"/>
              <a:gd name="T56" fmla="*/ 359 w 515"/>
              <a:gd name="T57" fmla="*/ 138 h 700"/>
              <a:gd name="T58" fmla="*/ 276 w 515"/>
              <a:gd name="T59" fmla="*/ 145 h 700"/>
              <a:gd name="T60" fmla="*/ 276 w 515"/>
              <a:gd name="T61" fmla="*/ 145 h 700"/>
              <a:gd name="T62" fmla="*/ 276 w 515"/>
              <a:gd name="T63" fmla="*/ 91 h 700"/>
              <a:gd name="T64" fmla="*/ 303 w 515"/>
              <a:gd name="T65" fmla="*/ 118 h 700"/>
              <a:gd name="T66" fmla="*/ 231 w 515"/>
              <a:gd name="T67" fmla="*/ 582 h 700"/>
              <a:gd name="T68" fmla="*/ 231 w 515"/>
              <a:gd name="T69" fmla="*/ 580 h 700"/>
              <a:gd name="T70" fmla="*/ 231 w 515"/>
              <a:gd name="T71" fmla="*/ 553 h 700"/>
              <a:gd name="T72" fmla="*/ 231 w 515"/>
              <a:gd name="T73" fmla="*/ 606 h 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15" h="700">
                <a:moveTo>
                  <a:pt x="401" y="205"/>
                </a:moveTo>
                <a:cubicBezTo>
                  <a:pt x="391" y="194"/>
                  <a:pt x="391" y="177"/>
                  <a:pt x="401" y="167"/>
                </a:cubicBezTo>
                <a:cubicBezTo>
                  <a:pt x="412" y="156"/>
                  <a:pt x="429" y="156"/>
                  <a:pt x="440" y="167"/>
                </a:cubicBezTo>
                <a:cubicBezTo>
                  <a:pt x="451" y="178"/>
                  <a:pt x="462" y="191"/>
                  <a:pt x="471" y="205"/>
                </a:cubicBezTo>
                <a:cubicBezTo>
                  <a:pt x="480" y="218"/>
                  <a:pt x="488" y="233"/>
                  <a:pt x="495" y="249"/>
                </a:cubicBezTo>
                <a:cubicBezTo>
                  <a:pt x="501" y="264"/>
                  <a:pt x="506" y="281"/>
                  <a:pt x="510" y="298"/>
                </a:cubicBezTo>
                <a:cubicBezTo>
                  <a:pt x="513" y="314"/>
                  <a:pt x="515" y="332"/>
                  <a:pt x="515" y="349"/>
                </a:cubicBezTo>
                <a:cubicBezTo>
                  <a:pt x="515" y="420"/>
                  <a:pt x="486" y="484"/>
                  <a:pt x="439" y="531"/>
                </a:cubicBezTo>
                <a:cubicBezTo>
                  <a:pt x="440" y="531"/>
                  <a:pt x="440" y="531"/>
                  <a:pt x="440" y="531"/>
                </a:cubicBezTo>
                <a:cubicBezTo>
                  <a:pt x="399" y="572"/>
                  <a:pt x="344" y="599"/>
                  <a:pt x="284" y="605"/>
                </a:cubicBezTo>
                <a:cubicBezTo>
                  <a:pt x="284" y="670"/>
                  <a:pt x="284" y="670"/>
                  <a:pt x="284" y="670"/>
                </a:cubicBezTo>
                <a:cubicBezTo>
                  <a:pt x="284" y="677"/>
                  <a:pt x="282" y="684"/>
                  <a:pt x="276" y="690"/>
                </a:cubicBezTo>
                <a:cubicBezTo>
                  <a:pt x="266" y="700"/>
                  <a:pt x="249" y="700"/>
                  <a:pt x="238" y="690"/>
                </a:cubicBezTo>
                <a:cubicBezTo>
                  <a:pt x="194" y="646"/>
                  <a:pt x="194" y="646"/>
                  <a:pt x="194" y="646"/>
                </a:cubicBezTo>
                <a:cubicBezTo>
                  <a:pt x="193" y="644"/>
                  <a:pt x="193" y="644"/>
                  <a:pt x="193" y="644"/>
                </a:cubicBezTo>
                <a:cubicBezTo>
                  <a:pt x="148" y="599"/>
                  <a:pt x="148" y="599"/>
                  <a:pt x="148" y="599"/>
                </a:cubicBezTo>
                <a:cubicBezTo>
                  <a:pt x="147" y="599"/>
                  <a:pt x="147" y="599"/>
                  <a:pt x="147" y="599"/>
                </a:cubicBezTo>
                <a:cubicBezTo>
                  <a:pt x="137" y="588"/>
                  <a:pt x="137" y="571"/>
                  <a:pt x="147" y="561"/>
                </a:cubicBezTo>
                <a:cubicBezTo>
                  <a:pt x="193" y="515"/>
                  <a:pt x="193" y="515"/>
                  <a:pt x="193" y="515"/>
                </a:cubicBezTo>
                <a:cubicBezTo>
                  <a:pt x="193" y="515"/>
                  <a:pt x="193" y="515"/>
                  <a:pt x="193" y="515"/>
                </a:cubicBezTo>
                <a:cubicBezTo>
                  <a:pt x="238" y="469"/>
                  <a:pt x="238" y="469"/>
                  <a:pt x="238" y="469"/>
                </a:cubicBezTo>
                <a:cubicBezTo>
                  <a:pt x="243" y="465"/>
                  <a:pt x="250" y="461"/>
                  <a:pt x="257" y="461"/>
                </a:cubicBezTo>
                <a:cubicBezTo>
                  <a:pt x="272" y="461"/>
                  <a:pt x="284" y="473"/>
                  <a:pt x="284" y="488"/>
                </a:cubicBezTo>
                <a:cubicBezTo>
                  <a:pt x="284" y="551"/>
                  <a:pt x="284" y="551"/>
                  <a:pt x="284" y="551"/>
                </a:cubicBezTo>
                <a:cubicBezTo>
                  <a:pt x="330" y="545"/>
                  <a:pt x="371" y="524"/>
                  <a:pt x="401" y="493"/>
                </a:cubicBezTo>
                <a:cubicBezTo>
                  <a:pt x="401" y="493"/>
                  <a:pt x="401" y="493"/>
                  <a:pt x="401" y="493"/>
                </a:cubicBezTo>
                <a:cubicBezTo>
                  <a:pt x="402" y="493"/>
                  <a:pt x="402" y="493"/>
                  <a:pt x="402" y="493"/>
                </a:cubicBezTo>
                <a:cubicBezTo>
                  <a:pt x="438" y="456"/>
                  <a:pt x="461" y="405"/>
                  <a:pt x="461" y="349"/>
                </a:cubicBezTo>
                <a:cubicBezTo>
                  <a:pt x="461" y="335"/>
                  <a:pt x="460" y="321"/>
                  <a:pt x="457" y="308"/>
                </a:cubicBezTo>
                <a:cubicBezTo>
                  <a:pt x="455" y="295"/>
                  <a:pt x="451" y="282"/>
                  <a:pt x="445" y="269"/>
                </a:cubicBezTo>
                <a:cubicBezTo>
                  <a:pt x="440" y="258"/>
                  <a:pt x="434" y="246"/>
                  <a:pt x="427" y="235"/>
                </a:cubicBezTo>
                <a:cubicBezTo>
                  <a:pt x="419" y="224"/>
                  <a:pt x="411" y="214"/>
                  <a:pt x="401" y="205"/>
                </a:cubicBezTo>
                <a:close/>
                <a:moveTo>
                  <a:pt x="359" y="137"/>
                </a:moveTo>
                <a:cubicBezTo>
                  <a:pt x="359" y="137"/>
                  <a:pt x="359" y="137"/>
                  <a:pt x="359" y="137"/>
                </a:cubicBezTo>
                <a:cubicBezTo>
                  <a:pt x="359" y="137"/>
                  <a:pt x="359" y="137"/>
                  <a:pt x="359" y="137"/>
                </a:cubicBezTo>
                <a:cubicBezTo>
                  <a:pt x="370" y="126"/>
                  <a:pt x="370" y="109"/>
                  <a:pt x="359" y="99"/>
                </a:cubicBezTo>
                <a:cubicBezTo>
                  <a:pt x="315" y="55"/>
                  <a:pt x="315" y="55"/>
                  <a:pt x="315" y="55"/>
                </a:cubicBezTo>
                <a:cubicBezTo>
                  <a:pt x="314" y="53"/>
                  <a:pt x="314" y="53"/>
                  <a:pt x="314" y="53"/>
                </a:cubicBezTo>
                <a:cubicBezTo>
                  <a:pt x="268" y="8"/>
                  <a:pt x="268" y="8"/>
                  <a:pt x="268" y="8"/>
                </a:cubicBezTo>
                <a:cubicBezTo>
                  <a:pt x="268" y="8"/>
                  <a:pt x="268" y="8"/>
                  <a:pt x="268" y="8"/>
                </a:cubicBezTo>
                <a:cubicBezTo>
                  <a:pt x="263" y="3"/>
                  <a:pt x="257" y="0"/>
                  <a:pt x="249" y="0"/>
                </a:cubicBezTo>
                <a:cubicBezTo>
                  <a:pt x="234" y="0"/>
                  <a:pt x="222" y="12"/>
                  <a:pt x="222" y="27"/>
                </a:cubicBezTo>
                <a:cubicBezTo>
                  <a:pt x="222" y="94"/>
                  <a:pt x="222" y="94"/>
                  <a:pt x="222" y="94"/>
                </a:cubicBezTo>
                <a:cubicBezTo>
                  <a:pt x="162" y="102"/>
                  <a:pt x="108" y="131"/>
                  <a:pt x="68" y="174"/>
                </a:cubicBezTo>
                <a:cubicBezTo>
                  <a:pt x="26" y="220"/>
                  <a:pt x="0" y="281"/>
                  <a:pt x="0" y="349"/>
                </a:cubicBezTo>
                <a:cubicBezTo>
                  <a:pt x="0" y="384"/>
                  <a:pt x="7" y="417"/>
                  <a:pt x="19" y="447"/>
                </a:cubicBezTo>
                <a:cubicBezTo>
                  <a:pt x="33" y="479"/>
                  <a:pt x="52" y="508"/>
                  <a:pt x="75" y="531"/>
                </a:cubicBezTo>
                <a:cubicBezTo>
                  <a:pt x="86" y="541"/>
                  <a:pt x="103" y="541"/>
                  <a:pt x="113" y="531"/>
                </a:cubicBezTo>
                <a:cubicBezTo>
                  <a:pt x="124" y="521"/>
                  <a:pt x="124" y="504"/>
                  <a:pt x="113" y="493"/>
                </a:cubicBezTo>
                <a:cubicBezTo>
                  <a:pt x="94" y="474"/>
                  <a:pt x="79" y="452"/>
                  <a:pt x="69" y="427"/>
                </a:cubicBezTo>
                <a:cubicBezTo>
                  <a:pt x="59" y="403"/>
                  <a:pt x="53" y="377"/>
                  <a:pt x="53" y="349"/>
                </a:cubicBezTo>
                <a:cubicBezTo>
                  <a:pt x="53" y="295"/>
                  <a:pt x="74" y="247"/>
                  <a:pt x="108" y="210"/>
                </a:cubicBezTo>
                <a:cubicBezTo>
                  <a:pt x="137" y="178"/>
                  <a:pt x="177" y="156"/>
                  <a:pt x="222" y="148"/>
                </a:cubicBezTo>
                <a:cubicBezTo>
                  <a:pt x="222" y="207"/>
                  <a:pt x="222" y="207"/>
                  <a:pt x="222" y="207"/>
                </a:cubicBezTo>
                <a:cubicBezTo>
                  <a:pt x="222" y="215"/>
                  <a:pt x="224" y="223"/>
                  <a:pt x="230" y="229"/>
                </a:cubicBezTo>
                <a:cubicBezTo>
                  <a:pt x="240" y="239"/>
                  <a:pt x="257" y="239"/>
                  <a:pt x="268" y="229"/>
                </a:cubicBezTo>
                <a:cubicBezTo>
                  <a:pt x="314" y="183"/>
                  <a:pt x="314" y="183"/>
                  <a:pt x="314" y="183"/>
                </a:cubicBezTo>
                <a:cubicBezTo>
                  <a:pt x="359" y="138"/>
                  <a:pt x="359" y="138"/>
                  <a:pt x="359" y="138"/>
                </a:cubicBezTo>
                <a:cubicBezTo>
                  <a:pt x="359" y="137"/>
                  <a:pt x="359" y="137"/>
                  <a:pt x="359" y="137"/>
                </a:cubicBezTo>
                <a:close/>
                <a:moveTo>
                  <a:pt x="276" y="145"/>
                </a:moveTo>
                <a:cubicBezTo>
                  <a:pt x="276" y="145"/>
                  <a:pt x="276" y="145"/>
                  <a:pt x="276" y="145"/>
                </a:cubicBezTo>
                <a:cubicBezTo>
                  <a:pt x="276" y="145"/>
                  <a:pt x="276" y="145"/>
                  <a:pt x="276" y="145"/>
                </a:cubicBezTo>
                <a:cubicBezTo>
                  <a:pt x="276" y="118"/>
                  <a:pt x="276" y="118"/>
                  <a:pt x="276" y="118"/>
                </a:cubicBezTo>
                <a:cubicBezTo>
                  <a:pt x="276" y="91"/>
                  <a:pt x="276" y="91"/>
                  <a:pt x="276" y="91"/>
                </a:cubicBezTo>
                <a:cubicBezTo>
                  <a:pt x="277" y="93"/>
                  <a:pt x="277" y="93"/>
                  <a:pt x="277" y="93"/>
                </a:cubicBezTo>
                <a:cubicBezTo>
                  <a:pt x="303" y="118"/>
                  <a:pt x="303" y="118"/>
                  <a:pt x="303" y="118"/>
                </a:cubicBezTo>
                <a:cubicBezTo>
                  <a:pt x="276" y="145"/>
                  <a:pt x="276" y="145"/>
                  <a:pt x="276" y="145"/>
                </a:cubicBezTo>
                <a:close/>
                <a:moveTo>
                  <a:pt x="231" y="582"/>
                </a:moveTo>
                <a:cubicBezTo>
                  <a:pt x="231" y="582"/>
                  <a:pt x="231" y="582"/>
                  <a:pt x="231" y="582"/>
                </a:cubicBezTo>
                <a:cubicBezTo>
                  <a:pt x="231" y="580"/>
                  <a:pt x="231" y="580"/>
                  <a:pt x="231" y="580"/>
                </a:cubicBezTo>
                <a:cubicBezTo>
                  <a:pt x="231" y="577"/>
                  <a:pt x="231" y="577"/>
                  <a:pt x="231" y="577"/>
                </a:cubicBezTo>
                <a:cubicBezTo>
                  <a:pt x="231" y="553"/>
                  <a:pt x="231" y="553"/>
                  <a:pt x="231" y="553"/>
                </a:cubicBezTo>
                <a:cubicBezTo>
                  <a:pt x="204" y="580"/>
                  <a:pt x="204" y="580"/>
                  <a:pt x="204" y="580"/>
                </a:cubicBezTo>
                <a:cubicBezTo>
                  <a:pt x="231" y="606"/>
                  <a:pt x="231" y="606"/>
                  <a:pt x="231" y="606"/>
                </a:cubicBezTo>
                <a:cubicBezTo>
                  <a:pt x="231" y="582"/>
                  <a:pt x="231" y="582"/>
                  <a:pt x="231" y="582"/>
                </a:cubicBezTo>
                <a:close/>
              </a:path>
            </a:pathLst>
          </a:custGeom>
          <a:solidFill>
            <a:schemeClr val="bg1">
              <a:lumMod val="50000"/>
            </a:schemeClr>
          </a:solidFill>
          <a:ln>
            <a:noFill/>
          </a:ln>
        </p:spPr>
        <p:txBody>
          <a:bodyPr vert="horz" wrap="square" lIns="91440" tIns="45720" rIns="91440" bIns="45720" numCol="1" anchor="t" anchorCtr="0" compatLnSpc="1"/>
          <a:p>
            <a:endParaRPr lang="zh-CN" altLang="en-US"/>
          </a:p>
        </p:txBody>
      </p:sp>
      <p:sp>
        <p:nvSpPr>
          <p:cNvPr id="231" name="Rectangle 17"/>
          <p:cNvSpPr/>
          <p:nvPr/>
        </p:nvSpPr>
        <p:spPr bwMode="auto">
          <a:xfrm>
            <a:off x="1401445" y="3942080"/>
            <a:ext cx="1069340"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ctr"/>
          <a:p>
            <a:pPr marL="0" marR="0" lvl="0" indent="0" algn="ctr" defTabSz="914400" rtl="0" eaLnBrk="1" fontAlgn="auto" latinLnBrk="0" hangingPunct="1">
              <a:lnSpc>
                <a:spcPct val="80000"/>
              </a:lnSpc>
              <a:spcBef>
                <a:spcPts val="0"/>
              </a:spcBef>
              <a:spcAft>
                <a:spcPts val="0"/>
              </a:spcAft>
              <a:buClrTx/>
              <a:buSzTx/>
              <a:buFontTx/>
              <a:buNone/>
              <a:defRPr/>
            </a:pPr>
            <a:r>
              <a:rPr kumimoji="0" lang="zh-CN" altLang="id-ID" sz="2400" b="1" i="0" u="none" strike="noStrike" kern="1200" cap="none" spc="0" normalizeH="0" baseline="0" dirty="0">
                <a:solidFill>
                  <a:srgbClr val="404040"/>
                </a:solidFill>
                <a:latin typeface="微软雅黑" panose="020B0503020204020204" charset="-122"/>
                <a:ea typeface="微软雅黑" panose="020B0503020204020204" charset="-122"/>
                <a:sym typeface="Bebas Neue" pitchFamily="34" charset="0"/>
              </a:rPr>
              <a:t>业务层</a:t>
            </a:r>
            <a:endParaRPr kumimoji="0" lang="zh-CN" altLang="id-ID" sz="2400" b="1" i="0" u="none" strike="noStrike" kern="1200" cap="none" spc="0" normalizeH="0" baseline="0" dirty="0">
              <a:solidFill>
                <a:srgbClr val="404040"/>
              </a:solidFill>
              <a:latin typeface="微软雅黑" panose="020B0503020204020204" charset="-122"/>
              <a:ea typeface="微软雅黑" panose="020B0503020204020204" charset="-122"/>
              <a:sym typeface="Bebas Neue" pitchFamily="34" charset="0"/>
            </a:endParaRPr>
          </a:p>
        </p:txBody>
      </p:sp>
      <p:sp>
        <p:nvSpPr>
          <p:cNvPr id="232" name="Rectangle 17"/>
          <p:cNvSpPr/>
          <p:nvPr/>
        </p:nvSpPr>
        <p:spPr bwMode="auto">
          <a:xfrm>
            <a:off x="3944620" y="3942080"/>
            <a:ext cx="1033145"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ctr"/>
          <a:p>
            <a:pPr marL="0" marR="0" lvl="0" indent="0" algn="ctr" defTabSz="914400" rtl="0" eaLnBrk="1" fontAlgn="auto" latinLnBrk="0" hangingPunct="1">
              <a:lnSpc>
                <a:spcPct val="80000"/>
              </a:lnSpc>
              <a:spcBef>
                <a:spcPts val="0"/>
              </a:spcBef>
              <a:spcAft>
                <a:spcPts val="0"/>
              </a:spcAft>
              <a:buClrTx/>
              <a:buSzTx/>
              <a:buFontTx/>
              <a:buNone/>
              <a:defRPr/>
            </a:pPr>
            <a:r>
              <a:rPr kumimoji="0" lang="zh-CN" altLang="id-ID" sz="2400" b="1" i="0" u="none" strike="noStrike" kern="1200" cap="none" spc="0" normalizeH="0" baseline="0" dirty="0">
                <a:solidFill>
                  <a:srgbClr val="404040"/>
                </a:solidFill>
                <a:latin typeface="微软雅黑" panose="020B0503020204020204" charset="-122"/>
                <a:ea typeface="微软雅黑" panose="020B0503020204020204" charset="-122"/>
                <a:sym typeface="Bebas Neue" pitchFamily="34" charset="0"/>
              </a:rPr>
              <a:t>中继层</a:t>
            </a:r>
            <a:endParaRPr kumimoji="0" lang="zh-CN" altLang="id-ID" sz="2400" b="1" i="0" u="none" strike="noStrike" kern="1200" cap="none" spc="0" normalizeH="0" baseline="0" dirty="0">
              <a:solidFill>
                <a:srgbClr val="404040"/>
              </a:solidFill>
              <a:latin typeface="微软雅黑" panose="020B0503020204020204" charset="-122"/>
              <a:ea typeface="微软雅黑" panose="020B0503020204020204" charset="-122"/>
              <a:sym typeface="Bebas Neue" pitchFamily="34" charset="0"/>
            </a:endParaRPr>
          </a:p>
        </p:txBody>
      </p:sp>
      <p:sp>
        <p:nvSpPr>
          <p:cNvPr id="233" name="Rectangle 17"/>
          <p:cNvSpPr/>
          <p:nvPr/>
        </p:nvSpPr>
        <p:spPr bwMode="auto">
          <a:xfrm>
            <a:off x="7981315" y="3942080"/>
            <a:ext cx="1314450"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ctr"/>
          <a:p>
            <a:pPr marL="0" marR="0" lvl="0" indent="0" algn="ctr" defTabSz="914400" rtl="0" eaLnBrk="1" fontAlgn="auto" latinLnBrk="0" hangingPunct="1">
              <a:lnSpc>
                <a:spcPct val="80000"/>
              </a:lnSpc>
              <a:spcBef>
                <a:spcPts val="0"/>
              </a:spcBef>
              <a:spcAft>
                <a:spcPts val="0"/>
              </a:spcAft>
              <a:buClrTx/>
              <a:buSzTx/>
              <a:buFontTx/>
              <a:buNone/>
              <a:defRPr/>
            </a:pPr>
            <a:r>
              <a:rPr kumimoji="0" lang="zh-CN" altLang="id-ID" sz="2400" b="1" i="0" u="none" strike="noStrike" kern="1200" cap="none" spc="0" normalizeH="0" baseline="0" dirty="0">
                <a:solidFill>
                  <a:srgbClr val="404040"/>
                </a:solidFill>
                <a:latin typeface="微软雅黑" panose="020B0503020204020204" charset="-122"/>
                <a:ea typeface="微软雅黑" panose="020B0503020204020204" charset="-122"/>
                <a:sym typeface="Bebas Neue" pitchFamily="34" charset="0"/>
              </a:rPr>
              <a:t>区块链层</a:t>
            </a:r>
            <a:endParaRPr kumimoji="0" lang="zh-CN" altLang="id-ID" sz="2400" b="1" i="0" u="none" strike="noStrike" kern="1200" cap="none" spc="0" normalizeH="0" baseline="0" dirty="0">
              <a:solidFill>
                <a:srgbClr val="404040"/>
              </a:solidFill>
              <a:latin typeface="微软雅黑" panose="020B0503020204020204" charset="-122"/>
              <a:ea typeface="微软雅黑" panose="020B0503020204020204" charset="-122"/>
              <a:sym typeface="Bebas Neue" pitchFamily="34" charset="0"/>
            </a:endParaRPr>
          </a:p>
        </p:txBody>
      </p:sp>
      <p:cxnSp>
        <p:nvCxnSpPr>
          <p:cNvPr id="235" name="Straight Connector 20"/>
          <p:cNvCxnSpPr/>
          <p:nvPr/>
        </p:nvCxnSpPr>
        <p:spPr>
          <a:xfrm>
            <a:off x="2836545" y="903288"/>
            <a:ext cx="0" cy="3530600"/>
          </a:xfrm>
          <a:prstGeom prst="line">
            <a:avLst/>
          </a:prstGeom>
          <a:ln w="12700">
            <a:solidFill>
              <a:schemeClr val="bg1">
                <a:lumMod val="85000"/>
              </a:schemeClr>
            </a:solidFill>
            <a:prstDash val="solid"/>
            <a:headEnd type="none"/>
            <a:tailEnd type="none"/>
          </a:ln>
        </p:spPr>
        <p:style>
          <a:lnRef idx="1">
            <a:schemeClr val="accent1"/>
          </a:lnRef>
          <a:fillRef idx="0">
            <a:schemeClr val="accent1"/>
          </a:fillRef>
          <a:effectRef idx="0">
            <a:schemeClr val="accent1"/>
          </a:effectRef>
          <a:fontRef idx="minor">
            <a:schemeClr val="tx1"/>
          </a:fontRef>
        </p:style>
      </p:cxnSp>
      <p:cxnSp>
        <p:nvCxnSpPr>
          <p:cNvPr id="236" name="Straight Connector 20"/>
          <p:cNvCxnSpPr/>
          <p:nvPr/>
        </p:nvCxnSpPr>
        <p:spPr>
          <a:xfrm>
            <a:off x="6096000" y="918528"/>
            <a:ext cx="0" cy="3530600"/>
          </a:xfrm>
          <a:prstGeom prst="line">
            <a:avLst/>
          </a:prstGeom>
          <a:ln w="12700">
            <a:solidFill>
              <a:schemeClr val="bg1">
                <a:lumMod val="85000"/>
              </a:schemeClr>
            </a:solidFill>
            <a:prstDash val="solid"/>
            <a:headEnd type="none"/>
            <a:tailEnd type="none"/>
          </a:ln>
        </p:spPr>
        <p:style>
          <a:lnRef idx="1">
            <a:schemeClr val="accent1"/>
          </a:lnRef>
          <a:fillRef idx="0">
            <a:schemeClr val="accent1"/>
          </a:fillRef>
          <a:effectRef idx="0">
            <a:schemeClr val="accent1"/>
          </a:effectRef>
          <a:fontRef idx="minor">
            <a:schemeClr val="tx1"/>
          </a:fontRef>
        </p:style>
      </p:cxnSp>
      <p:sp>
        <p:nvSpPr>
          <p:cNvPr id="237" name="原创设计师QQ598969553             _10"/>
          <p:cNvSpPr>
            <a:spLocks noChangeArrowheads="1"/>
          </p:cNvSpPr>
          <p:nvPr/>
        </p:nvSpPr>
        <p:spPr bwMode="auto">
          <a:xfrm>
            <a:off x="1512570" y="4577080"/>
            <a:ext cx="1922145" cy="1515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p>
            <a:pPr>
              <a:lnSpc>
                <a:spcPct val="120000"/>
              </a:lnSpc>
              <a:spcBef>
                <a:spcPts val="300"/>
              </a:spcBef>
            </a:pPr>
            <a:r>
              <a:rPr lang="zh-CN" altLang="id-ID" sz="2400" b="1" dirty="0">
                <a:solidFill>
                  <a:srgbClr val="404040"/>
                </a:solidFill>
                <a:latin typeface="微软雅黑" panose="020B0503020204020204" charset="-122"/>
                <a:ea typeface="微软雅黑" panose="020B0503020204020204" charset="-122"/>
                <a:sym typeface="Bebas Neue" pitchFamily="34" charset="0"/>
              </a:rPr>
              <a:t>获取路由策略</a:t>
            </a:r>
            <a:endParaRPr lang="zh-CN" altLang="en-US" sz="1335" dirty="0">
              <a:solidFill>
                <a:schemeClr val="tx1">
                  <a:lumMod val="75000"/>
                  <a:lumOff val="25000"/>
                </a:schemeClr>
              </a:solidFill>
            </a:endParaRPr>
          </a:p>
          <a:p>
            <a:pPr algn="just">
              <a:lnSpc>
                <a:spcPct val="120000"/>
              </a:lnSpc>
              <a:spcBef>
                <a:spcPts val="300"/>
              </a:spcBef>
            </a:pPr>
            <a:r>
              <a:rPr lang="en-US" altLang="zh-CN" sz="1400" dirty="0">
                <a:solidFill>
                  <a:srgbClr val="595959"/>
                </a:solidFill>
                <a:latin typeface="微软雅黑" panose="020B0503020204020204" charset="-122"/>
                <a:ea typeface="微软雅黑" panose="020B0503020204020204" charset="-122"/>
                <a:sym typeface="Lato Light" charset="0"/>
              </a:rPr>
              <a:t>客户端向中继层发送请求，路由模块调用主链的路由管理合约，获取路由分配策略。</a:t>
            </a:r>
            <a:endParaRPr lang="en-US" altLang="zh-CN" sz="1400" dirty="0">
              <a:solidFill>
                <a:srgbClr val="595959"/>
              </a:solidFill>
              <a:latin typeface="微软雅黑" panose="020B0503020204020204" charset="-122"/>
              <a:ea typeface="微软雅黑" panose="020B0503020204020204" charset="-122"/>
              <a:sym typeface="Lato Light" charset="0"/>
            </a:endParaRPr>
          </a:p>
        </p:txBody>
      </p:sp>
      <p:sp>
        <p:nvSpPr>
          <p:cNvPr id="238" name="Oval 19"/>
          <p:cNvSpPr>
            <a:spLocks noChangeAspect="1"/>
          </p:cNvSpPr>
          <p:nvPr/>
        </p:nvSpPr>
        <p:spPr>
          <a:xfrm>
            <a:off x="3629660" y="4577080"/>
            <a:ext cx="431800" cy="431800"/>
          </a:xfrm>
          <a:prstGeom prst="ellipse">
            <a:avLst/>
          </a:prstGeom>
          <a:solidFill>
            <a:srgbClr val="404040"/>
          </a:solidFill>
          <a:ln w="25400">
            <a:noFill/>
          </a:ln>
        </p:spPr>
        <p:txBody>
          <a:bodyPr lIns="0" tIns="0" rIns="0" bIns="0" anchor="t"/>
          <a:p>
            <a:pPr>
              <a:buFont typeface="Arial" panose="020B0604020202020204" pitchFamily="34" charset="0"/>
              <a:buNone/>
            </a:pPr>
            <a:endParaRPr lang="en-US" altLang="zh-CN" sz="1200" dirty="0">
              <a:solidFill>
                <a:srgbClr val="A6A6A6"/>
              </a:solidFill>
              <a:latin typeface="Calibri" panose="020F0502020204030204" charset="0"/>
              <a:ea typeface="宋体" panose="02010600030101010101" pitchFamily="2" charset="-122"/>
            </a:endParaRPr>
          </a:p>
        </p:txBody>
      </p:sp>
      <p:sp>
        <p:nvSpPr>
          <p:cNvPr id="241" name="Oval 19"/>
          <p:cNvSpPr>
            <a:spLocks noChangeAspect="1"/>
          </p:cNvSpPr>
          <p:nvPr/>
        </p:nvSpPr>
        <p:spPr>
          <a:xfrm>
            <a:off x="6403340" y="4577080"/>
            <a:ext cx="431800" cy="431800"/>
          </a:xfrm>
          <a:prstGeom prst="ellipse">
            <a:avLst/>
          </a:prstGeom>
          <a:solidFill>
            <a:srgbClr val="0076DA"/>
          </a:solidFill>
          <a:ln w="25400">
            <a:noFill/>
          </a:ln>
        </p:spPr>
        <p:txBody>
          <a:bodyPr lIns="0" tIns="0" rIns="0" bIns="0" anchor="t"/>
          <a:p>
            <a:pPr>
              <a:buFont typeface="Arial" panose="020B0604020202020204" pitchFamily="34" charset="0"/>
              <a:buNone/>
            </a:pPr>
            <a:endParaRPr lang="en-US" altLang="zh-CN" sz="1200" dirty="0">
              <a:solidFill>
                <a:srgbClr val="A6A6A6"/>
              </a:solidFill>
              <a:latin typeface="Calibri" panose="020F0502020204030204" charset="0"/>
              <a:ea typeface="宋体" panose="02010600030101010101" pitchFamily="2" charset="-122"/>
            </a:endParaRPr>
          </a:p>
        </p:txBody>
      </p:sp>
      <p:sp>
        <p:nvSpPr>
          <p:cNvPr id="243" name="Oval 19"/>
          <p:cNvSpPr>
            <a:spLocks noChangeAspect="1"/>
          </p:cNvSpPr>
          <p:nvPr/>
        </p:nvSpPr>
        <p:spPr>
          <a:xfrm>
            <a:off x="9100820" y="4577080"/>
            <a:ext cx="431800" cy="431800"/>
          </a:xfrm>
          <a:prstGeom prst="ellipse">
            <a:avLst/>
          </a:prstGeom>
          <a:solidFill>
            <a:srgbClr val="404040"/>
          </a:solidFill>
          <a:ln w="25400">
            <a:noFill/>
          </a:ln>
        </p:spPr>
        <p:txBody>
          <a:bodyPr lIns="0" tIns="0" rIns="0" bIns="0" anchor="t"/>
          <a:p>
            <a:pPr>
              <a:buFont typeface="Arial" panose="020B0604020202020204" pitchFamily="34" charset="0"/>
              <a:buNone/>
            </a:pPr>
            <a:endParaRPr lang="en-US" altLang="zh-CN" sz="1200" dirty="0">
              <a:solidFill>
                <a:srgbClr val="A6A6A6"/>
              </a:solidFill>
              <a:latin typeface="Calibri" panose="020F0502020204030204" charset="0"/>
              <a:ea typeface="宋体" panose="02010600030101010101" pitchFamily="2" charset="-122"/>
            </a:endParaRPr>
          </a:p>
        </p:txBody>
      </p:sp>
      <p:cxnSp>
        <p:nvCxnSpPr>
          <p:cNvPr id="244" name="原创设计师QQ598969553             _19"/>
          <p:cNvCxnSpPr/>
          <p:nvPr/>
        </p:nvCxnSpPr>
        <p:spPr>
          <a:xfrm flipV="1">
            <a:off x="2468880" y="2389505"/>
            <a:ext cx="1337310" cy="20955"/>
          </a:xfrm>
          <a:prstGeom prst="line">
            <a:avLst/>
          </a:prstGeom>
          <a:ln w="63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45" name="原创设计师QQ598969553             _20"/>
          <p:cNvCxnSpPr>
            <a:stCxn id="50" idx="1"/>
            <a:endCxn id="49" idx="1"/>
          </p:cNvCxnSpPr>
          <p:nvPr/>
        </p:nvCxnSpPr>
        <p:spPr>
          <a:xfrm flipV="1">
            <a:off x="5071110" y="2343785"/>
            <a:ext cx="1310640" cy="5715"/>
          </a:xfrm>
          <a:prstGeom prst="line">
            <a:avLst/>
          </a:prstGeom>
          <a:ln w="63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46" name="原创设计师QQ598969553             _23"/>
          <p:cNvCxnSpPr>
            <a:endCxn id="23" idx="2"/>
          </p:cNvCxnSpPr>
          <p:nvPr/>
        </p:nvCxnSpPr>
        <p:spPr>
          <a:xfrm>
            <a:off x="5817870" y="1243965"/>
            <a:ext cx="683895" cy="0"/>
          </a:xfrm>
          <a:prstGeom prst="line">
            <a:avLst/>
          </a:prstGeom>
          <a:ln w="63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47" name="原创设计师QQ598969553             _24"/>
          <p:cNvCxnSpPr>
            <a:endCxn id="218" idx="1"/>
          </p:cNvCxnSpPr>
          <p:nvPr/>
        </p:nvCxnSpPr>
        <p:spPr>
          <a:xfrm>
            <a:off x="5817870" y="3446145"/>
            <a:ext cx="563880" cy="0"/>
          </a:xfrm>
          <a:prstGeom prst="line">
            <a:avLst/>
          </a:prstGeom>
          <a:ln w="63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48" name="原创设计师QQ598969553             _25"/>
          <p:cNvCxnSpPr/>
          <p:nvPr/>
        </p:nvCxnSpPr>
        <p:spPr>
          <a:xfrm>
            <a:off x="5817949" y="1243970"/>
            <a:ext cx="0" cy="2201862"/>
          </a:xfrm>
          <a:prstGeom prst="line">
            <a:avLst/>
          </a:prstGeom>
          <a:ln w="63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49" name="原创设计师QQ598969553             _16"/>
          <p:cNvSpPr>
            <a:spLocks noEditPoints="1"/>
          </p:cNvSpPr>
          <p:nvPr/>
        </p:nvSpPr>
        <p:spPr bwMode="auto">
          <a:xfrm>
            <a:off x="1096366" y="4691169"/>
            <a:ext cx="221923" cy="203456"/>
          </a:xfrm>
          <a:custGeom>
            <a:avLst/>
            <a:gdLst>
              <a:gd name="T0" fmla="*/ 619 w 697"/>
              <a:gd name="T1" fmla="*/ 410 h 639"/>
              <a:gd name="T2" fmla="*/ 624 w 697"/>
              <a:gd name="T3" fmla="*/ 294 h 639"/>
              <a:gd name="T4" fmla="*/ 551 w 697"/>
              <a:gd name="T5" fmla="*/ 238 h 639"/>
              <a:gd name="T6" fmla="*/ 550 w 697"/>
              <a:gd name="T7" fmla="*/ 238 h 639"/>
              <a:gd name="T8" fmla="*/ 366 w 697"/>
              <a:gd name="T9" fmla="*/ 53 h 639"/>
              <a:gd name="T10" fmla="*/ 196 w 697"/>
              <a:gd name="T11" fmla="*/ 165 h 639"/>
              <a:gd name="T12" fmla="*/ 88 w 697"/>
              <a:gd name="T13" fmla="*/ 221 h 639"/>
              <a:gd name="T14" fmla="*/ 90 w 697"/>
              <a:gd name="T15" fmla="*/ 398 h 639"/>
              <a:gd name="T16" fmla="*/ 91 w 697"/>
              <a:gd name="T17" fmla="*/ 398 h 639"/>
              <a:gd name="T18" fmla="*/ 157 w 697"/>
              <a:gd name="T19" fmla="*/ 487 h 639"/>
              <a:gd name="T20" fmla="*/ 0 w 697"/>
              <a:gd name="T21" fmla="*/ 308 h 639"/>
              <a:gd name="T22" fmla="*/ 153 w 697"/>
              <a:gd name="T23" fmla="*/ 130 h 639"/>
              <a:gd name="T24" fmla="*/ 366 w 697"/>
              <a:gd name="T25" fmla="*/ 0 h 639"/>
              <a:gd name="T26" fmla="*/ 603 w 697"/>
              <a:gd name="T27" fmla="*/ 217 h 639"/>
              <a:gd name="T28" fmla="*/ 697 w 697"/>
              <a:gd name="T29" fmla="*/ 350 h 639"/>
              <a:gd name="T30" fmla="*/ 657 w 697"/>
              <a:gd name="T31" fmla="*/ 448 h 639"/>
              <a:gd name="T32" fmla="*/ 572 w 697"/>
              <a:gd name="T33" fmla="*/ 488 h 639"/>
              <a:gd name="T34" fmla="*/ 544 w 697"/>
              <a:gd name="T35" fmla="*/ 489 h 639"/>
              <a:gd name="T36" fmla="*/ 544 w 697"/>
              <a:gd name="T37" fmla="*/ 435 h 639"/>
              <a:gd name="T38" fmla="*/ 337 w 697"/>
              <a:gd name="T39" fmla="*/ 635 h 639"/>
              <a:gd name="T40" fmla="*/ 338 w 697"/>
              <a:gd name="T41" fmla="*/ 635 h 639"/>
              <a:gd name="T42" fmla="*/ 338 w 697"/>
              <a:gd name="T43" fmla="*/ 636 h 639"/>
              <a:gd name="T44" fmla="*/ 341 w 697"/>
              <a:gd name="T45" fmla="*/ 637 h 639"/>
              <a:gd name="T46" fmla="*/ 342 w 697"/>
              <a:gd name="T47" fmla="*/ 638 h 639"/>
              <a:gd name="T48" fmla="*/ 344 w 697"/>
              <a:gd name="T49" fmla="*/ 639 h 639"/>
              <a:gd name="T50" fmla="*/ 347 w 697"/>
              <a:gd name="T51" fmla="*/ 639 h 639"/>
              <a:gd name="T52" fmla="*/ 349 w 697"/>
              <a:gd name="T53" fmla="*/ 639 h 639"/>
              <a:gd name="T54" fmla="*/ 350 w 697"/>
              <a:gd name="T55" fmla="*/ 639 h 639"/>
              <a:gd name="T56" fmla="*/ 353 w 697"/>
              <a:gd name="T57" fmla="*/ 639 h 639"/>
              <a:gd name="T58" fmla="*/ 355 w 697"/>
              <a:gd name="T59" fmla="*/ 638 h 639"/>
              <a:gd name="T60" fmla="*/ 356 w 697"/>
              <a:gd name="T61" fmla="*/ 637 h 639"/>
              <a:gd name="T62" fmla="*/ 359 w 697"/>
              <a:gd name="T63" fmla="*/ 636 h 639"/>
              <a:gd name="T64" fmla="*/ 359 w 697"/>
              <a:gd name="T65" fmla="*/ 635 h 639"/>
              <a:gd name="T66" fmla="*/ 489 w 697"/>
              <a:gd name="T67" fmla="*/ 506 h 639"/>
              <a:gd name="T68" fmla="*/ 466 w 697"/>
              <a:gd name="T69" fmla="*/ 483 h 639"/>
              <a:gd name="T70" fmla="*/ 365 w 697"/>
              <a:gd name="T71" fmla="*/ 215 h 639"/>
              <a:gd name="T72" fmla="*/ 332 w 697"/>
              <a:gd name="T73" fmla="*/ 215 h 639"/>
              <a:gd name="T74" fmla="*/ 231 w 697"/>
              <a:gd name="T75" fmla="*/ 483 h 639"/>
              <a:gd name="T76" fmla="*/ 208 w 697"/>
              <a:gd name="T77" fmla="*/ 506 h 639"/>
              <a:gd name="T78" fmla="*/ 337 w 697"/>
              <a:gd name="T79" fmla="*/ 635 h 639"/>
              <a:gd name="T80" fmla="*/ 348 w 697"/>
              <a:gd name="T81" fmla="*/ 639 h 639"/>
              <a:gd name="T82" fmla="*/ 349 w 697"/>
              <a:gd name="T83" fmla="*/ 639 h 6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97" h="639">
                <a:moveTo>
                  <a:pt x="559" y="435"/>
                </a:moveTo>
                <a:cubicBezTo>
                  <a:pt x="582" y="435"/>
                  <a:pt x="604" y="426"/>
                  <a:pt x="619" y="410"/>
                </a:cubicBezTo>
                <a:cubicBezTo>
                  <a:pt x="634" y="394"/>
                  <a:pt x="644" y="373"/>
                  <a:pt x="644" y="350"/>
                </a:cubicBezTo>
                <a:cubicBezTo>
                  <a:pt x="644" y="328"/>
                  <a:pt x="636" y="309"/>
                  <a:pt x="624" y="294"/>
                </a:cubicBezTo>
                <a:cubicBezTo>
                  <a:pt x="611" y="279"/>
                  <a:pt x="593" y="268"/>
                  <a:pt x="573" y="265"/>
                </a:cubicBezTo>
                <a:cubicBezTo>
                  <a:pt x="560" y="263"/>
                  <a:pt x="551" y="251"/>
                  <a:pt x="551" y="238"/>
                </a:cubicBezTo>
                <a:cubicBezTo>
                  <a:pt x="550" y="238"/>
                  <a:pt x="550" y="238"/>
                  <a:pt x="550" y="238"/>
                </a:cubicBezTo>
                <a:cubicBezTo>
                  <a:pt x="550" y="238"/>
                  <a:pt x="550" y="238"/>
                  <a:pt x="550" y="238"/>
                </a:cubicBezTo>
                <a:cubicBezTo>
                  <a:pt x="550" y="188"/>
                  <a:pt x="530" y="141"/>
                  <a:pt x="496" y="108"/>
                </a:cubicBezTo>
                <a:cubicBezTo>
                  <a:pt x="463" y="74"/>
                  <a:pt x="416" y="53"/>
                  <a:pt x="366" y="53"/>
                </a:cubicBezTo>
                <a:cubicBezTo>
                  <a:pt x="328" y="53"/>
                  <a:pt x="293" y="65"/>
                  <a:pt x="264" y="84"/>
                </a:cubicBezTo>
                <a:cubicBezTo>
                  <a:pt x="234" y="103"/>
                  <a:pt x="210" y="132"/>
                  <a:pt x="196" y="165"/>
                </a:cubicBezTo>
                <a:cubicBezTo>
                  <a:pt x="191" y="175"/>
                  <a:pt x="182" y="181"/>
                  <a:pt x="172" y="181"/>
                </a:cubicBezTo>
                <a:cubicBezTo>
                  <a:pt x="139" y="184"/>
                  <a:pt x="109" y="199"/>
                  <a:pt x="88" y="221"/>
                </a:cubicBezTo>
                <a:cubicBezTo>
                  <a:pt x="66" y="244"/>
                  <a:pt x="53" y="275"/>
                  <a:pt x="53" y="308"/>
                </a:cubicBezTo>
                <a:cubicBezTo>
                  <a:pt x="53" y="343"/>
                  <a:pt x="67" y="375"/>
                  <a:pt x="90" y="398"/>
                </a:cubicBezTo>
                <a:cubicBezTo>
                  <a:pt x="90" y="398"/>
                  <a:pt x="90" y="398"/>
                  <a:pt x="90" y="398"/>
                </a:cubicBezTo>
                <a:cubicBezTo>
                  <a:pt x="91" y="398"/>
                  <a:pt x="91" y="398"/>
                  <a:pt x="91" y="398"/>
                </a:cubicBezTo>
                <a:cubicBezTo>
                  <a:pt x="112" y="419"/>
                  <a:pt x="136" y="430"/>
                  <a:pt x="164" y="434"/>
                </a:cubicBezTo>
                <a:cubicBezTo>
                  <a:pt x="199" y="438"/>
                  <a:pt x="191" y="491"/>
                  <a:pt x="157" y="487"/>
                </a:cubicBezTo>
                <a:cubicBezTo>
                  <a:pt x="118" y="482"/>
                  <a:pt x="82" y="466"/>
                  <a:pt x="52" y="436"/>
                </a:cubicBezTo>
                <a:cubicBezTo>
                  <a:pt x="20" y="403"/>
                  <a:pt x="0" y="358"/>
                  <a:pt x="0" y="308"/>
                </a:cubicBezTo>
                <a:cubicBezTo>
                  <a:pt x="0" y="261"/>
                  <a:pt x="18" y="217"/>
                  <a:pt x="49" y="185"/>
                </a:cubicBezTo>
                <a:cubicBezTo>
                  <a:pt x="76" y="156"/>
                  <a:pt x="112" y="136"/>
                  <a:pt x="153" y="130"/>
                </a:cubicBezTo>
                <a:cubicBezTo>
                  <a:pt x="172" y="93"/>
                  <a:pt x="200" y="62"/>
                  <a:pt x="235" y="39"/>
                </a:cubicBezTo>
                <a:cubicBezTo>
                  <a:pt x="272" y="14"/>
                  <a:pt x="317" y="0"/>
                  <a:pt x="366" y="0"/>
                </a:cubicBezTo>
                <a:cubicBezTo>
                  <a:pt x="431" y="0"/>
                  <a:pt x="491" y="27"/>
                  <a:pt x="534" y="69"/>
                </a:cubicBezTo>
                <a:cubicBezTo>
                  <a:pt x="573" y="108"/>
                  <a:pt x="598" y="160"/>
                  <a:pt x="603" y="217"/>
                </a:cubicBezTo>
                <a:cubicBezTo>
                  <a:pt x="627" y="226"/>
                  <a:pt x="648" y="241"/>
                  <a:pt x="665" y="260"/>
                </a:cubicBezTo>
                <a:cubicBezTo>
                  <a:pt x="685" y="284"/>
                  <a:pt x="697" y="316"/>
                  <a:pt x="697" y="350"/>
                </a:cubicBezTo>
                <a:cubicBezTo>
                  <a:pt x="697" y="388"/>
                  <a:pt x="682" y="423"/>
                  <a:pt x="657" y="448"/>
                </a:cubicBezTo>
                <a:cubicBezTo>
                  <a:pt x="657" y="448"/>
                  <a:pt x="657" y="448"/>
                  <a:pt x="657" y="448"/>
                </a:cubicBezTo>
                <a:cubicBezTo>
                  <a:pt x="657" y="448"/>
                  <a:pt x="657" y="448"/>
                  <a:pt x="657" y="448"/>
                </a:cubicBezTo>
                <a:cubicBezTo>
                  <a:pt x="634" y="470"/>
                  <a:pt x="605" y="485"/>
                  <a:pt x="572" y="488"/>
                </a:cubicBezTo>
                <a:cubicBezTo>
                  <a:pt x="570" y="489"/>
                  <a:pt x="568" y="489"/>
                  <a:pt x="566" y="489"/>
                </a:cubicBezTo>
                <a:cubicBezTo>
                  <a:pt x="559" y="489"/>
                  <a:pt x="551" y="489"/>
                  <a:pt x="544" y="489"/>
                </a:cubicBezTo>
                <a:cubicBezTo>
                  <a:pt x="529" y="489"/>
                  <a:pt x="517" y="477"/>
                  <a:pt x="517" y="462"/>
                </a:cubicBezTo>
                <a:cubicBezTo>
                  <a:pt x="517" y="447"/>
                  <a:pt x="529" y="435"/>
                  <a:pt x="544" y="435"/>
                </a:cubicBezTo>
                <a:cubicBezTo>
                  <a:pt x="559" y="435"/>
                  <a:pt x="559" y="435"/>
                  <a:pt x="559" y="435"/>
                </a:cubicBezTo>
                <a:close/>
                <a:moveTo>
                  <a:pt x="337" y="635"/>
                </a:moveTo>
                <a:cubicBezTo>
                  <a:pt x="337" y="635"/>
                  <a:pt x="337" y="635"/>
                  <a:pt x="337" y="635"/>
                </a:cubicBezTo>
                <a:cubicBezTo>
                  <a:pt x="338" y="635"/>
                  <a:pt x="338" y="635"/>
                  <a:pt x="338" y="635"/>
                </a:cubicBezTo>
                <a:cubicBezTo>
                  <a:pt x="338" y="636"/>
                  <a:pt x="338" y="636"/>
                  <a:pt x="338" y="636"/>
                </a:cubicBezTo>
                <a:cubicBezTo>
                  <a:pt x="338" y="636"/>
                  <a:pt x="338" y="636"/>
                  <a:pt x="338" y="636"/>
                </a:cubicBezTo>
                <a:cubicBezTo>
                  <a:pt x="339" y="636"/>
                  <a:pt x="339" y="636"/>
                  <a:pt x="339" y="636"/>
                </a:cubicBezTo>
                <a:cubicBezTo>
                  <a:pt x="340" y="636"/>
                  <a:pt x="340" y="637"/>
                  <a:pt x="341" y="637"/>
                </a:cubicBezTo>
                <a:cubicBezTo>
                  <a:pt x="341" y="638"/>
                  <a:pt x="341" y="638"/>
                  <a:pt x="341" y="638"/>
                </a:cubicBezTo>
                <a:cubicBezTo>
                  <a:pt x="342" y="638"/>
                  <a:pt x="342" y="638"/>
                  <a:pt x="342" y="638"/>
                </a:cubicBezTo>
                <a:cubicBezTo>
                  <a:pt x="343" y="638"/>
                  <a:pt x="343" y="638"/>
                  <a:pt x="344" y="639"/>
                </a:cubicBezTo>
                <a:cubicBezTo>
                  <a:pt x="344" y="639"/>
                  <a:pt x="344" y="639"/>
                  <a:pt x="344" y="639"/>
                </a:cubicBezTo>
                <a:cubicBezTo>
                  <a:pt x="346" y="639"/>
                  <a:pt x="346" y="639"/>
                  <a:pt x="346" y="639"/>
                </a:cubicBezTo>
                <a:cubicBezTo>
                  <a:pt x="347" y="639"/>
                  <a:pt x="347" y="639"/>
                  <a:pt x="347" y="639"/>
                </a:cubicBezTo>
                <a:cubicBezTo>
                  <a:pt x="348" y="639"/>
                  <a:pt x="348" y="639"/>
                  <a:pt x="348" y="639"/>
                </a:cubicBezTo>
                <a:cubicBezTo>
                  <a:pt x="349" y="639"/>
                  <a:pt x="349" y="639"/>
                  <a:pt x="349" y="639"/>
                </a:cubicBezTo>
                <a:cubicBezTo>
                  <a:pt x="349" y="639"/>
                  <a:pt x="349" y="639"/>
                  <a:pt x="349" y="639"/>
                </a:cubicBezTo>
                <a:cubicBezTo>
                  <a:pt x="350" y="639"/>
                  <a:pt x="350" y="639"/>
                  <a:pt x="350" y="639"/>
                </a:cubicBezTo>
                <a:cubicBezTo>
                  <a:pt x="351" y="639"/>
                  <a:pt x="351" y="639"/>
                  <a:pt x="351" y="639"/>
                </a:cubicBezTo>
                <a:cubicBezTo>
                  <a:pt x="353" y="639"/>
                  <a:pt x="353" y="639"/>
                  <a:pt x="353" y="639"/>
                </a:cubicBezTo>
                <a:cubicBezTo>
                  <a:pt x="353" y="639"/>
                  <a:pt x="353" y="639"/>
                  <a:pt x="353" y="639"/>
                </a:cubicBezTo>
                <a:cubicBezTo>
                  <a:pt x="354" y="638"/>
                  <a:pt x="354" y="638"/>
                  <a:pt x="355" y="638"/>
                </a:cubicBezTo>
                <a:cubicBezTo>
                  <a:pt x="356" y="638"/>
                  <a:pt x="356" y="638"/>
                  <a:pt x="356" y="638"/>
                </a:cubicBezTo>
                <a:cubicBezTo>
                  <a:pt x="356" y="637"/>
                  <a:pt x="356" y="637"/>
                  <a:pt x="356" y="637"/>
                </a:cubicBezTo>
                <a:cubicBezTo>
                  <a:pt x="357" y="637"/>
                  <a:pt x="357" y="636"/>
                  <a:pt x="358" y="636"/>
                </a:cubicBezTo>
                <a:cubicBezTo>
                  <a:pt x="359" y="636"/>
                  <a:pt x="359" y="636"/>
                  <a:pt x="359" y="636"/>
                </a:cubicBezTo>
                <a:cubicBezTo>
                  <a:pt x="359" y="636"/>
                  <a:pt x="359" y="636"/>
                  <a:pt x="359" y="636"/>
                </a:cubicBezTo>
                <a:cubicBezTo>
                  <a:pt x="359" y="635"/>
                  <a:pt x="359" y="635"/>
                  <a:pt x="359" y="635"/>
                </a:cubicBezTo>
                <a:cubicBezTo>
                  <a:pt x="360" y="635"/>
                  <a:pt x="360" y="635"/>
                  <a:pt x="360" y="635"/>
                </a:cubicBezTo>
                <a:cubicBezTo>
                  <a:pt x="489" y="506"/>
                  <a:pt x="489" y="506"/>
                  <a:pt x="489" y="506"/>
                </a:cubicBezTo>
                <a:cubicBezTo>
                  <a:pt x="495" y="499"/>
                  <a:pt x="495" y="489"/>
                  <a:pt x="489" y="483"/>
                </a:cubicBezTo>
                <a:cubicBezTo>
                  <a:pt x="482" y="476"/>
                  <a:pt x="472" y="476"/>
                  <a:pt x="466" y="483"/>
                </a:cubicBezTo>
                <a:cubicBezTo>
                  <a:pt x="365" y="584"/>
                  <a:pt x="365" y="584"/>
                  <a:pt x="365" y="584"/>
                </a:cubicBezTo>
                <a:cubicBezTo>
                  <a:pt x="365" y="215"/>
                  <a:pt x="365" y="215"/>
                  <a:pt x="365" y="215"/>
                </a:cubicBezTo>
                <a:cubicBezTo>
                  <a:pt x="365" y="207"/>
                  <a:pt x="357" y="199"/>
                  <a:pt x="349" y="199"/>
                </a:cubicBezTo>
                <a:cubicBezTo>
                  <a:pt x="340" y="199"/>
                  <a:pt x="332" y="207"/>
                  <a:pt x="332" y="215"/>
                </a:cubicBezTo>
                <a:cubicBezTo>
                  <a:pt x="332" y="584"/>
                  <a:pt x="332" y="584"/>
                  <a:pt x="332" y="584"/>
                </a:cubicBezTo>
                <a:cubicBezTo>
                  <a:pt x="231" y="483"/>
                  <a:pt x="231" y="483"/>
                  <a:pt x="231" y="483"/>
                </a:cubicBezTo>
                <a:cubicBezTo>
                  <a:pt x="225" y="476"/>
                  <a:pt x="215" y="476"/>
                  <a:pt x="208" y="483"/>
                </a:cubicBezTo>
                <a:cubicBezTo>
                  <a:pt x="202" y="489"/>
                  <a:pt x="202" y="499"/>
                  <a:pt x="208" y="506"/>
                </a:cubicBezTo>
                <a:cubicBezTo>
                  <a:pt x="337" y="634"/>
                  <a:pt x="337" y="634"/>
                  <a:pt x="337" y="634"/>
                </a:cubicBezTo>
                <a:cubicBezTo>
                  <a:pt x="337" y="635"/>
                  <a:pt x="337" y="635"/>
                  <a:pt x="337" y="635"/>
                </a:cubicBezTo>
                <a:close/>
                <a:moveTo>
                  <a:pt x="348" y="639"/>
                </a:moveTo>
                <a:cubicBezTo>
                  <a:pt x="348" y="639"/>
                  <a:pt x="348" y="639"/>
                  <a:pt x="348" y="639"/>
                </a:cubicBezTo>
                <a:cubicBezTo>
                  <a:pt x="349" y="639"/>
                  <a:pt x="349" y="639"/>
                  <a:pt x="349" y="639"/>
                </a:cubicBezTo>
                <a:cubicBezTo>
                  <a:pt x="349" y="639"/>
                  <a:pt x="349" y="639"/>
                  <a:pt x="349" y="639"/>
                </a:cubicBezTo>
                <a:cubicBezTo>
                  <a:pt x="348" y="639"/>
                  <a:pt x="348" y="639"/>
                  <a:pt x="348" y="639"/>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250" name="原创设计师QQ598969553             _17"/>
          <p:cNvSpPr>
            <a:spLocks noEditPoints="1"/>
          </p:cNvSpPr>
          <p:nvPr/>
        </p:nvSpPr>
        <p:spPr bwMode="auto">
          <a:xfrm>
            <a:off x="3752267" y="4701482"/>
            <a:ext cx="220650" cy="182441"/>
          </a:xfrm>
          <a:custGeom>
            <a:avLst/>
            <a:gdLst>
              <a:gd name="T0" fmla="*/ 11 w 693"/>
              <a:gd name="T1" fmla="*/ 145 h 573"/>
              <a:gd name="T2" fmla="*/ 78 w 693"/>
              <a:gd name="T3" fmla="*/ 77 h 573"/>
              <a:gd name="T4" fmla="*/ 80 w 693"/>
              <a:gd name="T5" fmla="*/ 76 h 573"/>
              <a:gd name="T6" fmla="*/ 146 w 693"/>
              <a:gd name="T7" fmla="*/ 10 h 573"/>
              <a:gd name="T8" fmla="*/ 184 w 693"/>
              <a:gd name="T9" fmla="*/ 10 h 573"/>
              <a:gd name="T10" fmla="*/ 191 w 693"/>
              <a:gd name="T11" fmla="*/ 29 h 573"/>
              <a:gd name="T12" fmla="*/ 191 w 693"/>
              <a:gd name="T13" fmla="*/ 137 h 573"/>
              <a:gd name="T14" fmla="*/ 475 w 693"/>
              <a:gd name="T15" fmla="*/ 137 h 573"/>
              <a:gd name="T16" fmla="*/ 629 w 693"/>
              <a:gd name="T17" fmla="*/ 201 h 573"/>
              <a:gd name="T18" fmla="*/ 629 w 693"/>
              <a:gd name="T19" fmla="*/ 201 h 573"/>
              <a:gd name="T20" fmla="*/ 629 w 693"/>
              <a:gd name="T21" fmla="*/ 201 h 573"/>
              <a:gd name="T22" fmla="*/ 629 w 693"/>
              <a:gd name="T23" fmla="*/ 201 h 573"/>
              <a:gd name="T24" fmla="*/ 693 w 693"/>
              <a:gd name="T25" fmla="*/ 355 h 573"/>
              <a:gd name="T26" fmla="*/ 629 w 693"/>
              <a:gd name="T27" fmla="*/ 509 h 573"/>
              <a:gd name="T28" fmla="*/ 629 w 693"/>
              <a:gd name="T29" fmla="*/ 509 h 573"/>
              <a:gd name="T30" fmla="*/ 629 w 693"/>
              <a:gd name="T31" fmla="*/ 509 h 573"/>
              <a:gd name="T32" fmla="*/ 475 w 693"/>
              <a:gd name="T33" fmla="*/ 573 h 573"/>
              <a:gd name="T34" fmla="*/ 101 w 693"/>
              <a:gd name="T35" fmla="*/ 573 h 573"/>
              <a:gd name="T36" fmla="*/ 74 w 693"/>
              <a:gd name="T37" fmla="*/ 547 h 573"/>
              <a:gd name="T38" fmla="*/ 101 w 693"/>
              <a:gd name="T39" fmla="*/ 520 h 573"/>
              <a:gd name="T40" fmla="*/ 475 w 693"/>
              <a:gd name="T41" fmla="*/ 520 h 573"/>
              <a:gd name="T42" fmla="*/ 591 w 693"/>
              <a:gd name="T43" fmla="*/ 472 h 573"/>
              <a:gd name="T44" fmla="*/ 591 w 693"/>
              <a:gd name="T45" fmla="*/ 471 h 573"/>
              <a:gd name="T46" fmla="*/ 591 w 693"/>
              <a:gd name="T47" fmla="*/ 471 h 573"/>
              <a:gd name="T48" fmla="*/ 639 w 693"/>
              <a:gd name="T49" fmla="*/ 355 h 573"/>
              <a:gd name="T50" fmla="*/ 592 w 693"/>
              <a:gd name="T51" fmla="*/ 240 h 573"/>
              <a:gd name="T52" fmla="*/ 591 w 693"/>
              <a:gd name="T53" fmla="*/ 239 h 573"/>
              <a:gd name="T54" fmla="*/ 591 w 693"/>
              <a:gd name="T55" fmla="*/ 239 h 573"/>
              <a:gd name="T56" fmla="*/ 475 w 693"/>
              <a:gd name="T57" fmla="*/ 191 h 573"/>
              <a:gd name="T58" fmla="*/ 191 w 693"/>
              <a:gd name="T59" fmla="*/ 191 h 573"/>
              <a:gd name="T60" fmla="*/ 191 w 693"/>
              <a:gd name="T61" fmla="*/ 299 h 573"/>
              <a:gd name="T62" fmla="*/ 165 w 693"/>
              <a:gd name="T63" fmla="*/ 326 h 573"/>
              <a:gd name="T64" fmla="*/ 146 w 693"/>
              <a:gd name="T65" fmla="*/ 318 h 573"/>
              <a:gd name="T66" fmla="*/ 78 w 693"/>
              <a:gd name="T67" fmla="*/ 250 h 573"/>
              <a:gd name="T68" fmla="*/ 77 w 693"/>
              <a:gd name="T69" fmla="*/ 249 h 573"/>
              <a:gd name="T70" fmla="*/ 11 w 693"/>
              <a:gd name="T71" fmla="*/ 183 h 573"/>
              <a:gd name="T72" fmla="*/ 11 w 693"/>
              <a:gd name="T73" fmla="*/ 145 h 573"/>
              <a:gd name="T74" fmla="*/ 138 w 693"/>
              <a:gd name="T75" fmla="*/ 165 h 573"/>
              <a:gd name="T76" fmla="*/ 138 w 693"/>
              <a:gd name="T77" fmla="*/ 165 h 573"/>
              <a:gd name="T78" fmla="*/ 138 w 693"/>
              <a:gd name="T79" fmla="*/ 164 h 573"/>
              <a:gd name="T80" fmla="*/ 138 w 693"/>
              <a:gd name="T81" fmla="*/ 163 h 573"/>
              <a:gd name="T82" fmla="*/ 138 w 693"/>
              <a:gd name="T83" fmla="*/ 94 h 573"/>
              <a:gd name="T84" fmla="*/ 117 w 693"/>
              <a:gd name="T85" fmla="*/ 114 h 573"/>
              <a:gd name="T86" fmla="*/ 116 w 693"/>
              <a:gd name="T87" fmla="*/ 116 h 573"/>
              <a:gd name="T88" fmla="*/ 68 w 693"/>
              <a:gd name="T89" fmla="*/ 164 h 573"/>
              <a:gd name="T90" fmla="*/ 115 w 693"/>
              <a:gd name="T91" fmla="*/ 211 h 573"/>
              <a:gd name="T92" fmla="*/ 116 w 693"/>
              <a:gd name="T93" fmla="*/ 213 h 573"/>
              <a:gd name="T94" fmla="*/ 138 w 693"/>
              <a:gd name="T95" fmla="*/ 234 h 573"/>
              <a:gd name="T96" fmla="*/ 138 w 693"/>
              <a:gd name="T97" fmla="*/ 165 h 5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693" h="573">
                <a:moveTo>
                  <a:pt x="11" y="145"/>
                </a:moveTo>
                <a:cubicBezTo>
                  <a:pt x="78" y="77"/>
                  <a:pt x="78" y="77"/>
                  <a:pt x="78" y="77"/>
                </a:cubicBezTo>
                <a:cubicBezTo>
                  <a:pt x="80" y="76"/>
                  <a:pt x="80" y="76"/>
                  <a:pt x="80" y="76"/>
                </a:cubicBezTo>
                <a:cubicBezTo>
                  <a:pt x="146" y="10"/>
                  <a:pt x="146" y="10"/>
                  <a:pt x="146" y="10"/>
                </a:cubicBezTo>
                <a:cubicBezTo>
                  <a:pt x="156" y="0"/>
                  <a:pt x="173" y="0"/>
                  <a:pt x="184" y="10"/>
                </a:cubicBezTo>
                <a:cubicBezTo>
                  <a:pt x="189" y="16"/>
                  <a:pt x="191" y="22"/>
                  <a:pt x="191" y="29"/>
                </a:cubicBezTo>
                <a:cubicBezTo>
                  <a:pt x="191" y="137"/>
                  <a:pt x="191" y="137"/>
                  <a:pt x="191" y="137"/>
                </a:cubicBezTo>
                <a:cubicBezTo>
                  <a:pt x="475" y="137"/>
                  <a:pt x="475" y="137"/>
                  <a:pt x="475" y="137"/>
                </a:cubicBezTo>
                <a:cubicBezTo>
                  <a:pt x="535" y="137"/>
                  <a:pt x="590" y="162"/>
                  <a:pt x="629" y="201"/>
                </a:cubicBezTo>
                <a:cubicBezTo>
                  <a:pt x="629" y="201"/>
                  <a:pt x="629" y="201"/>
                  <a:pt x="629" y="201"/>
                </a:cubicBezTo>
                <a:cubicBezTo>
                  <a:pt x="629" y="201"/>
                  <a:pt x="629" y="201"/>
                  <a:pt x="629" y="201"/>
                </a:cubicBezTo>
                <a:cubicBezTo>
                  <a:pt x="629" y="201"/>
                  <a:pt x="629" y="201"/>
                  <a:pt x="629" y="201"/>
                </a:cubicBezTo>
                <a:cubicBezTo>
                  <a:pt x="669" y="241"/>
                  <a:pt x="693" y="295"/>
                  <a:pt x="693" y="355"/>
                </a:cubicBezTo>
                <a:cubicBezTo>
                  <a:pt x="693" y="415"/>
                  <a:pt x="669" y="470"/>
                  <a:pt x="629" y="509"/>
                </a:cubicBezTo>
                <a:cubicBezTo>
                  <a:pt x="629" y="509"/>
                  <a:pt x="629" y="509"/>
                  <a:pt x="629" y="509"/>
                </a:cubicBezTo>
                <a:cubicBezTo>
                  <a:pt x="629" y="509"/>
                  <a:pt x="629" y="509"/>
                  <a:pt x="629" y="509"/>
                </a:cubicBezTo>
                <a:cubicBezTo>
                  <a:pt x="590" y="549"/>
                  <a:pt x="535" y="573"/>
                  <a:pt x="475" y="573"/>
                </a:cubicBezTo>
                <a:cubicBezTo>
                  <a:pt x="101" y="573"/>
                  <a:pt x="101" y="573"/>
                  <a:pt x="101" y="573"/>
                </a:cubicBezTo>
                <a:cubicBezTo>
                  <a:pt x="86" y="573"/>
                  <a:pt x="74" y="561"/>
                  <a:pt x="74" y="547"/>
                </a:cubicBezTo>
                <a:cubicBezTo>
                  <a:pt x="74" y="532"/>
                  <a:pt x="86" y="520"/>
                  <a:pt x="101" y="520"/>
                </a:cubicBezTo>
                <a:cubicBezTo>
                  <a:pt x="475" y="520"/>
                  <a:pt x="475" y="520"/>
                  <a:pt x="475" y="520"/>
                </a:cubicBezTo>
                <a:cubicBezTo>
                  <a:pt x="520" y="520"/>
                  <a:pt x="561" y="501"/>
                  <a:pt x="591" y="472"/>
                </a:cubicBezTo>
                <a:cubicBezTo>
                  <a:pt x="591" y="471"/>
                  <a:pt x="591" y="471"/>
                  <a:pt x="591" y="471"/>
                </a:cubicBezTo>
                <a:cubicBezTo>
                  <a:pt x="591" y="471"/>
                  <a:pt x="591" y="471"/>
                  <a:pt x="591" y="471"/>
                </a:cubicBezTo>
                <a:cubicBezTo>
                  <a:pt x="621" y="441"/>
                  <a:pt x="639" y="401"/>
                  <a:pt x="639" y="355"/>
                </a:cubicBezTo>
                <a:cubicBezTo>
                  <a:pt x="639" y="310"/>
                  <a:pt x="621" y="269"/>
                  <a:pt x="592" y="240"/>
                </a:cubicBezTo>
                <a:cubicBezTo>
                  <a:pt x="591" y="239"/>
                  <a:pt x="591" y="239"/>
                  <a:pt x="591" y="239"/>
                </a:cubicBezTo>
                <a:cubicBezTo>
                  <a:pt x="591" y="239"/>
                  <a:pt x="591" y="239"/>
                  <a:pt x="591" y="239"/>
                </a:cubicBezTo>
                <a:cubicBezTo>
                  <a:pt x="561" y="209"/>
                  <a:pt x="520" y="191"/>
                  <a:pt x="475" y="191"/>
                </a:cubicBezTo>
                <a:cubicBezTo>
                  <a:pt x="191" y="191"/>
                  <a:pt x="191" y="191"/>
                  <a:pt x="191" y="191"/>
                </a:cubicBezTo>
                <a:cubicBezTo>
                  <a:pt x="191" y="299"/>
                  <a:pt x="191" y="299"/>
                  <a:pt x="191" y="299"/>
                </a:cubicBezTo>
                <a:cubicBezTo>
                  <a:pt x="191" y="314"/>
                  <a:pt x="180" y="326"/>
                  <a:pt x="165" y="326"/>
                </a:cubicBezTo>
                <a:cubicBezTo>
                  <a:pt x="157" y="326"/>
                  <a:pt x="150" y="323"/>
                  <a:pt x="146" y="318"/>
                </a:cubicBezTo>
                <a:cubicBezTo>
                  <a:pt x="78" y="250"/>
                  <a:pt x="78" y="250"/>
                  <a:pt x="78" y="250"/>
                </a:cubicBezTo>
                <a:cubicBezTo>
                  <a:pt x="77" y="249"/>
                  <a:pt x="77" y="249"/>
                  <a:pt x="77" y="249"/>
                </a:cubicBezTo>
                <a:cubicBezTo>
                  <a:pt x="11" y="183"/>
                  <a:pt x="11" y="183"/>
                  <a:pt x="11" y="183"/>
                </a:cubicBezTo>
                <a:cubicBezTo>
                  <a:pt x="0" y="172"/>
                  <a:pt x="0" y="156"/>
                  <a:pt x="11" y="145"/>
                </a:cubicBezTo>
                <a:close/>
                <a:moveTo>
                  <a:pt x="138" y="165"/>
                </a:moveTo>
                <a:cubicBezTo>
                  <a:pt x="138" y="165"/>
                  <a:pt x="138" y="165"/>
                  <a:pt x="138" y="165"/>
                </a:cubicBezTo>
                <a:cubicBezTo>
                  <a:pt x="138" y="164"/>
                  <a:pt x="138" y="164"/>
                  <a:pt x="138" y="164"/>
                </a:cubicBezTo>
                <a:cubicBezTo>
                  <a:pt x="138" y="163"/>
                  <a:pt x="138" y="163"/>
                  <a:pt x="138" y="163"/>
                </a:cubicBezTo>
                <a:cubicBezTo>
                  <a:pt x="138" y="94"/>
                  <a:pt x="138" y="94"/>
                  <a:pt x="138" y="94"/>
                </a:cubicBezTo>
                <a:cubicBezTo>
                  <a:pt x="117" y="114"/>
                  <a:pt x="117" y="114"/>
                  <a:pt x="117" y="114"/>
                </a:cubicBezTo>
                <a:cubicBezTo>
                  <a:pt x="116" y="116"/>
                  <a:pt x="116" y="116"/>
                  <a:pt x="116" y="116"/>
                </a:cubicBezTo>
                <a:cubicBezTo>
                  <a:pt x="68" y="164"/>
                  <a:pt x="68" y="164"/>
                  <a:pt x="68" y="164"/>
                </a:cubicBezTo>
                <a:cubicBezTo>
                  <a:pt x="115" y="211"/>
                  <a:pt x="115" y="211"/>
                  <a:pt x="115" y="211"/>
                </a:cubicBezTo>
                <a:cubicBezTo>
                  <a:pt x="116" y="213"/>
                  <a:pt x="116" y="213"/>
                  <a:pt x="116" y="213"/>
                </a:cubicBezTo>
                <a:cubicBezTo>
                  <a:pt x="138" y="234"/>
                  <a:pt x="138" y="234"/>
                  <a:pt x="138" y="234"/>
                </a:cubicBezTo>
                <a:cubicBezTo>
                  <a:pt x="138" y="165"/>
                  <a:pt x="138" y="165"/>
                  <a:pt x="138" y="165"/>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251" name="原创设计师QQ598969553             _10"/>
          <p:cNvSpPr>
            <a:spLocks noEditPoints="1"/>
          </p:cNvSpPr>
          <p:nvPr/>
        </p:nvSpPr>
        <p:spPr bwMode="auto">
          <a:xfrm>
            <a:off x="9202807" y="4679518"/>
            <a:ext cx="227335" cy="227495"/>
          </a:xfrm>
          <a:custGeom>
            <a:avLst/>
            <a:gdLst>
              <a:gd name="T0" fmla="*/ 343 w 714"/>
              <a:gd name="T1" fmla="*/ 202 h 714"/>
              <a:gd name="T2" fmla="*/ 305 w 714"/>
              <a:gd name="T3" fmla="*/ 202 h 714"/>
              <a:gd name="T4" fmla="*/ 305 w 714"/>
              <a:gd name="T5" fmla="*/ 164 h 714"/>
              <a:gd name="T6" fmla="*/ 419 w 714"/>
              <a:gd name="T7" fmla="*/ 51 h 714"/>
              <a:gd name="T8" fmla="*/ 541 w 714"/>
              <a:gd name="T9" fmla="*/ 0 h 714"/>
              <a:gd name="T10" fmla="*/ 714 w 714"/>
              <a:gd name="T11" fmla="*/ 173 h 714"/>
              <a:gd name="T12" fmla="*/ 664 w 714"/>
              <a:gd name="T13" fmla="*/ 296 h 714"/>
              <a:gd name="T14" fmla="*/ 541 w 714"/>
              <a:gd name="T15" fmla="*/ 418 h 714"/>
              <a:gd name="T16" fmla="*/ 540 w 714"/>
              <a:gd name="T17" fmla="*/ 419 h 714"/>
              <a:gd name="T18" fmla="*/ 419 w 714"/>
              <a:gd name="T19" fmla="*/ 469 h 714"/>
              <a:gd name="T20" fmla="*/ 271 w 714"/>
              <a:gd name="T21" fmla="*/ 384 h 714"/>
              <a:gd name="T22" fmla="*/ 271 w 714"/>
              <a:gd name="T23" fmla="*/ 384 h 714"/>
              <a:gd name="T24" fmla="*/ 253 w 714"/>
              <a:gd name="T25" fmla="*/ 345 h 714"/>
              <a:gd name="T26" fmla="*/ 271 w 714"/>
              <a:gd name="T27" fmla="*/ 312 h 714"/>
              <a:gd name="T28" fmla="*/ 305 w 714"/>
              <a:gd name="T29" fmla="*/ 330 h 714"/>
              <a:gd name="T30" fmla="*/ 317 w 714"/>
              <a:gd name="T31" fmla="*/ 357 h 714"/>
              <a:gd name="T32" fmla="*/ 419 w 714"/>
              <a:gd name="T33" fmla="*/ 415 h 714"/>
              <a:gd name="T34" fmla="*/ 502 w 714"/>
              <a:gd name="T35" fmla="*/ 381 h 714"/>
              <a:gd name="T36" fmla="*/ 504 w 714"/>
              <a:gd name="T37" fmla="*/ 380 h 714"/>
              <a:gd name="T38" fmla="*/ 504 w 714"/>
              <a:gd name="T39" fmla="*/ 380 h 714"/>
              <a:gd name="T40" fmla="*/ 626 w 714"/>
              <a:gd name="T41" fmla="*/ 258 h 714"/>
              <a:gd name="T42" fmla="*/ 661 w 714"/>
              <a:gd name="T43" fmla="*/ 173 h 714"/>
              <a:gd name="T44" fmla="*/ 541 w 714"/>
              <a:gd name="T45" fmla="*/ 54 h 714"/>
              <a:gd name="T46" fmla="*/ 457 w 714"/>
              <a:gd name="T47" fmla="*/ 89 h 714"/>
              <a:gd name="T48" fmla="*/ 457 w 714"/>
              <a:gd name="T49" fmla="*/ 89 h 714"/>
              <a:gd name="T50" fmla="*/ 343 w 714"/>
              <a:gd name="T51" fmla="*/ 202 h 714"/>
              <a:gd name="T52" fmla="*/ 388 w 714"/>
              <a:gd name="T53" fmla="*/ 496 h 714"/>
              <a:gd name="T54" fmla="*/ 388 w 714"/>
              <a:gd name="T55" fmla="*/ 496 h 714"/>
              <a:gd name="T56" fmla="*/ 274 w 714"/>
              <a:gd name="T57" fmla="*/ 610 h 714"/>
              <a:gd name="T58" fmla="*/ 105 w 714"/>
              <a:gd name="T59" fmla="*/ 610 h 714"/>
              <a:gd name="T60" fmla="*/ 105 w 714"/>
              <a:gd name="T61" fmla="*/ 610 h 714"/>
              <a:gd name="T62" fmla="*/ 105 w 714"/>
              <a:gd name="T63" fmla="*/ 440 h 714"/>
              <a:gd name="T64" fmla="*/ 227 w 714"/>
              <a:gd name="T65" fmla="*/ 318 h 714"/>
              <a:gd name="T66" fmla="*/ 312 w 714"/>
              <a:gd name="T67" fmla="*/ 283 h 714"/>
              <a:gd name="T68" fmla="*/ 397 w 714"/>
              <a:gd name="T69" fmla="*/ 318 h 714"/>
              <a:gd name="T70" fmla="*/ 415 w 714"/>
              <a:gd name="T71" fmla="*/ 341 h 714"/>
              <a:gd name="T72" fmla="*/ 427 w 714"/>
              <a:gd name="T73" fmla="*/ 368 h 714"/>
              <a:gd name="T74" fmla="*/ 460 w 714"/>
              <a:gd name="T75" fmla="*/ 386 h 714"/>
              <a:gd name="T76" fmla="*/ 478 w 714"/>
              <a:gd name="T77" fmla="*/ 353 h 714"/>
              <a:gd name="T78" fmla="*/ 461 w 714"/>
              <a:gd name="T79" fmla="*/ 314 h 714"/>
              <a:gd name="T80" fmla="*/ 435 w 714"/>
              <a:gd name="T81" fmla="*/ 280 h 714"/>
              <a:gd name="T82" fmla="*/ 435 w 714"/>
              <a:gd name="T83" fmla="*/ 280 h 714"/>
              <a:gd name="T84" fmla="*/ 312 w 714"/>
              <a:gd name="T85" fmla="*/ 229 h 714"/>
              <a:gd name="T86" fmla="*/ 190 w 714"/>
              <a:gd name="T87" fmla="*/ 280 h 714"/>
              <a:gd name="T88" fmla="*/ 67 w 714"/>
              <a:gd name="T89" fmla="*/ 402 h 714"/>
              <a:gd name="T90" fmla="*/ 67 w 714"/>
              <a:gd name="T91" fmla="*/ 647 h 714"/>
              <a:gd name="T92" fmla="*/ 69 w 714"/>
              <a:gd name="T93" fmla="*/ 649 h 714"/>
              <a:gd name="T94" fmla="*/ 312 w 714"/>
              <a:gd name="T95" fmla="*/ 648 h 714"/>
              <a:gd name="T96" fmla="*/ 312 w 714"/>
              <a:gd name="T97" fmla="*/ 647 h 714"/>
              <a:gd name="T98" fmla="*/ 312 w 714"/>
              <a:gd name="T99" fmla="*/ 647 h 714"/>
              <a:gd name="T100" fmla="*/ 426 w 714"/>
              <a:gd name="T101" fmla="*/ 533 h 714"/>
              <a:gd name="T102" fmla="*/ 426 w 714"/>
              <a:gd name="T103" fmla="*/ 496 h 714"/>
              <a:gd name="T104" fmla="*/ 388 w 714"/>
              <a:gd name="T105" fmla="*/ 496 h 7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714" h="714">
                <a:moveTo>
                  <a:pt x="343" y="202"/>
                </a:moveTo>
                <a:cubicBezTo>
                  <a:pt x="333" y="213"/>
                  <a:pt x="316" y="213"/>
                  <a:pt x="305" y="202"/>
                </a:cubicBezTo>
                <a:cubicBezTo>
                  <a:pt x="295" y="192"/>
                  <a:pt x="295" y="175"/>
                  <a:pt x="305" y="164"/>
                </a:cubicBezTo>
                <a:cubicBezTo>
                  <a:pt x="419" y="51"/>
                  <a:pt x="419" y="51"/>
                  <a:pt x="419" y="51"/>
                </a:cubicBezTo>
                <a:cubicBezTo>
                  <a:pt x="453" y="17"/>
                  <a:pt x="497" y="0"/>
                  <a:pt x="541" y="0"/>
                </a:cubicBezTo>
                <a:cubicBezTo>
                  <a:pt x="637" y="0"/>
                  <a:pt x="714" y="77"/>
                  <a:pt x="714" y="173"/>
                </a:cubicBezTo>
                <a:cubicBezTo>
                  <a:pt x="714" y="217"/>
                  <a:pt x="697" y="262"/>
                  <a:pt x="664" y="296"/>
                </a:cubicBezTo>
                <a:cubicBezTo>
                  <a:pt x="541" y="418"/>
                  <a:pt x="541" y="418"/>
                  <a:pt x="541" y="418"/>
                </a:cubicBezTo>
                <a:cubicBezTo>
                  <a:pt x="540" y="419"/>
                  <a:pt x="540" y="419"/>
                  <a:pt x="540" y="419"/>
                </a:cubicBezTo>
                <a:cubicBezTo>
                  <a:pt x="506" y="452"/>
                  <a:pt x="463" y="469"/>
                  <a:pt x="419" y="469"/>
                </a:cubicBezTo>
                <a:cubicBezTo>
                  <a:pt x="357" y="469"/>
                  <a:pt x="301" y="436"/>
                  <a:pt x="271" y="384"/>
                </a:cubicBezTo>
                <a:cubicBezTo>
                  <a:pt x="271" y="384"/>
                  <a:pt x="271" y="384"/>
                  <a:pt x="271" y="384"/>
                </a:cubicBezTo>
                <a:cubicBezTo>
                  <a:pt x="263" y="372"/>
                  <a:pt x="257" y="359"/>
                  <a:pt x="253" y="345"/>
                </a:cubicBezTo>
                <a:cubicBezTo>
                  <a:pt x="249" y="331"/>
                  <a:pt x="257" y="316"/>
                  <a:pt x="271" y="312"/>
                </a:cubicBezTo>
                <a:cubicBezTo>
                  <a:pt x="285" y="308"/>
                  <a:pt x="300" y="316"/>
                  <a:pt x="305" y="330"/>
                </a:cubicBezTo>
                <a:cubicBezTo>
                  <a:pt x="307" y="339"/>
                  <a:pt x="311" y="348"/>
                  <a:pt x="317" y="357"/>
                </a:cubicBezTo>
                <a:cubicBezTo>
                  <a:pt x="338" y="393"/>
                  <a:pt x="377" y="415"/>
                  <a:pt x="419" y="415"/>
                </a:cubicBezTo>
                <a:cubicBezTo>
                  <a:pt x="449" y="415"/>
                  <a:pt x="479" y="404"/>
                  <a:pt x="502" y="381"/>
                </a:cubicBezTo>
                <a:cubicBezTo>
                  <a:pt x="504" y="380"/>
                  <a:pt x="504" y="380"/>
                  <a:pt x="504" y="380"/>
                </a:cubicBezTo>
                <a:cubicBezTo>
                  <a:pt x="504" y="380"/>
                  <a:pt x="504" y="380"/>
                  <a:pt x="504" y="380"/>
                </a:cubicBezTo>
                <a:cubicBezTo>
                  <a:pt x="626" y="258"/>
                  <a:pt x="626" y="258"/>
                  <a:pt x="626" y="258"/>
                </a:cubicBezTo>
                <a:cubicBezTo>
                  <a:pt x="649" y="235"/>
                  <a:pt x="661" y="204"/>
                  <a:pt x="661" y="173"/>
                </a:cubicBezTo>
                <a:cubicBezTo>
                  <a:pt x="661" y="107"/>
                  <a:pt x="608" y="54"/>
                  <a:pt x="541" y="54"/>
                </a:cubicBezTo>
                <a:cubicBezTo>
                  <a:pt x="511" y="54"/>
                  <a:pt x="480" y="65"/>
                  <a:pt x="457" y="89"/>
                </a:cubicBezTo>
                <a:cubicBezTo>
                  <a:pt x="457" y="89"/>
                  <a:pt x="457" y="89"/>
                  <a:pt x="457" y="89"/>
                </a:cubicBezTo>
                <a:cubicBezTo>
                  <a:pt x="343" y="202"/>
                  <a:pt x="343" y="202"/>
                  <a:pt x="343" y="202"/>
                </a:cubicBezTo>
                <a:close/>
                <a:moveTo>
                  <a:pt x="388" y="496"/>
                </a:moveTo>
                <a:cubicBezTo>
                  <a:pt x="388" y="496"/>
                  <a:pt x="388" y="496"/>
                  <a:pt x="388" y="496"/>
                </a:cubicBezTo>
                <a:cubicBezTo>
                  <a:pt x="274" y="610"/>
                  <a:pt x="274" y="610"/>
                  <a:pt x="274" y="610"/>
                </a:cubicBezTo>
                <a:cubicBezTo>
                  <a:pt x="228" y="656"/>
                  <a:pt x="151" y="656"/>
                  <a:pt x="105" y="610"/>
                </a:cubicBezTo>
                <a:cubicBezTo>
                  <a:pt x="105" y="610"/>
                  <a:pt x="105" y="610"/>
                  <a:pt x="105" y="610"/>
                </a:cubicBezTo>
                <a:cubicBezTo>
                  <a:pt x="59" y="563"/>
                  <a:pt x="59" y="486"/>
                  <a:pt x="105" y="440"/>
                </a:cubicBezTo>
                <a:cubicBezTo>
                  <a:pt x="227" y="318"/>
                  <a:pt x="227" y="318"/>
                  <a:pt x="227" y="318"/>
                </a:cubicBezTo>
                <a:cubicBezTo>
                  <a:pt x="251" y="295"/>
                  <a:pt x="281" y="283"/>
                  <a:pt x="312" y="283"/>
                </a:cubicBezTo>
                <a:cubicBezTo>
                  <a:pt x="343" y="283"/>
                  <a:pt x="373" y="295"/>
                  <a:pt x="397" y="318"/>
                </a:cubicBezTo>
                <a:cubicBezTo>
                  <a:pt x="404" y="325"/>
                  <a:pt x="410" y="333"/>
                  <a:pt x="415" y="341"/>
                </a:cubicBezTo>
                <a:cubicBezTo>
                  <a:pt x="420" y="350"/>
                  <a:pt x="424" y="359"/>
                  <a:pt x="427" y="368"/>
                </a:cubicBezTo>
                <a:cubicBezTo>
                  <a:pt x="431" y="382"/>
                  <a:pt x="446" y="390"/>
                  <a:pt x="460" y="386"/>
                </a:cubicBezTo>
                <a:cubicBezTo>
                  <a:pt x="474" y="382"/>
                  <a:pt x="482" y="367"/>
                  <a:pt x="478" y="353"/>
                </a:cubicBezTo>
                <a:cubicBezTo>
                  <a:pt x="474" y="339"/>
                  <a:pt x="468" y="326"/>
                  <a:pt x="461" y="314"/>
                </a:cubicBezTo>
                <a:cubicBezTo>
                  <a:pt x="454" y="301"/>
                  <a:pt x="445" y="290"/>
                  <a:pt x="435" y="280"/>
                </a:cubicBezTo>
                <a:cubicBezTo>
                  <a:pt x="435" y="280"/>
                  <a:pt x="435" y="280"/>
                  <a:pt x="435" y="280"/>
                </a:cubicBezTo>
                <a:cubicBezTo>
                  <a:pt x="401" y="246"/>
                  <a:pt x="357" y="229"/>
                  <a:pt x="312" y="229"/>
                </a:cubicBezTo>
                <a:cubicBezTo>
                  <a:pt x="268" y="229"/>
                  <a:pt x="223" y="246"/>
                  <a:pt x="190" y="280"/>
                </a:cubicBezTo>
                <a:cubicBezTo>
                  <a:pt x="67" y="402"/>
                  <a:pt x="67" y="402"/>
                  <a:pt x="67" y="402"/>
                </a:cubicBezTo>
                <a:cubicBezTo>
                  <a:pt x="0" y="469"/>
                  <a:pt x="0" y="580"/>
                  <a:pt x="67" y="647"/>
                </a:cubicBezTo>
                <a:cubicBezTo>
                  <a:pt x="69" y="649"/>
                  <a:pt x="69" y="649"/>
                  <a:pt x="69" y="649"/>
                </a:cubicBezTo>
                <a:cubicBezTo>
                  <a:pt x="136" y="714"/>
                  <a:pt x="245" y="714"/>
                  <a:pt x="312" y="648"/>
                </a:cubicBezTo>
                <a:cubicBezTo>
                  <a:pt x="312" y="647"/>
                  <a:pt x="312" y="647"/>
                  <a:pt x="312" y="647"/>
                </a:cubicBezTo>
                <a:cubicBezTo>
                  <a:pt x="312" y="647"/>
                  <a:pt x="312" y="647"/>
                  <a:pt x="312" y="647"/>
                </a:cubicBezTo>
                <a:cubicBezTo>
                  <a:pt x="426" y="533"/>
                  <a:pt x="426" y="533"/>
                  <a:pt x="426" y="533"/>
                </a:cubicBezTo>
                <a:cubicBezTo>
                  <a:pt x="436" y="523"/>
                  <a:pt x="436" y="506"/>
                  <a:pt x="426" y="496"/>
                </a:cubicBezTo>
                <a:cubicBezTo>
                  <a:pt x="415" y="485"/>
                  <a:pt x="399" y="485"/>
                  <a:pt x="388" y="496"/>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252" name="原创设计师QQ598969553             _78"/>
          <p:cNvSpPr>
            <a:spLocks noEditPoints="1"/>
          </p:cNvSpPr>
          <p:nvPr/>
        </p:nvSpPr>
        <p:spPr bwMode="auto">
          <a:xfrm>
            <a:off x="6505297" y="4679511"/>
            <a:ext cx="227972" cy="226380"/>
          </a:xfrm>
          <a:custGeom>
            <a:avLst/>
            <a:gdLst>
              <a:gd name="T0" fmla="*/ 710 w 716"/>
              <a:gd name="T1" fmla="*/ 107 h 711"/>
              <a:gd name="T2" fmla="*/ 584 w 716"/>
              <a:gd name="T3" fmla="*/ 234 h 711"/>
              <a:gd name="T4" fmla="*/ 635 w 716"/>
              <a:gd name="T5" fmla="*/ 537 h 711"/>
              <a:gd name="T6" fmla="*/ 375 w 716"/>
              <a:gd name="T7" fmla="*/ 549 h 711"/>
              <a:gd name="T8" fmla="*/ 193 w 716"/>
              <a:gd name="T9" fmla="*/ 702 h 711"/>
              <a:gd name="T10" fmla="*/ 28 w 716"/>
              <a:gd name="T11" fmla="*/ 537 h 711"/>
              <a:gd name="T12" fmla="*/ 49 w 716"/>
              <a:gd name="T13" fmla="*/ 487 h 711"/>
              <a:gd name="T14" fmla="*/ 96 w 716"/>
              <a:gd name="T15" fmla="*/ 338 h 711"/>
              <a:gd name="T16" fmla="*/ 5 w 716"/>
              <a:gd name="T17" fmla="*/ 272 h 711"/>
              <a:gd name="T18" fmla="*/ 122 w 716"/>
              <a:gd name="T19" fmla="*/ 246 h 711"/>
              <a:gd name="T20" fmla="*/ 141 w 716"/>
              <a:gd name="T21" fmla="*/ 147 h 711"/>
              <a:gd name="T22" fmla="*/ 9 w 716"/>
              <a:gd name="T23" fmla="*/ 111 h 711"/>
              <a:gd name="T24" fmla="*/ 14 w 716"/>
              <a:gd name="T25" fmla="*/ 76 h 711"/>
              <a:gd name="T26" fmla="*/ 258 w 716"/>
              <a:gd name="T27" fmla="*/ 64 h 711"/>
              <a:gd name="T28" fmla="*/ 358 w 716"/>
              <a:gd name="T29" fmla="*/ 260 h 711"/>
              <a:gd name="T30" fmla="*/ 495 w 716"/>
              <a:gd name="T31" fmla="*/ 145 h 711"/>
              <a:gd name="T32" fmla="*/ 497 w 716"/>
              <a:gd name="T33" fmla="*/ 122 h 711"/>
              <a:gd name="T34" fmla="*/ 515 w 716"/>
              <a:gd name="T35" fmla="*/ 463 h 711"/>
              <a:gd name="T36" fmla="*/ 483 w 716"/>
              <a:gd name="T37" fmla="*/ 502 h 711"/>
              <a:gd name="T38" fmla="*/ 397 w 716"/>
              <a:gd name="T39" fmla="*/ 526 h 711"/>
              <a:gd name="T40" fmla="*/ 612 w 716"/>
              <a:gd name="T41" fmla="*/ 560 h 711"/>
              <a:gd name="T42" fmla="*/ 204 w 716"/>
              <a:gd name="T43" fmla="*/ 332 h 711"/>
              <a:gd name="T44" fmla="*/ 228 w 716"/>
              <a:gd name="T45" fmla="*/ 247 h 711"/>
              <a:gd name="T46" fmla="*/ 272 w 716"/>
              <a:gd name="T47" fmla="*/ 207 h 711"/>
              <a:gd name="T48" fmla="*/ 54 w 716"/>
              <a:gd name="T49" fmla="*/ 82 h 711"/>
              <a:gd name="T50" fmla="*/ 169 w 716"/>
              <a:gd name="T51" fmla="*/ 131 h 711"/>
              <a:gd name="T52" fmla="*/ 169 w 716"/>
              <a:gd name="T53" fmla="*/ 229 h 711"/>
              <a:gd name="T54" fmla="*/ 54 w 716"/>
              <a:gd name="T55" fmla="*/ 279 h 711"/>
              <a:gd name="T56" fmla="*/ 185 w 716"/>
              <a:gd name="T57" fmla="*/ 314 h 711"/>
              <a:gd name="T58" fmla="*/ 526 w 716"/>
              <a:gd name="T59" fmla="*/ 565 h 711"/>
              <a:gd name="T60" fmla="*/ 600 w 716"/>
              <a:gd name="T61" fmla="*/ 565 h 711"/>
              <a:gd name="T62" fmla="*/ 549 w 716"/>
              <a:gd name="T63" fmla="*/ 587 h 711"/>
              <a:gd name="T64" fmla="*/ 549 w 716"/>
              <a:gd name="T65" fmla="*/ 616 h 711"/>
              <a:gd name="T66" fmla="*/ 285 w 716"/>
              <a:gd name="T67" fmla="*/ 361 h 711"/>
              <a:gd name="T68" fmla="*/ 139 w 716"/>
              <a:gd name="T69" fmla="*/ 553 h 711"/>
              <a:gd name="T70" fmla="*/ 285 w 716"/>
              <a:gd name="T71" fmla="*/ 361 h 711"/>
              <a:gd name="T72" fmla="*/ 369 w 716"/>
              <a:gd name="T73" fmla="*/ 422 h 711"/>
              <a:gd name="T74" fmla="*/ 177 w 716"/>
              <a:gd name="T75" fmla="*/ 614 h 711"/>
              <a:gd name="T76" fmla="*/ 464 w 716"/>
              <a:gd name="T77" fmla="*/ 444 h 711"/>
              <a:gd name="T78" fmla="*/ 267 w 716"/>
              <a:gd name="T79" fmla="*/ 283 h 711"/>
              <a:gd name="T80" fmla="*/ 87 w 716"/>
              <a:gd name="T81" fmla="*/ 525 h 711"/>
              <a:gd name="T82" fmla="*/ 87 w 716"/>
              <a:gd name="T83" fmla="*/ 549 h 711"/>
              <a:gd name="T84" fmla="*/ 205 w 716"/>
              <a:gd name="T85" fmla="*/ 643 h 711"/>
              <a:gd name="T86" fmla="*/ 446 w 716"/>
              <a:gd name="T87" fmla="*/ 462 h 711"/>
              <a:gd name="T88" fmla="*/ 676 w 716"/>
              <a:gd name="T89" fmla="*/ 97 h 711"/>
              <a:gd name="T90" fmla="*/ 594 w 716"/>
              <a:gd name="T91" fmla="*/ 199 h 7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716" h="711">
                <a:moveTo>
                  <a:pt x="645" y="21"/>
                </a:moveTo>
                <a:cubicBezTo>
                  <a:pt x="709" y="85"/>
                  <a:pt x="709" y="85"/>
                  <a:pt x="709" y="85"/>
                </a:cubicBezTo>
                <a:cubicBezTo>
                  <a:pt x="716" y="91"/>
                  <a:pt x="716" y="101"/>
                  <a:pt x="710" y="107"/>
                </a:cubicBezTo>
                <a:cubicBezTo>
                  <a:pt x="608" y="233"/>
                  <a:pt x="608" y="233"/>
                  <a:pt x="608" y="233"/>
                </a:cubicBezTo>
                <a:cubicBezTo>
                  <a:pt x="603" y="240"/>
                  <a:pt x="593" y="241"/>
                  <a:pt x="586" y="236"/>
                </a:cubicBezTo>
                <a:cubicBezTo>
                  <a:pt x="585" y="235"/>
                  <a:pt x="584" y="235"/>
                  <a:pt x="584" y="234"/>
                </a:cubicBezTo>
                <a:cubicBezTo>
                  <a:pt x="559" y="209"/>
                  <a:pt x="559" y="209"/>
                  <a:pt x="559" y="209"/>
                </a:cubicBezTo>
                <a:cubicBezTo>
                  <a:pt x="433" y="335"/>
                  <a:pt x="433" y="335"/>
                  <a:pt x="433" y="335"/>
                </a:cubicBezTo>
                <a:cubicBezTo>
                  <a:pt x="635" y="537"/>
                  <a:pt x="635" y="537"/>
                  <a:pt x="635" y="537"/>
                </a:cubicBezTo>
                <a:cubicBezTo>
                  <a:pt x="672" y="574"/>
                  <a:pt x="672" y="636"/>
                  <a:pt x="635" y="673"/>
                </a:cubicBezTo>
                <a:cubicBezTo>
                  <a:pt x="598" y="711"/>
                  <a:pt x="536" y="711"/>
                  <a:pt x="499" y="673"/>
                </a:cubicBezTo>
                <a:cubicBezTo>
                  <a:pt x="375" y="549"/>
                  <a:pt x="375" y="549"/>
                  <a:pt x="375" y="549"/>
                </a:cubicBezTo>
                <a:cubicBezTo>
                  <a:pt x="243" y="681"/>
                  <a:pt x="243" y="681"/>
                  <a:pt x="243" y="681"/>
                </a:cubicBezTo>
                <a:cubicBezTo>
                  <a:pt x="229" y="694"/>
                  <a:pt x="211" y="702"/>
                  <a:pt x="193" y="702"/>
                </a:cubicBezTo>
                <a:cubicBezTo>
                  <a:pt x="193" y="702"/>
                  <a:pt x="193" y="702"/>
                  <a:pt x="193" y="702"/>
                </a:cubicBezTo>
                <a:cubicBezTo>
                  <a:pt x="174" y="702"/>
                  <a:pt x="156" y="695"/>
                  <a:pt x="142" y="681"/>
                </a:cubicBezTo>
                <a:cubicBezTo>
                  <a:pt x="49" y="587"/>
                  <a:pt x="49" y="587"/>
                  <a:pt x="49" y="587"/>
                </a:cubicBezTo>
                <a:cubicBezTo>
                  <a:pt x="35" y="574"/>
                  <a:pt x="28" y="556"/>
                  <a:pt x="28" y="537"/>
                </a:cubicBezTo>
                <a:cubicBezTo>
                  <a:pt x="28" y="537"/>
                  <a:pt x="28" y="537"/>
                  <a:pt x="28" y="537"/>
                </a:cubicBezTo>
                <a:cubicBezTo>
                  <a:pt x="28" y="536"/>
                  <a:pt x="28" y="536"/>
                  <a:pt x="28" y="536"/>
                </a:cubicBezTo>
                <a:cubicBezTo>
                  <a:pt x="28" y="519"/>
                  <a:pt x="35" y="501"/>
                  <a:pt x="49" y="487"/>
                </a:cubicBezTo>
                <a:cubicBezTo>
                  <a:pt x="181" y="355"/>
                  <a:pt x="181" y="355"/>
                  <a:pt x="181" y="355"/>
                </a:cubicBezTo>
                <a:cubicBezTo>
                  <a:pt x="168" y="342"/>
                  <a:pt x="168" y="342"/>
                  <a:pt x="168" y="342"/>
                </a:cubicBezTo>
                <a:cubicBezTo>
                  <a:pt x="144" y="347"/>
                  <a:pt x="119" y="345"/>
                  <a:pt x="96" y="338"/>
                </a:cubicBezTo>
                <a:cubicBezTo>
                  <a:pt x="70" y="331"/>
                  <a:pt x="46" y="316"/>
                  <a:pt x="26" y="297"/>
                </a:cubicBezTo>
                <a:cubicBezTo>
                  <a:pt x="18" y="289"/>
                  <a:pt x="12" y="281"/>
                  <a:pt x="5" y="272"/>
                </a:cubicBezTo>
                <a:cubicBezTo>
                  <a:pt x="5" y="272"/>
                  <a:pt x="5" y="272"/>
                  <a:pt x="5" y="272"/>
                </a:cubicBezTo>
                <a:cubicBezTo>
                  <a:pt x="4" y="269"/>
                  <a:pt x="2" y="266"/>
                  <a:pt x="2" y="263"/>
                </a:cubicBezTo>
                <a:cubicBezTo>
                  <a:pt x="2" y="254"/>
                  <a:pt x="9" y="246"/>
                  <a:pt x="19" y="246"/>
                </a:cubicBezTo>
                <a:cubicBezTo>
                  <a:pt x="122" y="246"/>
                  <a:pt x="122" y="246"/>
                  <a:pt x="122" y="246"/>
                </a:cubicBezTo>
                <a:cubicBezTo>
                  <a:pt x="141" y="214"/>
                  <a:pt x="141" y="214"/>
                  <a:pt x="141" y="214"/>
                </a:cubicBezTo>
                <a:cubicBezTo>
                  <a:pt x="160" y="180"/>
                  <a:pt x="160" y="180"/>
                  <a:pt x="160" y="180"/>
                </a:cubicBezTo>
                <a:cubicBezTo>
                  <a:pt x="141" y="147"/>
                  <a:pt x="141" y="147"/>
                  <a:pt x="141" y="147"/>
                </a:cubicBezTo>
                <a:cubicBezTo>
                  <a:pt x="122" y="114"/>
                  <a:pt x="122" y="114"/>
                  <a:pt x="122" y="114"/>
                </a:cubicBezTo>
                <a:cubicBezTo>
                  <a:pt x="19" y="114"/>
                  <a:pt x="19" y="114"/>
                  <a:pt x="19" y="114"/>
                </a:cubicBezTo>
                <a:cubicBezTo>
                  <a:pt x="15" y="114"/>
                  <a:pt x="12" y="113"/>
                  <a:pt x="9" y="111"/>
                </a:cubicBezTo>
                <a:cubicBezTo>
                  <a:pt x="2" y="106"/>
                  <a:pt x="0" y="96"/>
                  <a:pt x="5" y="89"/>
                </a:cubicBezTo>
                <a:cubicBezTo>
                  <a:pt x="8" y="85"/>
                  <a:pt x="11" y="81"/>
                  <a:pt x="14" y="76"/>
                </a:cubicBezTo>
                <a:cubicBezTo>
                  <a:pt x="14" y="76"/>
                  <a:pt x="14" y="76"/>
                  <a:pt x="14" y="76"/>
                </a:cubicBezTo>
                <a:cubicBezTo>
                  <a:pt x="15" y="76"/>
                  <a:pt x="15" y="76"/>
                  <a:pt x="15" y="76"/>
                </a:cubicBezTo>
                <a:cubicBezTo>
                  <a:pt x="18" y="72"/>
                  <a:pt x="22" y="67"/>
                  <a:pt x="26" y="64"/>
                </a:cubicBezTo>
                <a:cubicBezTo>
                  <a:pt x="90" y="0"/>
                  <a:pt x="194" y="0"/>
                  <a:pt x="258" y="64"/>
                </a:cubicBezTo>
                <a:cubicBezTo>
                  <a:pt x="278" y="84"/>
                  <a:pt x="292" y="108"/>
                  <a:pt x="300" y="134"/>
                </a:cubicBezTo>
                <a:cubicBezTo>
                  <a:pt x="307" y="158"/>
                  <a:pt x="308" y="182"/>
                  <a:pt x="305" y="206"/>
                </a:cubicBezTo>
                <a:cubicBezTo>
                  <a:pt x="358" y="260"/>
                  <a:pt x="358" y="260"/>
                  <a:pt x="358" y="260"/>
                </a:cubicBezTo>
                <a:cubicBezTo>
                  <a:pt x="395" y="297"/>
                  <a:pt x="395" y="297"/>
                  <a:pt x="395" y="297"/>
                </a:cubicBezTo>
                <a:cubicBezTo>
                  <a:pt x="521" y="171"/>
                  <a:pt x="521" y="171"/>
                  <a:pt x="521" y="171"/>
                </a:cubicBezTo>
                <a:cubicBezTo>
                  <a:pt x="495" y="145"/>
                  <a:pt x="495" y="145"/>
                  <a:pt x="495" y="145"/>
                </a:cubicBezTo>
                <a:cubicBezTo>
                  <a:pt x="489" y="139"/>
                  <a:pt x="489" y="129"/>
                  <a:pt x="495" y="123"/>
                </a:cubicBezTo>
                <a:cubicBezTo>
                  <a:pt x="497" y="122"/>
                  <a:pt x="497" y="122"/>
                  <a:pt x="497" y="122"/>
                </a:cubicBezTo>
                <a:cubicBezTo>
                  <a:pt x="497" y="122"/>
                  <a:pt x="497" y="122"/>
                  <a:pt x="497" y="122"/>
                </a:cubicBezTo>
                <a:cubicBezTo>
                  <a:pt x="624" y="19"/>
                  <a:pt x="624" y="19"/>
                  <a:pt x="624" y="19"/>
                </a:cubicBezTo>
                <a:cubicBezTo>
                  <a:pt x="630" y="14"/>
                  <a:pt x="639" y="15"/>
                  <a:pt x="645" y="21"/>
                </a:cubicBezTo>
                <a:close/>
                <a:moveTo>
                  <a:pt x="515" y="463"/>
                </a:moveTo>
                <a:cubicBezTo>
                  <a:pt x="515" y="463"/>
                  <a:pt x="515" y="463"/>
                  <a:pt x="515" y="463"/>
                </a:cubicBezTo>
                <a:cubicBezTo>
                  <a:pt x="513" y="470"/>
                  <a:pt x="509" y="476"/>
                  <a:pt x="504" y="481"/>
                </a:cubicBezTo>
                <a:cubicBezTo>
                  <a:pt x="483" y="502"/>
                  <a:pt x="483" y="502"/>
                  <a:pt x="483" y="502"/>
                </a:cubicBezTo>
                <a:cubicBezTo>
                  <a:pt x="473" y="512"/>
                  <a:pt x="460" y="517"/>
                  <a:pt x="446" y="517"/>
                </a:cubicBezTo>
                <a:cubicBezTo>
                  <a:pt x="436" y="517"/>
                  <a:pt x="425" y="514"/>
                  <a:pt x="416" y="507"/>
                </a:cubicBezTo>
                <a:cubicBezTo>
                  <a:pt x="397" y="526"/>
                  <a:pt x="397" y="526"/>
                  <a:pt x="397" y="526"/>
                </a:cubicBezTo>
                <a:cubicBezTo>
                  <a:pt x="522" y="651"/>
                  <a:pt x="522" y="651"/>
                  <a:pt x="522" y="651"/>
                </a:cubicBezTo>
                <a:cubicBezTo>
                  <a:pt x="546" y="675"/>
                  <a:pt x="588" y="675"/>
                  <a:pt x="612" y="651"/>
                </a:cubicBezTo>
                <a:cubicBezTo>
                  <a:pt x="637" y="626"/>
                  <a:pt x="637" y="585"/>
                  <a:pt x="612" y="560"/>
                </a:cubicBezTo>
                <a:cubicBezTo>
                  <a:pt x="515" y="463"/>
                  <a:pt x="515" y="463"/>
                  <a:pt x="515" y="463"/>
                </a:cubicBezTo>
                <a:close/>
                <a:moveTo>
                  <a:pt x="204" y="332"/>
                </a:moveTo>
                <a:cubicBezTo>
                  <a:pt x="204" y="332"/>
                  <a:pt x="204" y="332"/>
                  <a:pt x="204" y="332"/>
                </a:cubicBezTo>
                <a:cubicBezTo>
                  <a:pt x="222" y="314"/>
                  <a:pt x="222" y="314"/>
                  <a:pt x="222" y="314"/>
                </a:cubicBezTo>
                <a:cubicBezTo>
                  <a:pt x="216" y="305"/>
                  <a:pt x="213" y="294"/>
                  <a:pt x="213" y="283"/>
                </a:cubicBezTo>
                <a:cubicBezTo>
                  <a:pt x="213" y="270"/>
                  <a:pt x="218" y="257"/>
                  <a:pt x="228" y="247"/>
                </a:cubicBezTo>
                <a:cubicBezTo>
                  <a:pt x="249" y="226"/>
                  <a:pt x="249" y="226"/>
                  <a:pt x="249" y="226"/>
                </a:cubicBezTo>
                <a:cubicBezTo>
                  <a:pt x="255" y="220"/>
                  <a:pt x="263" y="215"/>
                  <a:pt x="271" y="213"/>
                </a:cubicBezTo>
                <a:cubicBezTo>
                  <a:pt x="271" y="211"/>
                  <a:pt x="271" y="209"/>
                  <a:pt x="272" y="207"/>
                </a:cubicBezTo>
                <a:cubicBezTo>
                  <a:pt x="276" y="186"/>
                  <a:pt x="275" y="164"/>
                  <a:pt x="269" y="143"/>
                </a:cubicBezTo>
                <a:cubicBezTo>
                  <a:pt x="263" y="122"/>
                  <a:pt x="252" y="103"/>
                  <a:pt x="236" y="87"/>
                </a:cubicBezTo>
                <a:cubicBezTo>
                  <a:pt x="186" y="37"/>
                  <a:pt x="106" y="35"/>
                  <a:pt x="54" y="82"/>
                </a:cubicBezTo>
                <a:cubicBezTo>
                  <a:pt x="132" y="82"/>
                  <a:pt x="132" y="82"/>
                  <a:pt x="132" y="82"/>
                </a:cubicBezTo>
                <a:cubicBezTo>
                  <a:pt x="137" y="82"/>
                  <a:pt x="143" y="85"/>
                  <a:pt x="145" y="90"/>
                </a:cubicBezTo>
                <a:cubicBezTo>
                  <a:pt x="169" y="131"/>
                  <a:pt x="169" y="131"/>
                  <a:pt x="169" y="131"/>
                </a:cubicBezTo>
                <a:cubicBezTo>
                  <a:pt x="193" y="172"/>
                  <a:pt x="193" y="172"/>
                  <a:pt x="193" y="172"/>
                </a:cubicBezTo>
                <a:cubicBezTo>
                  <a:pt x="196" y="177"/>
                  <a:pt x="196" y="183"/>
                  <a:pt x="193" y="188"/>
                </a:cubicBezTo>
                <a:cubicBezTo>
                  <a:pt x="169" y="229"/>
                  <a:pt x="169" y="229"/>
                  <a:pt x="169" y="229"/>
                </a:cubicBezTo>
                <a:cubicBezTo>
                  <a:pt x="145" y="271"/>
                  <a:pt x="145" y="271"/>
                  <a:pt x="145" y="271"/>
                </a:cubicBezTo>
                <a:cubicBezTo>
                  <a:pt x="142" y="276"/>
                  <a:pt x="137" y="279"/>
                  <a:pt x="132" y="279"/>
                </a:cubicBezTo>
                <a:cubicBezTo>
                  <a:pt x="54" y="279"/>
                  <a:pt x="54" y="279"/>
                  <a:pt x="54" y="279"/>
                </a:cubicBezTo>
                <a:cubicBezTo>
                  <a:pt x="69" y="292"/>
                  <a:pt x="86" y="302"/>
                  <a:pt x="105" y="307"/>
                </a:cubicBezTo>
                <a:cubicBezTo>
                  <a:pt x="126" y="314"/>
                  <a:pt x="149" y="314"/>
                  <a:pt x="170" y="310"/>
                </a:cubicBezTo>
                <a:cubicBezTo>
                  <a:pt x="176" y="308"/>
                  <a:pt x="181" y="310"/>
                  <a:pt x="185" y="314"/>
                </a:cubicBezTo>
                <a:cubicBezTo>
                  <a:pt x="204" y="332"/>
                  <a:pt x="204" y="332"/>
                  <a:pt x="204" y="332"/>
                </a:cubicBezTo>
                <a:close/>
                <a:moveTo>
                  <a:pt x="526" y="565"/>
                </a:moveTo>
                <a:cubicBezTo>
                  <a:pt x="526" y="565"/>
                  <a:pt x="526" y="565"/>
                  <a:pt x="526" y="565"/>
                </a:cubicBezTo>
                <a:cubicBezTo>
                  <a:pt x="506" y="585"/>
                  <a:pt x="506" y="618"/>
                  <a:pt x="526" y="638"/>
                </a:cubicBezTo>
                <a:cubicBezTo>
                  <a:pt x="546" y="658"/>
                  <a:pt x="580" y="658"/>
                  <a:pt x="600" y="638"/>
                </a:cubicBezTo>
                <a:cubicBezTo>
                  <a:pt x="620" y="618"/>
                  <a:pt x="620" y="585"/>
                  <a:pt x="600" y="565"/>
                </a:cubicBezTo>
                <a:cubicBezTo>
                  <a:pt x="580" y="544"/>
                  <a:pt x="546" y="544"/>
                  <a:pt x="526" y="565"/>
                </a:cubicBezTo>
                <a:close/>
                <a:moveTo>
                  <a:pt x="549" y="587"/>
                </a:moveTo>
                <a:cubicBezTo>
                  <a:pt x="549" y="587"/>
                  <a:pt x="549" y="587"/>
                  <a:pt x="549" y="587"/>
                </a:cubicBezTo>
                <a:cubicBezTo>
                  <a:pt x="557" y="579"/>
                  <a:pt x="570" y="579"/>
                  <a:pt x="577" y="587"/>
                </a:cubicBezTo>
                <a:cubicBezTo>
                  <a:pt x="585" y="595"/>
                  <a:pt x="585" y="608"/>
                  <a:pt x="577" y="616"/>
                </a:cubicBezTo>
                <a:cubicBezTo>
                  <a:pt x="570" y="623"/>
                  <a:pt x="557" y="623"/>
                  <a:pt x="549" y="616"/>
                </a:cubicBezTo>
                <a:cubicBezTo>
                  <a:pt x="542" y="608"/>
                  <a:pt x="542" y="595"/>
                  <a:pt x="549" y="587"/>
                </a:cubicBezTo>
                <a:close/>
                <a:moveTo>
                  <a:pt x="285" y="361"/>
                </a:moveTo>
                <a:cubicBezTo>
                  <a:pt x="285" y="361"/>
                  <a:pt x="285" y="361"/>
                  <a:pt x="285" y="361"/>
                </a:cubicBezTo>
                <a:cubicBezTo>
                  <a:pt x="292" y="355"/>
                  <a:pt x="302" y="355"/>
                  <a:pt x="308" y="361"/>
                </a:cubicBezTo>
                <a:cubicBezTo>
                  <a:pt x="314" y="367"/>
                  <a:pt x="314" y="378"/>
                  <a:pt x="308" y="384"/>
                </a:cubicBezTo>
                <a:cubicBezTo>
                  <a:pt x="139" y="553"/>
                  <a:pt x="139" y="553"/>
                  <a:pt x="139" y="553"/>
                </a:cubicBezTo>
                <a:cubicBezTo>
                  <a:pt x="133" y="559"/>
                  <a:pt x="122" y="559"/>
                  <a:pt x="116" y="553"/>
                </a:cubicBezTo>
                <a:cubicBezTo>
                  <a:pt x="110" y="547"/>
                  <a:pt x="110" y="536"/>
                  <a:pt x="116" y="530"/>
                </a:cubicBezTo>
                <a:cubicBezTo>
                  <a:pt x="285" y="361"/>
                  <a:pt x="285" y="361"/>
                  <a:pt x="285" y="361"/>
                </a:cubicBezTo>
                <a:close/>
                <a:moveTo>
                  <a:pt x="346" y="422"/>
                </a:moveTo>
                <a:cubicBezTo>
                  <a:pt x="346" y="422"/>
                  <a:pt x="346" y="422"/>
                  <a:pt x="346" y="422"/>
                </a:cubicBezTo>
                <a:cubicBezTo>
                  <a:pt x="352" y="415"/>
                  <a:pt x="362" y="415"/>
                  <a:pt x="369" y="422"/>
                </a:cubicBezTo>
                <a:cubicBezTo>
                  <a:pt x="375" y="428"/>
                  <a:pt x="375" y="438"/>
                  <a:pt x="369" y="444"/>
                </a:cubicBezTo>
                <a:cubicBezTo>
                  <a:pt x="200" y="614"/>
                  <a:pt x="200" y="614"/>
                  <a:pt x="200" y="614"/>
                </a:cubicBezTo>
                <a:cubicBezTo>
                  <a:pt x="193" y="620"/>
                  <a:pt x="183" y="620"/>
                  <a:pt x="177" y="614"/>
                </a:cubicBezTo>
                <a:cubicBezTo>
                  <a:pt x="170" y="607"/>
                  <a:pt x="170" y="597"/>
                  <a:pt x="177" y="591"/>
                </a:cubicBezTo>
                <a:cubicBezTo>
                  <a:pt x="346" y="422"/>
                  <a:pt x="346" y="422"/>
                  <a:pt x="346" y="422"/>
                </a:cubicBezTo>
                <a:close/>
                <a:moveTo>
                  <a:pt x="464" y="444"/>
                </a:moveTo>
                <a:cubicBezTo>
                  <a:pt x="464" y="444"/>
                  <a:pt x="464" y="444"/>
                  <a:pt x="464" y="444"/>
                </a:cubicBezTo>
                <a:cubicBezTo>
                  <a:pt x="285" y="265"/>
                  <a:pt x="285" y="265"/>
                  <a:pt x="285" y="265"/>
                </a:cubicBezTo>
                <a:cubicBezTo>
                  <a:pt x="267" y="283"/>
                  <a:pt x="267" y="283"/>
                  <a:pt x="267" y="283"/>
                </a:cubicBezTo>
                <a:cubicBezTo>
                  <a:pt x="271" y="287"/>
                  <a:pt x="275" y="291"/>
                  <a:pt x="279" y="295"/>
                </a:cubicBezTo>
                <a:cubicBezTo>
                  <a:pt x="289" y="305"/>
                  <a:pt x="289" y="323"/>
                  <a:pt x="279" y="333"/>
                </a:cubicBezTo>
                <a:cubicBezTo>
                  <a:pt x="215" y="397"/>
                  <a:pt x="151" y="461"/>
                  <a:pt x="87" y="525"/>
                </a:cubicBezTo>
                <a:cubicBezTo>
                  <a:pt x="83" y="528"/>
                  <a:pt x="82" y="533"/>
                  <a:pt x="82" y="537"/>
                </a:cubicBezTo>
                <a:cubicBezTo>
                  <a:pt x="82" y="537"/>
                  <a:pt x="82" y="537"/>
                  <a:pt x="82" y="537"/>
                </a:cubicBezTo>
                <a:cubicBezTo>
                  <a:pt x="82" y="542"/>
                  <a:pt x="83" y="546"/>
                  <a:pt x="87" y="549"/>
                </a:cubicBezTo>
                <a:cubicBezTo>
                  <a:pt x="181" y="643"/>
                  <a:pt x="181" y="643"/>
                  <a:pt x="181" y="643"/>
                </a:cubicBezTo>
                <a:cubicBezTo>
                  <a:pt x="184" y="646"/>
                  <a:pt x="188" y="648"/>
                  <a:pt x="193" y="648"/>
                </a:cubicBezTo>
                <a:cubicBezTo>
                  <a:pt x="197" y="648"/>
                  <a:pt x="201" y="646"/>
                  <a:pt x="205" y="643"/>
                </a:cubicBezTo>
                <a:cubicBezTo>
                  <a:pt x="269" y="579"/>
                  <a:pt x="333" y="515"/>
                  <a:pt x="397" y="451"/>
                </a:cubicBezTo>
                <a:cubicBezTo>
                  <a:pt x="407" y="441"/>
                  <a:pt x="424" y="441"/>
                  <a:pt x="435" y="451"/>
                </a:cubicBezTo>
                <a:cubicBezTo>
                  <a:pt x="438" y="455"/>
                  <a:pt x="442" y="459"/>
                  <a:pt x="446" y="462"/>
                </a:cubicBezTo>
                <a:cubicBezTo>
                  <a:pt x="464" y="444"/>
                  <a:pt x="464" y="444"/>
                  <a:pt x="464" y="444"/>
                </a:cubicBezTo>
                <a:close/>
                <a:moveTo>
                  <a:pt x="676" y="97"/>
                </a:moveTo>
                <a:cubicBezTo>
                  <a:pt x="676" y="97"/>
                  <a:pt x="676" y="97"/>
                  <a:pt x="676" y="97"/>
                </a:cubicBezTo>
                <a:cubicBezTo>
                  <a:pt x="633" y="54"/>
                  <a:pt x="633" y="54"/>
                  <a:pt x="633" y="54"/>
                </a:cubicBezTo>
                <a:cubicBezTo>
                  <a:pt x="531" y="135"/>
                  <a:pt x="531" y="135"/>
                  <a:pt x="531" y="135"/>
                </a:cubicBezTo>
                <a:cubicBezTo>
                  <a:pt x="594" y="199"/>
                  <a:pt x="594" y="199"/>
                  <a:pt x="594" y="199"/>
                </a:cubicBezTo>
                <a:cubicBezTo>
                  <a:pt x="676" y="97"/>
                  <a:pt x="676" y="97"/>
                  <a:pt x="676" y="97"/>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cxnSp>
        <p:nvCxnSpPr>
          <p:cNvPr id="401" name="Straight Connector 400"/>
          <p:cNvCxnSpPr/>
          <p:nvPr/>
        </p:nvCxnSpPr>
        <p:spPr>
          <a:xfrm>
            <a:off x="0" y="6461125"/>
            <a:ext cx="12192000" cy="0"/>
          </a:xfrm>
          <a:prstGeom prst="line">
            <a:avLst/>
          </a:prstGeom>
          <a:ln w="12700">
            <a:solidFill>
              <a:schemeClr val="bg1">
                <a:lumMod val="65000"/>
              </a:schemeClr>
            </a:solidFill>
            <a:prstDash val="sysDot"/>
            <a:headEnd type="none" w="med" len="med"/>
            <a:tailEnd type="none"/>
          </a:ln>
        </p:spPr>
        <p:style>
          <a:lnRef idx="1">
            <a:schemeClr val="accent1"/>
          </a:lnRef>
          <a:fillRef idx="0">
            <a:schemeClr val="accent1"/>
          </a:fillRef>
          <a:effectRef idx="0">
            <a:schemeClr val="accent1"/>
          </a:effectRef>
          <a:fontRef idx="minor">
            <a:schemeClr val="tx1"/>
          </a:fontRef>
        </p:style>
      </p:cxnSp>
      <p:sp>
        <p:nvSpPr>
          <p:cNvPr id="253" name="Flowchart: Off-page Connector 28"/>
          <p:cNvSpPr/>
          <p:nvPr/>
        </p:nvSpPr>
        <p:spPr>
          <a:xfrm>
            <a:off x="11598275" y="6246813"/>
            <a:ext cx="377825" cy="422275"/>
          </a:xfrm>
          <a:prstGeom prst="flowChartOffpage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FFFFFF"/>
              </a:solidFill>
              <a:effectLst/>
              <a:uLnTx/>
              <a:uFillTx/>
              <a:latin typeface="+mn-lt"/>
              <a:ea typeface="+mn-ea"/>
              <a:cs typeface="+mn-cs"/>
            </a:endParaRPr>
          </a:p>
        </p:txBody>
      </p:sp>
      <p:sp>
        <p:nvSpPr>
          <p:cNvPr id="254" name="Subtitle 2"/>
          <p:cNvSpPr txBox="1"/>
          <p:nvPr/>
        </p:nvSpPr>
        <p:spPr>
          <a:xfrm>
            <a:off x="11507788" y="6289675"/>
            <a:ext cx="538162" cy="314325"/>
          </a:xfrm>
          <a:prstGeom prst="rect">
            <a:avLst/>
          </a:prstGeom>
          <a:noFill/>
          <a:ln w="9525">
            <a:noFill/>
          </a:ln>
        </p:spPr>
        <p:txBody>
          <a:bodyPr anchor="t">
            <a:spAutoFit/>
          </a:bodyPr>
          <a:p>
            <a:pPr algn="ctr">
              <a:lnSpc>
                <a:spcPct val="90000"/>
              </a:lnSpc>
              <a:spcBef>
                <a:spcPts val="1000"/>
              </a:spcBef>
              <a:buFont typeface="Arial" panose="020B0604020202020204" pitchFamily="34" charset="0"/>
              <a:buNone/>
            </a:pPr>
            <a:fld id="{9A0DB2DC-4C9A-4742-B13C-FB6460FD3503}" type="slidenum">
              <a:rPr lang="id-ID" altLang="zh-CN" sz="1600" dirty="0">
                <a:solidFill>
                  <a:srgbClr val="F2F2F2"/>
                </a:solidFill>
                <a:latin typeface="Calibri Light" panose="020F0302020204030204" pitchFamily="34" charset="0"/>
                <a:ea typeface="宋体" panose="02010600030101010101" pitchFamily="2" charset="-122"/>
              </a:rPr>
            </a:fld>
            <a:endParaRPr lang="id-ID" altLang="zh-CN" sz="1600" dirty="0">
              <a:solidFill>
                <a:srgbClr val="F2F2F2"/>
              </a:solidFill>
              <a:latin typeface="Calibri Light" panose="020F0302020204030204" pitchFamily="34" charset="0"/>
              <a:ea typeface="宋体" panose="02010600030101010101" pitchFamily="2" charset="-122"/>
            </a:endParaRPr>
          </a:p>
        </p:txBody>
      </p:sp>
      <p:grpSp>
        <p:nvGrpSpPr>
          <p:cNvPr id="402" name="Group 401"/>
          <p:cNvGrpSpPr/>
          <p:nvPr/>
        </p:nvGrpSpPr>
        <p:grpSpPr>
          <a:xfrm>
            <a:off x="5567363" y="6581775"/>
            <a:ext cx="1154112" cy="142875"/>
            <a:chOff x="7536566" y="6291405"/>
            <a:chExt cx="1154910" cy="144000"/>
          </a:xfrm>
        </p:grpSpPr>
        <p:sp>
          <p:nvSpPr>
            <p:cNvPr id="403" name="Oval 402"/>
            <p:cNvSpPr>
              <a:spLocks noChangeAspect="1"/>
            </p:cNvSpPr>
            <p:nvPr/>
          </p:nvSpPr>
          <p:spPr>
            <a:xfrm>
              <a:off x="7536566" y="6291405"/>
              <a:ext cx="144562" cy="144000"/>
            </a:xfrm>
            <a:prstGeom prst="ellipse">
              <a:avLst/>
            </a:prstGeom>
            <a:solidFill>
              <a:srgbClr val="0070C0"/>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4" name="Oval 403"/>
            <p:cNvSpPr>
              <a:spLocks noChangeAspect="1"/>
            </p:cNvSpPr>
            <p:nvPr/>
          </p:nvSpPr>
          <p:spPr>
            <a:xfrm>
              <a:off x="7704957" y="6291405"/>
              <a:ext cx="144562" cy="144000"/>
            </a:xfrm>
            <a:prstGeom prst="ellipse">
              <a:avLst/>
            </a:prstGeom>
            <a:solidFill>
              <a:schemeClr val="accent4">
                <a:alpha val="9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5" name="Oval 404"/>
            <p:cNvSpPr>
              <a:spLocks noChangeAspect="1"/>
            </p:cNvSpPr>
            <p:nvPr/>
          </p:nvSpPr>
          <p:spPr>
            <a:xfrm>
              <a:off x="7863817" y="6291405"/>
              <a:ext cx="144562" cy="144000"/>
            </a:xfrm>
            <a:prstGeom prst="ellipse">
              <a:avLst/>
            </a:prstGeom>
            <a:solidFill>
              <a:schemeClr val="accent2">
                <a:lumMod val="75000"/>
                <a:alpha val="9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6" name="Oval 405"/>
            <p:cNvSpPr>
              <a:spLocks noChangeAspect="1"/>
            </p:cNvSpPr>
            <p:nvPr/>
          </p:nvSpPr>
          <p:spPr>
            <a:xfrm>
              <a:off x="8041740" y="6291405"/>
              <a:ext cx="144562" cy="144000"/>
            </a:xfrm>
            <a:prstGeom prst="ellipse">
              <a:avLst/>
            </a:prstGeom>
            <a:solidFill>
              <a:srgbClr val="C00000">
                <a:alpha val="90000"/>
              </a:srgb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7" name="Oval 406"/>
            <p:cNvSpPr>
              <a:spLocks noChangeAspect="1"/>
            </p:cNvSpPr>
            <p:nvPr/>
          </p:nvSpPr>
          <p:spPr>
            <a:xfrm>
              <a:off x="8210131" y="6291405"/>
              <a:ext cx="144562" cy="144000"/>
            </a:xfrm>
            <a:prstGeom prst="ellipse">
              <a:avLst/>
            </a:prstGeom>
            <a:solidFill>
              <a:srgbClr val="FF0000">
                <a:alpha val="90000"/>
              </a:srgb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8" name="Oval 407"/>
            <p:cNvSpPr>
              <a:spLocks noChangeAspect="1"/>
            </p:cNvSpPr>
            <p:nvPr/>
          </p:nvSpPr>
          <p:spPr>
            <a:xfrm>
              <a:off x="8378523" y="6291405"/>
              <a:ext cx="144562" cy="144000"/>
            </a:xfrm>
            <a:prstGeom prst="ellipse">
              <a:avLst/>
            </a:prstGeom>
            <a:solidFill>
              <a:schemeClr val="accent6">
                <a:alpha val="9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9" name="Oval 408"/>
            <p:cNvSpPr>
              <a:spLocks noChangeAspect="1"/>
            </p:cNvSpPr>
            <p:nvPr/>
          </p:nvSpPr>
          <p:spPr>
            <a:xfrm>
              <a:off x="8546914" y="6291405"/>
              <a:ext cx="144562" cy="144000"/>
            </a:xfrm>
            <a:prstGeom prst="ellipse">
              <a:avLst/>
            </a:prstGeom>
            <a:solidFill>
              <a:srgbClr val="7030A0">
                <a:alpha val="90000"/>
              </a:srgb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grpSp>
      <p:cxnSp>
        <p:nvCxnSpPr>
          <p:cNvPr id="255" name="Straight Connector 68"/>
          <p:cNvCxnSpPr>
            <a:endCxn id="23" idx="5"/>
          </p:cNvCxnSpPr>
          <p:nvPr/>
        </p:nvCxnSpPr>
        <p:spPr>
          <a:xfrm flipH="1">
            <a:off x="7703185" y="1243965"/>
            <a:ext cx="413385" cy="0"/>
          </a:xfrm>
          <a:prstGeom prst="line">
            <a:avLst/>
          </a:prstGeom>
          <a:ln w="12700">
            <a:solidFill>
              <a:schemeClr val="bg1">
                <a:lumMod val="65000"/>
              </a:schemeClr>
            </a:solidFill>
            <a:headEnd type="none" w="lg" len="lg"/>
            <a:tailEnd type="none" w="med" len="med"/>
          </a:ln>
        </p:spPr>
        <p:style>
          <a:lnRef idx="1">
            <a:schemeClr val="accent1"/>
          </a:lnRef>
          <a:fillRef idx="0">
            <a:schemeClr val="accent1"/>
          </a:fillRef>
          <a:effectRef idx="0">
            <a:schemeClr val="accent1"/>
          </a:effectRef>
          <a:fontRef idx="minor">
            <a:schemeClr val="tx1"/>
          </a:fontRef>
        </p:style>
      </p:cxnSp>
      <p:cxnSp>
        <p:nvCxnSpPr>
          <p:cNvPr id="256" name="Straight Connector 68"/>
          <p:cNvCxnSpPr>
            <a:stCxn id="222" idx="2"/>
          </p:cNvCxnSpPr>
          <p:nvPr/>
        </p:nvCxnSpPr>
        <p:spPr>
          <a:xfrm flipH="1">
            <a:off x="9335135" y="1243965"/>
            <a:ext cx="486410" cy="0"/>
          </a:xfrm>
          <a:prstGeom prst="line">
            <a:avLst/>
          </a:prstGeom>
          <a:ln w="12700">
            <a:solidFill>
              <a:schemeClr val="bg1">
                <a:lumMod val="65000"/>
              </a:schemeClr>
            </a:solidFill>
            <a:headEnd type="none" w="lg" len="lg"/>
            <a:tailEnd type="none" w="med" len="med"/>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advClick="0">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 name="Oval 30"/>
          <p:cNvSpPr/>
          <p:nvPr/>
        </p:nvSpPr>
        <p:spPr>
          <a:xfrm>
            <a:off x="6174105" y="3594100"/>
            <a:ext cx="685800" cy="6858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rgbClr val="FFFFFF"/>
              </a:solidFill>
              <a:effectLst/>
              <a:uLnTx/>
              <a:uFillTx/>
              <a:latin typeface="+mn-lt"/>
              <a:ea typeface="+mn-ea"/>
              <a:cs typeface="+mn-cs"/>
            </a:endParaRPr>
          </a:p>
        </p:txBody>
      </p:sp>
      <p:sp>
        <p:nvSpPr>
          <p:cNvPr id="12" name="Oval 17"/>
          <p:cNvSpPr>
            <a:spLocks noChangeAspect="1"/>
          </p:cNvSpPr>
          <p:nvPr/>
        </p:nvSpPr>
        <p:spPr>
          <a:xfrm>
            <a:off x="1214755" y="2030730"/>
            <a:ext cx="685800" cy="685800"/>
          </a:xfrm>
          <a:prstGeom prst="ellipse">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rgbClr val="FFFFFF"/>
              </a:solidFill>
              <a:effectLst/>
              <a:uLnTx/>
              <a:uFillTx/>
              <a:latin typeface="+mn-lt"/>
              <a:ea typeface="+mn-ea"/>
              <a:cs typeface="+mn-cs"/>
            </a:endParaRPr>
          </a:p>
        </p:txBody>
      </p:sp>
      <p:cxnSp>
        <p:nvCxnSpPr>
          <p:cNvPr id="401" name="Straight Connector 400"/>
          <p:cNvCxnSpPr/>
          <p:nvPr/>
        </p:nvCxnSpPr>
        <p:spPr>
          <a:xfrm>
            <a:off x="0" y="6461125"/>
            <a:ext cx="12192000" cy="0"/>
          </a:xfrm>
          <a:prstGeom prst="line">
            <a:avLst/>
          </a:prstGeom>
          <a:ln w="12700">
            <a:solidFill>
              <a:schemeClr val="bg1">
                <a:lumMod val="65000"/>
              </a:schemeClr>
            </a:solidFill>
            <a:prstDash val="sysDot"/>
            <a:headEnd type="none" w="med" len="med"/>
            <a:tailEnd type="none"/>
          </a:ln>
        </p:spPr>
        <p:style>
          <a:lnRef idx="1">
            <a:schemeClr val="accent1"/>
          </a:lnRef>
          <a:fillRef idx="0">
            <a:schemeClr val="accent1"/>
          </a:fillRef>
          <a:effectRef idx="0">
            <a:schemeClr val="accent1"/>
          </a:effectRef>
          <a:fontRef idx="minor">
            <a:schemeClr val="tx1"/>
          </a:fontRef>
        </p:style>
      </p:cxnSp>
      <p:sp>
        <p:nvSpPr>
          <p:cNvPr id="29" name="Flowchart: Off-page Connector 28"/>
          <p:cNvSpPr/>
          <p:nvPr/>
        </p:nvSpPr>
        <p:spPr>
          <a:xfrm>
            <a:off x="11598275" y="6246813"/>
            <a:ext cx="377825" cy="422275"/>
          </a:xfrm>
          <a:prstGeom prst="flowChartOffpage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FFFFFF"/>
              </a:solidFill>
              <a:effectLst/>
              <a:uLnTx/>
              <a:uFillTx/>
              <a:latin typeface="+mn-lt"/>
              <a:ea typeface="+mn-ea"/>
              <a:cs typeface="+mn-cs"/>
            </a:endParaRPr>
          </a:p>
        </p:txBody>
      </p:sp>
      <p:sp>
        <p:nvSpPr>
          <p:cNvPr id="40" name="Subtitle 2"/>
          <p:cNvSpPr txBox="1"/>
          <p:nvPr/>
        </p:nvSpPr>
        <p:spPr>
          <a:xfrm>
            <a:off x="11507788" y="6289675"/>
            <a:ext cx="538162" cy="314325"/>
          </a:xfrm>
          <a:prstGeom prst="rect">
            <a:avLst/>
          </a:prstGeom>
          <a:noFill/>
          <a:ln w="9525">
            <a:noFill/>
          </a:ln>
        </p:spPr>
        <p:txBody>
          <a:bodyPr anchor="t">
            <a:spAutoFit/>
          </a:bodyPr>
          <a:p>
            <a:pPr algn="ctr">
              <a:lnSpc>
                <a:spcPct val="90000"/>
              </a:lnSpc>
              <a:spcBef>
                <a:spcPts val="1000"/>
              </a:spcBef>
              <a:buFont typeface="Arial" panose="020B0604020202020204" pitchFamily="34" charset="0"/>
              <a:buNone/>
            </a:pPr>
            <a:fld id="{9A0DB2DC-4C9A-4742-B13C-FB6460FD3503}" type="slidenum">
              <a:rPr lang="id-ID" altLang="zh-CN" sz="1600" dirty="0">
                <a:solidFill>
                  <a:srgbClr val="F2F2F2"/>
                </a:solidFill>
                <a:latin typeface="Calibri Light" panose="020F0302020204030204" pitchFamily="34" charset="0"/>
                <a:ea typeface="宋体" panose="02010600030101010101" pitchFamily="2" charset="-122"/>
              </a:rPr>
            </a:fld>
            <a:endParaRPr lang="id-ID" altLang="zh-CN" sz="1600" dirty="0">
              <a:solidFill>
                <a:srgbClr val="F2F2F2"/>
              </a:solidFill>
              <a:latin typeface="Calibri Light" panose="020F0302020204030204" pitchFamily="34" charset="0"/>
              <a:ea typeface="宋体" panose="02010600030101010101" pitchFamily="2" charset="-122"/>
            </a:endParaRPr>
          </a:p>
        </p:txBody>
      </p:sp>
      <p:grpSp>
        <p:nvGrpSpPr>
          <p:cNvPr id="402" name="Group 401"/>
          <p:cNvGrpSpPr/>
          <p:nvPr/>
        </p:nvGrpSpPr>
        <p:grpSpPr>
          <a:xfrm>
            <a:off x="5567363" y="6581775"/>
            <a:ext cx="1154112" cy="142875"/>
            <a:chOff x="7536566" y="6291405"/>
            <a:chExt cx="1154910" cy="144000"/>
          </a:xfrm>
        </p:grpSpPr>
        <p:sp>
          <p:nvSpPr>
            <p:cNvPr id="403" name="Oval 402"/>
            <p:cNvSpPr>
              <a:spLocks noChangeAspect="1"/>
            </p:cNvSpPr>
            <p:nvPr/>
          </p:nvSpPr>
          <p:spPr>
            <a:xfrm>
              <a:off x="7536566" y="6291405"/>
              <a:ext cx="144562" cy="144000"/>
            </a:xfrm>
            <a:prstGeom prst="ellipse">
              <a:avLst/>
            </a:prstGeom>
            <a:solidFill>
              <a:srgbClr val="0070C0"/>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4" name="Oval 403"/>
            <p:cNvSpPr>
              <a:spLocks noChangeAspect="1"/>
            </p:cNvSpPr>
            <p:nvPr/>
          </p:nvSpPr>
          <p:spPr>
            <a:xfrm>
              <a:off x="7704957" y="6291405"/>
              <a:ext cx="144562" cy="144000"/>
            </a:xfrm>
            <a:prstGeom prst="ellipse">
              <a:avLst/>
            </a:prstGeom>
            <a:solidFill>
              <a:schemeClr val="accent4">
                <a:alpha val="9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5" name="Oval 404"/>
            <p:cNvSpPr>
              <a:spLocks noChangeAspect="1"/>
            </p:cNvSpPr>
            <p:nvPr/>
          </p:nvSpPr>
          <p:spPr>
            <a:xfrm>
              <a:off x="7863817" y="6291405"/>
              <a:ext cx="144562" cy="144000"/>
            </a:xfrm>
            <a:prstGeom prst="ellipse">
              <a:avLst/>
            </a:prstGeom>
            <a:solidFill>
              <a:schemeClr val="accent2">
                <a:lumMod val="75000"/>
                <a:alpha val="9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6" name="Oval 405"/>
            <p:cNvSpPr>
              <a:spLocks noChangeAspect="1"/>
            </p:cNvSpPr>
            <p:nvPr/>
          </p:nvSpPr>
          <p:spPr>
            <a:xfrm>
              <a:off x="8041740" y="6291405"/>
              <a:ext cx="144562" cy="144000"/>
            </a:xfrm>
            <a:prstGeom prst="ellipse">
              <a:avLst/>
            </a:prstGeom>
            <a:solidFill>
              <a:srgbClr val="C00000">
                <a:alpha val="90000"/>
              </a:srgb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7" name="Oval 406"/>
            <p:cNvSpPr>
              <a:spLocks noChangeAspect="1"/>
            </p:cNvSpPr>
            <p:nvPr/>
          </p:nvSpPr>
          <p:spPr>
            <a:xfrm>
              <a:off x="8210131" y="6291405"/>
              <a:ext cx="144562" cy="144000"/>
            </a:xfrm>
            <a:prstGeom prst="ellipse">
              <a:avLst/>
            </a:prstGeom>
            <a:solidFill>
              <a:srgbClr val="FF0000">
                <a:alpha val="90000"/>
              </a:srgb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8" name="Oval 407"/>
            <p:cNvSpPr>
              <a:spLocks noChangeAspect="1"/>
            </p:cNvSpPr>
            <p:nvPr/>
          </p:nvSpPr>
          <p:spPr>
            <a:xfrm>
              <a:off x="8378523" y="6291405"/>
              <a:ext cx="144562" cy="144000"/>
            </a:xfrm>
            <a:prstGeom prst="ellipse">
              <a:avLst/>
            </a:prstGeom>
            <a:solidFill>
              <a:schemeClr val="accent6">
                <a:alpha val="9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9" name="Oval 408"/>
            <p:cNvSpPr>
              <a:spLocks noChangeAspect="1"/>
            </p:cNvSpPr>
            <p:nvPr/>
          </p:nvSpPr>
          <p:spPr>
            <a:xfrm>
              <a:off x="8546914" y="6291405"/>
              <a:ext cx="144562" cy="144000"/>
            </a:xfrm>
            <a:prstGeom prst="ellipse">
              <a:avLst/>
            </a:prstGeom>
            <a:solidFill>
              <a:srgbClr val="7030A0">
                <a:alpha val="90000"/>
              </a:srgb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grpSp>
      <p:sp>
        <p:nvSpPr>
          <p:cNvPr id="141" name="原创设计师QQ598969553             _1"/>
          <p:cNvSpPr/>
          <p:nvPr/>
        </p:nvSpPr>
        <p:spPr bwMode="auto">
          <a:xfrm>
            <a:off x="0" y="1270"/>
            <a:ext cx="429783" cy="858064"/>
          </a:xfrm>
          <a:custGeom>
            <a:avLst/>
            <a:gdLst>
              <a:gd name="T0" fmla="*/ 0 w 286"/>
              <a:gd name="T1" fmla="*/ 0 h 571"/>
              <a:gd name="T2" fmla="*/ 286 w 286"/>
              <a:gd name="T3" fmla="*/ 287 h 571"/>
              <a:gd name="T4" fmla="*/ 0 w 286"/>
              <a:gd name="T5" fmla="*/ 571 h 571"/>
              <a:gd name="T6" fmla="*/ 0 w 286"/>
              <a:gd name="T7" fmla="*/ 0 h 571"/>
            </a:gdLst>
            <a:ahLst/>
            <a:cxnLst>
              <a:cxn ang="0">
                <a:pos x="T0" y="T1"/>
              </a:cxn>
              <a:cxn ang="0">
                <a:pos x="T2" y="T3"/>
              </a:cxn>
              <a:cxn ang="0">
                <a:pos x="T4" y="T5"/>
              </a:cxn>
              <a:cxn ang="0">
                <a:pos x="T6" y="T7"/>
              </a:cxn>
            </a:cxnLst>
            <a:rect l="0" t="0" r="r" b="b"/>
            <a:pathLst>
              <a:path w="286" h="571">
                <a:moveTo>
                  <a:pt x="0" y="0"/>
                </a:moveTo>
                <a:lnTo>
                  <a:pt x="286" y="287"/>
                </a:lnTo>
                <a:lnTo>
                  <a:pt x="0" y="571"/>
                </a:lnTo>
                <a:lnTo>
                  <a:pt x="0" y="0"/>
                </a:lnTo>
                <a:close/>
              </a:path>
            </a:pathLst>
          </a:custGeom>
          <a:solidFill>
            <a:schemeClr val="tx1">
              <a:lumMod val="75000"/>
              <a:lumOff val="25000"/>
            </a:schemeClr>
          </a:solidFill>
          <a:ln w="6350" cap="flat">
            <a:noFill/>
            <a:prstDash val="solid"/>
            <a:miter lim="800000"/>
          </a:ln>
        </p:spPr>
        <p:txBody>
          <a:bodyPr vert="horz" wrap="square" lIns="121920" tIns="60960" rIns="121920" bIns="60960" numCol="1" anchor="t" anchorCtr="0" compatLnSpc="1"/>
          <a:p>
            <a:endParaRPr lang="zh-CN" altLang="en-US" sz="2400"/>
          </a:p>
        </p:txBody>
      </p:sp>
      <p:sp>
        <p:nvSpPr>
          <p:cNvPr id="142" name="原创设计师QQ598969553             _2"/>
          <p:cNvSpPr/>
          <p:nvPr/>
        </p:nvSpPr>
        <p:spPr bwMode="auto">
          <a:xfrm>
            <a:off x="133179" y="301499"/>
            <a:ext cx="288151" cy="577340"/>
          </a:xfrm>
          <a:custGeom>
            <a:avLst/>
            <a:gdLst>
              <a:gd name="T0" fmla="*/ 0 w 278"/>
              <a:gd name="T1" fmla="*/ 0 h 557"/>
              <a:gd name="T2" fmla="*/ 278 w 278"/>
              <a:gd name="T3" fmla="*/ 278 h 557"/>
              <a:gd name="T4" fmla="*/ 0 w 278"/>
              <a:gd name="T5" fmla="*/ 557 h 557"/>
              <a:gd name="T6" fmla="*/ 0 w 278"/>
              <a:gd name="T7" fmla="*/ 0 h 557"/>
            </a:gdLst>
            <a:ahLst/>
            <a:cxnLst>
              <a:cxn ang="0">
                <a:pos x="T0" y="T1"/>
              </a:cxn>
              <a:cxn ang="0">
                <a:pos x="T2" y="T3"/>
              </a:cxn>
              <a:cxn ang="0">
                <a:pos x="T4" y="T5"/>
              </a:cxn>
              <a:cxn ang="0">
                <a:pos x="T6" y="T7"/>
              </a:cxn>
            </a:cxnLst>
            <a:rect l="0" t="0" r="r" b="b"/>
            <a:pathLst>
              <a:path w="278" h="557">
                <a:moveTo>
                  <a:pt x="0" y="0"/>
                </a:moveTo>
                <a:lnTo>
                  <a:pt x="278" y="278"/>
                </a:lnTo>
                <a:lnTo>
                  <a:pt x="0" y="557"/>
                </a:lnTo>
                <a:lnTo>
                  <a:pt x="0" y="0"/>
                </a:lnTo>
                <a:close/>
              </a:path>
            </a:pathLst>
          </a:custGeom>
          <a:solidFill>
            <a:schemeClr val="accent1"/>
          </a:solidFill>
          <a:ln>
            <a:noFill/>
          </a:ln>
        </p:spPr>
        <p:txBody>
          <a:bodyPr vert="horz" wrap="square" lIns="121920" tIns="60960" rIns="121920" bIns="60960" numCol="1" anchor="t" anchorCtr="0" compatLnSpc="1"/>
          <a:p>
            <a:endParaRPr lang="zh-CN" altLang="en-US" sz="2400"/>
          </a:p>
        </p:txBody>
      </p:sp>
      <p:sp>
        <p:nvSpPr>
          <p:cNvPr id="143" name="原创设计师QQ598969553             _3"/>
          <p:cNvSpPr>
            <a:spLocks noChangeArrowheads="1"/>
          </p:cNvSpPr>
          <p:nvPr/>
        </p:nvSpPr>
        <p:spPr bwMode="auto">
          <a:xfrm>
            <a:off x="618067" y="260859"/>
            <a:ext cx="1356360" cy="410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p>
            <a:pPr fontAlgn="base">
              <a:spcBef>
                <a:spcPct val="0"/>
              </a:spcBef>
              <a:spcAft>
                <a:spcPct val="0"/>
              </a:spcAft>
            </a:pPr>
            <a:r>
              <a:rPr lang="zh-CN" altLang="en-US" sz="2665" b="1" dirty="0">
                <a:solidFill>
                  <a:schemeClr val="accent1"/>
                </a:solidFill>
                <a:latin typeface="Impact" panose="020B0806030902050204" pitchFamily="34" charset="0"/>
                <a:ea typeface="微软雅黑" panose="020B0503020204020204" charset="-122"/>
                <a:cs typeface="宋体" panose="02010600030101010101" pitchFamily="2" charset="-122"/>
              </a:rPr>
              <a:t>测试</a:t>
            </a:r>
            <a:r>
              <a:rPr lang="zh-CN" altLang="en-US" sz="2665" b="1" dirty="0">
                <a:solidFill>
                  <a:schemeClr val="accent2"/>
                </a:solidFill>
                <a:latin typeface="Impact" panose="020B0806030902050204" pitchFamily="34" charset="0"/>
                <a:ea typeface="微软雅黑" panose="020B0503020204020204" charset="-122"/>
                <a:cs typeface="宋体" panose="02010600030101010101" pitchFamily="2" charset="-122"/>
              </a:rPr>
              <a:t>环境</a:t>
            </a:r>
            <a:endParaRPr lang="en-US" altLang="zh-CN" sz="2665" b="1" dirty="0">
              <a:solidFill>
                <a:schemeClr val="accent2"/>
              </a:solidFill>
              <a:latin typeface="Impact" panose="020B0806030902050204" pitchFamily="34" charset="0"/>
              <a:ea typeface="微软雅黑" panose="020B0503020204020204" charset="-122"/>
              <a:cs typeface="宋体" panose="02010600030101010101" pitchFamily="2" charset="-122"/>
            </a:endParaRPr>
          </a:p>
        </p:txBody>
      </p:sp>
      <p:sp>
        <p:nvSpPr>
          <p:cNvPr id="144" name="原创设计师QQ598969553             _4"/>
          <p:cNvSpPr>
            <a:spLocks noChangeArrowheads="1"/>
          </p:cNvSpPr>
          <p:nvPr/>
        </p:nvSpPr>
        <p:spPr bwMode="auto">
          <a:xfrm>
            <a:off x="623392" y="721863"/>
            <a:ext cx="2400808" cy="162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p>
            <a:pPr fontAlgn="base">
              <a:spcBef>
                <a:spcPct val="0"/>
              </a:spcBef>
              <a:spcAft>
                <a:spcPct val="0"/>
              </a:spcAft>
              <a:buFont typeface="Arial" panose="020B0604020202020204" pitchFamily="34" charset="0"/>
              <a:buNone/>
            </a:pPr>
            <a:r>
              <a:rPr lang="en-US" altLang="zh-CN" sz="1060" b="1" dirty="0">
                <a:solidFill>
                  <a:srgbClr val="53585E"/>
                </a:solidFill>
                <a:latin typeface="Arial" panose="020B0604020202020204" pitchFamily="34" charset="0"/>
                <a:cs typeface="Arial" panose="020B0604020202020204" pitchFamily="34" charset="0"/>
                <a:sym typeface="+mn-ea"/>
              </a:rPr>
              <a:t>Testing Environment </a:t>
            </a:r>
            <a:endParaRPr lang="en-US" altLang="zh-CN" sz="1060" b="1" dirty="0">
              <a:solidFill>
                <a:srgbClr val="53585E"/>
              </a:solidFill>
              <a:latin typeface="Arial" panose="020B0604020202020204" pitchFamily="34" charset="0"/>
              <a:cs typeface="Arial" panose="020B0604020202020204" pitchFamily="34" charset="0"/>
              <a:sym typeface="+mn-ea"/>
            </a:endParaRPr>
          </a:p>
        </p:txBody>
      </p:sp>
      <p:sp>
        <p:nvSpPr>
          <p:cNvPr id="2" name="Content Placeholder 2"/>
          <p:cNvSpPr txBox="1"/>
          <p:nvPr/>
        </p:nvSpPr>
        <p:spPr>
          <a:xfrm>
            <a:off x="2081213" y="2311400"/>
            <a:ext cx="3806825" cy="792163"/>
          </a:xfrm>
          <a:prstGeom prst="rect">
            <a:avLst/>
          </a:prstGeom>
          <a:noFill/>
          <a:ln w="9525">
            <a:noFill/>
          </a:ln>
        </p:spPr>
        <p:txBody>
          <a:bodyPr anchor="t"/>
          <a:p>
            <a:pPr>
              <a:lnSpc>
                <a:spcPct val="90000"/>
              </a:lnSpc>
              <a:spcBef>
                <a:spcPts val="1000"/>
              </a:spcBef>
              <a:buFont typeface="Arial" panose="020B0604020202020204" pitchFamily="34" charset="0"/>
              <a:buNone/>
            </a:pPr>
            <a:r>
              <a:rPr lang="en-US" altLang="zh-CN" sz="1400" dirty="0">
                <a:solidFill>
                  <a:srgbClr val="595959"/>
                </a:solidFill>
                <a:latin typeface="微软雅黑" panose="020B0503020204020204" charset="-122"/>
                <a:ea typeface="微软雅黑" panose="020B0503020204020204" charset="-122"/>
              </a:rPr>
              <a:t>本文实验硬件采用4核8线程，Intel(R) Core(TM) i7-4790 CPU @ 3.60GHz处理器，8G内存的服务器。</a:t>
            </a:r>
            <a:endParaRPr lang="en-US" altLang="zh-CN" sz="1400" dirty="0">
              <a:solidFill>
                <a:srgbClr val="595959"/>
              </a:solidFill>
              <a:latin typeface="微软雅黑" panose="020B0503020204020204" charset="-122"/>
              <a:ea typeface="微软雅黑" panose="020B0503020204020204" charset="-122"/>
            </a:endParaRPr>
          </a:p>
        </p:txBody>
      </p:sp>
      <p:sp>
        <p:nvSpPr>
          <p:cNvPr id="4" name="Title 13"/>
          <p:cNvSpPr txBox="1"/>
          <p:nvPr/>
        </p:nvSpPr>
        <p:spPr>
          <a:xfrm>
            <a:off x="2103438" y="1897063"/>
            <a:ext cx="3632200" cy="531812"/>
          </a:xfrm>
          <a:prstGeom prst="rect">
            <a:avLst/>
          </a:prstGeom>
          <a:noFill/>
          <a:ln w="9525">
            <a:noFill/>
          </a:ln>
        </p:spPr>
        <p:txBody>
          <a:bodyPr anchor="ctr"/>
          <a:p>
            <a:pPr>
              <a:buFont typeface="Arial" panose="020B0604020202020204" pitchFamily="34" charset="0"/>
              <a:buNone/>
            </a:pPr>
            <a:r>
              <a:rPr lang="zh-CN" altLang="id-ID" sz="2400" b="1" dirty="0">
                <a:solidFill>
                  <a:srgbClr val="404040"/>
                </a:solidFill>
                <a:latin typeface="微软雅黑" panose="020B0503020204020204" charset="-122"/>
                <a:ea typeface="微软雅黑" panose="020B0503020204020204" charset="-122"/>
              </a:rPr>
              <a:t>硬件环境</a:t>
            </a:r>
            <a:endParaRPr lang="zh-CN" altLang="id-ID" sz="2400" b="1" dirty="0">
              <a:solidFill>
                <a:srgbClr val="404040"/>
              </a:solidFill>
              <a:latin typeface="微软雅黑" panose="020B0503020204020204" charset="-122"/>
              <a:ea typeface="微软雅黑" panose="020B0503020204020204" charset="-122"/>
            </a:endParaRPr>
          </a:p>
        </p:txBody>
      </p:sp>
      <p:sp>
        <p:nvSpPr>
          <p:cNvPr id="5" name="Content Placeholder 2"/>
          <p:cNvSpPr txBox="1"/>
          <p:nvPr/>
        </p:nvSpPr>
        <p:spPr>
          <a:xfrm>
            <a:off x="2081213" y="3875088"/>
            <a:ext cx="3806825" cy="792162"/>
          </a:xfrm>
          <a:prstGeom prst="rect">
            <a:avLst/>
          </a:prstGeom>
          <a:noFill/>
          <a:ln w="9525">
            <a:noFill/>
          </a:ln>
        </p:spPr>
        <p:txBody>
          <a:bodyPr anchor="t"/>
          <a:p>
            <a:pPr marL="171450" indent="-171450">
              <a:spcBef>
                <a:spcPct val="20000"/>
              </a:spcBef>
              <a:buFont typeface="Arial" panose="020B0604020202020204" pitchFamily="34" charset="0"/>
              <a:buChar char="•"/>
            </a:pPr>
            <a:r>
              <a:rPr lang="en-US" altLang="zh-CN" sz="1400" dirty="0">
                <a:solidFill>
                  <a:srgbClr val="595959"/>
                </a:solidFill>
                <a:latin typeface="微软雅黑" panose="020B0503020204020204" charset="-122"/>
                <a:ea typeface="微软雅黑" panose="020B0503020204020204" charset="-122"/>
              </a:rPr>
              <a:t>BatchTimeout: 2s</a:t>
            </a:r>
            <a:endParaRPr lang="en-US" altLang="zh-CN" sz="1400" dirty="0">
              <a:solidFill>
                <a:srgbClr val="595959"/>
              </a:solidFill>
              <a:latin typeface="微软雅黑" panose="020B0503020204020204" charset="-122"/>
              <a:ea typeface="微软雅黑" panose="020B0503020204020204" charset="-122"/>
            </a:endParaRPr>
          </a:p>
          <a:p>
            <a:pPr marL="171450" indent="-171450">
              <a:spcBef>
                <a:spcPct val="20000"/>
              </a:spcBef>
              <a:buFont typeface="Arial" panose="020B0604020202020204" pitchFamily="34" charset="0"/>
              <a:buChar char="•"/>
            </a:pPr>
            <a:r>
              <a:rPr lang="en-US" altLang="zh-CN" sz="1400" dirty="0">
                <a:solidFill>
                  <a:srgbClr val="595959"/>
                </a:solidFill>
                <a:latin typeface="微软雅黑" panose="020B0503020204020204" charset="-122"/>
                <a:ea typeface="微软雅黑" panose="020B0503020204020204" charset="-122"/>
              </a:rPr>
              <a:t>MaxMessageCount: 10</a:t>
            </a:r>
            <a:endParaRPr lang="en-US" altLang="zh-CN" sz="1400" dirty="0">
              <a:solidFill>
                <a:srgbClr val="595959"/>
              </a:solidFill>
              <a:latin typeface="微软雅黑" panose="020B0503020204020204" charset="-122"/>
              <a:ea typeface="微软雅黑" panose="020B0503020204020204" charset="-122"/>
            </a:endParaRPr>
          </a:p>
          <a:p>
            <a:pPr marL="171450" indent="-171450">
              <a:spcBef>
                <a:spcPct val="20000"/>
              </a:spcBef>
              <a:buFont typeface="Arial" panose="020B0604020202020204" pitchFamily="34" charset="0"/>
              <a:buChar char="•"/>
            </a:pPr>
            <a:r>
              <a:rPr lang="en-US" altLang="zh-CN" sz="1400" dirty="0">
                <a:solidFill>
                  <a:srgbClr val="595959"/>
                </a:solidFill>
                <a:latin typeface="微软雅黑" panose="020B0503020204020204" charset="-122"/>
                <a:ea typeface="微软雅黑" panose="020B0503020204020204" charset="-122"/>
              </a:rPr>
              <a:t>AbsoluteMaxBytes: 98 MB</a:t>
            </a:r>
            <a:endParaRPr lang="en-US" altLang="zh-CN" sz="1400" dirty="0">
              <a:solidFill>
                <a:srgbClr val="595959"/>
              </a:solidFill>
              <a:latin typeface="微软雅黑" panose="020B0503020204020204" charset="-122"/>
              <a:ea typeface="微软雅黑" panose="020B0503020204020204" charset="-122"/>
            </a:endParaRPr>
          </a:p>
          <a:p>
            <a:pPr marL="171450" indent="-171450">
              <a:spcBef>
                <a:spcPct val="20000"/>
              </a:spcBef>
              <a:buFont typeface="Arial" panose="020B0604020202020204" pitchFamily="34" charset="0"/>
              <a:buChar char="•"/>
            </a:pPr>
            <a:r>
              <a:rPr lang="en-US" altLang="zh-CN" sz="1400" dirty="0">
                <a:solidFill>
                  <a:srgbClr val="595959"/>
                </a:solidFill>
                <a:latin typeface="微软雅黑" panose="020B0503020204020204" charset="-122"/>
                <a:ea typeface="微软雅黑" panose="020B0503020204020204" charset="-122"/>
              </a:rPr>
              <a:t>PreferredMaxBytes: 512 KB</a:t>
            </a:r>
            <a:endParaRPr lang="en-US" altLang="zh-CN" sz="1400" dirty="0">
              <a:solidFill>
                <a:srgbClr val="595959"/>
              </a:solidFill>
              <a:latin typeface="微软雅黑" panose="020B0503020204020204" charset="-122"/>
              <a:ea typeface="微软雅黑" panose="020B0503020204020204" charset="-122"/>
            </a:endParaRPr>
          </a:p>
        </p:txBody>
      </p:sp>
      <p:sp>
        <p:nvSpPr>
          <p:cNvPr id="6" name="Title 13"/>
          <p:cNvSpPr txBox="1"/>
          <p:nvPr/>
        </p:nvSpPr>
        <p:spPr>
          <a:xfrm>
            <a:off x="2103438" y="3460750"/>
            <a:ext cx="3632200" cy="531813"/>
          </a:xfrm>
          <a:prstGeom prst="rect">
            <a:avLst/>
          </a:prstGeom>
        </p:spPr>
        <p:txBody>
          <a:bodyPr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id-ID" sz="2400" b="1" i="0" u="none" strike="noStrike" kern="1200" cap="none" spc="0" normalizeH="0" baseline="0" dirty="0">
                <a:solidFill>
                  <a:srgbClr val="404040"/>
                </a:solidFill>
                <a:latin typeface="微软雅黑" panose="020B0503020204020204" charset="-122"/>
                <a:ea typeface="微软雅黑" panose="020B0503020204020204" charset="-122"/>
                <a:cs typeface="+mn-cs"/>
              </a:rPr>
              <a:t>区块链配置</a:t>
            </a:r>
            <a:endParaRPr kumimoji="0" lang="zh-CN" altLang="en-US" sz="2400" b="1" i="0" u="none" strike="noStrike" kern="1200" cap="none" spc="0" normalizeH="0" baseline="0" noProof="0" dirty="0" smtClean="0">
              <a:ln>
                <a:noFill/>
              </a:ln>
              <a:solidFill>
                <a:schemeClr val="accent1"/>
              </a:solidFill>
              <a:effectLst/>
              <a:uLnTx/>
              <a:uFillTx/>
              <a:latin typeface="微软雅黑" panose="020B0503020204020204" charset="-122"/>
              <a:ea typeface="微软雅黑" panose="020B0503020204020204" charset="-122"/>
              <a:cs typeface="+mj-cs"/>
            </a:endParaRPr>
          </a:p>
        </p:txBody>
      </p:sp>
      <p:sp>
        <p:nvSpPr>
          <p:cNvPr id="9" name="Content Placeholder 2"/>
          <p:cNvSpPr txBox="1"/>
          <p:nvPr/>
        </p:nvSpPr>
        <p:spPr>
          <a:xfrm>
            <a:off x="7038975" y="3875088"/>
            <a:ext cx="3976688" cy="792162"/>
          </a:xfrm>
          <a:prstGeom prst="rect">
            <a:avLst/>
          </a:prstGeom>
          <a:noFill/>
          <a:ln w="9525">
            <a:noFill/>
          </a:ln>
        </p:spPr>
        <p:txBody>
          <a:bodyPr anchor="t"/>
          <a:p>
            <a:pPr>
              <a:spcBef>
                <a:spcPct val="20000"/>
              </a:spcBef>
              <a:buFont typeface="Arial" panose="020B0604020202020204" pitchFamily="34" charset="0"/>
              <a:buNone/>
            </a:pPr>
            <a:r>
              <a:rPr lang="en-US" altLang="zh-CN" sz="1400" dirty="0">
                <a:solidFill>
                  <a:srgbClr val="595959"/>
                </a:solidFill>
                <a:latin typeface="微软雅黑" panose="020B0503020204020204" charset="-122"/>
                <a:ea typeface="微软雅黑" panose="020B0503020204020204" charset="-122"/>
              </a:rPr>
              <a:t>每个节点部署相同的pressureMeasureCC.go智能合约。该合约初始化一个账户A，账户初始金额为100，设置有add接口，每次调用智能合约的add接口，账户A资金加1。</a:t>
            </a:r>
            <a:endParaRPr lang="en-US" altLang="zh-CN" sz="1400" dirty="0">
              <a:solidFill>
                <a:srgbClr val="595959"/>
              </a:solidFill>
              <a:latin typeface="微软雅黑" panose="020B0503020204020204" charset="-122"/>
              <a:ea typeface="微软雅黑" panose="020B0503020204020204" charset="-122"/>
            </a:endParaRPr>
          </a:p>
        </p:txBody>
      </p:sp>
      <p:sp>
        <p:nvSpPr>
          <p:cNvPr id="10" name="Title 13"/>
          <p:cNvSpPr txBox="1"/>
          <p:nvPr/>
        </p:nvSpPr>
        <p:spPr>
          <a:xfrm>
            <a:off x="7026275" y="3460750"/>
            <a:ext cx="2884488" cy="531813"/>
          </a:xfrm>
          <a:prstGeom prst="rect">
            <a:avLst/>
          </a:prstGeom>
        </p:spPr>
        <p:txBody>
          <a:bodyPr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2400" b="1" i="0" u="none" strike="noStrike" kern="1200" cap="none" spc="0" normalizeH="0" baseline="0" noProof="0" dirty="0" smtClean="0">
                <a:ln>
                  <a:noFill/>
                </a:ln>
                <a:solidFill>
                  <a:schemeClr val="accent4"/>
                </a:solidFill>
                <a:effectLst/>
                <a:uLnTx/>
                <a:uFillTx/>
                <a:latin typeface="微软雅黑" panose="020B0503020204020204" charset="-122"/>
                <a:ea typeface="微软雅黑" panose="020B0503020204020204" charset="-122"/>
                <a:cs typeface="+mj-cs"/>
              </a:rPr>
              <a:t>合约设置</a:t>
            </a:r>
            <a:endParaRPr kumimoji="0" lang="zh-CN" altLang="en-US" sz="2400" b="1" i="0" u="none" strike="noStrike" kern="1200" cap="none" spc="0" normalizeH="0" baseline="0" noProof="0" dirty="0" smtClean="0">
              <a:ln>
                <a:noFill/>
              </a:ln>
              <a:solidFill>
                <a:schemeClr val="accent4"/>
              </a:solidFill>
              <a:effectLst/>
              <a:uLnTx/>
              <a:uFillTx/>
              <a:latin typeface="微软雅黑" panose="020B0503020204020204" charset="-122"/>
              <a:ea typeface="微软雅黑" panose="020B0503020204020204" charset="-122"/>
              <a:cs typeface="+mj-cs"/>
            </a:endParaRPr>
          </a:p>
        </p:txBody>
      </p:sp>
      <p:sp>
        <p:nvSpPr>
          <p:cNvPr id="14" name="Oval 33"/>
          <p:cNvSpPr/>
          <p:nvPr/>
        </p:nvSpPr>
        <p:spPr>
          <a:xfrm>
            <a:off x="1214755" y="3594100"/>
            <a:ext cx="685800" cy="6858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rgbClr val="FFFFFF"/>
              </a:solidFill>
              <a:effectLst/>
              <a:uLnTx/>
              <a:uFillTx/>
              <a:latin typeface="+mn-lt"/>
              <a:ea typeface="+mn-ea"/>
              <a:cs typeface="+mn-cs"/>
            </a:endParaRPr>
          </a:p>
        </p:txBody>
      </p:sp>
      <p:sp>
        <p:nvSpPr>
          <p:cNvPr id="32" name="Content Placeholder 2"/>
          <p:cNvSpPr txBox="1"/>
          <p:nvPr/>
        </p:nvSpPr>
        <p:spPr>
          <a:xfrm>
            <a:off x="7016433" y="2311718"/>
            <a:ext cx="3806825" cy="792162"/>
          </a:xfrm>
          <a:prstGeom prst="rect">
            <a:avLst/>
          </a:prstGeom>
          <a:noFill/>
          <a:ln w="9525">
            <a:noFill/>
          </a:ln>
        </p:spPr>
        <p:txBody>
          <a:bodyPr anchor="t"/>
          <a:p>
            <a:pPr marL="285750" indent="-285750">
              <a:spcBef>
                <a:spcPct val="20000"/>
              </a:spcBef>
              <a:buFont typeface="Arial" panose="020B0604020202020204" pitchFamily="34" charset="0"/>
              <a:buChar char="•"/>
            </a:pPr>
            <a:r>
              <a:rPr lang="en-US" altLang="zh-CN" sz="1400" dirty="0">
                <a:solidFill>
                  <a:srgbClr val="595959"/>
                </a:solidFill>
                <a:latin typeface="微软雅黑" panose="020B0503020204020204" charset="-122"/>
                <a:ea typeface="微软雅黑" panose="020B0503020204020204" charset="-122"/>
              </a:rPr>
              <a:t>Docker - v18.02.0</a:t>
            </a:r>
            <a:endParaRPr lang="en-US" altLang="zh-CN" sz="1400" dirty="0">
              <a:solidFill>
                <a:srgbClr val="595959"/>
              </a:solidFill>
              <a:latin typeface="微软雅黑" panose="020B0503020204020204" charset="-122"/>
              <a:ea typeface="微软雅黑" panose="020B0503020204020204" charset="-122"/>
            </a:endParaRPr>
          </a:p>
          <a:p>
            <a:pPr marL="285750" indent="-285750">
              <a:spcBef>
                <a:spcPct val="20000"/>
              </a:spcBef>
              <a:buFont typeface="Arial" panose="020B0604020202020204" pitchFamily="34" charset="0"/>
              <a:buChar char="•"/>
            </a:pPr>
            <a:r>
              <a:rPr lang="en-US" altLang="zh-CN" sz="1400" dirty="0">
                <a:solidFill>
                  <a:srgbClr val="595959"/>
                </a:solidFill>
                <a:latin typeface="微软雅黑" panose="020B0503020204020204" charset="-122"/>
                <a:ea typeface="微软雅黑" panose="020B0503020204020204" charset="-122"/>
              </a:rPr>
              <a:t>Docker Compose - v1.16.1</a:t>
            </a:r>
            <a:endParaRPr lang="en-US" altLang="zh-CN" sz="1400" dirty="0">
              <a:solidFill>
                <a:srgbClr val="595959"/>
              </a:solidFill>
              <a:latin typeface="微软雅黑" panose="020B0503020204020204" charset="-122"/>
              <a:ea typeface="微软雅黑" panose="020B0503020204020204" charset="-122"/>
            </a:endParaRPr>
          </a:p>
          <a:p>
            <a:pPr marL="285750" indent="-285750">
              <a:spcBef>
                <a:spcPct val="20000"/>
              </a:spcBef>
              <a:buFont typeface="Arial" panose="020B0604020202020204" pitchFamily="34" charset="0"/>
              <a:buChar char="•"/>
            </a:pPr>
            <a:r>
              <a:rPr lang="en-US" altLang="zh-CN" sz="1400" dirty="0">
                <a:solidFill>
                  <a:srgbClr val="595959"/>
                </a:solidFill>
                <a:latin typeface="微软雅黑" panose="020B0503020204020204" charset="-122"/>
                <a:ea typeface="微软雅黑" panose="020B0503020204020204" charset="-122"/>
              </a:rPr>
              <a:t>Node.js - v6.9.5</a:t>
            </a:r>
            <a:endParaRPr lang="en-US" altLang="zh-CN" sz="1400" dirty="0">
              <a:solidFill>
                <a:srgbClr val="595959"/>
              </a:solidFill>
              <a:latin typeface="微软雅黑" panose="020B0503020204020204" charset="-122"/>
              <a:ea typeface="微软雅黑" panose="020B0503020204020204" charset="-122"/>
            </a:endParaRPr>
          </a:p>
          <a:p>
            <a:pPr marL="285750" indent="-285750">
              <a:spcBef>
                <a:spcPct val="20000"/>
              </a:spcBef>
              <a:buFont typeface="Arial" panose="020B0604020202020204" pitchFamily="34" charset="0"/>
              <a:buChar char="•"/>
            </a:pPr>
            <a:r>
              <a:rPr lang="en-US" altLang="zh-CN" sz="1400" dirty="0">
                <a:solidFill>
                  <a:srgbClr val="595959"/>
                </a:solidFill>
                <a:latin typeface="微软雅黑" panose="020B0503020204020204" charset="-122"/>
                <a:ea typeface="微软雅黑" panose="020B0503020204020204" charset="-122"/>
              </a:rPr>
              <a:t>Linux - v3.10.0-514.6.1.el7.x86_64</a:t>
            </a:r>
            <a:endParaRPr lang="en-US" altLang="zh-CN" sz="1400" dirty="0">
              <a:solidFill>
                <a:srgbClr val="595959"/>
              </a:solidFill>
              <a:latin typeface="微软雅黑" panose="020B0503020204020204" charset="-122"/>
              <a:ea typeface="微软雅黑" panose="020B0503020204020204" charset="-122"/>
            </a:endParaRPr>
          </a:p>
        </p:txBody>
      </p:sp>
      <p:sp>
        <p:nvSpPr>
          <p:cNvPr id="37" name="Title 13"/>
          <p:cNvSpPr txBox="1"/>
          <p:nvPr/>
        </p:nvSpPr>
        <p:spPr>
          <a:xfrm>
            <a:off x="7038658" y="1897380"/>
            <a:ext cx="3632200" cy="531813"/>
          </a:xfrm>
          <a:prstGeom prst="rect">
            <a:avLst/>
          </a:prstGeom>
        </p:spPr>
        <p:txBody>
          <a:bodyPr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id-ID" sz="2400" b="1" i="0" u="none" strike="noStrike" kern="1200" cap="none" spc="0" normalizeH="0" baseline="0" dirty="0">
                <a:solidFill>
                  <a:srgbClr val="404040"/>
                </a:solidFill>
                <a:latin typeface="微软雅黑" panose="020B0503020204020204" charset="-122"/>
                <a:ea typeface="微软雅黑" panose="020B0503020204020204" charset="-122"/>
                <a:cs typeface="+mn-cs"/>
              </a:rPr>
              <a:t>软件环境</a:t>
            </a:r>
            <a:endParaRPr kumimoji="0" lang="zh-CN" altLang="en-US" sz="2400" b="1" i="0" u="none" strike="noStrike" kern="1200" cap="none" spc="0" normalizeH="0" baseline="0" noProof="0" dirty="0">
              <a:ln>
                <a:noFill/>
              </a:ln>
              <a:solidFill>
                <a:schemeClr val="accent1"/>
              </a:solidFill>
              <a:effectLst/>
              <a:uLnTx/>
              <a:uFillTx/>
              <a:latin typeface="微软雅黑" panose="020B0503020204020204" charset="-122"/>
              <a:ea typeface="微软雅黑" panose="020B0503020204020204" charset="-122"/>
              <a:cs typeface="+mj-cs"/>
            </a:endParaRPr>
          </a:p>
        </p:txBody>
      </p:sp>
      <p:sp>
        <p:nvSpPr>
          <p:cNvPr id="41" name="Oval 33"/>
          <p:cNvSpPr/>
          <p:nvPr/>
        </p:nvSpPr>
        <p:spPr>
          <a:xfrm>
            <a:off x="6149975" y="2030730"/>
            <a:ext cx="685800" cy="6858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rgbClr val="FFFFFF"/>
              </a:solidFill>
              <a:effectLst/>
              <a:uLnTx/>
              <a:uFillTx/>
              <a:latin typeface="+mn-lt"/>
              <a:ea typeface="+mn-ea"/>
              <a:cs typeface="+mn-cs"/>
            </a:endParaRPr>
          </a:p>
        </p:txBody>
      </p:sp>
      <p:sp>
        <p:nvSpPr>
          <p:cNvPr id="47" name="原创设计师QQ598969553             _29"/>
          <p:cNvSpPr>
            <a:spLocks noEditPoints="1"/>
          </p:cNvSpPr>
          <p:nvPr/>
        </p:nvSpPr>
        <p:spPr bwMode="auto">
          <a:xfrm>
            <a:off x="1358900" y="2244090"/>
            <a:ext cx="396875" cy="259080"/>
          </a:xfrm>
          <a:custGeom>
            <a:avLst/>
            <a:gdLst>
              <a:gd name="T0" fmla="*/ 104 w 853"/>
              <a:gd name="T1" fmla="*/ 0 h 556"/>
              <a:gd name="T2" fmla="*/ 105 w 853"/>
              <a:gd name="T3" fmla="*/ 0 h 556"/>
              <a:gd name="T4" fmla="*/ 749 w 853"/>
              <a:gd name="T5" fmla="*/ 0 h 556"/>
              <a:gd name="T6" fmla="*/ 775 w 853"/>
              <a:gd name="T7" fmla="*/ 26 h 556"/>
              <a:gd name="T8" fmla="*/ 775 w 853"/>
              <a:gd name="T9" fmla="*/ 27 h 556"/>
              <a:gd name="T10" fmla="*/ 775 w 853"/>
              <a:gd name="T11" fmla="*/ 452 h 556"/>
              <a:gd name="T12" fmla="*/ 749 w 853"/>
              <a:gd name="T13" fmla="*/ 479 h 556"/>
              <a:gd name="T14" fmla="*/ 748 w 853"/>
              <a:gd name="T15" fmla="*/ 479 h 556"/>
              <a:gd name="T16" fmla="*/ 104 w 853"/>
              <a:gd name="T17" fmla="*/ 479 h 556"/>
              <a:gd name="T18" fmla="*/ 78 w 853"/>
              <a:gd name="T19" fmla="*/ 452 h 556"/>
              <a:gd name="T20" fmla="*/ 78 w 853"/>
              <a:gd name="T21" fmla="*/ 451 h 556"/>
              <a:gd name="T22" fmla="*/ 78 w 853"/>
              <a:gd name="T23" fmla="*/ 26 h 556"/>
              <a:gd name="T24" fmla="*/ 104 w 853"/>
              <a:gd name="T25" fmla="*/ 0 h 556"/>
              <a:gd name="T26" fmla="*/ 26 w 853"/>
              <a:gd name="T27" fmla="*/ 556 h 556"/>
              <a:gd name="T28" fmla="*/ 26 w 853"/>
              <a:gd name="T29" fmla="*/ 556 h 556"/>
              <a:gd name="T30" fmla="*/ 0 w 853"/>
              <a:gd name="T31" fmla="*/ 529 h 556"/>
              <a:gd name="T32" fmla="*/ 26 w 853"/>
              <a:gd name="T33" fmla="*/ 503 h 556"/>
              <a:gd name="T34" fmla="*/ 826 w 853"/>
              <a:gd name="T35" fmla="*/ 503 h 556"/>
              <a:gd name="T36" fmla="*/ 853 w 853"/>
              <a:gd name="T37" fmla="*/ 529 h 556"/>
              <a:gd name="T38" fmla="*/ 826 w 853"/>
              <a:gd name="T39" fmla="*/ 556 h 556"/>
              <a:gd name="T40" fmla="*/ 26 w 853"/>
              <a:gd name="T41" fmla="*/ 556 h 556"/>
              <a:gd name="T42" fmla="*/ 722 w 853"/>
              <a:gd name="T43" fmla="*/ 53 h 556"/>
              <a:gd name="T44" fmla="*/ 722 w 853"/>
              <a:gd name="T45" fmla="*/ 53 h 556"/>
              <a:gd name="T46" fmla="*/ 131 w 853"/>
              <a:gd name="T47" fmla="*/ 53 h 556"/>
              <a:gd name="T48" fmla="*/ 131 w 853"/>
              <a:gd name="T49" fmla="*/ 426 h 556"/>
              <a:gd name="T50" fmla="*/ 722 w 853"/>
              <a:gd name="T51" fmla="*/ 426 h 556"/>
              <a:gd name="T52" fmla="*/ 722 w 853"/>
              <a:gd name="T53" fmla="*/ 53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3" h="556">
                <a:moveTo>
                  <a:pt x="104" y="0"/>
                </a:moveTo>
                <a:cubicBezTo>
                  <a:pt x="105" y="0"/>
                  <a:pt x="105" y="0"/>
                  <a:pt x="105" y="0"/>
                </a:cubicBezTo>
                <a:cubicBezTo>
                  <a:pt x="749" y="0"/>
                  <a:pt x="749" y="0"/>
                  <a:pt x="749" y="0"/>
                </a:cubicBezTo>
                <a:cubicBezTo>
                  <a:pt x="763" y="0"/>
                  <a:pt x="775" y="11"/>
                  <a:pt x="775" y="26"/>
                </a:cubicBezTo>
                <a:cubicBezTo>
                  <a:pt x="775" y="27"/>
                  <a:pt x="775" y="27"/>
                  <a:pt x="775" y="27"/>
                </a:cubicBezTo>
                <a:cubicBezTo>
                  <a:pt x="775" y="452"/>
                  <a:pt x="775" y="452"/>
                  <a:pt x="775" y="452"/>
                </a:cubicBezTo>
                <a:cubicBezTo>
                  <a:pt x="775" y="467"/>
                  <a:pt x="763" y="479"/>
                  <a:pt x="749" y="479"/>
                </a:cubicBezTo>
                <a:cubicBezTo>
                  <a:pt x="748" y="479"/>
                  <a:pt x="748" y="479"/>
                  <a:pt x="748" y="479"/>
                </a:cubicBezTo>
                <a:cubicBezTo>
                  <a:pt x="104" y="479"/>
                  <a:pt x="104" y="479"/>
                  <a:pt x="104" y="479"/>
                </a:cubicBezTo>
                <a:cubicBezTo>
                  <a:pt x="89" y="479"/>
                  <a:pt x="78" y="467"/>
                  <a:pt x="78" y="452"/>
                </a:cubicBezTo>
                <a:cubicBezTo>
                  <a:pt x="78" y="451"/>
                  <a:pt x="78" y="451"/>
                  <a:pt x="78" y="451"/>
                </a:cubicBezTo>
                <a:cubicBezTo>
                  <a:pt x="78" y="26"/>
                  <a:pt x="78" y="26"/>
                  <a:pt x="78" y="26"/>
                </a:cubicBezTo>
                <a:cubicBezTo>
                  <a:pt x="78" y="11"/>
                  <a:pt x="89" y="0"/>
                  <a:pt x="104" y="0"/>
                </a:cubicBezTo>
                <a:close/>
                <a:moveTo>
                  <a:pt x="26" y="556"/>
                </a:moveTo>
                <a:cubicBezTo>
                  <a:pt x="26" y="556"/>
                  <a:pt x="26" y="556"/>
                  <a:pt x="26" y="556"/>
                </a:cubicBezTo>
                <a:cubicBezTo>
                  <a:pt x="12" y="556"/>
                  <a:pt x="0" y="544"/>
                  <a:pt x="0" y="529"/>
                </a:cubicBezTo>
                <a:cubicBezTo>
                  <a:pt x="0" y="515"/>
                  <a:pt x="12" y="503"/>
                  <a:pt x="26" y="503"/>
                </a:cubicBezTo>
                <a:cubicBezTo>
                  <a:pt x="826" y="503"/>
                  <a:pt x="826" y="503"/>
                  <a:pt x="826" y="503"/>
                </a:cubicBezTo>
                <a:cubicBezTo>
                  <a:pt x="841" y="503"/>
                  <a:pt x="853" y="515"/>
                  <a:pt x="853" y="529"/>
                </a:cubicBezTo>
                <a:cubicBezTo>
                  <a:pt x="853" y="544"/>
                  <a:pt x="841" y="556"/>
                  <a:pt x="826" y="556"/>
                </a:cubicBezTo>
                <a:cubicBezTo>
                  <a:pt x="26" y="556"/>
                  <a:pt x="26" y="556"/>
                  <a:pt x="26" y="556"/>
                </a:cubicBezTo>
                <a:close/>
                <a:moveTo>
                  <a:pt x="722" y="53"/>
                </a:moveTo>
                <a:cubicBezTo>
                  <a:pt x="722" y="53"/>
                  <a:pt x="722" y="53"/>
                  <a:pt x="722" y="53"/>
                </a:cubicBezTo>
                <a:cubicBezTo>
                  <a:pt x="131" y="53"/>
                  <a:pt x="131" y="53"/>
                  <a:pt x="131" y="53"/>
                </a:cubicBezTo>
                <a:cubicBezTo>
                  <a:pt x="131" y="426"/>
                  <a:pt x="131" y="426"/>
                  <a:pt x="131" y="426"/>
                </a:cubicBezTo>
                <a:cubicBezTo>
                  <a:pt x="722" y="426"/>
                  <a:pt x="722" y="426"/>
                  <a:pt x="722" y="426"/>
                </a:cubicBezTo>
                <a:cubicBezTo>
                  <a:pt x="722" y="53"/>
                  <a:pt x="722" y="53"/>
                  <a:pt x="722" y="53"/>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55" name="原创设计师QQ598969553             _54"/>
          <p:cNvSpPr>
            <a:spLocks noEditPoints="1"/>
          </p:cNvSpPr>
          <p:nvPr/>
        </p:nvSpPr>
        <p:spPr bwMode="auto">
          <a:xfrm>
            <a:off x="6318250" y="2192655"/>
            <a:ext cx="396875" cy="362585"/>
          </a:xfrm>
          <a:custGeom>
            <a:avLst/>
            <a:gdLst>
              <a:gd name="T0" fmla="*/ 619 w 698"/>
              <a:gd name="T1" fmla="*/ 410 h 639"/>
              <a:gd name="T2" fmla="*/ 644 w 698"/>
              <a:gd name="T3" fmla="*/ 349 h 639"/>
              <a:gd name="T4" fmla="*/ 573 w 698"/>
              <a:gd name="T5" fmla="*/ 265 h 639"/>
              <a:gd name="T6" fmla="*/ 550 w 698"/>
              <a:gd name="T7" fmla="*/ 238 h 639"/>
              <a:gd name="T8" fmla="*/ 366 w 698"/>
              <a:gd name="T9" fmla="*/ 54 h 639"/>
              <a:gd name="T10" fmla="*/ 196 w 698"/>
              <a:gd name="T11" fmla="*/ 165 h 639"/>
              <a:gd name="T12" fmla="*/ 88 w 698"/>
              <a:gd name="T13" fmla="*/ 221 h 639"/>
              <a:gd name="T14" fmla="*/ 91 w 698"/>
              <a:gd name="T15" fmla="*/ 398 h 639"/>
              <a:gd name="T16" fmla="*/ 180 w 698"/>
              <a:gd name="T17" fmla="*/ 435 h 639"/>
              <a:gd name="T18" fmla="*/ 192 w 698"/>
              <a:gd name="T19" fmla="*/ 435 h 639"/>
              <a:gd name="T20" fmla="*/ 269 w 698"/>
              <a:gd name="T21" fmla="*/ 435 h 639"/>
              <a:gd name="T22" fmla="*/ 269 w 698"/>
              <a:gd name="T23" fmla="*/ 489 h 639"/>
              <a:gd name="T24" fmla="*/ 192 w 698"/>
              <a:gd name="T25" fmla="*/ 489 h 639"/>
              <a:gd name="T26" fmla="*/ 180 w 698"/>
              <a:gd name="T27" fmla="*/ 489 h 639"/>
              <a:gd name="T28" fmla="*/ 0 w 698"/>
              <a:gd name="T29" fmla="*/ 308 h 639"/>
              <a:gd name="T30" fmla="*/ 154 w 698"/>
              <a:gd name="T31" fmla="*/ 130 h 639"/>
              <a:gd name="T32" fmla="*/ 366 w 698"/>
              <a:gd name="T33" fmla="*/ 0 h 639"/>
              <a:gd name="T34" fmla="*/ 603 w 698"/>
              <a:gd name="T35" fmla="*/ 217 h 639"/>
              <a:gd name="T36" fmla="*/ 698 w 698"/>
              <a:gd name="T37" fmla="*/ 349 h 639"/>
              <a:gd name="T38" fmla="*/ 657 w 698"/>
              <a:gd name="T39" fmla="*/ 448 h 639"/>
              <a:gd name="T40" fmla="*/ 566 w 698"/>
              <a:gd name="T41" fmla="*/ 489 h 639"/>
              <a:gd name="T42" fmla="*/ 558 w 698"/>
              <a:gd name="T43" fmla="*/ 489 h 639"/>
              <a:gd name="T44" fmla="*/ 438 w 698"/>
              <a:gd name="T45" fmla="*/ 489 h 639"/>
              <a:gd name="T46" fmla="*/ 438 w 698"/>
              <a:gd name="T47" fmla="*/ 435 h 639"/>
              <a:gd name="T48" fmla="*/ 559 w 698"/>
              <a:gd name="T49" fmla="*/ 435 h 639"/>
              <a:gd name="T50" fmla="*/ 337 w 698"/>
              <a:gd name="T51" fmla="*/ 205 h 639"/>
              <a:gd name="T52" fmla="*/ 208 w 698"/>
              <a:gd name="T53" fmla="*/ 333 h 639"/>
              <a:gd name="T54" fmla="*/ 231 w 698"/>
              <a:gd name="T55" fmla="*/ 356 h 639"/>
              <a:gd name="T56" fmla="*/ 333 w 698"/>
              <a:gd name="T57" fmla="*/ 623 h 639"/>
              <a:gd name="T58" fmla="*/ 365 w 698"/>
              <a:gd name="T59" fmla="*/ 623 h 639"/>
              <a:gd name="T60" fmla="*/ 466 w 698"/>
              <a:gd name="T61" fmla="*/ 356 h 639"/>
              <a:gd name="T62" fmla="*/ 489 w 698"/>
              <a:gd name="T63" fmla="*/ 333 h 639"/>
              <a:gd name="T64" fmla="*/ 359 w 698"/>
              <a:gd name="T65" fmla="*/ 204 h 639"/>
              <a:gd name="T66" fmla="*/ 359 w 698"/>
              <a:gd name="T67" fmla="*/ 203 h 639"/>
              <a:gd name="T68" fmla="*/ 357 w 698"/>
              <a:gd name="T69" fmla="*/ 201 h 639"/>
              <a:gd name="T70" fmla="*/ 355 w 698"/>
              <a:gd name="T71" fmla="*/ 201 h 639"/>
              <a:gd name="T72" fmla="*/ 353 w 698"/>
              <a:gd name="T73" fmla="*/ 200 h 639"/>
              <a:gd name="T74" fmla="*/ 350 w 698"/>
              <a:gd name="T75" fmla="*/ 200 h 639"/>
              <a:gd name="T76" fmla="*/ 349 w 698"/>
              <a:gd name="T77" fmla="*/ 200 h 639"/>
              <a:gd name="T78" fmla="*/ 346 w 698"/>
              <a:gd name="T79" fmla="*/ 200 h 639"/>
              <a:gd name="T80" fmla="*/ 344 w 698"/>
              <a:gd name="T81" fmla="*/ 200 h 639"/>
              <a:gd name="T82" fmla="*/ 342 w 698"/>
              <a:gd name="T83" fmla="*/ 201 h 639"/>
              <a:gd name="T84" fmla="*/ 339 w 698"/>
              <a:gd name="T85" fmla="*/ 203 h 639"/>
              <a:gd name="T86" fmla="*/ 338 w 698"/>
              <a:gd name="T87" fmla="*/ 203 h 639"/>
              <a:gd name="T88" fmla="*/ 337 w 698"/>
              <a:gd name="T89" fmla="*/ 205 h 639"/>
              <a:gd name="T90" fmla="*/ 349 w 698"/>
              <a:gd name="T91" fmla="*/ 200 h 639"/>
              <a:gd name="T92" fmla="*/ 349 w 698"/>
              <a:gd name="T93" fmla="*/ 200 h 6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698" h="639">
                <a:moveTo>
                  <a:pt x="559" y="435"/>
                </a:moveTo>
                <a:cubicBezTo>
                  <a:pt x="582" y="435"/>
                  <a:pt x="604" y="426"/>
                  <a:pt x="619" y="410"/>
                </a:cubicBezTo>
                <a:cubicBezTo>
                  <a:pt x="619" y="410"/>
                  <a:pt x="619" y="410"/>
                  <a:pt x="619" y="410"/>
                </a:cubicBezTo>
                <a:cubicBezTo>
                  <a:pt x="634" y="394"/>
                  <a:pt x="644" y="373"/>
                  <a:pt x="644" y="349"/>
                </a:cubicBezTo>
                <a:cubicBezTo>
                  <a:pt x="644" y="328"/>
                  <a:pt x="637" y="309"/>
                  <a:pt x="624" y="294"/>
                </a:cubicBezTo>
                <a:cubicBezTo>
                  <a:pt x="611" y="279"/>
                  <a:pt x="594" y="269"/>
                  <a:pt x="573" y="265"/>
                </a:cubicBezTo>
                <a:cubicBezTo>
                  <a:pt x="560" y="262"/>
                  <a:pt x="550" y="251"/>
                  <a:pt x="550" y="238"/>
                </a:cubicBezTo>
                <a:cubicBezTo>
                  <a:pt x="550" y="238"/>
                  <a:pt x="550" y="238"/>
                  <a:pt x="550" y="238"/>
                </a:cubicBezTo>
                <a:cubicBezTo>
                  <a:pt x="550" y="187"/>
                  <a:pt x="530" y="141"/>
                  <a:pt x="496" y="108"/>
                </a:cubicBezTo>
                <a:cubicBezTo>
                  <a:pt x="463" y="74"/>
                  <a:pt x="417" y="54"/>
                  <a:pt x="366" y="54"/>
                </a:cubicBezTo>
                <a:cubicBezTo>
                  <a:pt x="328" y="54"/>
                  <a:pt x="293" y="65"/>
                  <a:pt x="264" y="84"/>
                </a:cubicBezTo>
                <a:cubicBezTo>
                  <a:pt x="234" y="104"/>
                  <a:pt x="211" y="132"/>
                  <a:pt x="196" y="165"/>
                </a:cubicBezTo>
                <a:cubicBezTo>
                  <a:pt x="192" y="176"/>
                  <a:pt x="182" y="182"/>
                  <a:pt x="172" y="182"/>
                </a:cubicBezTo>
                <a:cubicBezTo>
                  <a:pt x="139" y="184"/>
                  <a:pt x="110" y="198"/>
                  <a:pt x="88" y="221"/>
                </a:cubicBezTo>
                <a:cubicBezTo>
                  <a:pt x="67" y="244"/>
                  <a:pt x="54" y="274"/>
                  <a:pt x="54" y="308"/>
                </a:cubicBezTo>
                <a:cubicBezTo>
                  <a:pt x="54" y="343"/>
                  <a:pt x="68" y="375"/>
                  <a:pt x="91" y="398"/>
                </a:cubicBezTo>
                <a:cubicBezTo>
                  <a:pt x="91" y="398"/>
                  <a:pt x="91" y="398"/>
                  <a:pt x="91" y="398"/>
                </a:cubicBezTo>
                <a:cubicBezTo>
                  <a:pt x="114" y="421"/>
                  <a:pt x="145" y="435"/>
                  <a:pt x="180" y="435"/>
                </a:cubicBezTo>
                <a:cubicBezTo>
                  <a:pt x="192" y="435"/>
                  <a:pt x="192" y="435"/>
                  <a:pt x="192" y="435"/>
                </a:cubicBezTo>
                <a:cubicBezTo>
                  <a:pt x="192" y="435"/>
                  <a:pt x="192" y="435"/>
                  <a:pt x="192" y="435"/>
                </a:cubicBezTo>
                <a:cubicBezTo>
                  <a:pt x="261" y="435"/>
                  <a:pt x="261" y="435"/>
                  <a:pt x="261" y="435"/>
                </a:cubicBezTo>
                <a:cubicBezTo>
                  <a:pt x="269" y="435"/>
                  <a:pt x="269" y="435"/>
                  <a:pt x="269" y="435"/>
                </a:cubicBezTo>
                <a:cubicBezTo>
                  <a:pt x="284" y="435"/>
                  <a:pt x="296" y="447"/>
                  <a:pt x="296" y="462"/>
                </a:cubicBezTo>
                <a:cubicBezTo>
                  <a:pt x="296" y="477"/>
                  <a:pt x="284" y="489"/>
                  <a:pt x="269" y="489"/>
                </a:cubicBezTo>
                <a:cubicBezTo>
                  <a:pt x="261" y="489"/>
                  <a:pt x="261" y="489"/>
                  <a:pt x="261" y="489"/>
                </a:cubicBezTo>
                <a:cubicBezTo>
                  <a:pt x="192" y="489"/>
                  <a:pt x="192" y="489"/>
                  <a:pt x="192" y="489"/>
                </a:cubicBezTo>
                <a:cubicBezTo>
                  <a:pt x="192" y="489"/>
                  <a:pt x="192" y="489"/>
                  <a:pt x="192" y="489"/>
                </a:cubicBezTo>
                <a:cubicBezTo>
                  <a:pt x="180" y="489"/>
                  <a:pt x="180" y="489"/>
                  <a:pt x="180" y="489"/>
                </a:cubicBezTo>
                <a:cubicBezTo>
                  <a:pt x="131" y="489"/>
                  <a:pt x="85" y="469"/>
                  <a:pt x="53" y="436"/>
                </a:cubicBezTo>
                <a:cubicBezTo>
                  <a:pt x="20" y="403"/>
                  <a:pt x="0" y="358"/>
                  <a:pt x="0" y="308"/>
                </a:cubicBezTo>
                <a:cubicBezTo>
                  <a:pt x="0" y="261"/>
                  <a:pt x="19" y="217"/>
                  <a:pt x="49" y="184"/>
                </a:cubicBezTo>
                <a:cubicBezTo>
                  <a:pt x="76" y="156"/>
                  <a:pt x="113" y="136"/>
                  <a:pt x="154" y="130"/>
                </a:cubicBezTo>
                <a:cubicBezTo>
                  <a:pt x="172" y="93"/>
                  <a:pt x="201" y="62"/>
                  <a:pt x="235" y="40"/>
                </a:cubicBezTo>
                <a:cubicBezTo>
                  <a:pt x="273" y="15"/>
                  <a:pt x="318" y="0"/>
                  <a:pt x="366" y="0"/>
                </a:cubicBezTo>
                <a:cubicBezTo>
                  <a:pt x="432" y="0"/>
                  <a:pt x="491" y="27"/>
                  <a:pt x="534" y="70"/>
                </a:cubicBezTo>
                <a:cubicBezTo>
                  <a:pt x="573" y="109"/>
                  <a:pt x="598" y="160"/>
                  <a:pt x="603" y="217"/>
                </a:cubicBezTo>
                <a:cubicBezTo>
                  <a:pt x="627" y="225"/>
                  <a:pt x="649" y="241"/>
                  <a:pt x="665" y="260"/>
                </a:cubicBezTo>
                <a:cubicBezTo>
                  <a:pt x="685" y="284"/>
                  <a:pt x="698" y="315"/>
                  <a:pt x="698" y="349"/>
                </a:cubicBezTo>
                <a:cubicBezTo>
                  <a:pt x="698" y="388"/>
                  <a:pt x="682" y="423"/>
                  <a:pt x="657" y="448"/>
                </a:cubicBezTo>
                <a:cubicBezTo>
                  <a:pt x="657" y="448"/>
                  <a:pt x="657" y="448"/>
                  <a:pt x="657" y="448"/>
                </a:cubicBezTo>
                <a:cubicBezTo>
                  <a:pt x="635" y="470"/>
                  <a:pt x="605" y="485"/>
                  <a:pt x="572" y="488"/>
                </a:cubicBezTo>
                <a:cubicBezTo>
                  <a:pt x="570" y="489"/>
                  <a:pt x="568" y="489"/>
                  <a:pt x="566" y="489"/>
                </a:cubicBezTo>
                <a:cubicBezTo>
                  <a:pt x="559" y="489"/>
                  <a:pt x="559" y="489"/>
                  <a:pt x="559" y="489"/>
                </a:cubicBezTo>
                <a:cubicBezTo>
                  <a:pt x="558" y="489"/>
                  <a:pt x="558" y="489"/>
                  <a:pt x="558" y="489"/>
                </a:cubicBezTo>
                <a:cubicBezTo>
                  <a:pt x="439" y="489"/>
                  <a:pt x="439" y="489"/>
                  <a:pt x="439" y="489"/>
                </a:cubicBezTo>
                <a:cubicBezTo>
                  <a:pt x="438" y="489"/>
                  <a:pt x="438" y="489"/>
                  <a:pt x="438" y="489"/>
                </a:cubicBezTo>
                <a:cubicBezTo>
                  <a:pt x="423" y="489"/>
                  <a:pt x="411" y="477"/>
                  <a:pt x="411" y="462"/>
                </a:cubicBezTo>
                <a:cubicBezTo>
                  <a:pt x="411" y="447"/>
                  <a:pt x="423" y="435"/>
                  <a:pt x="438" y="435"/>
                </a:cubicBezTo>
                <a:cubicBezTo>
                  <a:pt x="439" y="435"/>
                  <a:pt x="439" y="435"/>
                  <a:pt x="439" y="435"/>
                </a:cubicBezTo>
                <a:cubicBezTo>
                  <a:pt x="559" y="435"/>
                  <a:pt x="559" y="435"/>
                  <a:pt x="559" y="435"/>
                </a:cubicBezTo>
                <a:close/>
                <a:moveTo>
                  <a:pt x="337" y="205"/>
                </a:moveTo>
                <a:cubicBezTo>
                  <a:pt x="337" y="205"/>
                  <a:pt x="337" y="205"/>
                  <a:pt x="337" y="205"/>
                </a:cubicBezTo>
                <a:cubicBezTo>
                  <a:pt x="337" y="205"/>
                  <a:pt x="337" y="205"/>
                  <a:pt x="337" y="205"/>
                </a:cubicBezTo>
                <a:cubicBezTo>
                  <a:pt x="208" y="333"/>
                  <a:pt x="208" y="333"/>
                  <a:pt x="208" y="333"/>
                </a:cubicBezTo>
                <a:cubicBezTo>
                  <a:pt x="202" y="339"/>
                  <a:pt x="202" y="349"/>
                  <a:pt x="208" y="356"/>
                </a:cubicBezTo>
                <a:cubicBezTo>
                  <a:pt x="215" y="362"/>
                  <a:pt x="225" y="362"/>
                  <a:pt x="231" y="356"/>
                </a:cubicBezTo>
                <a:cubicBezTo>
                  <a:pt x="333" y="255"/>
                  <a:pt x="333" y="255"/>
                  <a:pt x="333" y="255"/>
                </a:cubicBezTo>
                <a:cubicBezTo>
                  <a:pt x="333" y="623"/>
                  <a:pt x="333" y="623"/>
                  <a:pt x="333" y="623"/>
                </a:cubicBezTo>
                <a:cubicBezTo>
                  <a:pt x="333" y="632"/>
                  <a:pt x="340" y="639"/>
                  <a:pt x="349" y="639"/>
                </a:cubicBezTo>
                <a:cubicBezTo>
                  <a:pt x="358" y="639"/>
                  <a:pt x="365" y="632"/>
                  <a:pt x="365" y="623"/>
                </a:cubicBezTo>
                <a:cubicBezTo>
                  <a:pt x="365" y="255"/>
                  <a:pt x="365" y="255"/>
                  <a:pt x="365" y="255"/>
                </a:cubicBezTo>
                <a:cubicBezTo>
                  <a:pt x="466" y="356"/>
                  <a:pt x="466" y="356"/>
                  <a:pt x="466" y="356"/>
                </a:cubicBezTo>
                <a:cubicBezTo>
                  <a:pt x="473" y="362"/>
                  <a:pt x="483" y="362"/>
                  <a:pt x="489" y="356"/>
                </a:cubicBezTo>
                <a:cubicBezTo>
                  <a:pt x="495" y="349"/>
                  <a:pt x="495" y="339"/>
                  <a:pt x="489" y="333"/>
                </a:cubicBezTo>
                <a:cubicBezTo>
                  <a:pt x="360" y="205"/>
                  <a:pt x="360" y="205"/>
                  <a:pt x="360" y="205"/>
                </a:cubicBezTo>
                <a:cubicBezTo>
                  <a:pt x="359" y="204"/>
                  <a:pt x="359" y="204"/>
                  <a:pt x="359" y="204"/>
                </a:cubicBezTo>
                <a:cubicBezTo>
                  <a:pt x="359" y="203"/>
                  <a:pt x="359" y="203"/>
                  <a:pt x="359" y="203"/>
                </a:cubicBezTo>
                <a:cubicBezTo>
                  <a:pt x="359" y="203"/>
                  <a:pt x="359" y="203"/>
                  <a:pt x="359" y="203"/>
                </a:cubicBezTo>
                <a:cubicBezTo>
                  <a:pt x="358" y="203"/>
                  <a:pt x="358" y="203"/>
                  <a:pt x="358" y="203"/>
                </a:cubicBezTo>
                <a:cubicBezTo>
                  <a:pt x="358" y="202"/>
                  <a:pt x="357" y="202"/>
                  <a:pt x="357" y="201"/>
                </a:cubicBezTo>
                <a:cubicBezTo>
                  <a:pt x="356" y="201"/>
                  <a:pt x="356" y="201"/>
                  <a:pt x="356" y="201"/>
                </a:cubicBezTo>
                <a:cubicBezTo>
                  <a:pt x="355" y="201"/>
                  <a:pt x="355" y="201"/>
                  <a:pt x="355" y="201"/>
                </a:cubicBezTo>
                <a:cubicBezTo>
                  <a:pt x="355" y="201"/>
                  <a:pt x="354" y="200"/>
                  <a:pt x="353" y="200"/>
                </a:cubicBezTo>
                <a:cubicBezTo>
                  <a:pt x="353" y="200"/>
                  <a:pt x="353" y="200"/>
                  <a:pt x="353" y="200"/>
                </a:cubicBezTo>
                <a:cubicBezTo>
                  <a:pt x="352" y="200"/>
                  <a:pt x="352" y="200"/>
                  <a:pt x="352" y="200"/>
                </a:cubicBezTo>
                <a:cubicBezTo>
                  <a:pt x="350" y="200"/>
                  <a:pt x="350" y="200"/>
                  <a:pt x="350" y="200"/>
                </a:cubicBezTo>
                <a:cubicBezTo>
                  <a:pt x="349" y="200"/>
                  <a:pt x="349" y="200"/>
                  <a:pt x="349" y="200"/>
                </a:cubicBezTo>
                <a:cubicBezTo>
                  <a:pt x="349" y="200"/>
                  <a:pt x="349" y="200"/>
                  <a:pt x="349" y="200"/>
                </a:cubicBezTo>
                <a:cubicBezTo>
                  <a:pt x="347" y="200"/>
                  <a:pt x="347" y="200"/>
                  <a:pt x="347" y="200"/>
                </a:cubicBezTo>
                <a:cubicBezTo>
                  <a:pt x="346" y="200"/>
                  <a:pt x="346" y="200"/>
                  <a:pt x="346" y="200"/>
                </a:cubicBezTo>
                <a:cubicBezTo>
                  <a:pt x="345" y="200"/>
                  <a:pt x="345" y="200"/>
                  <a:pt x="345" y="200"/>
                </a:cubicBezTo>
                <a:cubicBezTo>
                  <a:pt x="344" y="200"/>
                  <a:pt x="344" y="200"/>
                  <a:pt x="344" y="200"/>
                </a:cubicBezTo>
                <a:cubicBezTo>
                  <a:pt x="344" y="200"/>
                  <a:pt x="343" y="201"/>
                  <a:pt x="342" y="201"/>
                </a:cubicBezTo>
                <a:cubicBezTo>
                  <a:pt x="342" y="201"/>
                  <a:pt x="342" y="201"/>
                  <a:pt x="342" y="201"/>
                </a:cubicBezTo>
                <a:cubicBezTo>
                  <a:pt x="341" y="201"/>
                  <a:pt x="341" y="201"/>
                  <a:pt x="341" y="201"/>
                </a:cubicBezTo>
                <a:cubicBezTo>
                  <a:pt x="341" y="202"/>
                  <a:pt x="340" y="202"/>
                  <a:pt x="339" y="203"/>
                </a:cubicBezTo>
                <a:cubicBezTo>
                  <a:pt x="339" y="203"/>
                  <a:pt x="339" y="203"/>
                  <a:pt x="339" y="203"/>
                </a:cubicBezTo>
                <a:cubicBezTo>
                  <a:pt x="338" y="203"/>
                  <a:pt x="338" y="203"/>
                  <a:pt x="338" y="203"/>
                </a:cubicBezTo>
                <a:cubicBezTo>
                  <a:pt x="338" y="204"/>
                  <a:pt x="338" y="204"/>
                  <a:pt x="338" y="204"/>
                </a:cubicBezTo>
                <a:cubicBezTo>
                  <a:pt x="337" y="205"/>
                  <a:pt x="337" y="205"/>
                  <a:pt x="337" y="205"/>
                </a:cubicBezTo>
                <a:close/>
                <a:moveTo>
                  <a:pt x="349" y="200"/>
                </a:moveTo>
                <a:cubicBezTo>
                  <a:pt x="349" y="200"/>
                  <a:pt x="349" y="200"/>
                  <a:pt x="349" y="200"/>
                </a:cubicBezTo>
                <a:cubicBezTo>
                  <a:pt x="349" y="200"/>
                  <a:pt x="349" y="200"/>
                  <a:pt x="349" y="200"/>
                </a:cubicBezTo>
                <a:cubicBezTo>
                  <a:pt x="349" y="200"/>
                  <a:pt x="349" y="200"/>
                  <a:pt x="349" y="200"/>
                </a:cubicBezTo>
                <a:cubicBezTo>
                  <a:pt x="349" y="200"/>
                  <a:pt x="349" y="200"/>
                  <a:pt x="349" y="200"/>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48" name="原创设计师QQ598969553             _10"/>
          <p:cNvSpPr>
            <a:spLocks noEditPoints="1"/>
          </p:cNvSpPr>
          <p:nvPr/>
        </p:nvSpPr>
        <p:spPr bwMode="auto">
          <a:xfrm>
            <a:off x="1378585" y="3757930"/>
            <a:ext cx="358775" cy="358775"/>
          </a:xfrm>
          <a:custGeom>
            <a:avLst/>
            <a:gdLst>
              <a:gd name="T0" fmla="*/ 343 w 714"/>
              <a:gd name="T1" fmla="*/ 202 h 714"/>
              <a:gd name="T2" fmla="*/ 305 w 714"/>
              <a:gd name="T3" fmla="*/ 202 h 714"/>
              <a:gd name="T4" fmla="*/ 305 w 714"/>
              <a:gd name="T5" fmla="*/ 164 h 714"/>
              <a:gd name="T6" fmla="*/ 419 w 714"/>
              <a:gd name="T7" fmla="*/ 51 h 714"/>
              <a:gd name="T8" fmla="*/ 541 w 714"/>
              <a:gd name="T9" fmla="*/ 0 h 714"/>
              <a:gd name="T10" fmla="*/ 714 w 714"/>
              <a:gd name="T11" fmla="*/ 173 h 714"/>
              <a:gd name="T12" fmla="*/ 664 w 714"/>
              <a:gd name="T13" fmla="*/ 296 h 714"/>
              <a:gd name="T14" fmla="*/ 541 w 714"/>
              <a:gd name="T15" fmla="*/ 418 h 714"/>
              <a:gd name="T16" fmla="*/ 540 w 714"/>
              <a:gd name="T17" fmla="*/ 419 h 714"/>
              <a:gd name="T18" fmla="*/ 419 w 714"/>
              <a:gd name="T19" fmla="*/ 469 h 714"/>
              <a:gd name="T20" fmla="*/ 271 w 714"/>
              <a:gd name="T21" fmla="*/ 384 h 714"/>
              <a:gd name="T22" fmla="*/ 271 w 714"/>
              <a:gd name="T23" fmla="*/ 384 h 714"/>
              <a:gd name="T24" fmla="*/ 253 w 714"/>
              <a:gd name="T25" fmla="*/ 345 h 714"/>
              <a:gd name="T26" fmla="*/ 271 w 714"/>
              <a:gd name="T27" fmla="*/ 312 h 714"/>
              <a:gd name="T28" fmla="*/ 305 w 714"/>
              <a:gd name="T29" fmla="*/ 330 h 714"/>
              <a:gd name="T30" fmla="*/ 317 w 714"/>
              <a:gd name="T31" fmla="*/ 357 h 714"/>
              <a:gd name="T32" fmla="*/ 419 w 714"/>
              <a:gd name="T33" fmla="*/ 415 h 714"/>
              <a:gd name="T34" fmla="*/ 502 w 714"/>
              <a:gd name="T35" fmla="*/ 381 h 714"/>
              <a:gd name="T36" fmla="*/ 504 w 714"/>
              <a:gd name="T37" fmla="*/ 380 h 714"/>
              <a:gd name="T38" fmla="*/ 504 w 714"/>
              <a:gd name="T39" fmla="*/ 380 h 714"/>
              <a:gd name="T40" fmla="*/ 626 w 714"/>
              <a:gd name="T41" fmla="*/ 258 h 714"/>
              <a:gd name="T42" fmla="*/ 661 w 714"/>
              <a:gd name="T43" fmla="*/ 173 h 714"/>
              <a:gd name="T44" fmla="*/ 541 w 714"/>
              <a:gd name="T45" fmla="*/ 54 h 714"/>
              <a:gd name="T46" fmla="*/ 457 w 714"/>
              <a:gd name="T47" fmla="*/ 89 h 714"/>
              <a:gd name="T48" fmla="*/ 457 w 714"/>
              <a:gd name="T49" fmla="*/ 89 h 714"/>
              <a:gd name="T50" fmla="*/ 343 w 714"/>
              <a:gd name="T51" fmla="*/ 202 h 714"/>
              <a:gd name="T52" fmla="*/ 388 w 714"/>
              <a:gd name="T53" fmla="*/ 496 h 714"/>
              <a:gd name="T54" fmla="*/ 388 w 714"/>
              <a:gd name="T55" fmla="*/ 496 h 714"/>
              <a:gd name="T56" fmla="*/ 274 w 714"/>
              <a:gd name="T57" fmla="*/ 610 h 714"/>
              <a:gd name="T58" fmla="*/ 105 w 714"/>
              <a:gd name="T59" fmla="*/ 610 h 714"/>
              <a:gd name="T60" fmla="*/ 105 w 714"/>
              <a:gd name="T61" fmla="*/ 610 h 714"/>
              <a:gd name="T62" fmla="*/ 105 w 714"/>
              <a:gd name="T63" fmla="*/ 440 h 714"/>
              <a:gd name="T64" fmla="*/ 227 w 714"/>
              <a:gd name="T65" fmla="*/ 318 h 714"/>
              <a:gd name="T66" fmla="*/ 312 w 714"/>
              <a:gd name="T67" fmla="*/ 283 h 714"/>
              <a:gd name="T68" fmla="*/ 397 w 714"/>
              <a:gd name="T69" fmla="*/ 318 h 714"/>
              <a:gd name="T70" fmla="*/ 415 w 714"/>
              <a:gd name="T71" fmla="*/ 341 h 714"/>
              <a:gd name="T72" fmla="*/ 427 w 714"/>
              <a:gd name="T73" fmla="*/ 368 h 714"/>
              <a:gd name="T74" fmla="*/ 460 w 714"/>
              <a:gd name="T75" fmla="*/ 386 h 714"/>
              <a:gd name="T76" fmla="*/ 478 w 714"/>
              <a:gd name="T77" fmla="*/ 353 h 714"/>
              <a:gd name="T78" fmla="*/ 461 w 714"/>
              <a:gd name="T79" fmla="*/ 314 h 714"/>
              <a:gd name="T80" fmla="*/ 435 w 714"/>
              <a:gd name="T81" fmla="*/ 280 h 714"/>
              <a:gd name="T82" fmla="*/ 435 w 714"/>
              <a:gd name="T83" fmla="*/ 280 h 714"/>
              <a:gd name="T84" fmla="*/ 312 w 714"/>
              <a:gd name="T85" fmla="*/ 229 h 714"/>
              <a:gd name="T86" fmla="*/ 190 w 714"/>
              <a:gd name="T87" fmla="*/ 280 h 714"/>
              <a:gd name="T88" fmla="*/ 67 w 714"/>
              <a:gd name="T89" fmla="*/ 402 h 714"/>
              <a:gd name="T90" fmla="*/ 67 w 714"/>
              <a:gd name="T91" fmla="*/ 647 h 714"/>
              <a:gd name="T92" fmla="*/ 69 w 714"/>
              <a:gd name="T93" fmla="*/ 649 h 714"/>
              <a:gd name="T94" fmla="*/ 312 w 714"/>
              <a:gd name="T95" fmla="*/ 648 h 714"/>
              <a:gd name="T96" fmla="*/ 312 w 714"/>
              <a:gd name="T97" fmla="*/ 647 h 714"/>
              <a:gd name="T98" fmla="*/ 312 w 714"/>
              <a:gd name="T99" fmla="*/ 647 h 714"/>
              <a:gd name="T100" fmla="*/ 426 w 714"/>
              <a:gd name="T101" fmla="*/ 533 h 714"/>
              <a:gd name="T102" fmla="*/ 426 w 714"/>
              <a:gd name="T103" fmla="*/ 496 h 714"/>
              <a:gd name="T104" fmla="*/ 388 w 714"/>
              <a:gd name="T105" fmla="*/ 496 h 7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714" h="714">
                <a:moveTo>
                  <a:pt x="343" y="202"/>
                </a:moveTo>
                <a:cubicBezTo>
                  <a:pt x="333" y="213"/>
                  <a:pt x="316" y="213"/>
                  <a:pt x="305" y="202"/>
                </a:cubicBezTo>
                <a:cubicBezTo>
                  <a:pt x="295" y="192"/>
                  <a:pt x="295" y="175"/>
                  <a:pt x="305" y="164"/>
                </a:cubicBezTo>
                <a:cubicBezTo>
                  <a:pt x="419" y="51"/>
                  <a:pt x="419" y="51"/>
                  <a:pt x="419" y="51"/>
                </a:cubicBezTo>
                <a:cubicBezTo>
                  <a:pt x="453" y="17"/>
                  <a:pt x="497" y="0"/>
                  <a:pt x="541" y="0"/>
                </a:cubicBezTo>
                <a:cubicBezTo>
                  <a:pt x="637" y="0"/>
                  <a:pt x="714" y="77"/>
                  <a:pt x="714" y="173"/>
                </a:cubicBezTo>
                <a:cubicBezTo>
                  <a:pt x="714" y="217"/>
                  <a:pt x="697" y="262"/>
                  <a:pt x="664" y="296"/>
                </a:cubicBezTo>
                <a:cubicBezTo>
                  <a:pt x="541" y="418"/>
                  <a:pt x="541" y="418"/>
                  <a:pt x="541" y="418"/>
                </a:cubicBezTo>
                <a:cubicBezTo>
                  <a:pt x="540" y="419"/>
                  <a:pt x="540" y="419"/>
                  <a:pt x="540" y="419"/>
                </a:cubicBezTo>
                <a:cubicBezTo>
                  <a:pt x="506" y="452"/>
                  <a:pt x="463" y="469"/>
                  <a:pt x="419" y="469"/>
                </a:cubicBezTo>
                <a:cubicBezTo>
                  <a:pt x="357" y="469"/>
                  <a:pt x="301" y="436"/>
                  <a:pt x="271" y="384"/>
                </a:cubicBezTo>
                <a:cubicBezTo>
                  <a:pt x="271" y="384"/>
                  <a:pt x="271" y="384"/>
                  <a:pt x="271" y="384"/>
                </a:cubicBezTo>
                <a:cubicBezTo>
                  <a:pt x="263" y="372"/>
                  <a:pt x="257" y="359"/>
                  <a:pt x="253" y="345"/>
                </a:cubicBezTo>
                <a:cubicBezTo>
                  <a:pt x="249" y="331"/>
                  <a:pt x="257" y="316"/>
                  <a:pt x="271" y="312"/>
                </a:cubicBezTo>
                <a:cubicBezTo>
                  <a:pt x="285" y="308"/>
                  <a:pt x="300" y="316"/>
                  <a:pt x="305" y="330"/>
                </a:cubicBezTo>
                <a:cubicBezTo>
                  <a:pt x="307" y="339"/>
                  <a:pt x="311" y="348"/>
                  <a:pt x="317" y="357"/>
                </a:cubicBezTo>
                <a:cubicBezTo>
                  <a:pt x="338" y="393"/>
                  <a:pt x="377" y="415"/>
                  <a:pt x="419" y="415"/>
                </a:cubicBezTo>
                <a:cubicBezTo>
                  <a:pt x="449" y="415"/>
                  <a:pt x="479" y="404"/>
                  <a:pt x="502" y="381"/>
                </a:cubicBezTo>
                <a:cubicBezTo>
                  <a:pt x="504" y="380"/>
                  <a:pt x="504" y="380"/>
                  <a:pt x="504" y="380"/>
                </a:cubicBezTo>
                <a:cubicBezTo>
                  <a:pt x="504" y="380"/>
                  <a:pt x="504" y="380"/>
                  <a:pt x="504" y="380"/>
                </a:cubicBezTo>
                <a:cubicBezTo>
                  <a:pt x="626" y="258"/>
                  <a:pt x="626" y="258"/>
                  <a:pt x="626" y="258"/>
                </a:cubicBezTo>
                <a:cubicBezTo>
                  <a:pt x="649" y="235"/>
                  <a:pt x="661" y="204"/>
                  <a:pt x="661" y="173"/>
                </a:cubicBezTo>
                <a:cubicBezTo>
                  <a:pt x="661" y="107"/>
                  <a:pt x="608" y="54"/>
                  <a:pt x="541" y="54"/>
                </a:cubicBezTo>
                <a:cubicBezTo>
                  <a:pt x="511" y="54"/>
                  <a:pt x="480" y="65"/>
                  <a:pt x="457" y="89"/>
                </a:cubicBezTo>
                <a:cubicBezTo>
                  <a:pt x="457" y="89"/>
                  <a:pt x="457" y="89"/>
                  <a:pt x="457" y="89"/>
                </a:cubicBezTo>
                <a:cubicBezTo>
                  <a:pt x="343" y="202"/>
                  <a:pt x="343" y="202"/>
                  <a:pt x="343" y="202"/>
                </a:cubicBezTo>
                <a:close/>
                <a:moveTo>
                  <a:pt x="388" y="496"/>
                </a:moveTo>
                <a:cubicBezTo>
                  <a:pt x="388" y="496"/>
                  <a:pt x="388" y="496"/>
                  <a:pt x="388" y="496"/>
                </a:cubicBezTo>
                <a:cubicBezTo>
                  <a:pt x="274" y="610"/>
                  <a:pt x="274" y="610"/>
                  <a:pt x="274" y="610"/>
                </a:cubicBezTo>
                <a:cubicBezTo>
                  <a:pt x="228" y="656"/>
                  <a:pt x="151" y="656"/>
                  <a:pt x="105" y="610"/>
                </a:cubicBezTo>
                <a:cubicBezTo>
                  <a:pt x="105" y="610"/>
                  <a:pt x="105" y="610"/>
                  <a:pt x="105" y="610"/>
                </a:cubicBezTo>
                <a:cubicBezTo>
                  <a:pt x="59" y="563"/>
                  <a:pt x="59" y="486"/>
                  <a:pt x="105" y="440"/>
                </a:cubicBezTo>
                <a:cubicBezTo>
                  <a:pt x="227" y="318"/>
                  <a:pt x="227" y="318"/>
                  <a:pt x="227" y="318"/>
                </a:cubicBezTo>
                <a:cubicBezTo>
                  <a:pt x="251" y="295"/>
                  <a:pt x="281" y="283"/>
                  <a:pt x="312" y="283"/>
                </a:cubicBezTo>
                <a:cubicBezTo>
                  <a:pt x="343" y="283"/>
                  <a:pt x="373" y="295"/>
                  <a:pt x="397" y="318"/>
                </a:cubicBezTo>
                <a:cubicBezTo>
                  <a:pt x="404" y="325"/>
                  <a:pt x="410" y="333"/>
                  <a:pt x="415" y="341"/>
                </a:cubicBezTo>
                <a:cubicBezTo>
                  <a:pt x="420" y="350"/>
                  <a:pt x="424" y="359"/>
                  <a:pt x="427" y="368"/>
                </a:cubicBezTo>
                <a:cubicBezTo>
                  <a:pt x="431" y="382"/>
                  <a:pt x="446" y="390"/>
                  <a:pt x="460" y="386"/>
                </a:cubicBezTo>
                <a:cubicBezTo>
                  <a:pt x="474" y="382"/>
                  <a:pt x="482" y="367"/>
                  <a:pt x="478" y="353"/>
                </a:cubicBezTo>
                <a:cubicBezTo>
                  <a:pt x="474" y="339"/>
                  <a:pt x="468" y="326"/>
                  <a:pt x="461" y="314"/>
                </a:cubicBezTo>
                <a:cubicBezTo>
                  <a:pt x="454" y="301"/>
                  <a:pt x="445" y="290"/>
                  <a:pt x="435" y="280"/>
                </a:cubicBezTo>
                <a:cubicBezTo>
                  <a:pt x="435" y="280"/>
                  <a:pt x="435" y="280"/>
                  <a:pt x="435" y="280"/>
                </a:cubicBezTo>
                <a:cubicBezTo>
                  <a:pt x="401" y="246"/>
                  <a:pt x="357" y="229"/>
                  <a:pt x="312" y="229"/>
                </a:cubicBezTo>
                <a:cubicBezTo>
                  <a:pt x="268" y="229"/>
                  <a:pt x="223" y="246"/>
                  <a:pt x="190" y="280"/>
                </a:cubicBezTo>
                <a:cubicBezTo>
                  <a:pt x="67" y="402"/>
                  <a:pt x="67" y="402"/>
                  <a:pt x="67" y="402"/>
                </a:cubicBezTo>
                <a:cubicBezTo>
                  <a:pt x="0" y="469"/>
                  <a:pt x="0" y="580"/>
                  <a:pt x="67" y="647"/>
                </a:cubicBezTo>
                <a:cubicBezTo>
                  <a:pt x="69" y="649"/>
                  <a:pt x="69" y="649"/>
                  <a:pt x="69" y="649"/>
                </a:cubicBezTo>
                <a:cubicBezTo>
                  <a:pt x="136" y="714"/>
                  <a:pt x="245" y="714"/>
                  <a:pt x="312" y="648"/>
                </a:cubicBezTo>
                <a:cubicBezTo>
                  <a:pt x="312" y="647"/>
                  <a:pt x="312" y="647"/>
                  <a:pt x="312" y="647"/>
                </a:cubicBezTo>
                <a:cubicBezTo>
                  <a:pt x="312" y="647"/>
                  <a:pt x="312" y="647"/>
                  <a:pt x="312" y="647"/>
                </a:cubicBezTo>
                <a:cubicBezTo>
                  <a:pt x="426" y="533"/>
                  <a:pt x="426" y="533"/>
                  <a:pt x="426" y="533"/>
                </a:cubicBezTo>
                <a:cubicBezTo>
                  <a:pt x="436" y="523"/>
                  <a:pt x="436" y="506"/>
                  <a:pt x="426" y="496"/>
                </a:cubicBezTo>
                <a:cubicBezTo>
                  <a:pt x="415" y="485"/>
                  <a:pt x="399" y="485"/>
                  <a:pt x="388" y="496"/>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49" name="原创设计师QQ598969553             _31"/>
          <p:cNvSpPr>
            <a:spLocks noEditPoints="1"/>
          </p:cNvSpPr>
          <p:nvPr/>
        </p:nvSpPr>
        <p:spPr bwMode="auto">
          <a:xfrm>
            <a:off x="6363335" y="3757295"/>
            <a:ext cx="306070" cy="359410"/>
          </a:xfrm>
          <a:custGeom>
            <a:avLst/>
            <a:gdLst>
              <a:gd name="T0" fmla="*/ 510 w 611"/>
              <a:gd name="T1" fmla="*/ 112 h 715"/>
              <a:gd name="T2" fmla="*/ 494 w 611"/>
              <a:gd name="T3" fmla="*/ 81 h 715"/>
              <a:gd name="T4" fmla="*/ 380 w 611"/>
              <a:gd name="T5" fmla="*/ 31 h 715"/>
              <a:gd name="T6" fmla="*/ 230 w 611"/>
              <a:gd name="T7" fmla="*/ 31 h 715"/>
              <a:gd name="T8" fmla="*/ 117 w 611"/>
              <a:gd name="T9" fmla="*/ 81 h 715"/>
              <a:gd name="T10" fmla="*/ 101 w 611"/>
              <a:gd name="T11" fmla="*/ 112 h 715"/>
              <a:gd name="T12" fmla="*/ 0 w 611"/>
              <a:gd name="T13" fmla="*/ 139 h 715"/>
              <a:gd name="T14" fmla="*/ 27 w 611"/>
              <a:gd name="T15" fmla="*/ 715 h 715"/>
              <a:gd name="T16" fmla="*/ 611 w 611"/>
              <a:gd name="T17" fmla="*/ 688 h 715"/>
              <a:gd name="T18" fmla="*/ 584 w 611"/>
              <a:gd name="T19" fmla="*/ 112 h 715"/>
              <a:gd name="T20" fmla="*/ 253 w 611"/>
              <a:gd name="T21" fmla="*/ 54 h 715"/>
              <a:gd name="T22" fmla="*/ 357 w 611"/>
              <a:gd name="T23" fmla="*/ 54 h 715"/>
              <a:gd name="T24" fmla="*/ 236 w 611"/>
              <a:gd name="T25" fmla="*/ 81 h 715"/>
              <a:gd name="T26" fmla="*/ 133 w 611"/>
              <a:gd name="T27" fmla="*/ 113 h 715"/>
              <a:gd name="T28" fmla="*/ 478 w 611"/>
              <a:gd name="T29" fmla="*/ 113 h 715"/>
              <a:gd name="T30" fmla="*/ 133 w 611"/>
              <a:gd name="T31" fmla="*/ 164 h 715"/>
              <a:gd name="T32" fmla="*/ 557 w 611"/>
              <a:gd name="T33" fmla="*/ 661 h 715"/>
              <a:gd name="T34" fmla="*/ 54 w 611"/>
              <a:gd name="T35" fmla="*/ 661 h 715"/>
              <a:gd name="T36" fmla="*/ 101 w 611"/>
              <a:gd name="T37" fmla="*/ 166 h 715"/>
              <a:gd name="T38" fmla="*/ 117 w 611"/>
              <a:gd name="T39" fmla="*/ 196 h 715"/>
              <a:gd name="T40" fmla="*/ 510 w 611"/>
              <a:gd name="T41" fmla="*/ 180 h 715"/>
              <a:gd name="T42" fmla="*/ 557 w 611"/>
              <a:gd name="T43" fmla="*/ 166 h 715"/>
              <a:gd name="T44" fmla="*/ 148 w 611"/>
              <a:gd name="T45" fmla="*/ 395 h 715"/>
              <a:gd name="T46" fmla="*/ 121 w 611"/>
              <a:gd name="T47" fmla="*/ 422 h 715"/>
              <a:gd name="T48" fmla="*/ 175 w 611"/>
              <a:gd name="T49" fmla="*/ 422 h 715"/>
              <a:gd name="T50" fmla="*/ 148 w 611"/>
              <a:gd name="T51" fmla="*/ 509 h 715"/>
              <a:gd name="T52" fmla="*/ 121 w 611"/>
              <a:gd name="T53" fmla="*/ 535 h 715"/>
              <a:gd name="T54" fmla="*/ 175 w 611"/>
              <a:gd name="T55" fmla="*/ 535 h 715"/>
              <a:gd name="T56" fmla="*/ 461 w 611"/>
              <a:gd name="T57" fmla="*/ 292 h 715"/>
              <a:gd name="T58" fmla="*/ 228 w 611"/>
              <a:gd name="T59" fmla="*/ 292 h 715"/>
              <a:gd name="T60" fmla="*/ 228 w 611"/>
              <a:gd name="T61" fmla="*/ 325 h 715"/>
              <a:gd name="T62" fmla="*/ 477 w 611"/>
              <a:gd name="T63" fmla="*/ 308 h 715"/>
              <a:gd name="T64" fmla="*/ 148 w 611"/>
              <a:gd name="T65" fmla="*/ 281 h 715"/>
              <a:gd name="T66" fmla="*/ 121 w 611"/>
              <a:gd name="T67" fmla="*/ 308 h 715"/>
              <a:gd name="T68" fmla="*/ 175 w 611"/>
              <a:gd name="T69" fmla="*/ 308 h 715"/>
              <a:gd name="T70" fmla="*/ 461 w 611"/>
              <a:gd name="T71" fmla="*/ 519 h 715"/>
              <a:gd name="T72" fmla="*/ 228 w 611"/>
              <a:gd name="T73" fmla="*/ 519 h 715"/>
              <a:gd name="T74" fmla="*/ 228 w 611"/>
              <a:gd name="T75" fmla="*/ 551 h 715"/>
              <a:gd name="T76" fmla="*/ 477 w 611"/>
              <a:gd name="T77" fmla="*/ 535 h 715"/>
              <a:gd name="T78" fmla="*/ 461 w 611"/>
              <a:gd name="T79" fmla="*/ 406 h 715"/>
              <a:gd name="T80" fmla="*/ 228 w 611"/>
              <a:gd name="T81" fmla="*/ 406 h 715"/>
              <a:gd name="T82" fmla="*/ 228 w 611"/>
              <a:gd name="T83" fmla="*/ 438 h 715"/>
              <a:gd name="T84" fmla="*/ 477 w 611"/>
              <a:gd name="T85" fmla="*/ 422 h 7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11" h="715">
                <a:moveTo>
                  <a:pt x="584" y="112"/>
                </a:moveTo>
                <a:cubicBezTo>
                  <a:pt x="510" y="112"/>
                  <a:pt x="510" y="112"/>
                  <a:pt x="510" y="112"/>
                </a:cubicBezTo>
                <a:cubicBezTo>
                  <a:pt x="510" y="97"/>
                  <a:pt x="510" y="97"/>
                  <a:pt x="510" y="97"/>
                </a:cubicBezTo>
                <a:cubicBezTo>
                  <a:pt x="510" y="88"/>
                  <a:pt x="503" y="81"/>
                  <a:pt x="494" y="81"/>
                </a:cubicBezTo>
                <a:cubicBezTo>
                  <a:pt x="408" y="81"/>
                  <a:pt x="408" y="81"/>
                  <a:pt x="408" y="81"/>
                </a:cubicBezTo>
                <a:cubicBezTo>
                  <a:pt x="403" y="62"/>
                  <a:pt x="393" y="45"/>
                  <a:pt x="380" y="31"/>
                </a:cubicBezTo>
                <a:cubicBezTo>
                  <a:pt x="361" y="12"/>
                  <a:pt x="334" y="0"/>
                  <a:pt x="305" y="0"/>
                </a:cubicBezTo>
                <a:cubicBezTo>
                  <a:pt x="276" y="0"/>
                  <a:pt x="250" y="12"/>
                  <a:pt x="230" y="31"/>
                </a:cubicBezTo>
                <a:cubicBezTo>
                  <a:pt x="217" y="45"/>
                  <a:pt x="207" y="62"/>
                  <a:pt x="202" y="81"/>
                </a:cubicBezTo>
                <a:cubicBezTo>
                  <a:pt x="117" y="81"/>
                  <a:pt x="117" y="81"/>
                  <a:pt x="117" y="81"/>
                </a:cubicBezTo>
                <a:cubicBezTo>
                  <a:pt x="107" y="81"/>
                  <a:pt x="101" y="88"/>
                  <a:pt x="101" y="97"/>
                </a:cubicBezTo>
                <a:cubicBezTo>
                  <a:pt x="101" y="112"/>
                  <a:pt x="101" y="112"/>
                  <a:pt x="101" y="112"/>
                </a:cubicBezTo>
                <a:cubicBezTo>
                  <a:pt x="27" y="112"/>
                  <a:pt x="27" y="112"/>
                  <a:pt x="27" y="112"/>
                </a:cubicBezTo>
                <a:cubicBezTo>
                  <a:pt x="12" y="112"/>
                  <a:pt x="0" y="124"/>
                  <a:pt x="0" y="139"/>
                </a:cubicBezTo>
                <a:cubicBezTo>
                  <a:pt x="0" y="688"/>
                  <a:pt x="0" y="688"/>
                  <a:pt x="0" y="688"/>
                </a:cubicBezTo>
                <a:cubicBezTo>
                  <a:pt x="0" y="703"/>
                  <a:pt x="12" y="715"/>
                  <a:pt x="27" y="715"/>
                </a:cubicBezTo>
                <a:cubicBezTo>
                  <a:pt x="584" y="715"/>
                  <a:pt x="584" y="715"/>
                  <a:pt x="584" y="715"/>
                </a:cubicBezTo>
                <a:cubicBezTo>
                  <a:pt x="599" y="715"/>
                  <a:pt x="611" y="703"/>
                  <a:pt x="611" y="688"/>
                </a:cubicBezTo>
                <a:cubicBezTo>
                  <a:pt x="611" y="139"/>
                  <a:pt x="611" y="139"/>
                  <a:pt x="611" y="139"/>
                </a:cubicBezTo>
                <a:cubicBezTo>
                  <a:pt x="611" y="124"/>
                  <a:pt x="599" y="112"/>
                  <a:pt x="584" y="112"/>
                </a:cubicBezTo>
                <a:close/>
                <a:moveTo>
                  <a:pt x="253" y="54"/>
                </a:moveTo>
                <a:cubicBezTo>
                  <a:pt x="253" y="54"/>
                  <a:pt x="253" y="54"/>
                  <a:pt x="253" y="54"/>
                </a:cubicBezTo>
                <a:cubicBezTo>
                  <a:pt x="266" y="41"/>
                  <a:pt x="285" y="33"/>
                  <a:pt x="305" y="33"/>
                </a:cubicBezTo>
                <a:cubicBezTo>
                  <a:pt x="325" y="33"/>
                  <a:pt x="344" y="41"/>
                  <a:pt x="357" y="54"/>
                </a:cubicBezTo>
                <a:cubicBezTo>
                  <a:pt x="365" y="62"/>
                  <a:pt x="371" y="71"/>
                  <a:pt x="375" y="81"/>
                </a:cubicBezTo>
                <a:cubicBezTo>
                  <a:pt x="236" y="81"/>
                  <a:pt x="236" y="81"/>
                  <a:pt x="236" y="81"/>
                </a:cubicBezTo>
                <a:cubicBezTo>
                  <a:pt x="240" y="71"/>
                  <a:pt x="246" y="62"/>
                  <a:pt x="253" y="54"/>
                </a:cubicBezTo>
                <a:close/>
                <a:moveTo>
                  <a:pt x="133" y="113"/>
                </a:moveTo>
                <a:cubicBezTo>
                  <a:pt x="133" y="113"/>
                  <a:pt x="133" y="113"/>
                  <a:pt x="133" y="113"/>
                </a:cubicBezTo>
                <a:cubicBezTo>
                  <a:pt x="478" y="113"/>
                  <a:pt x="478" y="113"/>
                  <a:pt x="478" y="113"/>
                </a:cubicBezTo>
                <a:cubicBezTo>
                  <a:pt x="478" y="164"/>
                  <a:pt x="478" y="164"/>
                  <a:pt x="478" y="164"/>
                </a:cubicBezTo>
                <a:cubicBezTo>
                  <a:pt x="133" y="164"/>
                  <a:pt x="133" y="164"/>
                  <a:pt x="133" y="164"/>
                </a:cubicBezTo>
                <a:cubicBezTo>
                  <a:pt x="133" y="113"/>
                  <a:pt x="133" y="113"/>
                  <a:pt x="133" y="113"/>
                </a:cubicBezTo>
                <a:close/>
                <a:moveTo>
                  <a:pt x="557" y="661"/>
                </a:moveTo>
                <a:cubicBezTo>
                  <a:pt x="557" y="661"/>
                  <a:pt x="557" y="661"/>
                  <a:pt x="557" y="661"/>
                </a:cubicBezTo>
                <a:cubicBezTo>
                  <a:pt x="54" y="661"/>
                  <a:pt x="54" y="661"/>
                  <a:pt x="54" y="661"/>
                </a:cubicBezTo>
                <a:cubicBezTo>
                  <a:pt x="54" y="166"/>
                  <a:pt x="54" y="166"/>
                  <a:pt x="54" y="166"/>
                </a:cubicBezTo>
                <a:cubicBezTo>
                  <a:pt x="101" y="166"/>
                  <a:pt x="101" y="166"/>
                  <a:pt x="101" y="166"/>
                </a:cubicBezTo>
                <a:cubicBezTo>
                  <a:pt x="101" y="180"/>
                  <a:pt x="101" y="180"/>
                  <a:pt x="101" y="180"/>
                </a:cubicBezTo>
                <a:cubicBezTo>
                  <a:pt x="101" y="189"/>
                  <a:pt x="107" y="196"/>
                  <a:pt x="117" y="196"/>
                </a:cubicBezTo>
                <a:cubicBezTo>
                  <a:pt x="494" y="196"/>
                  <a:pt x="494" y="196"/>
                  <a:pt x="494" y="196"/>
                </a:cubicBezTo>
                <a:cubicBezTo>
                  <a:pt x="503" y="196"/>
                  <a:pt x="510" y="189"/>
                  <a:pt x="510" y="180"/>
                </a:cubicBezTo>
                <a:cubicBezTo>
                  <a:pt x="510" y="166"/>
                  <a:pt x="510" y="166"/>
                  <a:pt x="510" y="166"/>
                </a:cubicBezTo>
                <a:cubicBezTo>
                  <a:pt x="557" y="166"/>
                  <a:pt x="557" y="166"/>
                  <a:pt x="557" y="166"/>
                </a:cubicBezTo>
                <a:cubicBezTo>
                  <a:pt x="557" y="661"/>
                  <a:pt x="557" y="661"/>
                  <a:pt x="557" y="661"/>
                </a:cubicBezTo>
                <a:close/>
                <a:moveTo>
                  <a:pt x="148" y="395"/>
                </a:moveTo>
                <a:cubicBezTo>
                  <a:pt x="148" y="395"/>
                  <a:pt x="148" y="395"/>
                  <a:pt x="148" y="395"/>
                </a:cubicBezTo>
                <a:cubicBezTo>
                  <a:pt x="133" y="395"/>
                  <a:pt x="121" y="407"/>
                  <a:pt x="121" y="422"/>
                </a:cubicBezTo>
                <a:cubicBezTo>
                  <a:pt x="121" y="437"/>
                  <a:pt x="133" y="449"/>
                  <a:pt x="148" y="449"/>
                </a:cubicBezTo>
                <a:cubicBezTo>
                  <a:pt x="163" y="449"/>
                  <a:pt x="175" y="437"/>
                  <a:pt x="175" y="422"/>
                </a:cubicBezTo>
                <a:cubicBezTo>
                  <a:pt x="175" y="407"/>
                  <a:pt x="163" y="395"/>
                  <a:pt x="148" y="395"/>
                </a:cubicBezTo>
                <a:close/>
                <a:moveTo>
                  <a:pt x="148" y="509"/>
                </a:moveTo>
                <a:cubicBezTo>
                  <a:pt x="148" y="509"/>
                  <a:pt x="148" y="509"/>
                  <a:pt x="148" y="509"/>
                </a:cubicBezTo>
                <a:cubicBezTo>
                  <a:pt x="133" y="509"/>
                  <a:pt x="121" y="520"/>
                  <a:pt x="121" y="535"/>
                </a:cubicBezTo>
                <a:cubicBezTo>
                  <a:pt x="121" y="550"/>
                  <a:pt x="133" y="562"/>
                  <a:pt x="148" y="562"/>
                </a:cubicBezTo>
                <a:cubicBezTo>
                  <a:pt x="163" y="562"/>
                  <a:pt x="175" y="550"/>
                  <a:pt x="175" y="535"/>
                </a:cubicBezTo>
                <a:cubicBezTo>
                  <a:pt x="175" y="520"/>
                  <a:pt x="163" y="509"/>
                  <a:pt x="148" y="509"/>
                </a:cubicBezTo>
                <a:close/>
                <a:moveTo>
                  <a:pt x="461" y="292"/>
                </a:moveTo>
                <a:cubicBezTo>
                  <a:pt x="461" y="292"/>
                  <a:pt x="461" y="292"/>
                  <a:pt x="461" y="292"/>
                </a:cubicBezTo>
                <a:cubicBezTo>
                  <a:pt x="228" y="292"/>
                  <a:pt x="228" y="292"/>
                  <a:pt x="228" y="292"/>
                </a:cubicBezTo>
                <a:cubicBezTo>
                  <a:pt x="219" y="292"/>
                  <a:pt x="212" y="300"/>
                  <a:pt x="212" y="308"/>
                </a:cubicBezTo>
                <a:cubicBezTo>
                  <a:pt x="212" y="317"/>
                  <a:pt x="219" y="325"/>
                  <a:pt x="228" y="325"/>
                </a:cubicBezTo>
                <a:cubicBezTo>
                  <a:pt x="461" y="325"/>
                  <a:pt x="461" y="325"/>
                  <a:pt x="461" y="325"/>
                </a:cubicBezTo>
                <a:cubicBezTo>
                  <a:pt x="470" y="325"/>
                  <a:pt x="477" y="317"/>
                  <a:pt x="477" y="308"/>
                </a:cubicBezTo>
                <a:cubicBezTo>
                  <a:pt x="477" y="300"/>
                  <a:pt x="470" y="292"/>
                  <a:pt x="461" y="292"/>
                </a:cubicBezTo>
                <a:close/>
                <a:moveTo>
                  <a:pt x="148" y="281"/>
                </a:moveTo>
                <a:cubicBezTo>
                  <a:pt x="148" y="281"/>
                  <a:pt x="148" y="281"/>
                  <a:pt x="148" y="281"/>
                </a:cubicBezTo>
                <a:cubicBezTo>
                  <a:pt x="133" y="281"/>
                  <a:pt x="121" y="294"/>
                  <a:pt x="121" y="308"/>
                </a:cubicBezTo>
                <a:cubicBezTo>
                  <a:pt x="121" y="323"/>
                  <a:pt x="133" y="336"/>
                  <a:pt x="148" y="336"/>
                </a:cubicBezTo>
                <a:cubicBezTo>
                  <a:pt x="163" y="336"/>
                  <a:pt x="175" y="323"/>
                  <a:pt x="175" y="308"/>
                </a:cubicBezTo>
                <a:cubicBezTo>
                  <a:pt x="175" y="294"/>
                  <a:pt x="163" y="281"/>
                  <a:pt x="148" y="281"/>
                </a:cubicBezTo>
                <a:close/>
                <a:moveTo>
                  <a:pt x="461" y="519"/>
                </a:moveTo>
                <a:cubicBezTo>
                  <a:pt x="461" y="519"/>
                  <a:pt x="461" y="519"/>
                  <a:pt x="461" y="519"/>
                </a:cubicBezTo>
                <a:cubicBezTo>
                  <a:pt x="228" y="519"/>
                  <a:pt x="228" y="519"/>
                  <a:pt x="228" y="519"/>
                </a:cubicBezTo>
                <a:cubicBezTo>
                  <a:pt x="219" y="519"/>
                  <a:pt x="212" y="526"/>
                  <a:pt x="212" y="535"/>
                </a:cubicBezTo>
                <a:cubicBezTo>
                  <a:pt x="212" y="544"/>
                  <a:pt x="219" y="551"/>
                  <a:pt x="228" y="551"/>
                </a:cubicBezTo>
                <a:cubicBezTo>
                  <a:pt x="461" y="551"/>
                  <a:pt x="461" y="551"/>
                  <a:pt x="461" y="551"/>
                </a:cubicBezTo>
                <a:cubicBezTo>
                  <a:pt x="470" y="551"/>
                  <a:pt x="477" y="544"/>
                  <a:pt x="477" y="535"/>
                </a:cubicBezTo>
                <a:cubicBezTo>
                  <a:pt x="477" y="526"/>
                  <a:pt x="470" y="519"/>
                  <a:pt x="461" y="519"/>
                </a:cubicBezTo>
                <a:close/>
                <a:moveTo>
                  <a:pt x="461" y="406"/>
                </a:moveTo>
                <a:cubicBezTo>
                  <a:pt x="461" y="406"/>
                  <a:pt x="461" y="406"/>
                  <a:pt x="461" y="406"/>
                </a:cubicBezTo>
                <a:cubicBezTo>
                  <a:pt x="228" y="406"/>
                  <a:pt x="228" y="406"/>
                  <a:pt x="228" y="406"/>
                </a:cubicBezTo>
                <a:cubicBezTo>
                  <a:pt x="219" y="406"/>
                  <a:pt x="212" y="413"/>
                  <a:pt x="212" y="422"/>
                </a:cubicBezTo>
                <a:cubicBezTo>
                  <a:pt x="212" y="431"/>
                  <a:pt x="219" y="438"/>
                  <a:pt x="228" y="438"/>
                </a:cubicBezTo>
                <a:cubicBezTo>
                  <a:pt x="461" y="438"/>
                  <a:pt x="461" y="438"/>
                  <a:pt x="461" y="438"/>
                </a:cubicBezTo>
                <a:cubicBezTo>
                  <a:pt x="470" y="438"/>
                  <a:pt x="477" y="431"/>
                  <a:pt x="477" y="422"/>
                </a:cubicBezTo>
                <a:cubicBezTo>
                  <a:pt x="477" y="413"/>
                  <a:pt x="470" y="406"/>
                  <a:pt x="461" y="406"/>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Tree>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216" name="Straight Connector 215"/>
          <p:cNvCxnSpPr/>
          <p:nvPr/>
        </p:nvCxnSpPr>
        <p:spPr>
          <a:xfrm>
            <a:off x="0" y="6461125"/>
            <a:ext cx="12192000" cy="0"/>
          </a:xfrm>
          <a:prstGeom prst="line">
            <a:avLst/>
          </a:prstGeom>
          <a:ln w="12700">
            <a:solidFill>
              <a:schemeClr val="bg1">
                <a:lumMod val="65000"/>
              </a:schemeClr>
            </a:solidFill>
            <a:prstDash val="sysDot"/>
            <a:headEnd type="none" w="med" len="med"/>
            <a:tailEnd type="none"/>
          </a:ln>
        </p:spPr>
        <p:style>
          <a:lnRef idx="1">
            <a:schemeClr val="accent1"/>
          </a:lnRef>
          <a:fillRef idx="0">
            <a:schemeClr val="accent1"/>
          </a:fillRef>
          <a:effectRef idx="0">
            <a:schemeClr val="accent1"/>
          </a:effectRef>
          <a:fontRef idx="minor">
            <a:schemeClr val="tx1"/>
          </a:fontRef>
        </p:style>
      </p:cxnSp>
      <p:sp>
        <p:nvSpPr>
          <p:cNvPr id="29" name="Flowchart: Off-page Connector 28"/>
          <p:cNvSpPr/>
          <p:nvPr/>
        </p:nvSpPr>
        <p:spPr>
          <a:xfrm>
            <a:off x="11633200" y="6257925"/>
            <a:ext cx="377825" cy="420688"/>
          </a:xfrm>
          <a:prstGeom prst="flowChartOffpage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FFFFFF"/>
              </a:solidFill>
              <a:effectLst/>
              <a:uLnTx/>
              <a:uFillTx/>
              <a:latin typeface="+mn-lt"/>
              <a:ea typeface="+mn-ea"/>
              <a:cs typeface="+mn-cs"/>
            </a:endParaRPr>
          </a:p>
        </p:txBody>
      </p:sp>
      <p:sp>
        <p:nvSpPr>
          <p:cNvPr id="40" name="Subtitle 2"/>
          <p:cNvSpPr txBox="1"/>
          <p:nvPr/>
        </p:nvSpPr>
        <p:spPr>
          <a:xfrm>
            <a:off x="11577638" y="6299200"/>
            <a:ext cx="488950" cy="314325"/>
          </a:xfrm>
          <a:prstGeom prst="rect">
            <a:avLst/>
          </a:prstGeom>
          <a:noFill/>
          <a:ln w="9525">
            <a:noFill/>
          </a:ln>
        </p:spPr>
        <p:txBody>
          <a:bodyPr anchor="t">
            <a:spAutoFit/>
          </a:bodyPr>
          <a:p>
            <a:pPr algn="ctr">
              <a:lnSpc>
                <a:spcPct val="90000"/>
              </a:lnSpc>
              <a:spcBef>
                <a:spcPts val="1000"/>
              </a:spcBef>
              <a:buFont typeface="Arial" panose="020B0604020202020204" pitchFamily="34" charset="0"/>
              <a:buNone/>
            </a:pPr>
            <a:fld id="{9A0DB2DC-4C9A-4742-B13C-FB6460FD3503}" type="slidenum">
              <a:rPr lang="id-ID" altLang="zh-CN" sz="1600" dirty="0">
                <a:solidFill>
                  <a:srgbClr val="F2F2F2"/>
                </a:solidFill>
                <a:latin typeface="Calibri Light" panose="020F0302020204030204" pitchFamily="34" charset="0"/>
                <a:ea typeface="宋体" panose="02010600030101010101" pitchFamily="2" charset="-122"/>
              </a:rPr>
            </a:fld>
            <a:endParaRPr lang="id-ID" altLang="zh-CN" sz="1600" dirty="0">
              <a:solidFill>
                <a:srgbClr val="F2F2F2"/>
              </a:solidFill>
              <a:latin typeface="Calibri Light" panose="020F0302020204030204" pitchFamily="34" charset="0"/>
              <a:ea typeface="宋体" panose="02010600030101010101" pitchFamily="2" charset="-122"/>
            </a:endParaRPr>
          </a:p>
        </p:txBody>
      </p:sp>
      <p:cxnSp>
        <p:nvCxnSpPr>
          <p:cNvPr id="22" name="Straight Connector 21"/>
          <p:cNvCxnSpPr/>
          <p:nvPr/>
        </p:nvCxnSpPr>
        <p:spPr>
          <a:xfrm>
            <a:off x="8050213" y="2149475"/>
            <a:ext cx="0" cy="3089275"/>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23" name="Title 13"/>
          <p:cNvSpPr txBox="1"/>
          <p:nvPr/>
        </p:nvSpPr>
        <p:spPr>
          <a:xfrm>
            <a:off x="8245475" y="2071688"/>
            <a:ext cx="942975" cy="460375"/>
          </a:xfrm>
          <a:prstGeom prst="rect">
            <a:avLst/>
          </a:prstGeom>
        </p:spPr>
        <p:txBody>
          <a:bodyPr anchor="ctr">
            <a:sp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id-ID" sz="2400" b="1" i="0" u="none" strike="noStrike" kern="1200" cap="none" spc="0" normalizeH="0" baseline="0" dirty="0">
                <a:solidFill>
                  <a:srgbClr val="404040"/>
                </a:solidFill>
                <a:latin typeface="微软雅黑" panose="020B0503020204020204" charset="-122"/>
                <a:ea typeface="微软雅黑" panose="020B0503020204020204" charset="-122"/>
                <a:cs typeface="+mn-cs"/>
              </a:rPr>
              <a:t>数据</a:t>
            </a:r>
            <a:endParaRPr kumimoji="0" lang="zh-CN" altLang="id-ID" sz="2400" b="1" i="0" u="none" strike="noStrike" kern="1200" cap="none" spc="0" normalizeH="0" baseline="0" dirty="0">
              <a:solidFill>
                <a:srgbClr val="404040"/>
              </a:solidFill>
              <a:latin typeface="微软雅黑" panose="020B0503020204020204" charset="-122"/>
              <a:ea typeface="微软雅黑" panose="020B0503020204020204" charset="-122"/>
              <a:cs typeface="+mn-cs"/>
            </a:endParaRPr>
          </a:p>
        </p:txBody>
      </p:sp>
      <p:grpSp>
        <p:nvGrpSpPr>
          <p:cNvPr id="24" name="Group 23"/>
          <p:cNvGrpSpPr/>
          <p:nvPr/>
        </p:nvGrpSpPr>
        <p:grpSpPr>
          <a:xfrm>
            <a:off x="8312150" y="3416300"/>
            <a:ext cx="2263775" cy="215900"/>
            <a:chOff x="8951547" y="3559562"/>
            <a:chExt cx="2262749" cy="216024"/>
          </a:xfrm>
        </p:grpSpPr>
        <p:sp>
          <p:nvSpPr>
            <p:cNvPr id="25" name="Parallelogram 24"/>
            <p:cNvSpPr/>
            <p:nvPr/>
          </p:nvSpPr>
          <p:spPr>
            <a:xfrm>
              <a:off x="8951547" y="3559562"/>
              <a:ext cx="157092" cy="216024"/>
            </a:xfrm>
            <a:prstGeom prst="parallelogram">
              <a:avLst>
                <a:gd name="adj" fmla="val 40973"/>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800" b="0" i="0" u="none" strike="noStrike" kern="1200" cap="none" spc="0" normalizeH="0" baseline="0" noProof="0">
                <a:ln>
                  <a:noFill/>
                </a:ln>
                <a:solidFill>
                  <a:srgbClr val="F5C24C"/>
                </a:solidFill>
                <a:effectLst/>
                <a:uLnTx/>
                <a:uFillTx/>
                <a:latin typeface="+mn-lt"/>
                <a:ea typeface="+mn-ea"/>
                <a:cs typeface="+mn-cs"/>
              </a:endParaRPr>
            </a:p>
          </p:txBody>
        </p:sp>
        <p:sp>
          <p:nvSpPr>
            <p:cNvPr id="31" name="Parallelogram 30"/>
            <p:cNvSpPr/>
            <p:nvPr/>
          </p:nvSpPr>
          <p:spPr>
            <a:xfrm>
              <a:off x="9062622" y="3559562"/>
              <a:ext cx="157092" cy="216024"/>
            </a:xfrm>
            <a:prstGeom prst="parallelogram">
              <a:avLst>
                <a:gd name="adj" fmla="val 40973"/>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800" b="0" i="0" u="none" strike="noStrike" kern="1200" cap="none" spc="0" normalizeH="0" baseline="0" noProof="0">
                <a:ln>
                  <a:noFill/>
                </a:ln>
                <a:solidFill>
                  <a:srgbClr val="F5C24C"/>
                </a:solidFill>
                <a:effectLst/>
                <a:uLnTx/>
                <a:uFillTx/>
                <a:latin typeface="+mn-lt"/>
                <a:ea typeface="+mn-ea"/>
                <a:cs typeface="+mn-cs"/>
              </a:endParaRPr>
            </a:p>
          </p:txBody>
        </p:sp>
        <p:sp>
          <p:nvSpPr>
            <p:cNvPr id="32" name="Parallelogram 31"/>
            <p:cNvSpPr/>
            <p:nvPr/>
          </p:nvSpPr>
          <p:spPr>
            <a:xfrm>
              <a:off x="9173696" y="3559562"/>
              <a:ext cx="157092" cy="216024"/>
            </a:xfrm>
            <a:prstGeom prst="parallelogram">
              <a:avLst>
                <a:gd name="adj" fmla="val 40973"/>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800" b="0" i="0" u="none" strike="noStrike" kern="1200" cap="none" spc="0" normalizeH="0" baseline="0" noProof="0">
                <a:ln>
                  <a:noFill/>
                </a:ln>
                <a:solidFill>
                  <a:srgbClr val="F5C24C"/>
                </a:solidFill>
                <a:effectLst/>
                <a:uLnTx/>
                <a:uFillTx/>
                <a:latin typeface="+mn-lt"/>
                <a:ea typeface="+mn-ea"/>
                <a:cs typeface="+mn-cs"/>
              </a:endParaRPr>
            </a:p>
          </p:txBody>
        </p:sp>
        <p:sp>
          <p:nvSpPr>
            <p:cNvPr id="33" name="Parallelogram 32"/>
            <p:cNvSpPr/>
            <p:nvPr/>
          </p:nvSpPr>
          <p:spPr>
            <a:xfrm>
              <a:off x="9284771" y="3559562"/>
              <a:ext cx="157092" cy="216024"/>
            </a:xfrm>
            <a:prstGeom prst="parallelogram">
              <a:avLst>
                <a:gd name="adj" fmla="val 40973"/>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800" b="0" i="0" u="none" strike="noStrike" kern="1200" cap="none" spc="0" normalizeH="0" baseline="0" noProof="0">
                <a:ln>
                  <a:noFill/>
                </a:ln>
                <a:solidFill>
                  <a:srgbClr val="F5C24C"/>
                </a:solidFill>
                <a:effectLst/>
                <a:uLnTx/>
                <a:uFillTx/>
                <a:latin typeface="+mn-lt"/>
                <a:ea typeface="+mn-ea"/>
                <a:cs typeface="+mn-cs"/>
              </a:endParaRPr>
            </a:p>
          </p:txBody>
        </p:sp>
        <p:sp>
          <p:nvSpPr>
            <p:cNvPr id="34" name="Parallelogram 33"/>
            <p:cNvSpPr/>
            <p:nvPr/>
          </p:nvSpPr>
          <p:spPr>
            <a:xfrm>
              <a:off x="9394259" y="3559562"/>
              <a:ext cx="157091" cy="216024"/>
            </a:xfrm>
            <a:prstGeom prst="parallelogram">
              <a:avLst>
                <a:gd name="adj" fmla="val 40973"/>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800" b="0" i="0" u="none" strike="noStrike" kern="1200" cap="none" spc="0" normalizeH="0" baseline="0" noProof="0">
                <a:ln>
                  <a:noFill/>
                </a:ln>
                <a:solidFill>
                  <a:srgbClr val="F5C24C"/>
                </a:solidFill>
                <a:effectLst/>
                <a:uLnTx/>
                <a:uFillTx/>
                <a:latin typeface="+mn-lt"/>
                <a:ea typeface="+mn-ea"/>
                <a:cs typeface="+mn-cs"/>
              </a:endParaRPr>
            </a:p>
          </p:txBody>
        </p:sp>
        <p:sp>
          <p:nvSpPr>
            <p:cNvPr id="35" name="Parallelogram 34"/>
            <p:cNvSpPr/>
            <p:nvPr/>
          </p:nvSpPr>
          <p:spPr>
            <a:xfrm>
              <a:off x="9505334" y="3559562"/>
              <a:ext cx="157091" cy="216024"/>
            </a:xfrm>
            <a:prstGeom prst="parallelogram">
              <a:avLst>
                <a:gd name="adj" fmla="val 40973"/>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800" b="0" i="0" u="none" strike="noStrike" kern="1200" cap="none" spc="0" normalizeH="0" baseline="0" noProof="0">
                <a:ln>
                  <a:noFill/>
                </a:ln>
                <a:solidFill>
                  <a:schemeClr val="bg1"/>
                </a:solidFill>
                <a:effectLst/>
                <a:uLnTx/>
                <a:uFillTx/>
                <a:latin typeface="+mn-lt"/>
                <a:ea typeface="+mn-ea"/>
                <a:cs typeface="+mn-cs"/>
              </a:endParaRPr>
            </a:p>
          </p:txBody>
        </p:sp>
        <p:sp>
          <p:nvSpPr>
            <p:cNvPr id="36" name="Parallelogram 35"/>
            <p:cNvSpPr/>
            <p:nvPr/>
          </p:nvSpPr>
          <p:spPr>
            <a:xfrm>
              <a:off x="9616409" y="3559562"/>
              <a:ext cx="157091" cy="216024"/>
            </a:xfrm>
            <a:prstGeom prst="parallelogram">
              <a:avLst>
                <a:gd name="adj" fmla="val 40973"/>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800" b="0" i="0" u="none" strike="noStrike" kern="1200" cap="none" spc="0" normalizeH="0" baseline="0" noProof="0">
                <a:ln>
                  <a:noFill/>
                </a:ln>
                <a:solidFill>
                  <a:schemeClr val="bg1"/>
                </a:solidFill>
                <a:effectLst/>
                <a:uLnTx/>
                <a:uFillTx/>
                <a:latin typeface="+mn-lt"/>
                <a:ea typeface="+mn-ea"/>
                <a:cs typeface="+mn-cs"/>
              </a:endParaRPr>
            </a:p>
          </p:txBody>
        </p:sp>
        <p:sp>
          <p:nvSpPr>
            <p:cNvPr id="37" name="Parallelogram 36"/>
            <p:cNvSpPr/>
            <p:nvPr/>
          </p:nvSpPr>
          <p:spPr>
            <a:xfrm>
              <a:off x="9727483" y="3559562"/>
              <a:ext cx="157091" cy="216024"/>
            </a:xfrm>
            <a:prstGeom prst="parallelogram">
              <a:avLst>
                <a:gd name="adj" fmla="val 40973"/>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800" b="0" i="0" u="none" strike="noStrike" kern="1200" cap="none" spc="0" normalizeH="0" baseline="0" noProof="0">
                <a:ln>
                  <a:noFill/>
                </a:ln>
                <a:solidFill>
                  <a:schemeClr val="bg1"/>
                </a:solidFill>
                <a:effectLst/>
                <a:uLnTx/>
                <a:uFillTx/>
                <a:latin typeface="+mn-lt"/>
                <a:ea typeface="+mn-ea"/>
                <a:cs typeface="+mn-cs"/>
              </a:endParaRPr>
            </a:p>
          </p:txBody>
        </p:sp>
        <p:sp>
          <p:nvSpPr>
            <p:cNvPr id="38" name="Parallelogram 37"/>
            <p:cNvSpPr/>
            <p:nvPr/>
          </p:nvSpPr>
          <p:spPr>
            <a:xfrm>
              <a:off x="9838558" y="3559562"/>
              <a:ext cx="157091" cy="216024"/>
            </a:xfrm>
            <a:prstGeom prst="parallelogram">
              <a:avLst>
                <a:gd name="adj" fmla="val 40973"/>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800" b="0" i="0" u="none" strike="noStrike" kern="1200" cap="none" spc="0" normalizeH="0" baseline="0" noProof="0">
                <a:ln>
                  <a:noFill/>
                </a:ln>
                <a:solidFill>
                  <a:schemeClr val="bg1"/>
                </a:solidFill>
                <a:effectLst/>
                <a:uLnTx/>
                <a:uFillTx/>
                <a:latin typeface="+mn-lt"/>
                <a:ea typeface="+mn-ea"/>
                <a:cs typeface="+mn-cs"/>
              </a:endParaRPr>
            </a:p>
          </p:txBody>
        </p:sp>
        <p:sp>
          <p:nvSpPr>
            <p:cNvPr id="39" name="Parallelogram 38"/>
            <p:cNvSpPr/>
            <p:nvPr/>
          </p:nvSpPr>
          <p:spPr>
            <a:xfrm>
              <a:off x="9949632" y="3559562"/>
              <a:ext cx="157091" cy="216024"/>
            </a:xfrm>
            <a:prstGeom prst="parallelogram">
              <a:avLst>
                <a:gd name="adj" fmla="val 40973"/>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800" b="0" i="0" u="none" strike="noStrike" kern="1200" cap="none" spc="0" normalizeH="0" baseline="0" noProof="0">
                <a:ln>
                  <a:noFill/>
                </a:ln>
                <a:solidFill>
                  <a:schemeClr val="bg1"/>
                </a:solidFill>
                <a:effectLst/>
                <a:uLnTx/>
                <a:uFillTx/>
                <a:latin typeface="+mn-lt"/>
                <a:ea typeface="+mn-ea"/>
                <a:cs typeface="+mn-cs"/>
              </a:endParaRPr>
            </a:p>
          </p:txBody>
        </p:sp>
        <p:sp>
          <p:nvSpPr>
            <p:cNvPr id="48" name="Parallelogram 47"/>
            <p:cNvSpPr/>
            <p:nvPr/>
          </p:nvSpPr>
          <p:spPr>
            <a:xfrm>
              <a:off x="10059120" y="3559562"/>
              <a:ext cx="157092" cy="216024"/>
            </a:xfrm>
            <a:prstGeom prst="parallelogram">
              <a:avLst>
                <a:gd name="adj" fmla="val 40973"/>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800" b="0" i="0" u="none" strike="noStrike" kern="1200" cap="none" spc="0" normalizeH="0" baseline="0" noProof="0">
                <a:ln>
                  <a:noFill/>
                </a:ln>
                <a:solidFill>
                  <a:schemeClr val="bg1"/>
                </a:solidFill>
                <a:effectLst/>
                <a:uLnTx/>
                <a:uFillTx/>
                <a:latin typeface="+mn-lt"/>
                <a:ea typeface="+mn-ea"/>
                <a:cs typeface="+mn-cs"/>
              </a:endParaRPr>
            </a:p>
          </p:txBody>
        </p:sp>
        <p:sp>
          <p:nvSpPr>
            <p:cNvPr id="49" name="Parallelogram 48"/>
            <p:cNvSpPr/>
            <p:nvPr/>
          </p:nvSpPr>
          <p:spPr>
            <a:xfrm>
              <a:off x="10170194" y="3559562"/>
              <a:ext cx="157092" cy="216024"/>
            </a:xfrm>
            <a:prstGeom prst="parallelogram">
              <a:avLst>
                <a:gd name="adj" fmla="val 40973"/>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800" b="0" i="0" u="none" strike="noStrike" kern="1200" cap="none" spc="0" normalizeH="0" baseline="0" noProof="0">
                <a:ln>
                  <a:noFill/>
                </a:ln>
                <a:solidFill>
                  <a:schemeClr val="bg1"/>
                </a:solidFill>
                <a:effectLst/>
                <a:uLnTx/>
                <a:uFillTx/>
                <a:latin typeface="+mn-lt"/>
                <a:ea typeface="+mn-ea"/>
                <a:cs typeface="+mn-cs"/>
              </a:endParaRPr>
            </a:p>
          </p:txBody>
        </p:sp>
        <p:sp>
          <p:nvSpPr>
            <p:cNvPr id="50" name="Parallelogram 49"/>
            <p:cNvSpPr/>
            <p:nvPr/>
          </p:nvSpPr>
          <p:spPr>
            <a:xfrm>
              <a:off x="10281269" y="3559562"/>
              <a:ext cx="157092" cy="216024"/>
            </a:xfrm>
            <a:prstGeom prst="parallelogram">
              <a:avLst>
                <a:gd name="adj" fmla="val 40973"/>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800" b="0" i="0" u="none" strike="noStrike" kern="1200" cap="none" spc="0" normalizeH="0" baseline="0" noProof="0">
                <a:ln>
                  <a:noFill/>
                </a:ln>
                <a:solidFill>
                  <a:schemeClr val="bg1"/>
                </a:solidFill>
                <a:effectLst/>
                <a:uLnTx/>
                <a:uFillTx/>
                <a:latin typeface="+mn-lt"/>
                <a:ea typeface="+mn-ea"/>
                <a:cs typeface="+mn-cs"/>
              </a:endParaRPr>
            </a:p>
          </p:txBody>
        </p:sp>
        <p:sp>
          <p:nvSpPr>
            <p:cNvPr id="51" name="Parallelogram 50"/>
            <p:cNvSpPr/>
            <p:nvPr/>
          </p:nvSpPr>
          <p:spPr>
            <a:xfrm>
              <a:off x="10392344" y="3559562"/>
              <a:ext cx="157092" cy="216024"/>
            </a:xfrm>
            <a:prstGeom prst="parallelogram">
              <a:avLst>
                <a:gd name="adj" fmla="val 40973"/>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800" b="0" i="0" u="none" strike="noStrike" kern="1200" cap="none" spc="0" normalizeH="0" baseline="0" noProof="0">
                <a:ln>
                  <a:noFill/>
                </a:ln>
                <a:solidFill>
                  <a:schemeClr val="bg1"/>
                </a:solidFill>
                <a:effectLst/>
                <a:uLnTx/>
                <a:uFillTx/>
                <a:latin typeface="+mn-lt"/>
                <a:ea typeface="+mn-ea"/>
                <a:cs typeface="+mn-cs"/>
              </a:endParaRPr>
            </a:p>
          </p:txBody>
        </p:sp>
        <p:sp>
          <p:nvSpPr>
            <p:cNvPr id="52" name="Parallelogram 51"/>
            <p:cNvSpPr/>
            <p:nvPr/>
          </p:nvSpPr>
          <p:spPr>
            <a:xfrm>
              <a:off x="10503418" y="3559562"/>
              <a:ext cx="157092" cy="216024"/>
            </a:xfrm>
            <a:prstGeom prst="parallelogram">
              <a:avLst>
                <a:gd name="adj" fmla="val 40973"/>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800" b="0" i="0" u="none" strike="noStrike" kern="1200" cap="none" spc="0" normalizeH="0" baseline="0" noProof="0">
                <a:ln>
                  <a:noFill/>
                </a:ln>
                <a:solidFill>
                  <a:schemeClr val="bg1"/>
                </a:solidFill>
                <a:effectLst/>
                <a:uLnTx/>
                <a:uFillTx/>
                <a:latin typeface="+mn-lt"/>
                <a:ea typeface="+mn-ea"/>
                <a:cs typeface="+mn-cs"/>
              </a:endParaRPr>
            </a:p>
          </p:txBody>
        </p:sp>
        <p:sp>
          <p:nvSpPr>
            <p:cNvPr id="53" name="Parallelogram 52"/>
            <p:cNvSpPr/>
            <p:nvPr/>
          </p:nvSpPr>
          <p:spPr>
            <a:xfrm>
              <a:off x="10614493" y="3559562"/>
              <a:ext cx="157092" cy="216024"/>
            </a:xfrm>
            <a:prstGeom prst="parallelogram">
              <a:avLst>
                <a:gd name="adj" fmla="val 40973"/>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800" b="0" i="0" u="none" strike="noStrike" kern="1200" cap="none" spc="0" normalizeH="0" baseline="0" noProof="0">
                <a:ln>
                  <a:noFill/>
                </a:ln>
                <a:solidFill>
                  <a:schemeClr val="bg1"/>
                </a:solidFill>
                <a:effectLst/>
                <a:uLnTx/>
                <a:uFillTx/>
                <a:latin typeface="+mn-lt"/>
                <a:ea typeface="+mn-ea"/>
                <a:cs typeface="+mn-cs"/>
              </a:endParaRPr>
            </a:p>
          </p:txBody>
        </p:sp>
        <p:sp>
          <p:nvSpPr>
            <p:cNvPr id="54" name="Parallelogram 53"/>
            <p:cNvSpPr/>
            <p:nvPr/>
          </p:nvSpPr>
          <p:spPr>
            <a:xfrm>
              <a:off x="10723981" y="3559562"/>
              <a:ext cx="157091" cy="216024"/>
            </a:xfrm>
            <a:prstGeom prst="parallelogram">
              <a:avLst>
                <a:gd name="adj" fmla="val 40973"/>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800" b="0" i="0" u="none" strike="noStrike" kern="1200" cap="none" spc="0" normalizeH="0" baseline="0" noProof="0">
                <a:ln>
                  <a:noFill/>
                </a:ln>
                <a:solidFill>
                  <a:schemeClr val="bg1"/>
                </a:solidFill>
                <a:effectLst/>
                <a:uLnTx/>
                <a:uFillTx/>
                <a:latin typeface="+mn-lt"/>
                <a:ea typeface="+mn-ea"/>
                <a:cs typeface="+mn-cs"/>
              </a:endParaRPr>
            </a:p>
          </p:txBody>
        </p:sp>
        <p:sp>
          <p:nvSpPr>
            <p:cNvPr id="55" name="Parallelogram 54"/>
            <p:cNvSpPr/>
            <p:nvPr/>
          </p:nvSpPr>
          <p:spPr>
            <a:xfrm>
              <a:off x="10835056" y="3559562"/>
              <a:ext cx="157091" cy="216024"/>
            </a:xfrm>
            <a:prstGeom prst="parallelogram">
              <a:avLst>
                <a:gd name="adj" fmla="val 40973"/>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800" b="0" i="0" u="none" strike="noStrike" kern="1200" cap="none" spc="0" normalizeH="0" baseline="0" noProof="0">
                <a:ln>
                  <a:noFill/>
                </a:ln>
                <a:solidFill>
                  <a:schemeClr val="bg1"/>
                </a:solidFill>
                <a:effectLst/>
                <a:uLnTx/>
                <a:uFillTx/>
                <a:latin typeface="+mn-lt"/>
                <a:ea typeface="+mn-ea"/>
                <a:cs typeface="+mn-cs"/>
              </a:endParaRPr>
            </a:p>
          </p:txBody>
        </p:sp>
        <p:sp>
          <p:nvSpPr>
            <p:cNvPr id="56" name="Parallelogram 55"/>
            <p:cNvSpPr/>
            <p:nvPr/>
          </p:nvSpPr>
          <p:spPr>
            <a:xfrm>
              <a:off x="10946131" y="3559562"/>
              <a:ext cx="157091" cy="216024"/>
            </a:xfrm>
            <a:prstGeom prst="parallelogram">
              <a:avLst>
                <a:gd name="adj" fmla="val 40973"/>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800" b="0" i="0" u="none" strike="noStrike" kern="1200" cap="none" spc="0" normalizeH="0" baseline="0" noProof="0">
                <a:ln>
                  <a:noFill/>
                </a:ln>
                <a:solidFill>
                  <a:schemeClr val="bg1"/>
                </a:solidFill>
                <a:effectLst/>
                <a:uLnTx/>
                <a:uFillTx/>
                <a:latin typeface="+mn-lt"/>
                <a:ea typeface="+mn-ea"/>
                <a:cs typeface="+mn-cs"/>
              </a:endParaRPr>
            </a:p>
          </p:txBody>
        </p:sp>
        <p:sp>
          <p:nvSpPr>
            <p:cNvPr id="57" name="Parallelogram 56"/>
            <p:cNvSpPr/>
            <p:nvPr/>
          </p:nvSpPr>
          <p:spPr>
            <a:xfrm>
              <a:off x="11057205" y="3559562"/>
              <a:ext cx="157091" cy="216024"/>
            </a:xfrm>
            <a:prstGeom prst="parallelogram">
              <a:avLst>
                <a:gd name="adj" fmla="val 40973"/>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800" b="0" i="0" u="none" strike="noStrike" kern="1200" cap="none" spc="0" normalizeH="0" baseline="0" noProof="0">
                <a:ln>
                  <a:noFill/>
                </a:ln>
                <a:solidFill>
                  <a:schemeClr val="bg1"/>
                </a:solidFill>
                <a:effectLst/>
                <a:uLnTx/>
                <a:uFillTx/>
                <a:latin typeface="+mn-lt"/>
                <a:ea typeface="+mn-ea"/>
                <a:cs typeface="+mn-cs"/>
              </a:endParaRPr>
            </a:p>
          </p:txBody>
        </p:sp>
      </p:grpSp>
      <p:sp>
        <p:nvSpPr>
          <p:cNvPr id="58" name="TextBox 57"/>
          <p:cNvSpPr txBox="1"/>
          <p:nvPr/>
        </p:nvSpPr>
        <p:spPr>
          <a:xfrm>
            <a:off x="10539730" y="3305175"/>
            <a:ext cx="1037590" cy="429895"/>
          </a:xfrm>
          <a:prstGeom prst="rect">
            <a:avLst/>
          </a:prstGeom>
          <a:noFill/>
          <a:ln w="9525">
            <a:noFill/>
          </a:ln>
        </p:spPr>
        <p:txBody>
          <a:bodyPr wrap="square" anchor="t">
            <a:spAutoFit/>
          </a:bodyPr>
          <a:p>
            <a:pPr>
              <a:buFont typeface="Arial" panose="020B0604020202020204" pitchFamily="34" charset="0"/>
              <a:buNone/>
            </a:pPr>
            <a:r>
              <a:rPr lang="en-US" altLang="id-ID" sz="2200" b="1" i="1" dirty="0">
                <a:solidFill>
                  <a:srgbClr val="767171"/>
                </a:solidFill>
                <a:latin typeface="Calibri" panose="020F0502020204030204" charset="0"/>
                <a:ea typeface="宋体" panose="02010600030101010101" pitchFamily="2" charset="-122"/>
              </a:rPr>
              <a:t>80</a:t>
            </a:r>
            <a:r>
              <a:rPr lang="zh-CN" altLang="en-US" sz="2200" b="1" i="1" dirty="0">
                <a:solidFill>
                  <a:srgbClr val="767171"/>
                </a:solidFill>
                <a:latin typeface="Calibri" panose="020F0502020204030204" charset="0"/>
                <a:ea typeface="宋体" panose="02010600030101010101" pitchFamily="2" charset="-122"/>
              </a:rPr>
              <a:t>笔</a:t>
            </a:r>
            <a:r>
              <a:rPr lang="en-US" altLang="id-ID" sz="2200" b="1" i="1" dirty="0">
                <a:solidFill>
                  <a:srgbClr val="767171"/>
                </a:solidFill>
                <a:latin typeface="Calibri" panose="020F0502020204030204" charset="0"/>
                <a:ea typeface="宋体" panose="02010600030101010101" pitchFamily="2" charset="-122"/>
              </a:rPr>
              <a:t>/s</a:t>
            </a:r>
            <a:endParaRPr lang="zh-CN" altLang="en-US" sz="2200" b="1" i="1" dirty="0">
              <a:solidFill>
                <a:srgbClr val="767171"/>
              </a:solidFill>
              <a:latin typeface="Calibri" panose="020F0502020204030204" charset="0"/>
              <a:ea typeface="宋体" panose="02010600030101010101" pitchFamily="2" charset="-122"/>
            </a:endParaRPr>
          </a:p>
        </p:txBody>
      </p:sp>
      <p:sp>
        <p:nvSpPr>
          <p:cNvPr id="59" name="TextBox 58"/>
          <p:cNvSpPr txBox="1"/>
          <p:nvPr/>
        </p:nvSpPr>
        <p:spPr>
          <a:xfrm>
            <a:off x="8256588" y="3170238"/>
            <a:ext cx="2792412" cy="275590"/>
          </a:xfrm>
          <a:prstGeom prst="rect">
            <a:avLst/>
          </a:prstGeom>
          <a:noFill/>
          <a:ln w="9525">
            <a:noFill/>
          </a:ln>
        </p:spPr>
        <p:txBody>
          <a:bodyPr anchor="t">
            <a:spAutoFit/>
          </a:bodyPr>
          <a:p>
            <a:pPr algn="just">
              <a:buFont typeface="Arial" panose="020B0604020202020204" pitchFamily="34" charset="0"/>
              <a:buNone/>
            </a:pPr>
            <a:r>
              <a:rPr lang="en-US" sz="1200" b="1" i="1" dirty="0">
                <a:solidFill>
                  <a:srgbClr val="AFABAB"/>
                </a:solidFill>
                <a:latin typeface="Calibri" panose="020F0502020204030204" charset="0"/>
                <a:ea typeface="宋体" panose="02010600030101010101" pitchFamily="2" charset="-122"/>
              </a:rPr>
              <a:t>CBFT</a:t>
            </a:r>
            <a:endParaRPr lang="en-US" sz="1200" b="1" i="1" dirty="0">
              <a:solidFill>
                <a:srgbClr val="AFABAB"/>
              </a:solidFill>
              <a:latin typeface="Calibri" panose="020F0502020204030204" charset="0"/>
              <a:ea typeface="宋体" panose="02010600030101010101" pitchFamily="2" charset="-122"/>
            </a:endParaRPr>
          </a:p>
        </p:txBody>
      </p:sp>
      <p:grpSp>
        <p:nvGrpSpPr>
          <p:cNvPr id="106" name="Group 105"/>
          <p:cNvGrpSpPr/>
          <p:nvPr/>
        </p:nvGrpSpPr>
        <p:grpSpPr>
          <a:xfrm>
            <a:off x="8328163" y="2858936"/>
            <a:ext cx="2262748" cy="216024"/>
            <a:chOff x="8947094" y="5201265"/>
            <a:chExt cx="2262749" cy="216024"/>
          </a:xfrm>
          <a:solidFill>
            <a:schemeClr val="bg2">
              <a:lumMod val="90000"/>
            </a:schemeClr>
          </a:solidFill>
        </p:grpSpPr>
        <p:sp>
          <p:nvSpPr>
            <p:cNvPr id="107" name="Parallelogram 106"/>
            <p:cNvSpPr/>
            <p:nvPr/>
          </p:nvSpPr>
          <p:spPr>
            <a:xfrm>
              <a:off x="8947094" y="5201265"/>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5C24C"/>
                </a:solidFill>
                <a:effectLst/>
                <a:uLnTx/>
                <a:uFillTx/>
                <a:latin typeface="+mn-lt"/>
                <a:ea typeface="+mn-ea"/>
                <a:cs typeface="+mn-cs"/>
              </a:endParaRPr>
            </a:p>
          </p:txBody>
        </p:sp>
        <p:sp>
          <p:nvSpPr>
            <p:cNvPr id="108" name="Parallelogram 107"/>
            <p:cNvSpPr/>
            <p:nvPr/>
          </p:nvSpPr>
          <p:spPr>
            <a:xfrm>
              <a:off x="9057917" y="5201265"/>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5C24C"/>
                </a:solidFill>
                <a:effectLst/>
                <a:uLnTx/>
                <a:uFillTx/>
                <a:latin typeface="+mn-lt"/>
                <a:ea typeface="+mn-ea"/>
                <a:cs typeface="+mn-cs"/>
              </a:endParaRPr>
            </a:p>
          </p:txBody>
        </p:sp>
        <p:sp>
          <p:nvSpPr>
            <p:cNvPr id="109" name="Parallelogram 108"/>
            <p:cNvSpPr/>
            <p:nvPr/>
          </p:nvSpPr>
          <p:spPr>
            <a:xfrm>
              <a:off x="9168740" y="5201265"/>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5C24C"/>
                </a:solidFill>
                <a:effectLst/>
                <a:uLnTx/>
                <a:uFillTx/>
                <a:latin typeface="+mn-lt"/>
                <a:ea typeface="+mn-ea"/>
                <a:cs typeface="+mn-cs"/>
              </a:endParaRPr>
            </a:p>
          </p:txBody>
        </p:sp>
        <p:sp>
          <p:nvSpPr>
            <p:cNvPr id="110" name="Parallelogram 109"/>
            <p:cNvSpPr/>
            <p:nvPr/>
          </p:nvSpPr>
          <p:spPr>
            <a:xfrm>
              <a:off x="9279564" y="5201265"/>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5C24C"/>
                </a:solidFill>
                <a:effectLst/>
                <a:uLnTx/>
                <a:uFillTx/>
                <a:latin typeface="+mn-lt"/>
                <a:ea typeface="+mn-ea"/>
                <a:cs typeface="+mn-cs"/>
              </a:endParaRPr>
            </a:p>
          </p:txBody>
        </p:sp>
        <p:sp>
          <p:nvSpPr>
            <p:cNvPr id="111" name="Parallelogram 110"/>
            <p:cNvSpPr/>
            <p:nvPr/>
          </p:nvSpPr>
          <p:spPr>
            <a:xfrm>
              <a:off x="9390387" y="5201265"/>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5C24C"/>
                </a:solidFill>
                <a:effectLst/>
                <a:uLnTx/>
                <a:uFillTx/>
                <a:latin typeface="+mn-lt"/>
                <a:ea typeface="+mn-ea"/>
                <a:cs typeface="+mn-cs"/>
              </a:endParaRPr>
            </a:p>
          </p:txBody>
        </p:sp>
        <p:sp>
          <p:nvSpPr>
            <p:cNvPr id="112" name="Parallelogram 111"/>
            <p:cNvSpPr/>
            <p:nvPr/>
          </p:nvSpPr>
          <p:spPr>
            <a:xfrm>
              <a:off x="9501210" y="5201265"/>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13" name="Parallelogram 112"/>
            <p:cNvSpPr/>
            <p:nvPr/>
          </p:nvSpPr>
          <p:spPr>
            <a:xfrm>
              <a:off x="9612033" y="5201265"/>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14" name="Parallelogram 113"/>
            <p:cNvSpPr/>
            <p:nvPr/>
          </p:nvSpPr>
          <p:spPr>
            <a:xfrm>
              <a:off x="9722856" y="5201265"/>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15" name="Parallelogram 114"/>
            <p:cNvSpPr/>
            <p:nvPr/>
          </p:nvSpPr>
          <p:spPr>
            <a:xfrm>
              <a:off x="9833679" y="5201265"/>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16" name="Parallelogram 115"/>
            <p:cNvSpPr/>
            <p:nvPr/>
          </p:nvSpPr>
          <p:spPr>
            <a:xfrm>
              <a:off x="9944503" y="5201265"/>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17" name="Parallelogram 116"/>
            <p:cNvSpPr/>
            <p:nvPr/>
          </p:nvSpPr>
          <p:spPr>
            <a:xfrm>
              <a:off x="10055326" y="5201265"/>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18" name="Parallelogram 117"/>
            <p:cNvSpPr/>
            <p:nvPr/>
          </p:nvSpPr>
          <p:spPr>
            <a:xfrm>
              <a:off x="10166149" y="5201265"/>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19" name="Parallelogram 118"/>
            <p:cNvSpPr/>
            <p:nvPr/>
          </p:nvSpPr>
          <p:spPr>
            <a:xfrm>
              <a:off x="10276972" y="5201265"/>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20" name="Parallelogram 119"/>
            <p:cNvSpPr/>
            <p:nvPr/>
          </p:nvSpPr>
          <p:spPr>
            <a:xfrm>
              <a:off x="10387795" y="5201265"/>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21" name="Parallelogram 120"/>
            <p:cNvSpPr/>
            <p:nvPr/>
          </p:nvSpPr>
          <p:spPr>
            <a:xfrm>
              <a:off x="10498618" y="5201265"/>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22" name="Parallelogram 121"/>
            <p:cNvSpPr/>
            <p:nvPr/>
          </p:nvSpPr>
          <p:spPr>
            <a:xfrm>
              <a:off x="10609442" y="5201265"/>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23" name="Parallelogram 122"/>
            <p:cNvSpPr/>
            <p:nvPr/>
          </p:nvSpPr>
          <p:spPr>
            <a:xfrm>
              <a:off x="10720265" y="5201265"/>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24" name="Parallelogram 123"/>
            <p:cNvSpPr/>
            <p:nvPr/>
          </p:nvSpPr>
          <p:spPr>
            <a:xfrm>
              <a:off x="10831088" y="5201265"/>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25" name="Parallelogram 124"/>
            <p:cNvSpPr/>
            <p:nvPr/>
          </p:nvSpPr>
          <p:spPr>
            <a:xfrm>
              <a:off x="10941911" y="5201265"/>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26" name="Parallelogram 125"/>
            <p:cNvSpPr/>
            <p:nvPr/>
          </p:nvSpPr>
          <p:spPr>
            <a:xfrm>
              <a:off x="11052728" y="5201265"/>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bg1"/>
                </a:solidFill>
                <a:effectLst/>
                <a:uLnTx/>
                <a:uFillTx/>
                <a:latin typeface="+mn-lt"/>
                <a:ea typeface="+mn-ea"/>
                <a:cs typeface="+mn-cs"/>
              </a:endParaRPr>
            </a:p>
          </p:txBody>
        </p:sp>
      </p:grpSp>
      <p:sp>
        <p:nvSpPr>
          <p:cNvPr id="127" name="TextBox 126"/>
          <p:cNvSpPr txBox="1"/>
          <p:nvPr/>
        </p:nvSpPr>
        <p:spPr>
          <a:xfrm>
            <a:off x="10556240" y="2749550"/>
            <a:ext cx="1021080" cy="429895"/>
          </a:xfrm>
          <a:prstGeom prst="rect">
            <a:avLst/>
          </a:prstGeom>
          <a:noFill/>
          <a:ln w="9525">
            <a:noFill/>
          </a:ln>
        </p:spPr>
        <p:txBody>
          <a:bodyPr wrap="square" anchor="t">
            <a:spAutoFit/>
          </a:bodyPr>
          <a:p>
            <a:pPr>
              <a:buFont typeface="Arial" panose="020B0604020202020204" pitchFamily="34" charset="0"/>
              <a:buNone/>
            </a:pPr>
            <a:r>
              <a:rPr lang="en-US" sz="2200" b="1" i="1" dirty="0">
                <a:solidFill>
                  <a:srgbClr val="767171"/>
                </a:solidFill>
                <a:latin typeface="Calibri" panose="020F0502020204030204" charset="0"/>
                <a:ea typeface="宋体" panose="02010600030101010101" pitchFamily="2" charset="-122"/>
              </a:rPr>
              <a:t>90</a:t>
            </a:r>
            <a:r>
              <a:rPr lang="zh-CN" altLang="en-US" sz="2200" b="1" i="1" dirty="0">
                <a:solidFill>
                  <a:srgbClr val="767171"/>
                </a:solidFill>
                <a:latin typeface="Calibri" panose="020F0502020204030204" charset="0"/>
                <a:ea typeface="宋体" panose="02010600030101010101" pitchFamily="2" charset="-122"/>
              </a:rPr>
              <a:t>笔</a:t>
            </a:r>
            <a:r>
              <a:rPr lang="en-US" sz="2200" b="1" i="1" dirty="0">
                <a:solidFill>
                  <a:srgbClr val="767171"/>
                </a:solidFill>
                <a:latin typeface="Calibri" panose="020F0502020204030204" charset="0"/>
                <a:ea typeface="宋体" panose="02010600030101010101" pitchFamily="2" charset="-122"/>
              </a:rPr>
              <a:t>/s</a:t>
            </a:r>
            <a:endParaRPr lang="en-US" sz="2200" b="1" i="1" dirty="0">
              <a:solidFill>
                <a:srgbClr val="767171"/>
              </a:solidFill>
              <a:latin typeface="Euphemia" charset="0"/>
              <a:ea typeface="宋体" panose="02010600030101010101" pitchFamily="2" charset="-122"/>
            </a:endParaRPr>
          </a:p>
        </p:txBody>
      </p:sp>
      <p:sp>
        <p:nvSpPr>
          <p:cNvPr id="128" name="TextBox 127"/>
          <p:cNvSpPr txBox="1"/>
          <p:nvPr/>
        </p:nvSpPr>
        <p:spPr>
          <a:xfrm>
            <a:off x="8271510" y="2612708"/>
            <a:ext cx="2792413" cy="275590"/>
          </a:xfrm>
          <a:prstGeom prst="rect">
            <a:avLst/>
          </a:prstGeom>
          <a:noFill/>
          <a:ln w="9525">
            <a:noFill/>
          </a:ln>
        </p:spPr>
        <p:txBody>
          <a:bodyPr anchor="t">
            <a:spAutoFit/>
          </a:bodyPr>
          <a:p>
            <a:pPr algn="just">
              <a:buFont typeface="Arial" panose="020B0604020202020204" pitchFamily="34" charset="0"/>
              <a:buNone/>
            </a:pPr>
            <a:r>
              <a:rPr lang="en-US" altLang="id-ID" sz="1200" b="1" i="1" dirty="0">
                <a:solidFill>
                  <a:srgbClr val="AFABAB"/>
                </a:solidFill>
                <a:latin typeface="Calibri" panose="020F0502020204030204" charset="0"/>
                <a:ea typeface="宋体" panose="02010600030101010101" pitchFamily="2" charset="-122"/>
              </a:rPr>
              <a:t>Fabric</a:t>
            </a:r>
            <a:endParaRPr lang="en-US" altLang="id-ID" sz="1200" b="1" i="1" dirty="0">
              <a:solidFill>
                <a:srgbClr val="AFABAB"/>
              </a:solidFill>
              <a:latin typeface="Calibri" panose="020F0502020204030204" charset="0"/>
              <a:ea typeface="宋体" panose="02010600030101010101" pitchFamily="2" charset="-122"/>
            </a:endParaRPr>
          </a:p>
        </p:txBody>
      </p:sp>
      <p:grpSp>
        <p:nvGrpSpPr>
          <p:cNvPr id="158" name="Group 157"/>
          <p:cNvGrpSpPr/>
          <p:nvPr/>
        </p:nvGrpSpPr>
        <p:grpSpPr>
          <a:xfrm>
            <a:off x="8312931" y="3409835"/>
            <a:ext cx="1717282" cy="223033"/>
            <a:chOff x="9697210" y="1541459"/>
            <a:chExt cx="1717283" cy="223033"/>
          </a:xfrm>
          <a:solidFill>
            <a:srgbClr val="0070C0"/>
          </a:solidFill>
        </p:grpSpPr>
        <p:sp>
          <p:nvSpPr>
            <p:cNvPr id="159" name="Parallelogram 158"/>
            <p:cNvSpPr/>
            <p:nvPr/>
          </p:nvSpPr>
          <p:spPr>
            <a:xfrm>
              <a:off x="9697210" y="1541459"/>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5C24C"/>
                </a:solidFill>
                <a:effectLst/>
                <a:uLnTx/>
                <a:uFillTx/>
                <a:latin typeface="+mn-lt"/>
                <a:ea typeface="+mn-ea"/>
                <a:cs typeface="+mn-cs"/>
              </a:endParaRPr>
            </a:p>
          </p:txBody>
        </p:sp>
        <p:sp>
          <p:nvSpPr>
            <p:cNvPr id="160" name="Parallelogram 159"/>
            <p:cNvSpPr/>
            <p:nvPr/>
          </p:nvSpPr>
          <p:spPr>
            <a:xfrm>
              <a:off x="9808033" y="1541459"/>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5C24C"/>
                </a:solidFill>
                <a:effectLst/>
                <a:uLnTx/>
                <a:uFillTx/>
                <a:latin typeface="+mn-lt"/>
                <a:ea typeface="+mn-ea"/>
                <a:cs typeface="+mn-cs"/>
              </a:endParaRPr>
            </a:p>
          </p:txBody>
        </p:sp>
        <p:sp>
          <p:nvSpPr>
            <p:cNvPr id="161" name="Parallelogram 160"/>
            <p:cNvSpPr/>
            <p:nvPr/>
          </p:nvSpPr>
          <p:spPr>
            <a:xfrm>
              <a:off x="9918856" y="1541459"/>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5C24C"/>
                </a:solidFill>
                <a:effectLst/>
                <a:uLnTx/>
                <a:uFillTx/>
                <a:latin typeface="+mn-lt"/>
                <a:ea typeface="+mn-ea"/>
                <a:cs typeface="+mn-cs"/>
              </a:endParaRPr>
            </a:p>
          </p:txBody>
        </p:sp>
        <p:sp>
          <p:nvSpPr>
            <p:cNvPr id="162" name="Parallelogram 161"/>
            <p:cNvSpPr/>
            <p:nvPr/>
          </p:nvSpPr>
          <p:spPr>
            <a:xfrm>
              <a:off x="10029680" y="1541459"/>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5C24C"/>
                </a:solidFill>
                <a:effectLst/>
                <a:uLnTx/>
                <a:uFillTx/>
                <a:latin typeface="+mn-lt"/>
                <a:ea typeface="+mn-ea"/>
                <a:cs typeface="+mn-cs"/>
              </a:endParaRPr>
            </a:p>
          </p:txBody>
        </p:sp>
        <p:sp>
          <p:nvSpPr>
            <p:cNvPr id="163" name="Parallelogram 162"/>
            <p:cNvSpPr/>
            <p:nvPr/>
          </p:nvSpPr>
          <p:spPr>
            <a:xfrm>
              <a:off x="10140503" y="1541459"/>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5C24C"/>
                </a:solidFill>
                <a:effectLst/>
                <a:uLnTx/>
                <a:uFillTx/>
                <a:latin typeface="+mn-lt"/>
                <a:ea typeface="+mn-ea"/>
                <a:cs typeface="+mn-cs"/>
              </a:endParaRPr>
            </a:p>
          </p:txBody>
        </p:sp>
        <p:sp>
          <p:nvSpPr>
            <p:cNvPr id="164" name="Parallelogram 163"/>
            <p:cNvSpPr/>
            <p:nvPr/>
          </p:nvSpPr>
          <p:spPr>
            <a:xfrm>
              <a:off x="10259543" y="1543027"/>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5C24C"/>
                </a:solidFill>
                <a:effectLst/>
                <a:uLnTx/>
                <a:uFillTx/>
                <a:latin typeface="+mn-lt"/>
                <a:ea typeface="+mn-ea"/>
                <a:cs typeface="+mn-cs"/>
              </a:endParaRPr>
            </a:p>
          </p:txBody>
        </p:sp>
        <p:sp>
          <p:nvSpPr>
            <p:cNvPr id="165" name="Parallelogram 164"/>
            <p:cNvSpPr/>
            <p:nvPr/>
          </p:nvSpPr>
          <p:spPr>
            <a:xfrm>
              <a:off x="10370366" y="1543027"/>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5C24C"/>
                </a:solidFill>
                <a:effectLst/>
                <a:uLnTx/>
                <a:uFillTx/>
                <a:latin typeface="+mn-lt"/>
                <a:ea typeface="+mn-ea"/>
                <a:cs typeface="+mn-cs"/>
              </a:endParaRPr>
            </a:p>
          </p:txBody>
        </p:sp>
        <p:sp>
          <p:nvSpPr>
            <p:cNvPr id="166" name="Parallelogram 165"/>
            <p:cNvSpPr/>
            <p:nvPr/>
          </p:nvSpPr>
          <p:spPr>
            <a:xfrm>
              <a:off x="10481189" y="1543027"/>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5C24C"/>
                </a:solidFill>
                <a:effectLst/>
                <a:uLnTx/>
                <a:uFillTx/>
                <a:latin typeface="+mn-lt"/>
                <a:ea typeface="+mn-ea"/>
                <a:cs typeface="+mn-cs"/>
              </a:endParaRPr>
            </a:p>
          </p:txBody>
        </p:sp>
        <p:sp>
          <p:nvSpPr>
            <p:cNvPr id="167" name="Parallelogram 166"/>
            <p:cNvSpPr/>
            <p:nvPr/>
          </p:nvSpPr>
          <p:spPr>
            <a:xfrm>
              <a:off x="10592013" y="1543027"/>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5C24C"/>
                </a:solidFill>
                <a:effectLst/>
                <a:uLnTx/>
                <a:uFillTx/>
                <a:latin typeface="+mn-lt"/>
                <a:ea typeface="+mn-ea"/>
                <a:cs typeface="+mn-cs"/>
              </a:endParaRPr>
            </a:p>
          </p:txBody>
        </p:sp>
        <p:sp>
          <p:nvSpPr>
            <p:cNvPr id="168" name="Parallelogram 167"/>
            <p:cNvSpPr/>
            <p:nvPr/>
          </p:nvSpPr>
          <p:spPr>
            <a:xfrm>
              <a:off x="10702836" y="1543027"/>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5C24C"/>
                </a:solidFill>
                <a:effectLst/>
                <a:uLnTx/>
                <a:uFillTx/>
                <a:latin typeface="+mn-lt"/>
                <a:ea typeface="+mn-ea"/>
                <a:cs typeface="+mn-cs"/>
              </a:endParaRPr>
            </a:p>
          </p:txBody>
        </p:sp>
        <p:sp>
          <p:nvSpPr>
            <p:cNvPr id="169" name="Parallelogram 168"/>
            <p:cNvSpPr/>
            <p:nvPr/>
          </p:nvSpPr>
          <p:spPr>
            <a:xfrm>
              <a:off x="10814085" y="1548468"/>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5C24C"/>
                </a:solidFill>
                <a:effectLst/>
                <a:uLnTx/>
                <a:uFillTx/>
                <a:latin typeface="+mn-lt"/>
                <a:ea typeface="+mn-ea"/>
                <a:cs typeface="+mn-cs"/>
              </a:endParaRPr>
            </a:p>
          </p:txBody>
        </p:sp>
        <p:sp>
          <p:nvSpPr>
            <p:cNvPr id="170" name="Parallelogram 169"/>
            <p:cNvSpPr/>
            <p:nvPr/>
          </p:nvSpPr>
          <p:spPr>
            <a:xfrm>
              <a:off x="10924908" y="1548468"/>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5C24C"/>
                </a:solidFill>
                <a:effectLst/>
                <a:uLnTx/>
                <a:uFillTx/>
                <a:latin typeface="+mn-lt"/>
                <a:ea typeface="+mn-ea"/>
                <a:cs typeface="+mn-cs"/>
              </a:endParaRPr>
            </a:p>
          </p:txBody>
        </p:sp>
        <p:sp>
          <p:nvSpPr>
            <p:cNvPr id="171" name="Parallelogram 170"/>
            <p:cNvSpPr/>
            <p:nvPr/>
          </p:nvSpPr>
          <p:spPr>
            <a:xfrm>
              <a:off x="11035731" y="1548468"/>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5C24C"/>
                </a:solidFill>
                <a:effectLst/>
                <a:uLnTx/>
                <a:uFillTx/>
                <a:latin typeface="+mn-lt"/>
                <a:ea typeface="+mn-ea"/>
                <a:cs typeface="+mn-cs"/>
              </a:endParaRPr>
            </a:p>
          </p:txBody>
        </p:sp>
        <p:sp>
          <p:nvSpPr>
            <p:cNvPr id="172" name="Parallelogram 171"/>
            <p:cNvSpPr/>
            <p:nvPr/>
          </p:nvSpPr>
          <p:spPr>
            <a:xfrm>
              <a:off x="11146555" y="1548468"/>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5C24C"/>
                </a:solidFill>
                <a:effectLst/>
                <a:uLnTx/>
                <a:uFillTx/>
                <a:latin typeface="+mn-lt"/>
                <a:ea typeface="+mn-ea"/>
                <a:cs typeface="+mn-cs"/>
              </a:endParaRPr>
            </a:p>
          </p:txBody>
        </p:sp>
        <p:sp>
          <p:nvSpPr>
            <p:cNvPr id="173" name="Parallelogram 172"/>
            <p:cNvSpPr/>
            <p:nvPr/>
          </p:nvSpPr>
          <p:spPr>
            <a:xfrm>
              <a:off x="11257378" y="1548468"/>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5C24C"/>
                </a:solidFill>
                <a:effectLst/>
                <a:uLnTx/>
                <a:uFillTx/>
                <a:latin typeface="+mn-lt"/>
                <a:ea typeface="+mn-ea"/>
                <a:cs typeface="+mn-cs"/>
              </a:endParaRPr>
            </a:p>
          </p:txBody>
        </p:sp>
      </p:grpSp>
      <p:grpSp>
        <p:nvGrpSpPr>
          <p:cNvPr id="198" name="Group 197"/>
          <p:cNvGrpSpPr/>
          <p:nvPr/>
        </p:nvGrpSpPr>
        <p:grpSpPr>
          <a:xfrm>
            <a:off x="8324924" y="2865695"/>
            <a:ext cx="1922822" cy="216024"/>
            <a:chOff x="9501974" y="1410028"/>
            <a:chExt cx="1922822" cy="216024"/>
          </a:xfrm>
          <a:solidFill>
            <a:srgbClr val="404040"/>
          </a:solidFill>
        </p:grpSpPr>
        <p:sp>
          <p:nvSpPr>
            <p:cNvPr id="199" name="Parallelogram 198"/>
            <p:cNvSpPr/>
            <p:nvPr/>
          </p:nvSpPr>
          <p:spPr>
            <a:xfrm>
              <a:off x="10274238" y="1410028"/>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5C24C"/>
                </a:solidFill>
                <a:effectLst/>
                <a:uLnTx/>
                <a:uFillTx/>
                <a:latin typeface="+mn-lt"/>
                <a:ea typeface="+mn-ea"/>
                <a:cs typeface="+mn-cs"/>
              </a:endParaRPr>
            </a:p>
          </p:txBody>
        </p:sp>
        <p:sp>
          <p:nvSpPr>
            <p:cNvPr id="200" name="Parallelogram 199"/>
            <p:cNvSpPr/>
            <p:nvPr/>
          </p:nvSpPr>
          <p:spPr>
            <a:xfrm>
              <a:off x="10385061" y="1410028"/>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5C24C"/>
                </a:solidFill>
                <a:effectLst/>
                <a:uLnTx/>
                <a:uFillTx/>
                <a:latin typeface="+mn-lt"/>
                <a:ea typeface="+mn-ea"/>
                <a:cs typeface="+mn-cs"/>
              </a:endParaRPr>
            </a:p>
          </p:txBody>
        </p:sp>
        <p:sp>
          <p:nvSpPr>
            <p:cNvPr id="201" name="Parallelogram 200"/>
            <p:cNvSpPr/>
            <p:nvPr/>
          </p:nvSpPr>
          <p:spPr>
            <a:xfrm>
              <a:off x="10495884" y="1410028"/>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5C24C"/>
                </a:solidFill>
                <a:effectLst/>
                <a:uLnTx/>
                <a:uFillTx/>
                <a:latin typeface="+mn-lt"/>
                <a:ea typeface="+mn-ea"/>
                <a:cs typeface="+mn-cs"/>
              </a:endParaRPr>
            </a:p>
          </p:txBody>
        </p:sp>
        <p:sp>
          <p:nvSpPr>
            <p:cNvPr id="202" name="Parallelogram 201"/>
            <p:cNvSpPr/>
            <p:nvPr/>
          </p:nvSpPr>
          <p:spPr>
            <a:xfrm>
              <a:off x="10606708" y="1410028"/>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5C24C"/>
                </a:solidFill>
                <a:effectLst/>
                <a:uLnTx/>
                <a:uFillTx/>
                <a:latin typeface="+mn-lt"/>
                <a:ea typeface="+mn-ea"/>
                <a:cs typeface="+mn-cs"/>
              </a:endParaRPr>
            </a:p>
          </p:txBody>
        </p:sp>
        <p:sp>
          <p:nvSpPr>
            <p:cNvPr id="203" name="Parallelogram 202"/>
            <p:cNvSpPr/>
            <p:nvPr/>
          </p:nvSpPr>
          <p:spPr>
            <a:xfrm>
              <a:off x="10717531" y="1410028"/>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5C24C"/>
                </a:solidFill>
                <a:effectLst/>
                <a:uLnTx/>
                <a:uFillTx/>
                <a:latin typeface="+mn-lt"/>
                <a:ea typeface="+mn-ea"/>
                <a:cs typeface="+mn-cs"/>
              </a:endParaRPr>
            </a:p>
          </p:txBody>
        </p:sp>
        <p:sp>
          <p:nvSpPr>
            <p:cNvPr id="204" name="Parallelogram 203"/>
            <p:cNvSpPr/>
            <p:nvPr/>
          </p:nvSpPr>
          <p:spPr>
            <a:xfrm>
              <a:off x="10824388" y="1410028"/>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5C24C"/>
                </a:solidFill>
                <a:effectLst/>
                <a:uLnTx/>
                <a:uFillTx/>
                <a:latin typeface="+mn-lt"/>
                <a:ea typeface="+mn-ea"/>
                <a:cs typeface="+mn-cs"/>
              </a:endParaRPr>
            </a:p>
          </p:txBody>
        </p:sp>
        <p:sp>
          <p:nvSpPr>
            <p:cNvPr id="205" name="Parallelogram 204"/>
            <p:cNvSpPr/>
            <p:nvPr/>
          </p:nvSpPr>
          <p:spPr>
            <a:xfrm>
              <a:off x="10935211" y="1410028"/>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5C24C"/>
                </a:solidFill>
                <a:effectLst/>
                <a:uLnTx/>
                <a:uFillTx/>
                <a:latin typeface="+mn-lt"/>
                <a:ea typeface="+mn-ea"/>
                <a:cs typeface="+mn-cs"/>
              </a:endParaRPr>
            </a:p>
          </p:txBody>
        </p:sp>
        <p:sp>
          <p:nvSpPr>
            <p:cNvPr id="206" name="Parallelogram 205"/>
            <p:cNvSpPr/>
            <p:nvPr/>
          </p:nvSpPr>
          <p:spPr>
            <a:xfrm>
              <a:off x="11046034" y="1410028"/>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5C24C"/>
                </a:solidFill>
                <a:effectLst/>
                <a:uLnTx/>
                <a:uFillTx/>
                <a:latin typeface="+mn-lt"/>
                <a:ea typeface="+mn-ea"/>
                <a:cs typeface="+mn-cs"/>
              </a:endParaRPr>
            </a:p>
          </p:txBody>
        </p:sp>
        <p:sp>
          <p:nvSpPr>
            <p:cNvPr id="207" name="Parallelogram 206"/>
            <p:cNvSpPr/>
            <p:nvPr/>
          </p:nvSpPr>
          <p:spPr>
            <a:xfrm>
              <a:off x="11156858" y="1410028"/>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5C24C"/>
                </a:solidFill>
                <a:effectLst/>
                <a:uLnTx/>
                <a:uFillTx/>
                <a:latin typeface="+mn-lt"/>
                <a:ea typeface="+mn-ea"/>
                <a:cs typeface="+mn-cs"/>
              </a:endParaRPr>
            </a:p>
          </p:txBody>
        </p:sp>
        <p:sp>
          <p:nvSpPr>
            <p:cNvPr id="208" name="Parallelogram 207"/>
            <p:cNvSpPr/>
            <p:nvPr/>
          </p:nvSpPr>
          <p:spPr>
            <a:xfrm>
              <a:off x="11267681" y="1410028"/>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5C24C"/>
                </a:solidFill>
                <a:effectLst/>
                <a:uLnTx/>
                <a:uFillTx/>
                <a:latin typeface="+mn-lt"/>
                <a:ea typeface="+mn-ea"/>
                <a:cs typeface="+mn-cs"/>
              </a:endParaRPr>
            </a:p>
          </p:txBody>
        </p:sp>
        <p:sp>
          <p:nvSpPr>
            <p:cNvPr id="209" name="Parallelogram 208"/>
            <p:cNvSpPr/>
            <p:nvPr/>
          </p:nvSpPr>
          <p:spPr>
            <a:xfrm>
              <a:off x="9729721" y="1410028"/>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5C24C"/>
                </a:solidFill>
                <a:effectLst/>
                <a:uLnTx/>
                <a:uFillTx/>
                <a:latin typeface="+mn-lt"/>
                <a:ea typeface="+mn-ea"/>
                <a:cs typeface="+mn-cs"/>
              </a:endParaRPr>
            </a:p>
          </p:txBody>
        </p:sp>
        <p:sp>
          <p:nvSpPr>
            <p:cNvPr id="210" name="Parallelogram 209"/>
            <p:cNvSpPr/>
            <p:nvPr/>
          </p:nvSpPr>
          <p:spPr>
            <a:xfrm>
              <a:off x="9840544" y="1410028"/>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5C24C"/>
                </a:solidFill>
                <a:effectLst/>
                <a:uLnTx/>
                <a:uFillTx/>
                <a:latin typeface="+mn-lt"/>
                <a:ea typeface="+mn-ea"/>
                <a:cs typeface="+mn-cs"/>
              </a:endParaRPr>
            </a:p>
          </p:txBody>
        </p:sp>
        <p:sp>
          <p:nvSpPr>
            <p:cNvPr id="211" name="Parallelogram 210"/>
            <p:cNvSpPr/>
            <p:nvPr/>
          </p:nvSpPr>
          <p:spPr>
            <a:xfrm>
              <a:off x="9951367" y="1410028"/>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5C24C"/>
                </a:solidFill>
                <a:effectLst/>
                <a:uLnTx/>
                <a:uFillTx/>
                <a:latin typeface="+mn-lt"/>
                <a:ea typeface="+mn-ea"/>
                <a:cs typeface="+mn-cs"/>
              </a:endParaRPr>
            </a:p>
          </p:txBody>
        </p:sp>
        <p:sp>
          <p:nvSpPr>
            <p:cNvPr id="212" name="Parallelogram 211"/>
            <p:cNvSpPr/>
            <p:nvPr/>
          </p:nvSpPr>
          <p:spPr>
            <a:xfrm>
              <a:off x="10062191" y="1410028"/>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5C24C"/>
                </a:solidFill>
                <a:effectLst/>
                <a:uLnTx/>
                <a:uFillTx/>
                <a:latin typeface="+mn-lt"/>
                <a:ea typeface="+mn-ea"/>
                <a:cs typeface="+mn-cs"/>
              </a:endParaRPr>
            </a:p>
          </p:txBody>
        </p:sp>
        <p:sp>
          <p:nvSpPr>
            <p:cNvPr id="213" name="Parallelogram 212"/>
            <p:cNvSpPr/>
            <p:nvPr/>
          </p:nvSpPr>
          <p:spPr>
            <a:xfrm>
              <a:off x="10173014" y="1410028"/>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5C24C"/>
                </a:solidFill>
                <a:effectLst/>
                <a:uLnTx/>
                <a:uFillTx/>
                <a:latin typeface="+mn-lt"/>
                <a:ea typeface="+mn-ea"/>
                <a:cs typeface="+mn-cs"/>
              </a:endParaRPr>
            </a:p>
          </p:txBody>
        </p:sp>
        <p:sp>
          <p:nvSpPr>
            <p:cNvPr id="214" name="Parallelogram 213"/>
            <p:cNvSpPr/>
            <p:nvPr/>
          </p:nvSpPr>
          <p:spPr>
            <a:xfrm>
              <a:off x="9501974" y="1410028"/>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5C24C"/>
                </a:solidFill>
                <a:effectLst/>
                <a:uLnTx/>
                <a:uFillTx/>
                <a:latin typeface="+mn-lt"/>
                <a:ea typeface="+mn-ea"/>
                <a:cs typeface="+mn-cs"/>
              </a:endParaRPr>
            </a:p>
          </p:txBody>
        </p:sp>
        <p:sp>
          <p:nvSpPr>
            <p:cNvPr id="215" name="Parallelogram 214"/>
            <p:cNvSpPr/>
            <p:nvPr/>
          </p:nvSpPr>
          <p:spPr>
            <a:xfrm>
              <a:off x="9612797" y="1410028"/>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5C24C"/>
                </a:solidFill>
                <a:effectLst/>
                <a:uLnTx/>
                <a:uFillTx/>
                <a:latin typeface="+mn-lt"/>
                <a:ea typeface="+mn-ea"/>
                <a:cs typeface="+mn-cs"/>
              </a:endParaRPr>
            </a:p>
          </p:txBody>
        </p:sp>
      </p:grpSp>
      <p:grpSp>
        <p:nvGrpSpPr>
          <p:cNvPr id="217" name="Group 216"/>
          <p:cNvGrpSpPr/>
          <p:nvPr/>
        </p:nvGrpSpPr>
        <p:grpSpPr>
          <a:xfrm>
            <a:off x="5567363" y="6581775"/>
            <a:ext cx="1154112" cy="142875"/>
            <a:chOff x="7536566" y="6291405"/>
            <a:chExt cx="1154910" cy="144000"/>
          </a:xfrm>
        </p:grpSpPr>
        <p:sp>
          <p:nvSpPr>
            <p:cNvPr id="218" name="Oval 217"/>
            <p:cNvSpPr>
              <a:spLocks noChangeAspect="1"/>
            </p:cNvSpPr>
            <p:nvPr/>
          </p:nvSpPr>
          <p:spPr>
            <a:xfrm>
              <a:off x="7536566" y="6291405"/>
              <a:ext cx="144562" cy="144000"/>
            </a:xfrm>
            <a:prstGeom prst="ellipse">
              <a:avLst/>
            </a:prstGeom>
            <a:solidFill>
              <a:srgbClr val="0070C0"/>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219" name="Oval 218"/>
            <p:cNvSpPr>
              <a:spLocks noChangeAspect="1"/>
            </p:cNvSpPr>
            <p:nvPr/>
          </p:nvSpPr>
          <p:spPr>
            <a:xfrm>
              <a:off x="7704957" y="6291405"/>
              <a:ext cx="144562" cy="144000"/>
            </a:xfrm>
            <a:prstGeom prst="ellipse">
              <a:avLst/>
            </a:prstGeom>
            <a:solidFill>
              <a:schemeClr val="accent4">
                <a:alpha val="9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220" name="Oval 219"/>
            <p:cNvSpPr>
              <a:spLocks noChangeAspect="1"/>
            </p:cNvSpPr>
            <p:nvPr/>
          </p:nvSpPr>
          <p:spPr>
            <a:xfrm>
              <a:off x="7863817" y="6291405"/>
              <a:ext cx="144562" cy="144000"/>
            </a:xfrm>
            <a:prstGeom prst="ellipse">
              <a:avLst/>
            </a:prstGeom>
            <a:solidFill>
              <a:schemeClr val="accent2">
                <a:lumMod val="75000"/>
                <a:alpha val="9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221" name="Oval 220"/>
            <p:cNvSpPr>
              <a:spLocks noChangeAspect="1"/>
            </p:cNvSpPr>
            <p:nvPr/>
          </p:nvSpPr>
          <p:spPr>
            <a:xfrm>
              <a:off x="8041740" y="6291405"/>
              <a:ext cx="144562" cy="144000"/>
            </a:xfrm>
            <a:prstGeom prst="ellipse">
              <a:avLst/>
            </a:prstGeom>
            <a:solidFill>
              <a:srgbClr val="C00000">
                <a:alpha val="90000"/>
              </a:srgb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222" name="Oval 221"/>
            <p:cNvSpPr>
              <a:spLocks noChangeAspect="1"/>
            </p:cNvSpPr>
            <p:nvPr/>
          </p:nvSpPr>
          <p:spPr>
            <a:xfrm>
              <a:off x="8210131" y="6291405"/>
              <a:ext cx="144562" cy="144000"/>
            </a:xfrm>
            <a:prstGeom prst="ellipse">
              <a:avLst/>
            </a:prstGeom>
            <a:solidFill>
              <a:srgbClr val="FF0000">
                <a:alpha val="90000"/>
              </a:srgb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223" name="Oval 222"/>
            <p:cNvSpPr>
              <a:spLocks noChangeAspect="1"/>
            </p:cNvSpPr>
            <p:nvPr/>
          </p:nvSpPr>
          <p:spPr>
            <a:xfrm>
              <a:off x="8378523" y="6291405"/>
              <a:ext cx="144562" cy="144000"/>
            </a:xfrm>
            <a:prstGeom prst="ellipse">
              <a:avLst/>
            </a:prstGeom>
            <a:solidFill>
              <a:schemeClr val="accent6">
                <a:alpha val="9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224" name="Oval 223"/>
            <p:cNvSpPr>
              <a:spLocks noChangeAspect="1"/>
            </p:cNvSpPr>
            <p:nvPr/>
          </p:nvSpPr>
          <p:spPr>
            <a:xfrm>
              <a:off x="8546914" y="6291405"/>
              <a:ext cx="144562" cy="144000"/>
            </a:xfrm>
            <a:prstGeom prst="ellipse">
              <a:avLst/>
            </a:prstGeom>
            <a:solidFill>
              <a:srgbClr val="7030A0">
                <a:alpha val="90000"/>
              </a:srgb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grpSp>
      <p:graphicFrame>
        <p:nvGraphicFramePr>
          <p:cNvPr id="3" name="图表 6"/>
          <p:cNvGraphicFramePr/>
          <p:nvPr/>
        </p:nvGraphicFramePr>
        <p:xfrm>
          <a:off x="1750695" y="2076450"/>
          <a:ext cx="5310505" cy="3187700"/>
        </p:xfrm>
        <a:graphic>
          <a:graphicData uri="http://schemas.openxmlformats.org/drawingml/2006/chart">
            <c:chart xmlns:c="http://schemas.openxmlformats.org/drawingml/2006/chart" xmlns:r="http://schemas.openxmlformats.org/officeDocument/2006/relationships" r:id="rId1"/>
          </a:graphicData>
        </a:graphic>
      </p:graphicFrame>
      <p:sp>
        <p:nvSpPr>
          <p:cNvPr id="2" name="原创设计师QQ598969553             _21"/>
          <p:cNvSpPr>
            <a:spLocks noChangeArrowheads="1"/>
          </p:cNvSpPr>
          <p:nvPr/>
        </p:nvSpPr>
        <p:spPr bwMode="auto">
          <a:xfrm>
            <a:off x="8312751" y="3935918"/>
            <a:ext cx="2988733" cy="1328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p>
            <a:pPr algn="just">
              <a:lnSpc>
                <a:spcPct val="120000"/>
              </a:lnSpc>
              <a:spcBef>
                <a:spcPts val="300"/>
              </a:spcBef>
            </a:pPr>
            <a:r>
              <a:rPr lang="zh-CN" dirty="0">
                <a:solidFill>
                  <a:schemeClr val="bg1">
                    <a:lumMod val="50000"/>
                  </a:schemeClr>
                </a:solidFill>
                <a:latin typeface="微软雅黑" panose="020B0503020204020204" charset="-122"/>
                <a:ea typeface="微软雅黑" panose="020B0503020204020204" charset="-122"/>
              </a:rPr>
              <a:t>经过改进的</a:t>
            </a:r>
            <a:r>
              <a:rPr lang="en-US" altLang="zh-CN" dirty="0">
                <a:solidFill>
                  <a:schemeClr val="bg1">
                    <a:lumMod val="50000"/>
                  </a:schemeClr>
                </a:solidFill>
                <a:latin typeface="微软雅黑" panose="020B0503020204020204" charset="-122"/>
                <a:ea typeface="微软雅黑" panose="020B0503020204020204" charset="-122"/>
              </a:rPr>
              <a:t>CBFT</a:t>
            </a:r>
            <a:r>
              <a:rPr lang="zh-CN" altLang="en-US" dirty="0">
                <a:solidFill>
                  <a:schemeClr val="bg1">
                    <a:lumMod val="50000"/>
                  </a:schemeClr>
                </a:solidFill>
                <a:latin typeface="微软雅黑" panose="020B0503020204020204" charset="-122"/>
                <a:ea typeface="微软雅黑" panose="020B0503020204020204" charset="-122"/>
              </a:rPr>
              <a:t>算法相较于同样是</a:t>
            </a:r>
            <a:r>
              <a:rPr lang="en-US" altLang="zh-CN" dirty="0">
                <a:solidFill>
                  <a:schemeClr val="bg1">
                    <a:lumMod val="50000"/>
                  </a:schemeClr>
                </a:solidFill>
                <a:latin typeface="微软雅黑" panose="020B0503020204020204" charset="-122"/>
                <a:ea typeface="微软雅黑" panose="020B0503020204020204" charset="-122"/>
              </a:rPr>
              <a:t>“</a:t>
            </a:r>
            <a:r>
              <a:rPr lang="zh-CN" altLang="en-US" dirty="0">
                <a:solidFill>
                  <a:schemeClr val="bg1">
                    <a:lumMod val="50000"/>
                  </a:schemeClr>
                </a:solidFill>
                <a:latin typeface="微软雅黑" panose="020B0503020204020204" charset="-122"/>
                <a:ea typeface="微软雅黑" panose="020B0503020204020204" charset="-122"/>
              </a:rPr>
              <a:t>联盟链</a:t>
            </a:r>
            <a:r>
              <a:rPr lang="en-US" altLang="zh-CN" dirty="0">
                <a:solidFill>
                  <a:schemeClr val="bg1">
                    <a:lumMod val="50000"/>
                  </a:schemeClr>
                </a:solidFill>
                <a:latin typeface="微软雅黑" panose="020B0503020204020204" charset="-122"/>
                <a:ea typeface="微软雅黑" panose="020B0503020204020204" charset="-122"/>
              </a:rPr>
              <a:t>”</a:t>
            </a:r>
            <a:r>
              <a:rPr lang="zh-CN" altLang="en-US" dirty="0">
                <a:solidFill>
                  <a:schemeClr val="bg1">
                    <a:lumMod val="50000"/>
                  </a:schemeClr>
                </a:solidFill>
                <a:latin typeface="微软雅黑" panose="020B0503020204020204" charset="-122"/>
                <a:ea typeface="微软雅黑" panose="020B0503020204020204" charset="-122"/>
              </a:rPr>
              <a:t>定位的</a:t>
            </a:r>
            <a:r>
              <a:rPr lang="en-US" altLang="zh-CN" dirty="0">
                <a:solidFill>
                  <a:schemeClr val="bg1">
                    <a:lumMod val="50000"/>
                  </a:schemeClr>
                </a:solidFill>
                <a:latin typeface="微软雅黑" panose="020B0503020204020204" charset="-122"/>
                <a:ea typeface="微软雅黑" panose="020B0503020204020204" charset="-122"/>
              </a:rPr>
              <a:t>Fabric</a:t>
            </a:r>
            <a:r>
              <a:rPr lang="zh-CN" altLang="en-US" dirty="0">
                <a:solidFill>
                  <a:schemeClr val="bg1">
                    <a:lumMod val="50000"/>
                  </a:schemeClr>
                </a:solidFill>
                <a:latin typeface="微软雅黑" panose="020B0503020204020204" charset="-122"/>
                <a:ea typeface="微软雅黑" panose="020B0503020204020204" charset="-122"/>
              </a:rPr>
              <a:t>，拥有相对差不多的</a:t>
            </a:r>
            <a:r>
              <a:rPr lang="en-US" altLang="zh-CN" dirty="0">
                <a:solidFill>
                  <a:schemeClr val="bg1">
                    <a:lumMod val="50000"/>
                  </a:schemeClr>
                </a:solidFill>
                <a:latin typeface="微软雅黑" panose="020B0503020204020204" charset="-122"/>
                <a:ea typeface="微软雅黑" panose="020B0503020204020204" charset="-122"/>
              </a:rPr>
              <a:t>TPS</a:t>
            </a:r>
            <a:r>
              <a:rPr lang="zh-CN" altLang="en-US" dirty="0">
                <a:solidFill>
                  <a:schemeClr val="bg1">
                    <a:lumMod val="50000"/>
                  </a:schemeClr>
                </a:solidFill>
                <a:latin typeface="微软雅黑" panose="020B0503020204020204" charset="-122"/>
                <a:ea typeface="微软雅黑" panose="020B0503020204020204" charset="-122"/>
              </a:rPr>
              <a:t>，但是安全性有了提高。</a:t>
            </a:r>
            <a:endParaRPr lang="zh-CN" altLang="en-US" sz="1065" dirty="0">
              <a:solidFill>
                <a:schemeClr val="bg1">
                  <a:lumMod val="50000"/>
                </a:schemeClr>
              </a:solidFill>
              <a:latin typeface="微软雅黑" panose="020B0503020204020204" charset="-122"/>
              <a:ea typeface="微软雅黑" panose="020B0503020204020204" charset="-122"/>
            </a:endParaRPr>
          </a:p>
        </p:txBody>
      </p:sp>
      <p:sp>
        <p:nvSpPr>
          <p:cNvPr id="4" name="原创设计师QQ598969553             _1"/>
          <p:cNvSpPr/>
          <p:nvPr/>
        </p:nvSpPr>
        <p:spPr bwMode="auto">
          <a:xfrm>
            <a:off x="0" y="1270"/>
            <a:ext cx="429783" cy="858064"/>
          </a:xfrm>
          <a:custGeom>
            <a:avLst/>
            <a:gdLst>
              <a:gd name="T0" fmla="*/ 0 w 286"/>
              <a:gd name="T1" fmla="*/ 0 h 571"/>
              <a:gd name="T2" fmla="*/ 286 w 286"/>
              <a:gd name="T3" fmla="*/ 287 h 571"/>
              <a:gd name="T4" fmla="*/ 0 w 286"/>
              <a:gd name="T5" fmla="*/ 571 h 571"/>
              <a:gd name="T6" fmla="*/ 0 w 286"/>
              <a:gd name="T7" fmla="*/ 0 h 571"/>
            </a:gdLst>
            <a:ahLst/>
            <a:cxnLst>
              <a:cxn ang="0">
                <a:pos x="T0" y="T1"/>
              </a:cxn>
              <a:cxn ang="0">
                <a:pos x="T2" y="T3"/>
              </a:cxn>
              <a:cxn ang="0">
                <a:pos x="T4" y="T5"/>
              </a:cxn>
              <a:cxn ang="0">
                <a:pos x="T6" y="T7"/>
              </a:cxn>
            </a:cxnLst>
            <a:rect l="0" t="0" r="r" b="b"/>
            <a:pathLst>
              <a:path w="286" h="571">
                <a:moveTo>
                  <a:pt x="0" y="0"/>
                </a:moveTo>
                <a:lnTo>
                  <a:pt x="286" y="287"/>
                </a:lnTo>
                <a:lnTo>
                  <a:pt x="0" y="571"/>
                </a:lnTo>
                <a:lnTo>
                  <a:pt x="0" y="0"/>
                </a:lnTo>
                <a:close/>
              </a:path>
            </a:pathLst>
          </a:custGeom>
          <a:solidFill>
            <a:schemeClr val="tx1">
              <a:lumMod val="75000"/>
              <a:lumOff val="25000"/>
            </a:schemeClr>
          </a:solidFill>
          <a:ln w="6350" cap="flat">
            <a:noFill/>
            <a:prstDash val="solid"/>
            <a:miter lim="800000"/>
          </a:ln>
        </p:spPr>
        <p:txBody>
          <a:bodyPr vert="horz" wrap="square" lIns="121920" tIns="60960" rIns="121920" bIns="60960" numCol="1" anchor="t" anchorCtr="0" compatLnSpc="1"/>
          <a:p>
            <a:endParaRPr lang="zh-CN" altLang="en-US" sz="2400"/>
          </a:p>
        </p:txBody>
      </p:sp>
      <p:sp>
        <p:nvSpPr>
          <p:cNvPr id="5" name="原创设计师QQ598969553             _2"/>
          <p:cNvSpPr/>
          <p:nvPr/>
        </p:nvSpPr>
        <p:spPr bwMode="auto">
          <a:xfrm>
            <a:off x="133179" y="301499"/>
            <a:ext cx="288151" cy="577340"/>
          </a:xfrm>
          <a:custGeom>
            <a:avLst/>
            <a:gdLst>
              <a:gd name="T0" fmla="*/ 0 w 278"/>
              <a:gd name="T1" fmla="*/ 0 h 557"/>
              <a:gd name="T2" fmla="*/ 278 w 278"/>
              <a:gd name="T3" fmla="*/ 278 h 557"/>
              <a:gd name="T4" fmla="*/ 0 w 278"/>
              <a:gd name="T5" fmla="*/ 557 h 557"/>
              <a:gd name="T6" fmla="*/ 0 w 278"/>
              <a:gd name="T7" fmla="*/ 0 h 557"/>
            </a:gdLst>
            <a:ahLst/>
            <a:cxnLst>
              <a:cxn ang="0">
                <a:pos x="T0" y="T1"/>
              </a:cxn>
              <a:cxn ang="0">
                <a:pos x="T2" y="T3"/>
              </a:cxn>
              <a:cxn ang="0">
                <a:pos x="T4" y="T5"/>
              </a:cxn>
              <a:cxn ang="0">
                <a:pos x="T6" y="T7"/>
              </a:cxn>
            </a:cxnLst>
            <a:rect l="0" t="0" r="r" b="b"/>
            <a:pathLst>
              <a:path w="278" h="557">
                <a:moveTo>
                  <a:pt x="0" y="0"/>
                </a:moveTo>
                <a:lnTo>
                  <a:pt x="278" y="278"/>
                </a:lnTo>
                <a:lnTo>
                  <a:pt x="0" y="557"/>
                </a:lnTo>
                <a:lnTo>
                  <a:pt x="0" y="0"/>
                </a:lnTo>
                <a:close/>
              </a:path>
            </a:pathLst>
          </a:custGeom>
          <a:solidFill>
            <a:schemeClr val="accent1"/>
          </a:solidFill>
          <a:ln>
            <a:noFill/>
          </a:ln>
        </p:spPr>
        <p:txBody>
          <a:bodyPr vert="horz" wrap="square" lIns="121920" tIns="60960" rIns="121920" bIns="60960" numCol="1" anchor="t" anchorCtr="0" compatLnSpc="1"/>
          <a:p>
            <a:endParaRPr lang="zh-CN" altLang="en-US" sz="2400"/>
          </a:p>
        </p:txBody>
      </p:sp>
      <p:sp>
        <p:nvSpPr>
          <p:cNvPr id="6" name="原创设计师QQ598969553             _3"/>
          <p:cNvSpPr>
            <a:spLocks noChangeArrowheads="1"/>
          </p:cNvSpPr>
          <p:nvPr/>
        </p:nvSpPr>
        <p:spPr bwMode="auto">
          <a:xfrm>
            <a:off x="618067" y="260859"/>
            <a:ext cx="1356360" cy="410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p>
            <a:pPr fontAlgn="base">
              <a:spcBef>
                <a:spcPct val="0"/>
              </a:spcBef>
              <a:spcAft>
                <a:spcPct val="0"/>
              </a:spcAft>
            </a:pPr>
            <a:r>
              <a:rPr lang="zh-CN" altLang="en-US" sz="2665" b="1" dirty="0">
                <a:solidFill>
                  <a:schemeClr val="accent1"/>
                </a:solidFill>
                <a:latin typeface="Impact" panose="020B0806030902050204" pitchFamily="34" charset="0"/>
                <a:ea typeface="微软雅黑" panose="020B0503020204020204" charset="-122"/>
                <a:cs typeface="宋体" panose="02010600030101010101" pitchFamily="2" charset="-122"/>
              </a:rPr>
              <a:t>测试</a:t>
            </a:r>
            <a:r>
              <a:rPr lang="zh-CN" altLang="en-US" sz="2665" b="1" dirty="0">
                <a:solidFill>
                  <a:schemeClr val="accent2"/>
                </a:solidFill>
                <a:latin typeface="Impact" panose="020B0806030902050204" pitchFamily="34" charset="0"/>
                <a:ea typeface="微软雅黑" panose="020B0503020204020204" charset="-122"/>
                <a:cs typeface="宋体" panose="02010600030101010101" pitchFamily="2" charset="-122"/>
              </a:rPr>
              <a:t>结果</a:t>
            </a:r>
            <a:endParaRPr lang="en-US" altLang="zh-CN" sz="2665" b="1" dirty="0">
              <a:solidFill>
                <a:schemeClr val="accent2"/>
              </a:solidFill>
              <a:latin typeface="Impact" panose="020B0806030902050204" pitchFamily="34" charset="0"/>
              <a:ea typeface="微软雅黑" panose="020B0503020204020204" charset="-122"/>
              <a:cs typeface="宋体" panose="02010600030101010101" pitchFamily="2" charset="-122"/>
            </a:endParaRPr>
          </a:p>
        </p:txBody>
      </p:sp>
      <p:sp>
        <p:nvSpPr>
          <p:cNvPr id="7" name="原创设计师QQ598969553             _4"/>
          <p:cNvSpPr>
            <a:spLocks noChangeArrowheads="1"/>
          </p:cNvSpPr>
          <p:nvPr/>
        </p:nvSpPr>
        <p:spPr bwMode="auto">
          <a:xfrm>
            <a:off x="623392" y="721863"/>
            <a:ext cx="2400808" cy="162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p>
            <a:pPr fontAlgn="base">
              <a:spcBef>
                <a:spcPct val="0"/>
              </a:spcBef>
              <a:spcAft>
                <a:spcPct val="0"/>
              </a:spcAft>
              <a:buFont typeface="Arial" panose="020B0604020202020204" pitchFamily="34" charset="0"/>
              <a:buNone/>
            </a:pPr>
            <a:r>
              <a:rPr lang="en-US" altLang="zh-CN" sz="1060" b="1" dirty="0">
                <a:solidFill>
                  <a:srgbClr val="53585E"/>
                </a:solidFill>
                <a:latin typeface="Arial" panose="020B0604020202020204" pitchFamily="34" charset="0"/>
                <a:cs typeface="Arial" panose="020B0604020202020204" pitchFamily="34" charset="0"/>
                <a:sym typeface="+mn-ea"/>
              </a:rPr>
              <a:t>Testing Result</a:t>
            </a:r>
            <a:endParaRPr lang="en-US" altLang="zh-CN" sz="1060" b="1" dirty="0">
              <a:solidFill>
                <a:srgbClr val="53585E"/>
              </a:solidFill>
              <a:latin typeface="Arial" panose="020B0604020202020204" pitchFamily="34" charset="0"/>
              <a:cs typeface="Arial" panose="020B0604020202020204" pitchFamily="34" charset="0"/>
              <a:sym typeface="+mn-ea"/>
            </a:endParaRPr>
          </a:p>
        </p:txBody>
      </p:sp>
    </p:spTree>
  </p:cSld>
  <p:clrMapOvr>
    <a:masterClrMapping/>
  </p:clrMapOvr>
  <p:transition spd="slow">
    <p:push dir="u"/>
  </p:transition>
  <p:timing>
    <p:tnLst>
      <p:par>
        <p:cTn id="1" dur="indefinite" restart="never" nodeType="tmRoot"/>
      </p:par>
    </p:tnLst>
  </p:timing>
</p:sld>
</file>

<file path=ppt/theme/theme1.xml><?xml version="1.0" encoding="utf-8"?>
<a:theme xmlns:a="http://schemas.openxmlformats.org/drawingml/2006/main" name="第一PPT，www.1ppt.com">
  <a:themeElements>
    <a:clrScheme name="自定义 10">
      <a:dk1>
        <a:sysClr val="windowText" lastClr="000000"/>
      </a:dk1>
      <a:lt1>
        <a:sysClr val="window" lastClr="FFFFFF"/>
      </a:lt1>
      <a:dk2>
        <a:srgbClr val="44546A"/>
      </a:dk2>
      <a:lt2>
        <a:srgbClr val="E7E6E6"/>
      </a:lt2>
      <a:accent1>
        <a:srgbClr val="0076DA"/>
      </a:accent1>
      <a:accent2>
        <a:srgbClr val="404040"/>
      </a:accent2>
      <a:accent3>
        <a:srgbClr val="0076DA"/>
      </a:accent3>
      <a:accent4>
        <a:srgbClr val="404040"/>
      </a:accent4>
      <a:accent5>
        <a:srgbClr val="0076DA"/>
      </a:accent5>
      <a:accent6>
        <a:srgbClr val="404040"/>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2296</Words>
  <Application>WPS 演示</Application>
  <PresentationFormat>宽屏</PresentationFormat>
  <Paragraphs>316</Paragraphs>
  <Slides>19</Slides>
  <Notes>0</Notes>
  <HiddenSlides>0</HiddenSlides>
  <MMClips>0</MMClips>
  <ScaleCrop>false</ScaleCrop>
  <HeadingPairs>
    <vt:vector size="8" baseType="variant">
      <vt:variant>
        <vt:lpstr>已用的字体</vt:lpstr>
      </vt:variant>
      <vt:variant>
        <vt:i4>17</vt:i4>
      </vt:variant>
      <vt:variant>
        <vt:lpstr>主题</vt:lpstr>
      </vt:variant>
      <vt:variant>
        <vt:i4>1</vt:i4>
      </vt:variant>
      <vt:variant>
        <vt:lpstr>嵌入 OLE 服务器</vt:lpstr>
      </vt:variant>
      <vt:variant>
        <vt:i4>1</vt:i4>
      </vt:variant>
      <vt:variant>
        <vt:lpstr>幻灯片标题</vt:lpstr>
      </vt:variant>
      <vt:variant>
        <vt:i4>19</vt:i4>
      </vt:variant>
    </vt:vector>
  </HeadingPairs>
  <TitlesOfParts>
    <vt:vector size="38" baseType="lpstr">
      <vt:lpstr>Arial</vt:lpstr>
      <vt:lpstr>宋体</vt:lpstr>
      <vt:lpstr>Wingdings</vt:lpstr>
      <vt:lpstr>Calibri</vt:lpstr>
      <vt:lpstr>微软雅黑</vt:lpstr>
      <vt:lpstr>Impact</vt:lpstr>
      <vt:lpstr>Calibri Light</vt:lpstr>
      <vt:lpstr>Roboto</vt:lpstr>
      <vt:lpstr>Bebas Neue</vt:lpstr>
      <vt:lpstr>Lato Light</vt:lpstr>
      <vt:lpstr>Source Sans Pro Light</vt:lpstr>
      <vt:lpstr>Euphemia</vt:lpstr>
      <vt:lpstr>华文隶书</vt:lpstr>
      <vt:lpstr>Helvetica-Roman-SemiB</vt:lpstr>
      <vt:lpstr>SimSun-ExtB</vt:lpstr>
      <vt:lpstr>Arial Unicode MS</vt:lpstr>
      <vt:lpstr>Segoe Print</vt:lpstr>
      <vt:lpstr>第一PPT，www.1ppt.com</vt:lpstr>
      <vt:lpstr>Excel.Chart.8</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李一鸣</dc:creator>
  <cp:lastModifiedBy>lym</cp:lastModifiedBy>
  <cp:revision>1177</cp:revision>
  <dcterms:created xsi:type="dcterms:W3CDTF">2015-05-05T08:02:00Z</dcterms:created>
  <dcterms:modified xsi:type="dcterms:W3CDTF">2018-03-15T03:59:29Z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2052-10.1.0.6929</vt:lpwstr>
  </property>
</Properties>
</file>