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B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F4FEA-15B6-428D-A07F-3E936A2B1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5E3618-BC86-4E32-965D-AFC400359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9313B-82CF-443D-9AC7-4E8ECC43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5E4C3-2982-49B5-BCE5-30CE6DB6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C277D-4C64-419C-97DA-0776ECEC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3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36FED-F21E-4539-A02E-AE559FA5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1D9B73-B907-4AD9-8016-7E281AEB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EA4B3A-1B8F-4E5B-A750-9241DFE7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EAE8D-1A66-4E53-9CDE-D3D4EC28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77D49-6618-46B2-B106-EE734607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42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123166-AD03-4EA3-AB95-46F1C5609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6345D2-4493-41F6-81EC-2B1B83EA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806BC-2ECF-4C83-8D21-10C1B75C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E04D1-1DBF-467E-8CDD-0AE2E46A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0562-D441-4D37-AD21-E048CF67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4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3A413-87DB-46C3-A911-D73A3071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AD81D-9E01-4E60-9F2C-5C1E950C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1F091-FEC2-4B9C-BF85-19201152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25C99-3657-4434-8145-DFA11E68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BF488-89F2-40AC-9CCF-A4941716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9403E-CD4A-4ACA-9CF9-872A3D3B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080E24-E59E-4729-A3D6-E22DFBA4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4ECF5-D17D-4A59-82A9-EDF69A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7F8BC-FB45-4E08-B1B9-B67DE487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9C1F7-7B67-4D54-88CB-5D5E7F5D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4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1B125-C0FD-4DA9-8DEE-7EC88207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90304-A88D-464C-A162-E2462AE5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B25D42-B188-4C05-8B6F-CEE4B1E8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CA536-6872-4BF5-87CB-A5F13DA9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B2C22-1A14-4F5E-8E8A-1A342D50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DDEEF-8D34-43C9-A992-087CA87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2E554-4326-4E2A-B4FF-9A7B8330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DE9E3-5421-4C2F-B334-9B16CC18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B96FB8-986F-4524-BD0C-900653F5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5913FF-EB73-453D-887A-888D864AF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361158-66C8-4890-AFAA-43C4AA8EE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731671-F129-405F-9101-A668DE7F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BFF787-7DC9-4CCA-BBC5-3B510A9F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0C5E3B-0D0A-4161-A08F-7D225C4A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7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D1A45-FB60-4897-BC20-4CED89D9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A58BA7-CA5A-4D86-ACAB-6189ABE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464572-7E49-44AD-AE7D-6880FE8F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E215C4-70A8-40CA-97AF-16092D7E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B684CA-385F-46E3-BA2D-FC92F352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2DD8AE-FA99-45E7-9700-A81F967E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A701CF-E5AD-4922-A667-269BB8CD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EBF2D-4693-4AAB-A9B0-7855BEA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97C6E-5637-44D8-8792-27AD8D49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44AE2C-AE5A-499E-8462-F559CD6FD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EC25C-477F-4378-B95B-A7DB2DD9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73DDA0-4B14-4009-A472-EEF42DB2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E7F42-33A5-4804-94A0-B3263796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43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AC8CB-3486-4ED0-8CE7-0EB2801C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EA4873-DCED-4879-BB18-298671B86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327C41-2712-4131-B9F6-F7870B38D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52C8EF-C4CB-4281-96A1-10D074F3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5EEC1A-4363-4774-A999-688D06C7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D7F55-4DDA-41C1-86D0-B4F8BA7C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65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843E90-56A0-4C9A-9178-F8916BBE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96C1F8-2A4B-4F6C-B6AD-25FAE9532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F399C-7DA8-4EBC-AEFB-EADE02C8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43A8-FFB9-41BC-AF05-F9F1905D857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143BD-34A0-4842-BD77-527160F3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F7B10B-9DAA-453F-BAA0-57B246638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37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9DFE0-314F-4995-B452-809A440A5D30}"/>
              </a:ext>
            </a:extLst>
          </p:cNvPr>
          <p:cNvSpPr/>
          <p:nvPr/>
        </p:nvSpPr>
        <p:spPr>
          <a:xfrm>
            <a:off x="1111165" y="646279"/>
            <a:ext cx="5019675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970EAD-EABE-4620-8107-F73CAABCF65E}"/>
              </a:ext>
            </a:extLst>
          </p:cNvPr>
          <p:cNvSpPr/>
          <p:nvPr/>
        </p:nvSpPr>
        <p:spPr>
          <a:xfrm>
            <a:off x="1111165" y="646278"/>
            <a:ext cx="5019676" cy="297648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94365A3-62DD-469A-A844-FF7D80384CE8}"/>
              </a:ext>
            </a:extLst>
          </p:cNvPr>
          <p:cNvSpPr/>
          <p:nvPr/>
        </p:nvSpPr>
        <p:spPr>
          <a:xfrm>
            <a:off x="1320094" y="250777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Controllers</a:t>
            </a:r>
            <a:endParaRPr lang="fr-FR" sz="1200" dirty="0"/>
          </a:p>
          <a:p>
            <a:pPr algn="ctr"/>
            <a:r>
              <a:rPr lang="fr-FR" sz="1200" dirty="0" err="1"/>
              <a:t>Rest</a:t>
            </a:r>
            <a:r>
              <a:rPr lang="fr-FR" sz="1200" dirty="0"/>
              <a:t> API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0C625F3-70C1-49DC-B71B-F2C98B996B55}"/>
              </a:ext>
            </a:extLst>
          </p:cNvPr>
          <p:cNvSpPr/>
          <p:nvPr/>
        </p:nvSpPr>
        <p:spPr>
          <a:xfrm>
            <a:off x="4424701" y="212055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Handlers / </a:t>
            </a:r>
            <a:r>
              <a:rPr lang="fr-FR" sz="1200" dirty="0" err="1"/>
              <a:t>Dto</a:t>
            </a:r>
            <a:endParaRPr lang="fr-FR" sz="12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1CCA21B-548E-47C8-88DB-232E97F1C80C}"/>
              </a:ext>
            </a:extLst>
          </p:cNvPr>
          <p:cNvSpPr/>
          <p:nvPr/>
        </p:nvSpPr>
        <p:spPr>
          <a:xfrm>
            <a:off x="1320094" y="309559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Filters</a:t>
            </a:r>
            <a:r>
              <a:rPr lang="fr-FR" sz="1200" dirty="0"/>
              <a:t> / Middleware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EFFFCA7-BB62-4F6F-8993-4E63FEE2AF6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2040094" y="2898302"/>
            <a:ext cx="0" cy="19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329B93D-157C-42F4-80D2-EB1A58D14A07}"/>
              </a:ext>
            </a:extLst>
          </p:cNvPr>
          <p:cNvSpPr/>
          <p:nvPr/>
        </p:nvSpPr>
        <p:spPr>
          <a:xfrm>
            <a:off x="1320094" y="173003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GraphQL</a:t>
            </a:r>
            <a:endParaRPr lang="fr-FR" sz="1200" dirty="0"/>
          </a:p>
          <a:p>
            <a:pPr algn="ctr"/>
            <a:r>
              <a:rPr lang="fr-FR" sz="1200" dirty="0" err="1"/>
              <a:t>Endpoints</a:t>
            </a:r>
            <a:endParaRPr lang="fr-FR" sz="1200" dirty="0"/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045B642C-2814-4728-A729-666D848C0B07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2760094" y="1925297"/>
            <a:ext cx="1664607" cy="390525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F57BAED-C8C6-4F26-8741-BB5B567570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60094" y="2315822"/>
            <a:ext cx="1664607" cy="387218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FB74B2E-7AE9-49BF-815F-A8AA288874C3}"/>
              </a:ext>
            </a:extLst>
          </p:cNvPr>
          <p:cNvSpPr txBox="1"/>
          <p:nvPr/>
        </p:nvSpPr>
        <p:spPr>
          <a:xfrm>
            <a:off x="3279476" y="2165578"/>
            <a:ext cx="6415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/>
              <a:t>MediatR</a:t>
            </a:r>
            <a:endParaRPr lang="fr-FR" sz="1000" b="1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2E1A2B4-6058-4726-BA2B-9E9199E95AAA}"/>
              </a:ext>
            </a:extLst>
          </p:cNvPr>
          <p:cNvSpPr/>
          <p:nvPr/>
        </p:nvSpPr>
        <p:spPr>
          <a:xfrm>
            <a:off x="1320094" y="1125500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Middleware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83CA82A-DFFA-42A4-9934-7D93DFC00D89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2040094" y="1516025"/>
            <a:ext cx="0" cy="21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ADEBF-9304-4555-BE9A-7DC00F9D8C94}"/>
              </a:ext>
            </a:extLst>
          </p:cNvPr>
          <p:cNvSpPr/>
          <p:nvPr/>
        </p:nvSpPr>
        <p:spPr>
          <a:xfrm>
            <a:off x="6977949" y="646277"/>
            <a:ext cx="3029770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8EADF-BBF2-4E2D-95CA-1B9721A0F011}"/>
              </a:ext>
            </a:extLst>
          </p:cNvPr>
          <p:cNvSpPr/>
          <p:nvPr/>
        </p:nvSpPr>
        <p:spPr>
          <a:xfrm>
            <a:off x="6977948" y="646277"/>
            <a:ext cx="3029771" cy="2976488"/>
          </a:xfrm>
          <a:prstGeom prst="rect">
            <a:avLst/>
          </a:prstGeom>
          <a:noFill/>
          <a:ln w="28575">
            <a:solidFill>
              <a:srgbClr val="70B24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881B21D-6240-4354-839A-77264F65B2C5}"/>
              </a:ext>
            </a:extLst>
          </p:cNvPr>
          <p:cNvSpPr/>
          <p:nvPr/>
        </p:nvSpPr>
        <p:spPr>
          <a:xfrm>
            <a:off x="7144260" y="1125500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EF </a:t>
            </a:r>
            <a:r>
              <a:rPr lang="fr-FR" sz="1200" dirty="0" err="1"/>
              <a:t>Core</a:t>
            </a:r>
            <a:endParaRPr lang="fr-FR" sz="1200" dirty="0"/>
          </a:p>
          <a:p>
            <a:pPr algn="ctr"/>
            <a:r>
              <a:rPr lang="fr-FR" sz="1200" dirty="0" err="1"/>
              <a:t>DbContext</a:t>
            </a:r>
            <a:endParaRPr lang="fr-FR" sz="12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EB189A-6EA5-4C03-8D21-2AD7DB3B94A6}"/>
              </a:ext>
            </a:extLst>
          </p:cNvPr>
          <p:cNvSpPr/>
          <p:nvPr/>
        </p:nvSpPr>
        <p:spPr>
          <a:xfrm>
            <a:off x="7144260" y="1730034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Inventoy</a:t>
            </a:r>
            <a:r>
              <a:rPr lang="fr-FR" sz="1200" dirty="0"/>
              <a:t> variables</a:t>
            </a:r>
          </a:p>
          <a:p>
            <a:pPr algn="ctr"/>
            <a:r>
              <a:rPr lang="fr-FR" sz="1200" dirty="0" err="1"/>
              <a:t>Parser</a:t>
            </a:r>
            <a:endParaRPr lang="fr-FR" sz="1200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DB77F9E-0252-42BD-B62B-E89979C957E7}"/>
              </a:ext>
            </a:extLst>
          </p:cNvPr>
          <p:cNvSpPr/>
          <p:nvPr/>
        </p:nvSpPr>
        <p:spPr>
          <a:xfrm>
            <a:off x="7144260" y="2337803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Azure Provider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87CF0B8-5F9C-43DA-B9C6-E5E6EF2C0BFD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6130841" y="2134521"/>
            <a:ext cx="84710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2D4ECD-6E86-4158-9D9E-A03CA45F9103}"/>
              </a:ext>
            </a:extLst>
          </p:cNvPr>
          <p:cNvSpPr/>
          <p:nvPr/>
        </p:nvSpPr>
        <p:spPr>
          <a:xfrm>
            <a:off x="5001095" y="4317215"/>
            <a:ext cx="5019675" cy="30690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</a:t>
            </a:r>
            <a:r>
              <a:rPr lang="fr-FR" dirty="0" err="1"/>
              <a:t>Core</a:t>
            </a:r>
            <a:r>
              <a:rPr lang="fr-FR" dirty="0"/>
              <a:t>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EFE083-4042-451F-A1AD-49027579F717}"/>
              </a:ext>
            </a:extLst>
          </p:cNvPr>
          <p:cNvSpPr/>
          <p:nvPr/>
        </p:nvSpPr>
        <p:spPr>
          <a:xfrm>
            <a:off x="5001095" y="4317214"/>
            <a:ext cx="5019676" cy="1952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AFBEDEB-8D6A-4B21-B334-870B8EFFA7CE}"/>
              </a:ext>
            </a:extLst>
          </p:cNvPr>
          <p:cNvSpPr/>
          <p:nvPr/>
        </p:nvSpPr>
        <p:spPr>
          <a:xfrm>
            <a:off x="5103116" y="4749320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Interfaces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7B74409-BB89-4E48-8053-C19AF08F0BED}"/>
              </a:ext>
            </a:extLst>
          </p:cNvPr>
          <p:cNvSpPr/>
          <p:nvPr/>
        </p:nvSpPr>
        <p:spPr>
          <a:xfrm>
            <a:off x="6650025" y="4726153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Domain Events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7167FA8-ECFF-4009-8298-098A09A7C445}"/>
              </a:ext>
            </a:extLst>
          </p:cNvPr>
          <p:cNvSpPr/>
          <p:nvPr/>
        </p:nvSpPr>
        <p:spPr>
          <a:xfrm>
            <a:off x="5103116" y="524909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POCO </a:t>
            </a:r>
            <a:r>
              <a:rPr lang="fr-FR" sz="1200" dirty="0" err="1"/>
              <a:t>Entities</a:t>
            </a:r>
            <a:endParaRPr lang="fr-FR" sz="12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7FE2020-CD93-4D0B-A59B-79208595FD21}"/>
              </a:ext>
            </a:extLst>
          </p:cNvPr>
          <p:cNvSpPr/>
          <p:nvPr/>
        </p:nvSpPr>
        <p:spPr>
          <a:xfrm>
            <a:off x="8298955" y="472615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Filters</a:t>
            </a:r>
            <a:endParaRPr lang="fr-FR" sz="12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2BEC2F8-0EA7-4B4E-8C11-5730F5A425E0}"/>
              </a:ext>
            </a:extLst>
          </p:cNvPr>
          <p:cNvSpPr/>
          <p:nvPr/>
        </p:nvSpPr>
        <p:spPr>
          <a:xfrm>
            <a:off x="8298955" y="5203883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Specifications</a:t>
            </a:r>
            <a:endParaRPr lang="fr-FR" sz="1200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614C0E9-5C24-4918-ADB3-4826188E3080}"/>
              </a:ext>
            </a:extLst>
          </p:cNvPr>
          <p:cNvSpPr/>
          <p:nvPr/>
        </p:nvSpPr>
        <p:spPr>
          <a:xfrm>
            <a:off x="5098228" y="5748868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Value </a:t>
            </a:r>
            <a:r>
              <a:rPr lang="fr-FR" sz="1200" dirty="0" err="1"/>
              <a:t>Objects</a:t>
            </a:r>
            <a:endParaRPr lang="fr-FR" sz="1200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C8FF7B4-35A3-4DFD-87B0-3EC90D487822}"/>
              </a:ext>
            </a:extLst>
          </p:cNvPr>
          <p:cNvCxnSpPr>
            <a:cxnSpLocks/>
          </p:cNvCxnSpPr>
          <p:nvPr/>
        </p:nvCxnSpPr>
        <p:spPr>
          <a:xfrm>
            <a:off x="5864701" y="3646374"/>
            <a:ext cx="0" cy="66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96B238C-F080-4915-BFBF-760D842F0180}"/>
              </a:ext>
            </a:extLst>
          </p:cNvPr>
          <p:cNvCxnSpPr>
            <a:cxnSpLocks/>
          </p:cNvCxnSpPr>
          <p:nvPr/>
        </p:nvCxnSpPr>
        <p:spPr>
          <a:xfrm>
            <a:off x="5543007" y="3622765"/>
            <a:ext cx="0" cy="693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9CBD6F4-14AE-45DB-9C0B-4C5D181D33C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492834" y="3622765"/>
            <a:ext cx="0" cy="693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8CB1FC-D092-4D7D-A776-9378B2FCFF56}"/>
              </a:ext>
            </a:extLst>
          </p:cNvPr>
          <p:cNvSpPr/>
          <p:nvPr/>
        </p:nvSpPr>
        <p:spPr>
          <a:xfrm>
            <a:off x="1117492" y="4317215"/>
            <a:ext cx="1935439" cy="306908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Unit Tests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8B3A92-FC47-4364-8369-11BD03B7F406}"/>
              </a:ext>
            </a:extLst>
          </p:cNvPr>
          <p:cNvSpPr/>
          <p:nvPr/>
        </p:nvSpPr>
        <p:spPr>
          <a:xfrm>
            <a:off x="1111165" y="4317214"/>
            <a:ext cx="1935440" cy="1952171"/>
          </a:xfrm>
          <a:prstGeom prst="rect">
            <a:avLst/>
          </a:prstGeom>
          <a:noFill/>
          <a:ln w="28575">
            <a:solidFill>
              <a:srgbClr val="ED7D3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5EAAEBC-1DF9-4582-9B6F-02BCA7E49E09}"/>
              </a:ext>
            </a:extLst>
          </p:cNvPr>
          <p:cNvSpPr/>
          <p:nvPr/>
        </p:nvSpPr>
        <p:spPr>
          <a:xfrm>
            <a:off x="1367355" y="476311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Application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69E9F07D-25B1-42F9-BF61-F83F4DE81FA7}"/>
              </a:ext>
            </a:extLst>
          </p:cNvPr>
          <p:cNvSpPr/>
          <p:nvPr/>
        </p:nvSpPr>
        <p:spPr>
          <a:xfrm>
            <a:off x="1367355" y="527553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Application </a:t>
            </a:r>
            <a:r>
              <a:rPr lang="fr-FR" sz="1200" dirty="0" err="1"/>
              <a:t>Core</a:t>
            </a:r>
            <a:endParaRPr lang="fr-FR" sz="1200" dirty="0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D12196A2-4419-4542-BAD8-2CE3819FF46C}"/>
              </a:ext>
            </a:extLst>
          </p:cNvPr>
          <p:cNvCxnSpPr>
            <a:cxnSpLocks/>
            <a:stCxn id="62" idx="3"/>
            <a:endCxn id="41" idx="1"/>
          </p:cNvCxnSpPr>
          <p:nvPr/>
        </p:nvCxnSpPr>
        <p:spPr>
          <a:xfrm>
            <a:off x="3046605" y="5293300"/>
            <a:ext cx="19544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ABD1103-6B94-4DAD-ACDC-1CCF9B6573DB}"/>
              </a:ext>
            </a:extLst>
          </p:cNvPr>
          <p:cNvCxnSpPr>
            <a:cxnSpLocks/>
          </p:cNvCxnSpPr>
          <p:nvPr/>
        </p:nvCxnSpPr>
        <p:spPr>
          <a:xfrm>
            <a:off x="3081787" y="5793074"/>
            <a:ext cx="191930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B41879BE-35B4-41FF-AC5D-690453C7988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081787" y="2511084"/>
            <a:ext cx="2062914" cy="23744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406B979D-5299-4AF9-B11D-B00838919A03}"/>
              </a:ext>
            </a:extLst>
          </p:cNvPr>
          <p:cNvSpPr txBox="1"/>
          <p:nvPr/>
        </p:nvSpPr>
        <p:spPr>
          <a:xfrm>
            <a:off x="3406159" y="3825361"/>
            <a:ext cx="6415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/>
              <a:t>MediatR</a:t>
            </a:r>
            <a:endParaRPr lang="fr-FR" sz="1000" b="1" dirty="0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20350DEB-AA83-4FEA-981C-48D8CC9DA336}"/>
              </a:ext>
            </a:extLst>
          </p:cNvPr>
          <p:cNvSpPr/>
          <p:nvPr/>
        </p:nvSpPr>
        <p:spPr>
          <a:xfrm>
            <a:off x="7144260" y="2898302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IPAM Provider</a:t>
            </a:r>
          </a:p>
        </p:txBody>
      </p:sp>
    </p:spTree>
    <p:extLst>
      <p:ext uri="{BB962C8B-B14F-4D97-AF65-F5344CB8AC3E}">
        <p14:creationId xmlns:p14="http://schemas.microsoft.com/office/powerpoint/2010/main" val="29214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574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44</Words>
  <Application>Microsoft Office PowerPoint</Application>
  <PresentationFormat>Grand écran</PresentationFormat>
  <Paragraphs>27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10</cp:revision>
  <dcterms:created xsi:type="dcterms:W3CDTF">2021-06-12T07:16:54Z</dcterms:created>
  <dcterms:modified xsi:type="dcterms:W3CDTF">2022-02-21T18:20:15Z</dcterms:modified>
</cp:coreProperties>
</file>