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5320"/>
            <a:ext cx="8229600" cy="549928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8384" y="914401"/>
            <a:ext cx="658416" cy="5211763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7427168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4672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4620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4620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832200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72489" y="83670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40188" cy="4875536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84784"/>
            <a:ext cx="4041775" cy="4875536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825320"/>
            <a:ext cx="2743200" cy="542308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825320"/>
            <a:ext cx="5111750" cy="542308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260648"/>
            <a:ext cx="8229600" cy="5646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4118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3"/>
            <a:ext cx="4762500" cy="4118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38D3F6-E48F-4950-AC1B-79C88B17E831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9ABEFE-C324-436D-8AB6-E7F8195D9C6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stand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fr/url?sa=i&amp;rct=j&amp;q=&amp;esrc=s&amp;source=images&amp;cd=&amp;ved=0ahUKEwiA5OeO5_jYAhXB-aQKHX1zDjoQjRwIBw&amp;url=http%3A%2F%2Fwww.talkingdotnet.com%2Fwhats-new-in-net-standard-2%2F&amp;psig=AOvVaw1tKZ_bY7kLLMw7wPpHOjAq&amp;ust=151716063547491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fr/url?sa=i&amp;rct=j&amp;q=&amp;esrc=s&amp;source=images&amp;cd=&amp;cad=rja&amp;uact=8&amp;ved=0ahUKEwj1ptTT8vjYAhUIJ1AKHbarA9UQjRwIBw&amp;url=https%3A%2F%2Fblogs.msdn.microsoft.com%2Fcesardelatorre%2F2016%2F06%2F27%2Fnet-core-1-0-net-framework-xamarin-the-whatand-when-to-use-it%2F&amp;psig=AOvVaw1MlzZtaN70ntWOqvD24sp2&amp;ust=1517168330672550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Dotnet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Target </a:t>
            </a:r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Définition du scope de l’étude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7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.NET Standard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github.com/dotnet/standard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39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.NET Standard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"/>
          </a:xfrm>
        </p:spPr>
        <p:txBody>
          <a:bodyPr/>
          <a:lstStyle/>
          <a:p>
            <a:r>
              <a:rPr lang="fr-FR" dirty="0" smtClean="0">
                <a:hlinkClick r:id="rId2"/>
              </a:rPr>
              <a:t>Scope API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3"/>
            <a:ext cx="2989956" cy="16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3076"/>
            <a:ext cx="281375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4" y="3429000"/>
            <a:ext cx="822960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hlinkClick r:id="rId5"/>
              </a:rPr>
              <a:t>.Net </a:t>
            </a:r>
            <a:r>
              <a:rPr lang="fr-FR" dirty="0" err="1" smtClean="0">
                <a:hlinkClick r:id="rId5"/>
              </a:rPr>
              <a:t>Models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572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932</TotalTime>
  <Words>25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Débit</vt:lpstr>
      <vt:lpstr>Dotnet core Target Definition</vt:lpstr>
      <vt:lpstr>.NET Standard 2.0</vt:lpstr>
      <vt:lpstr>.NET Standard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76</cp:revision>
  <dcterms:created xsi:type="dcterms:W3CDTF">2017-10-31T00:25:05Z</dcterms:created>
  <dcterms:modified xsi:type="dcterms:W3CDTF">2018-01-27T23:35:32Z</dcterms:modified>
</cp:coreProperties>
</file>