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F4FEA-15B6-428D-A07F-3E936A2B1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5E3618-BC86-4E32-965D-AFC400359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313B-82CF-443D-9AC7-4E8ECC43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5E4C3-2982-49B5-BCE5-30CE6DB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C277D-4C64-419C-97DA-0776ECE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3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36FED-F21E-4539-A02E-AE559FA5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1D9B73-B907-4AD9-8016-7E281AEB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EA4B3A-1B8F-4E5B-A750-9241DFE7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EAE8D-1A66-4E53-9CDE-D3D4EC28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77D49-6618-46B2-B106-EE734607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4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123166-AD03-4EA3-AB95-46F1C5609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6345D2-4493-41F6-81EC-2B1B83EA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806BC-2ECF-4C83-8D21-10C1B75C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E04D1-1DBF-467E-8CDD-0AE2E46A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A0562-D441-4D37-AD21-E048CF67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40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3A413-87DB-46C3-A911-D73A3071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AD81D-9E01-4E60-9F2C-5C1E950C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1F091-FEC2-4B9C-BF85-19201152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25C99-3657-4434-8145-DFA11E68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BF488-89F2-40AC-9CCF-A4941716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9403E-CD4A-4ACA-9CF9-872A3D3B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080E24-E59E-4729-A3D6-E22DFBA4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ECF5-D17D-4A59-82A9-EDF69A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7F8BC-FB45-4E08-B1B9-B67DE487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9C1F7-7B67-4D54-88CB-5D5E7F5D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4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1B125-C0FD-4DA9-8DEE-7EC8820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90304-A88D-464C-A162-E2462AE5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B25D42-B188-4C05-8B6F-CEE4B1E8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CA536-6872-4BF5-87CB-A5F13DA9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B2C22-1A14-4F5E-8E8A-1A342D50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DDEEF-8D34-43C9-A992-087CA876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2E554-4326-4E2A-B4FF-9A7B8330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DE9E3-5421-4C2F-B334-9B16CC18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B96FB8-986F-4524-BD0C-900653F51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5913FF-EB73-453D-887A-888D864AF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361158-66C8-4890-AFAA-43C4AA8E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731671-F129-405F-9101-A668DE7F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BFF787-7DC9-4CCA-BBC5-3B510A9F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0C5E3B-0D0A-4161-A08F-7D225C4A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6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D1A45-FB60-4897-BC20-4CED89D9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58BA7-CA5A-4D86-ACAB-6189ABE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464572-7E49-44AD-AE7D-6880FE8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215C4-70A8-40CA-97AF-16092D7E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B684CA-385F-46E3-BA2D-FC92F352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2DD8AE-FA99-45E7-9700-A81F967E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701CF-E5AD-4922-A667-269BB8CD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EBF2D-4693-4AAB-A9B0-7855BEA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97C6E-5637-44D8-8792-27AD8D49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44AE2C-AE5A-499E-8462-F559CD6F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CEC25C-477F-4378-B95B-A7DB2DD9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73DDA0-4B14-4009-A472-EEF42DB2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E7F42-33A5-4804-94A0-B3263796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3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AC8CB-3486-4ED0-8CE7-0EB2801C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EA4873-DCED-4879-BB18-298671B8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27C41-2712-4131-B9F6-F7870B38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52C8EF-C4CB-4281-96A1-10D074F3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EEC1A-4363-4774-A999-688D06C7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D7F55-4DDA-41C1-86D0-B4F8BA7C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5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843E90-56A0-4C9A-9178-F8916BBE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96C1F8-2A4B-4F6C-B6AD-25FAE953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F399C-7DA8-4EBC-AEFB-EADE02C8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43A8-FFB9-41BC-AF05-F9F1905D857A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143BD-34A0-4842-BD77-527160F35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7B10B-9DAA-453F-BAA0-57B246638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627A-F592-400D-BFB8-4A51E4A0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7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C6225-8737-480B-AE4C-85A42D1C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99"/>
          </a:xfrm>
        </p:spPr>
        <p:txBody>
          <a:bodyPr>
            <a:normAutofit fontScale="90000"/>
          </a:bodyPr>
          <a:lstStyle/>
          <a:p>
            <a:r>
              <a:rPr lang="fr-FR" dirty="0"/>
              <a:t>DevOps platform </a:t>
            </a:r>
            <a:r>
              <a:rPr lang="fr-FR" dirty="0" err="1"/>
              <a:t>Blueprint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521E44-DAC5-43DF-A2A4-FF20E70FB623}"/>
              </a:ext>
            </a:extLst>
          </p:cNvPr>
          <p:cNvSpPr/>
          <p:nvPr/>
        </p:nvSpPr>
        <p:spPr>
          <a:xfrm>
            <a:off x="481237" y="1081717"/>
            <a:ext cx="18360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Governance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0CBCB-4DCE-49B2-ABFC-3F5021D80C7C}"/>
              </a:ext>
            </a:extLst>
          </p:cNvPr>
          <p:cNvSpPr/>
          <p:nvPr/>
        </p:nvSpPr>
        <p:spPr>
          <a:xfrm>
            <a:off x="2487114" y="1081717"/>
            <a:ext cx="33480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30CA4A-5355-411E-A95A-6F727459EE1B}"/>
              </a:ext>
            </a:extLst>
          </p:cNvPr>
          <p:cNvSpPr/>
          <p:nvPr/>
        </p:nvSpPr>
        <p:spPr>
          <a:xfrm>
            <a:off x="9566906" y="1081717"/>
            <a:ext cx="18360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support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25D38B-0745-451A-9D8A-6F2253172CEC}"/>
              </a:ext>
            </a:extLst>
          </p:cNvPr>
          <p:cNvSpPr/>
          <p:nvPr/>
        </p:nvSpPr>
        <p:spPr>
          <a:xfrm>
            <a:off x="5954214" y="1081717"/>
            <a:ext cx="33480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As Code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1BBB09-7EA3-4411-B3E0-08DA8EFE9569}"/>
              </a:ext>
            </a:extLst>
          </p:cNvPr>
          <p:cNvSpPr/>
          <p:nvPr/>
        </p:nvSpPr>
        <p:spPr>
          <a:xfrm>
            <a:off x="2487114" y="4808210"/>
            <a:ext cx="6818400" cy="396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DevOps platform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CCF98-137A-4A43-AB39-2ED0C27F8C0C}"/>
              </a:ext>
            </a:extLst>
          </p:cNvPr>
          <p:cNvSpPr/>
          <p:nvPr/>
        </p:nvSpPr>
        <p:spPr>
          <a:xfrm>
            <a:off x="481238" y="1081717"/>
            <a:ext cx="1836000" cy="53102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58E0CF3-237B-47DA-84CE-0DE00816D878}"/>
              </a:ext>
            </a:extLst>
          </p:cNvPr>
          <p:cNvSpPr/>
          <p:nvPr/>
        </p:nvSpPr>
        <p:spPr>
          <a:xfrm>
            <a:off x="656906" y="3421505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Versioning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575A9AF-E7C4-441A-BA9C-B47031141667}"/>
              </a:ext>
            </a:extLst>
          </p:cNvPr>
          <p:cNvSpPr/>
          <p:nvPr/>
        </p:nvSpPr>
        <p:spPr>
          <a:xfrm>
            <a:off x="656906" y="405697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Artifacts</a:t>
            </a:r>
            <a:r>
              <a:rPr lang="fr-FR" sz="1200" dirty="0"/>
              <a:t> Management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46267EE-4A65-4C57-A2A8-B268DF4E798E}"/>
              </a:ext>
            </a:extLst>
          </p:cNvPr>
          <p:cNvSpPr/>
          <p:nvPr/>
        </p:nvSpPr>
        <p:spPr>
          <a:xfrm>
            <a:off x="656906" y="215057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Environments</a:t>
            </a:r>
            <a:r>
              <a:rPr lang="fr-FR" sz="1200" dirty="0"/>
              <a:t> Management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0588A59-A69D-44A5-86B7-FA0B37D1AD52}"/>
              </a:ext>
            </a:extLst>
          </p:cNvPr>
          <p:cNvSpPr/>
          <p:nvPr/>
        </p:nvSpPr>
        <p:spPr>
          <a:xfrm>
            <a:off x="656906" y="151510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Security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EE6252E-46EC-4D1F-8B3F-C985D8F49816}"/>
              </a:ext>
            </a:extLst>
          </p:cNvPr>
          <p:cNvSpPr/>
          <p:nvPr/>
        </p:nvSpPr>
        <p:spPr>
          <a:xfrm>
            <a:off x="656906" y="278603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Releases Management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63EBA9-EA45-4BBC-A2FA-B8ED7AB2E820}"/>
              </a:ext>
            </a:extLst>
          </p:cNvPr>
          <p:cNvSpPr/>
          <p:nvPr/>
        </p:nvSpPr>
        <p:spPr>
          <a:xfrm>
            <a:off x="9561279" y="1085803"/>
            <a:ext cx="1836000" cy="53102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97494D66-99F1-4DB4-83B1-DD1EE2DA8D0E}"/>
              </a:ext>
            </a:extLst>
          </p:cNvPr>
          <p:cNvSpPr/>
          <p:nvPr/>
        </p:nvSpPr>
        <p:spPr>
          <a:xfrm>
            <a:off x="9759279" y="157859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Source</a:t>
            </a:r>
          </a:p>
          <a:p>
            <a:pPr algn="ctr"/>
            <a:r>
              <a:rPr lang="fr-FR" sz="1200" dirty="0"/>
              <a:t>control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F82288C-BE96-42A8-9E35-56EF773C48D4}"/>
              </a:ext>
            </a:extLst>
          </p:cNvPr>
          <p:cNvSpPr/>
          <p:nvPr/>
        </p:nvSpPr>
        <p:spPr>
          <a:xfrm>
            <a:off x="9759279" y="215057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Build</a:t>
            </a:r>
            <a:endParaRPr lang="fr-FR" sz="1200" dirty="0"/>
          </a:p>
          <a:p>
            <a:pPr algn="ctr"/>
            <a:r>
              <a:rPr lang="fr-FR" sz="1200" dirty="0"/>
              <a:t>servers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90F5F604-9041-492D-B8E0-3BBF85BD2DA4}"/>
              </a:ext>
            </a:extLst>
          </p:cNvPr>
          <p:cNvSpPr/>
          <p:nvPr/>
        </p:nvSpPr>
        <p:spPr>
          <a:xfrm>
            <a:off x="9759279" y="278414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Automation platform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3C0F38B1-DBB2-42CA-85C7-0A19DC5FDCC9}"/>
              </a:ext>
            </a:extLst>
          </p:cNvPr>
          <p:cNvSpPr/>
          <p:nvPr/>
        </p:nvSpPr>
        <p:spPr>
          <a:xfrm>
            <a:off x="9759279" y="3421505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Artifacts</a:t>
            </a:r>
            <a:endParaRPr lang="fr-FR" sz="1200" dirty="0"/>
          </a:p>
          <a:p>
            <a:pPr algn="ctr"/>
            <a:r>
              <a:rPr lang="fr-FR" sz="1200" dirty="0"/>
              <a:t>repository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405F340-AB10-461C-8BE1-407ED6AF8E49}"/>
              </a:ext>
            </a:extLst>
          </p:cNvPr>
          <p:cNvSpPr/>
          <p:nvPr/>
        </p:nvSpPr>
        <p:spPr>
          <a:xfrm>
            <a:off x="9759279" y="457547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</a:t>
            </a:r>
            <a:r>
              <a:rPr lang="fr-FR" sz="1200" dirty="0" err="1"/>
              <a:t>quality</a:t>
            </a:r>
            <a:r>
              <a:rPr lang="fr-FR" sz="1200" dirty="0"/>
              <a:t> </a:t>
            </a:r>
            <a:r>
              <a:rPr lang="fr-FR" sz="1200" dirty="0" err="1"/>
              <a:t>review</a:t>
            </a:r>
            <a:endParaRPr lang="fr-FR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9AE037-917E-4B74-BFF4-EFBE29B89E34}"/>
              </a:ext>
            </a:extLst>
          </p:cNvPr>
          <p:cNvSpPr/>
          <p:nvPr/>
        </p:nvSpPr>
        <p:spPr>
          <a:xfrm>
            <a:off x="2487113" y="1081716"/>
            <a:ext cx="3348000" cy="3204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45C83F-DD7D-49E7-9C15-377B37C43CF4}"/>
              </a:ext>
            </a:extLst>
          </p:cNvPr>
          <p:cNvSpPr/>
          <p:nvPr/>
        </p:nvSpPr>
        <p:spPr>
          <a:xfrm>
            <a:off x="5954847" y="1081716"/>
            <a:ext cx="3348000" cy="3204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5D9BC1-0BE1-4E1F-B5D3-85EE3561E632}"/>
              </a:ext>
            </a:extLst>
          </p:cNvPr>
          <p:cNvSpPr/>
          <p:nvPr/>
        </p:nvSpPr>
        <p:spPr>
          <a:xfrm>
            <a:off x="2487111" y="4808210"/>
            <a:ext cx="6818813" cy="15878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576FC8FC-301B-4C5F-B7E2-7F18F5BE2D02}"/>
              </a:ext>
            </a:extLst>
          </p:cNvPr>
          <p:cNvSpPr/>
          <p:nvPr/>
        </p:nvSpPr>
        <p:spPr>
          <a:xfrm>
            <a:off x="2696042" y="1541120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Continous</a:t>
            </a:r>
            <a:endParaRPr lang="fr-FR" sz="1200" dirty="0"/>
          </a:p>
          <a:p>
            <a:pPr algn="ctr"/>
            <a:r>
              <a:rPr lang="fr-FR" sz="1200" dirty="0" err="1"/>
              <a:t>Integration</a:t>
            </a:r>
            <a:endParaRPr lang="fr-FR" sz="1200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F553AE4-4258-49CA-A33A-82A435EEE020}"/>
              </a:ext>
            </a:extLst>
          </p:cNvPr>
          <p:cNvSpPr/>
          <p:nvPr/>
        </p:nvSpPr>
        <p:spPr>
          <a:xfrm>
            <a:off x="4268473" y="154111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Continous</a:t>
            </a:r>
            <a:endParaRPr lang="fr-FR" sz="1200" dirty="0"/>
          </a:p>
          <a:p>
            <a:pPr algn="ctr"/>
            <a:r>
              <a:rPr lang="fr-FR" sz="1200" dirty="0" err="1"/>
              <a:t>Deployment</a:t>
            </a:r>
            <a:endParaRPr lang="fr-FR" sz="1200" dirty="0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7A223453-F4E0-4AA5-A72F-89B8450F7D8C}"/>
              </a:ext>
            </a:extLst>
          </p:cNvPr>
          <p:cNvSpPr/>
          <p:nvPr/>
        </p:nvSpPr>
        <p:spPr>
          <a:xfrm>
            <a:off x="2696042" y="5259223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Dynamic </a:t>
            </a:r>
          </a:p>
          <a:p>
            <a:pPr algn="ctr"/>
            <a:r>
              <a:rPr lang="fr-FR" sz="1200" dirty="0"/>
              <a:t>Inventory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916CDAE-8F55-481C-8F8A-77B1B54D8258}"/>
              </a:ext>
            </a:extLst>
          </p:cNvPr>
          <p:cNvSpPr/>
          <p:nvPr/>
        </p:nvSpPr>
        <p:spPr>
          <a:xfrm>
            <a:off x="4268473" y="525922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Secret Management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2BAEA99-5D15-44FB-BC51-713245268A70}"/>
              </a:ext>
            </a:extLst>
          </p:cNvPr>
          <p:cNvSpPr/>
          <p:nvPr/>
        </p:nvSpPr>
        <p:spPr>
          <a:xfrm>
            <a:off x="9759279" y="398764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Containers repository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5BF0A5B-C1C9-487E-9D98-29C7BEA919C9}"/>
              </a:ext>
            </a:extLst>
          </p:cNvPr>
          <p:cNvSpPr/>
          <p:nvPr/>
        </p:nvSpPr>
        <p:spPr>
          <a:xfrm>
            <a:off x="9759279" y="516330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Penetrations</a:t>
            </a:r>
            <a:r>
              <a:rPr lang="fr-FR" sz="1200" dirty="0"/>
              <a:t> </a:t>
            </a:r>
            <a:r>
              <a:rPr lang="fr-FR" sz="1200" dirty="0" err="1"/>
              <a:t>testing</a:t>
            </a:r>
            <a:endParaRPr lang="fr-FR" sz="1200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E8417DC-A3DF-453C-A8C4-9939518FCFE3}"/>
              </a:ext>
            </a:extLst>
          </p:cNvPr>
          <p:cNvSpPr/>
          <p:nvPr/>
        </p:nvSpPr>
        <p:spPr>
          <a:xfrm>
            <a:off x="9759279" y="573600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Functional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 err="1"/>
              <a:t>testing</a:t>
            </a:r>
            <a:endParaRPr lang="fr-FR" sz="12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2120391-9226-41E3-9D8B-65034A85E445}"/>
              </a:ext>
            </a:extLst>
          </p:cNvPr>
          <p:cNvSpPr/>
          <p:nvPr/>
        </p:nvSpPr>
        <p:spPr>
          <a:xfrm>
            <a:off x="6037612" y="154111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Network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B84D0A8F-5A16-4DC9-A68C-E98C190054AF}"/>
              </a:ext>
            </a:extLst>
          </p:cNvPr>
          <p:cNvSpPr/>
          <p:nvPr/>
        </p:nvSpPr>
        <p:spPr>
          <a:xfrm>
            <a:off x="7638226" y="154111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Containers </a:t>
            </a:r>
            <a:r>
              <a:rPr lang="fr-FR" sz="1200" dirty="0" err="1"/>
              <a:t>orchestrator</a:t>
            </a:r>
            <a:r>
              <a:rPr lang="fr-FR" sz="1200" dirty="0"/>
              <a:t> 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2A690325-C185-43C4-9B67-C7C640C2D494}"/>
              </a:ext>
            </a:extLst>
          </p:cNvPr>
          <p:cNvSpPr/>
          <p:nvPr/>
        </p:nvSpPr>
        <p:spPr>
          <a:xfrm>
            <a:off x="6037612" y="2054536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VM 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243EC84C-92ED-4C8E-B941-AE11588CE93C}"/>
              </a:ext>
            </a:extLst>
          </p:cNvPr>
          <p:cNvSpPr/>
          <p:nvPr/>
        </p:nvSpPr>
        <p:spPr>
          <a:xfrm>
            <a:off x="6037612" y="264317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Database</a:t>
            </a:r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4F7ED70-AFAB-4287-B21E-88F294CB1C83}"/>
              </a:ext>
            </a:extLst>
          </p:cNvPr>
          <p:cNvSpPr/>
          <p:nvPr/>
        </p:nvSpPr>
        <p:spPr>
          <a:xfrm>
            <a:off x="6037612" y="3238957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Middleware 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2984A656-4EDF-44A7-B210-8B15EC78267E}"/>
              </a:ext>
            </a:extLst>
          </p:cNvPr>
          <p:cNvSpPr/>
          <p:nvPr/>
        </p:nvSpPr>
        <p:spPr>
          <a:xfrm>
            <a:off x="6037612" y="382430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Firewall</a:t>
            </a:r>
          </a:p>
          <a:p>
            <a:pPr algn="ctr"/>
            <a:r>
              <a:rPr lang="fr-FR" sz="1200" dirty="0"/>
              <a:t>Provisioning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1BF31792-EACF-4FB0-B643-37298EE5E1A0}"/>
              </a:ext>
            </a:extLst>
          </p:cNvPr>
          <p:cNvSpPr/>
          <p:nvPr/>
        </p:nvSpPr>
        <p:spPr>
          <a:xfrm>
            <a:off x="7628214" y="2071349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Load</a:t>
            </a:r>
            <a:r>
              <a:rPr lang="fr-FR" sz="1200" dirty="0"/>
              <a:t> </a:t>
            </a:r>
            <a:r>
              <a:rPr lang="fr-FR" sz="1200" dirty="0" err="1"/>
              <a:t>balancers</a:t>
            </a:r>
            <a:endParaRPr lang="fr-FR" sz="1200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D4648858-F6D0-4178-99AD-CCFDBE88318C}"/>
              </a:ext>
            </a:extLst>
          </p:cNvPr>
          <p:cNvSpPr/>
          <p:nvPr/>
        </p:nvSpPr>
        <p:spPr>
          <a:xfrm>
            <a:off x="5952076" y="525922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Discovery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CE3B10E-AE41-4B5D-9D1F-481077F9169C}"/>
              </a:ext>
            </a:extLst>
          </p:cNvPr>
          <p:cNvSpPr/>
          <p:nvPr/>
        </p:nvSpPr>
        <p:spPr>
          <a:xfrm>
            <a:off x="7638226" y="5278358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Observability</a:t>
            </a:r>
            <a:endParaRPr lang="fr-FR" sz="1200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3F2F220-48E8-4A65-91DF-54CADEA4628E}"/>
              </a:ext>
            </a:extLst>
          </p:cNvPr>
          <p:cNvSpPr/>
          <p:nvPr/>
        </p:nvSpPr>
        <p:spPr>
          <a:xfrm>
            <a:off x="7628214" y="2650644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Active Directory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EA2627EF-00AF-47CF-A3ED-36C0C0457F06}"/>
              </a:ext>
            </a:extLst>
          </p:cNvPr>
          <p:cNvSpPr/>
          <p:nvPr/>
        </p:nvSpPr>
        <p:spPr>
          <a:xfrm>
            <a:off x="679237" y="4695922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Development</a:t>
            </a:r>
            <a:endParaRPr lang="fr-FR" sz="1200" dirty="0"/>
          </a:p>
          <a:p>
            <a:pPr algn="ctr"/>
            <a:r>
              <a:rPr lang="fr-FR" sz="1200" dirty="0"/>
              <a:t>Best practices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12730A66-E5E7-44CF-B2AB-E203C57D41DB}"/>
              </a:ext>
            </a:extLst>
          </p:cNvPr>
          <p:cNvSpPr/>
          <p:nvPr/>
        </p:nvSpPr>
        <p:spPr>
          <a:xfrm>
            <a:off x="2675886" y="215057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Source control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C5E95D2-6763-4F7F-AD6F-D80ABC3753F9}"/>
              </a:ext>
            </a:extLst>
          </p:cNvPr>
          <p:cNvSpPr/>
          <p:nvPr/>
        </p:nvSpPr>
        <p:spPr>
          <a:xfrm>
            <a:off x="4280214" y="2150571"/>
            <a:ext cx="1440000" cy="3905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</a:t>
            </a:r>
            <a:r>
              <a:rPr lang="fr-FR" sz="1200" dirty="0" err="1"/>
              <a:t>review</a:t>
            </a:r>
            <a:endParaRPr lang="fr-FR" sz="1200" dirty="0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F9A4C71F-4642-4680-AD91-48923D27B486}"/>
              </a:ext>
            </a:extLst>
          </p:cNvPr>
          <p:cNvSpPr/>
          <p:nvPr/>
        </p:nvSpPr>
        <p:spPr>
          <a:xfrm>
            <a:off x="3686175" y="4378174"/>
            <a:ext cx="429711" cy="317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bas 69">
            <a:extLst>
              <a:ext uri="{FF2B5EF4-FFF2-40B4-BE49-F238E27FC236}">
                <a16:creationId xmlns:a16="http://schemas.microsoft.com/office/drawing/2014/main" id="{163EF7F6-686C-4442-A190-C1A682441B4B}"/>
              </a:ext>
            </a:extLst>
          </p:cNvPr>
          <p:cNvSpPr/>
          <p:nvPr/>
        </p:nvSpPr>
        <p:spPr>
          <a:xfrm>
            <a:off x="7423370" y="4388089"/>
            <a:ext cx="429711" cy="317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780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71</Words>
  <Application>Microsoft Office PowerPoint</Application>
  <PresentationFormat>Grand écran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DevOps platform Blueprint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gobert</dc:creator>
  <cp:lastModifiedBy>yannick gobert</cp:lastModifiedBy>
  <cp:revision>7</cp:revision>
  <dcterms:created xsi:type="dcterms:W3CDTF">2021-06-12T07:16:54Z</dcterms:created>
  <dcterms:modified xsi:type="dcterms:W3CDTF">2022-01-11T21:24:47Z</dcterms:modified>
</cp:coreProperties>
</file>