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EBAC3A-16AA-4FB4-9916-0D54838B29E9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7A2C469-2CF2-49C7-9490-BD6D68B7ED0A}">
      <dgm:prSet phldrT="[Texte]"/>
      <dgm:spPr/>
      <dgm:t>
        <a:bodyPr/>
        <a:lstStyle/>
        <a:p>
          <a:r>
            <a:rPr lang="en-GB" noProof="0" dirty="0"/>
            <a:t>DevOps Committee</a:t>
          </a:r>
        </a:p>
      </dgm:t>
    </dgm:pt>
    <dgm:pt modelId="{7FE74993-D789-45F5-AB88-307B1BC2CEA0}" type="parTrans" cxnId="{1BCCBA8E-2DF2-4964-A72A-8B7F1E8A5389}">
      <dgm:prSet/>
      <dgm:spPr/>
      <dgm:t>
        <a:bodyPr/>
        <a:lstStyle/>
        <a:p>
          <a:endParaRPr lang="en-GB" noProof="0" dirty="0"/>
        </a:p>
      </dgm:t>
    </dgm:pt>
    <dgm:pt modelId="{6D6E47A6-2483-4A8F-A031-86F182C816F1}" type="sibTrans" cxnId="{1BCCBA8E-2DF2-4964-A72A-8B7F1E8A5389}">
      <dgm:prSet/>
      <dgm:spPr/>
      <dgm:t>
        <a:bodyPr/>
        <a:lstStyle/>
        <a:p>
          <a:endParaRPr lang="en-GB" noProof="0" dirty="0"/>
        </a:p>
      </dgm:t>
    </dgm:pt>
    <dgm:pt modelId="{4E5BD71E-0E67-48E1-91B1-53D10AA77F9A}">
      <dgm:prSet phldrT="[Texte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noProof="0" dirty="0"/>
            <a:t>Solution Architect Team A</a:t>
          </a:r>
        </a:p>
      </dgm:t>
    </dgm:pt>
    <dgm:pt modelId="{D7F9AECF-60D7-4326-908A-B2DF9271A4A9}" type="parTrans" cxnId="{5B6ACD08-F732-43D1-A84B-F06AA52D6C2E}">
      <dgm:prSet/>
      <dgm:spPr/>
      <dgm:t>
        <a:bodyPr/>
        <a:lstStyle/>
        <a:p>
          <a:endParaRPr lang="en-GB" noProof="0" dirty="0"/>
        </a:p>
      </dgm:t>
    </dgm:pt>
    <dgm:pt modelId="{CCE81DFC-9BDD-49C1-B819-B11F9A0BD3B6}" type="sibTrans" cxnId="{5B6ACD08-F732-43D1-A84B-F06AA52D6C2E}">
      <dgm:prSet/>
      <dgm:spPr/>
      <dgm:t>
        <a:bodyPr/>
        <a:lstStyle/>
        <a:p>
          <a:endParaRPr lang="en-GB" noProof="0" dirty="0"/>
        </a:p>
      </dgm:t>
    </dgm:pt>
    <dgm:pt modelId="{8BB253C7-A69D-4561-9002-DA2CB5798968}">
      <dgm:prSet phldrT="[Texte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noProof="0" dirty="0"/>
            <a:t>Solution Architect Team B</a:t>
          </a:r>
        </a:p>
      </dgm:t>
    </dgm:pt>
    <dgm:pt modelId="{B2E2DBB7-811A-463B-AD9F-CEC8F78A5ED3}" type="parTrans" cxnId="{E973951F-F82E-459D-9989-6232A6285ECF}">
      <dgm:prSet/>
      <dgm:spPr/>
      <dgm:t>
        <a:bodyPr/>
        <a:lstStyle/>
        <a:p>
          <a:endParaRPr lang="en-GB" noProof="0" dirty="0"/>
        </a:p>
      </dgm:t>
    </dgm:pt>
    <dgm:pt modelId="{6E25E113-94D9-440F-97CB-97D90F8B616A}" type="sibTrans" cxnId="{E973951F-F82E-459D-9989-6232A6285ECF}">
      <dgm:prSet/>
      <dgm:spPr/>
      <dgm:t>
        <a:bodyPr/>
        <a:lstStyle/>
        <a:p>
          <a:endParaRPr lang="en-GB" noProof="0" dirty="0"/>
        </a:p>
      </dgm:t>
    </dgm:pt>
    <dgm:pt modelId="{E74FE269-D949-4938-9B58-F58F8A8EE5A3}">
      <dgm:prSet phldrT="[Texte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noProof="0" dirty="0"/>
            <a:t>Solution Architect Team Y</a:t>
          </a:r>
        </a:p>
      </dgm:t>
    </dgm:pt>
    <dgm:pt modelId="{D7E8C615-4C44-43F0-85E9-53EA9C4A56C3}" type="parTrans" cxnId="{DD864732-0D8F-4F8F-AA7B-4B3F94BD15B3}">
      <dgm:prSet/>
      <dgm:spPr/>
      <dgm:t>
        <a:bodyPr/>
        <a:lstStyle/>
        <a:p>
          <a:endParaRPr lang="en-GB" noProof="0" dirty="0"/>
        </a:p>
      </dgm:t>
    </dgm:pt>
    <dgm:pt modelId="{25DA0A74-458E-458B-BADD-03779AF7CA76}" type="sibTrans" cxnId="{DD864732-0D8F-4F8F-AA7B-4B3F94BD15B3}">
      <dgm:prSet/>
      <dgm:spPr/>
      <dgm:t>
        <a:bodyPr/>
        <a:lstStyle/>
        <a:p>
          <a:endParaRPr lang="en-GB" noProof="0" dirty="0"/>
        </a:p>
      </dgm:t>
    </dgm:pt>
    <dgm:pt modelId="{878A4BFE-5AE9-43AD-8ADA-79A57DE5B205}">
      <dgm:prSet phldrT="[Texte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noProof="0" dirty="0"/>
            <a:t>Solution Architect Team Z</a:t>
          </a:r>
        </a:p>
      </dgm:t>
    </dgm:pt>
    <dgm:pt modelId="{ED2E712B-4454-4982-9009-51EC5924499C}" type="parTrans" cxnId="{BE6883BF-CAF5-422C-B73E-726AC87F0C31}">
      <dgm:prSet/>
      <dgm:spPr/>
      <dgm:t>
        <a:bodyPr/>
        <a:lstStyle/>
        <a:p>
          <a:endParaRPr lang="en-GB" noProof="0" dirty="0"/>
        </a:p>
      </dgm:t>
    </dgm:pt>
    <dgm:pt modelId="{68F15A0B-F8A2-4038-8C31-268415082425}" type="sibTrans" cxnId="{BE6883BF-CAF5-422C-B73E-726AC87F0C31}">
      <dgm:prSet/>
      <dgm:spPr/>
      <dgm:t>
        <a:bodyPr/>
        <a:lstStyle/>
        <a:p>
          <a:endParaRPr lang="en-GB" noProof="0" dirty="0"/>
        </a:p>
      </dgm:t>
    </dgm:pt>
    <dgm:pt modelId="{AD01A799-CED8-482C-A313-E47AE32FF534}">
      <dgm:prSet phldrT="[Texte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noProof="0" dirty="0"/>
            <a:t>Technical Expert Infrastructure Microsoft</a:t>
          </a:r>
        </a:p>
      </dgm:t>
    </dgm:pt>
    <dgm:pt modelId="{9FB8DB66-3CF5-4EF5-BCD6-282129A12399}" type="parTrans" cxnId="{0E68EF58-5FF6-4A90-A517-6956CE389193}">
      <dgm:prSet/>
      <dgm:spPr/>
      <dgm:t>
        <a:bodyPr/>
        <a:lstStyle/>
        <a:p>
          <a:endParaRPr lang="en-GB" noProof="0" dirty="0"/>
        </a:p>
      </dgm:t>
    </dgm:pt>
    <dgm:pt modelId="{2E5A4E8B-DE56-4ED0-8911-B6FB791CF480}" type="sibTrans" cxnId="{0E68EF58-5FF6-4A90-A517-6956CE389193}">
      <dgm:prSet/>
      <dgm:spPr/>
      <dgm:t>
        <a:bodyPr/>
        <a:lstStyle/>
        <a:p>
          <a:endParaRPr lang="en-GB" noProof="0" dirty="0"/>
        </a:p>
      </dgm:t>
    </dgm:pt>
    <dgm:pt modelId="{5CC45504-7FAF-46AA-A214-8DF8DB9CFBB6}">
      <dgm:prSet phldrT="[Texte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noProof="0" dirty="0"/>
            <a:t>Technical Expert Infrastructure Linux</a:t>
          </a:r>
        </a:p>
      </dgm:t>
    </dgm:pt>
    <dgm:pt modelId="{AF193A75-185C-4237-AB6B-118BD1D720C7}" type="parTrans" cxnId="{E48AE25D-26FB-4C05-A804-C2358085E63E}">
      <dgm:prSet/>
      <dgm:spPr/>
      <dgm:t>
        <a:bodyPr/>
        <a:lstStyle/>
        <a:p>
          <a:endParaRPr lang="en-GB" noProof="0" dirty="0"/>
        </a:p>
      </dgm:t>
    </dgm:pt>
    <dgm:pt modelId="{DFB5931C-A86A-46DE-973A-3861792042F0}" type="sibTrans" cxnId="{E48AE25D-26FB-4C05-A804-C2358085E63E}">
      <dgm:prSet/>
      <dgm:spPr/>
      <dgm:t>
        <a:bodyPr/>
        <a:lstStyle/>
        <a:p>
          <a:endParaRPr lang="en-GB" noProof="0" dirty="0"/>
        </a:p>
      </dgm:t>
    </dgm:pt>
    <dgm:pt modelId="{606796F9-475E-45D6-9484-54D3190718DE}">
      <dgm:prSet phldrT="[Texte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noProof="0" dirty="0"/>
            <a:t>Technical Expert Infrastructure Databases</a:t>
          </a:r>
        </a:p>
      </dgm:t>
    </dgm:pt>
    <dgm:pt modelId="{2E0559C4-811F-4418-ABB1-5246B9B49DDF}" type="parTrans" cxnId="{B848601E-648F-4E6A-A776-B051379CEF3D}">
      <dgm:prSet/>
      <dgm:spPr/>
      <dgm:t>
        <a:bodyPr/>
        <a:lstStyle/>
        <a:p>
          <a:endParaRPr lang="en-GB" noProof="0" dirty="0"/>
        </a:p>
      </dgm:t>
    </dgm:pt>
    <dgm:pt modelId="{B8CDC0FC-684F-438A-BC52-189DB013D38B}" type="sibTrans" cxnId="{B848601E-648F-4E6A-A776-B051379CEF3D}">
      <dgm:prSet/>
      <dgm:spPr/>
      <dgm:t>
        <a:bodyPr/>
        <a:lstStyle/>
        <a:p>
          <a:endParaRPr lang="en-GB" noProof="0" dirty="0"/>
        </a:p>
      </dgm:t>
    </dgm:pt>
    <dgm:pt modelId="{CE851309-1D02-4008-80BB-45F41CEE4959}">
      <dgm:prSet phldrT="[Texte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noProof="0" dirty="0"/>
            <a:t>Technical Expert Infrastructure Middleware</a:t>
          </a:r>
        </a:p>
      </dgm:t>
    </dgm:pt>
    <dgm:pt modelId="{A158F527-DE66-4AC5-BBA0-B30949C194BB}" type="parTrans" cxnId="{AFAFE47D-B719-46D4-9631-C567AC1DC23D}">
      <dgm:prSet/>
      <dgm:spPr/>
      <dgm:t>
        <a:bodyPr/>
        <a:lstStyle/>
        <a:p>
          <a:endParaRPr lang="en-GB" noProof="0" dirty="0"/>
        </a:p>
      </dgm:t>
    </dgm:pt>
    <dgm:pt modelId="{452D1B7A-AF06-4546-B312-D32ACB92D645}" type="sibTrans" cxnId="{AFAFE47D-B719-46D4-9631-C567AC1DC23D}">
      <dgm:prSet/>
      <dgm:spPr/>
      <dgm:t>
        <a:bodyPr/>
        <a:lstStyle/>
        <a:p>
          <a:endParaRPr lang="en-GB" noProof="0" dirty="0"/>
        </a:p>
      </dgm:t>
    </dgm:pt>
    <dgm:pt modelId="{528DF08F-3E39-4F65-BEFF-C78FC53B7C58}" type="pres">
      <dgm:prSet presAssocID="{97EBAC3A-16AA-4FB4-9916-0D54838B29E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947A7EC-0A25-4C1A-B088-B21BBCE47EEF}" type="pres">
      <dgm:prSet presAssocID="{F7A2C469-2CF2-49C7-9490-BD6D68B7ED0A}" presName="centerShape" presStyleLbl="node0" presStyleIdx="0" presStyleCnt="1"/>
      <dgm:spPr/>
    </dgm:pt>
    <dgm:pt modelId="{012F8C30-505F-4AAC-8018-69D077BBA9C4}" type="pres">
      <dgm:prSet presAssocID="{D7F9AECF-60D7-4326-908A-B2DF9271A4A9}" presName="parTrans" presStyleLbl="sibTrans2D1" presStyleIdx="0" presStyleCnt="8"/>
      <dgm:spPr/>
    </dgm:pt>
    <dgm:pt modelId="{33A7E88E-0FE6-44FF-A212-5FBAABD65C1D}" type="pres">
      <dgm:prSet presAssocID="{D7F9AECF-60D7-4326-908A-B2DF9271A4A9}" presName="connectorText" presStyleLbl="sibTrans2D1" presStyleIdx="0" presStyleCnt="8"/>
      <dgm:spPr/>
    </dgm:pt>
    <dgm:pt modelId="{C53712BA-1CEA-4BFA-A58C-28EE72A992B6}" type="pres">
      <dgm:prSet presAssocID="{4E5BD71E-0E67-48E1-91B1-53D10AA77F9A}" presName="node" presStyleLbl="node1" presStyleIdx="0" presStyleCnt="8">
        <dgm:presLayoutVars>
          <dgm:bulletEnabled val="1"/>
        </dgm:presLayoutVars>
      </dgm:prSet>
      <dgm:spPr/>
    </dgm:pt>
    <dgm:pt modelId="{211CF514-EE17-4430-A84C-86E9FCB7E472}" type="pres">
      <dgm:prSet presAssocID="{9FB8DB66-3CF5-4EF5-BCD6-282129A12399}" presName="parTrans" presStyleLbl="sibTrans2D1" presStyleIdx="1" presStyleCnt="8"/>
      <dgm:spPr/>
    </dgm:pt>
    <dgm:pt modelId="{35045629-773A-4B8E-A1AD-53F3858D191E}" type="pres">
      <dgm:prSet presAssocID="{9FB8DB66-3CF5-4EF5-BCD6-282129A12399}" presName="connectorText" presStyleLbl="sibTrans2D1" presStyleIdx="1" presStyleCnt="8"/>
      <dgm:spPr/>
    </dgm:pt>
    <dgm:pt modelId="{B1E56B8B-22E8-48CA-A698-9FBE122584C5}" type="pres">
      <dgm:prSet presAssocID="{AD01A799-CED8-482C-A313-E47AE32FF534}" presName="node" presStyleLbl="node1" presStyleIdx="1" presStyleCnt="8">
        <dgm:presLayoutVars>
          <dgm:bulletEnabled val="1"/>
        </dgm:presLayoutVars>
      </dgm:prSet>
      <dgm:spPr/>
    </dgm:pt>
    <dgm:pt modelId="{9A7254FA-0589-4253-A792-F24DDF4EF9F1}" type="pres">
      <dgm:prSet presAssocID="{B2E2DBB7-811A-463B-AD9F-CEC8F78A5ED3}" presName="parTrans" presStyleLbl="sibTrans2D1" presStyleIdx="2" presStyleCnt="8"/>
      <dgm:spPr/>
    </dgm:pt>
    <dgm:pt modelId="{EE643307-11EE-432D-964A-847E4CD2C6B8}" type="pres">
      <dgm:prSet presAssocID="{B2E2DBB7-811A-463B-AD9F-CEC8F78A5ED3}" presName="connectorText" presStyleLbl="sibTrans2D1" presStyleIdx="2" presStyleCnt="8"/>
      <dgm:spPr/>
    </dgm:pt>
    <dgm:pt modelId="{A219B196-16B0-4475-848C-C94586FDC869}" type="pres">
      <dgm:prSet presAssocID="{8BB253C7-A69D-4561-9002-DA2CB5798968}" presName="node" presStyleLbl="node1" presStyleIdx="2" presStyleCnt="8">
        <dgm:presLayoutVars>
          <dgm:bulletEnabled val="1"/>
        </dgm:presLayoutVars>
      </dgm:prSet>
      <dgm:spPr/>
    </dgm:pt>
    <dgm:pt modelId="{FA977626-ECB8-42E6-A1CD-9BB95D8958DA}" type="pres">
      <dgm:prSet presAssocID="{AF193A75-185C-4237-AB6B-118BD1D720C7}" presName="parTrans" presStyleLbl="sibTrans2D1" presStyleIdx="3" presStyleCnt="8"/>
      <dgm:spPr/>
    </dgm:pt>
    <dgm:pt modelId="{CDAE4119-577C-4B64-B9D4-6D6B5606F5D1}" type="pres">
      <dgm:prSet presAssocID="{AF193A75-185C-4237-AB6B-118BD1D720C7}" presName="connectorText" presStyleLbl="sibTrans2D1" presStyleIdx="3" presStyleCnt="8"/>
      <dgm:spPr/>
    </dgm:pt>
    <dgm:pt modelId="{D2D537E6-BCF3-401A-B55C-070E67E031F4}" type="pres">
      <dgm:prSet presAssocID="{5CC45504-7FAF-46AA-A214-8DF8DB9CFBB6}" presName="node" presStyleLbl="node1" presStyleIdx="3" presStyleCnt="8">
        <dgm:presLayoutVars>
          <dgm:bulletEnabled val="1"/>
        </dgm:presLayoutVars>
      </dgm:prSet>
      <dgm:spPr/>
    </dgm:pt>
    <dgm:pt modelId="{4B8704FC-FEBD-4BC8-93C3-37AA96B6E7BA}" type="pres">
      <dgm:prSet presAssocID="{D7E8C615-4C44-43F0-85E9-53EA9C4A56C3}" presName="parTrans" presStyleLbl="sibTrans2D1" presStyleIdx="4" presStyleCnt="8"/>
      <dgm:spPr/>
    </dgm:pt>
    <dgm:pt modelId="{7F6D1D90-DE98-4E7B-A987-AC88E92C0438}" type="pres">
      <dgm:prSet presAssocID="{D7E8C615-4C44-43F0-85E9-53EA9C4A56C3}" presName="connectorText" presStyleLbl="sibTrans2D1" presStyleIdx="4" presStyleCnt="8"/>
      <dgm:spPr/>
    </dgm:pt>
    <dgm:pt modelId="{3458CC2D-6C0B-488B-81C5-84DFE281E19F}" type="pres">
      <dgm:prSet presAssocID="{E74FE269-D949-4938-9B58-F58F8A8EE5A3}" presName="node" presStyleLbl="node1" presStyleIdx="4" presStyleCnt="8">
        <dgm:presLayoutVars>
          <dgm:bulletEnabled val="1"/>
        </dgm:presLayoutVars>
      </dgm:prSet>
      <dgm:spPr/>
    </dgm:pt>
    <dgm:pt modelId="{9D4F816F-BFDB-40E5-8403-814C02352F9E}" type="pres">
      <dgm:prSet presAssocID="{2E0559C4-811F-4418-ABB1-5246B9B49DDF}" presName="parTrans" presStyleLbl="sibTrans2D1" presStyleIdx="5" presStyleCnt="8"/>
      <dgm:spPr/>
    </dgm:pt>
    <dgm:pt modelId="{1DA07F5D-0783-4280-9D78-E9C307FD8327}" type="pres">
      <dgm:prSet presAssocID="{2E0559C4-811F-4418-ABB1-5246B9B49DDF}" presName="connectorText" presStyleLbl="sibTrans2D1" presStyleIdx="5" presStyleCnt="8"/>
      <dgm:spPr/>
    </dgm:pt>
    <dgm:pt modelId="{22B8ED92-4E23-4863-9ED2-4C234AE808C7}" type="pres">
      <dgm:prSet presAssocID="{606796F9-475E-45D6-9484-54D3190718DE}" presName="node" presStyleLbl="node1" presStyleIdx="5" presStyleCnt="8">
        <dgm:presLayoutVars>
          <dgm:bulletEnabled val="1"/>
        </dgm:presLayoutVars>
      </dgm:prSet>
      <dgm:spPr/>
    </dgm:pt>
    <dgm:pt modelId="{4602FC5E-2CCC-4A2D-B7A2-60A074B7578E}" type="pres">
      <dgm:prSet presAssocID="{ED2E712B-4454-4982-9009-51EC5924499C}" presName="parTrans" presStyleLbl="sibTrans2D1" presStyleIdx="6" presStyleCnt="8"/>
      <dgm:spPr/>
    </dgm:pt>
    <dgm:pt modelId="{426D9CAD-7BBB-4B19-8612-D9E1D93EFD15}" type="pres">
      <dgm:prSet presAssocID="{ED2E712B-4454-4982-9009-51EC5924499C}" presName="connectorText" presStyleLbl="sibTrans2D1" presStyleIdx="6" presStyleCnt="8"/>
      <dgm:spPr/>
    </dgm:pt>
    <dgm:pt modelId="{938DC381-3282-4D2C-9844-40B211E1FB8C}" type="pres">
      <dgm:prSet presAssocID="{878A4BFE-5AE9-43AD-8ADA-79A57DE5B205}" presName="node" presStyleLbl="node1" presStyleIdx="6" presStyleCnt="8">
        <dgm:presLayoutVars>
          <dgm:bulletEnabled val="1"/>
        </dgm:presLayoutVars>
      </dgm:prSet>
      <dgm:spPr/>
    </dgm:pt>
    <dgm:pt modelId="{68180702-463C-4DEA-8024-7F16F520FD8A}" type="pres">
      <dgm:prSet presAssocID="{A158F527-DE66-4AC5-BBA0-B30949C194BB}" presName="parTrans" presStyleLbl="sibTrans2D1" presStyleIdx="7" presStyleCnt="8"/>
      <dgm:spPr/>
    </dgm:pt>
    <dgm:pt modelId="{B7A9AB29-F07E-4426-9F3E-36658E1ACC6C}" type="pres">
      <dgm:prSet presAssocID="{A158F527-DE66-4AC5-BBA0-B30949C194BB}" presName="connectorText" presStyleLbl="sibTrans2D1" presStyleIdx="7" presStyleCnt="8"/>
      <dgm:spPr/>
    </dgm:pt>
    <dgm:pt modelId="{4D3FEE86-6B0A-43A8-B840-C3269E5F3EB3}" type="pres">
      <dgm:prSet presAssocID="{CE851309-1D02-4008-80BB-45F41CEE4959}" presName="node" presStyleLbl="node1" presStyleIdx="7" presStyleCnt="8">
        <dgm:presLayoutVars>
          <dgm:bulletEnabled val="1"/>
        </dgm:presLayoutVars>
      </dgm:prSet>
      <dgm:spPr/>
    </dgm:pt>
  </dgm:ptLst>
  <dgm:cxnLst>
    <dgm:cxn modelId="{5B6ACD08-F732-43D1-A84B-F06AA52D6C2E}" srcId="{F7A2C469-2CF2-49C7-9490-BD6D68B7ED0A}" destId="{4E5BD71E-0E67-48E1-91B1-53D10AA77F9A}" srcOrd="0" destOrd="0" parTransId="{D7F9AECF-60D7-4326-908A-B2DF9271A4A9}" sibTransId="{CCE81DFC-9BDD-49C1-B819-B11F9A0BD3B6}"/>
    <dgm:cxn modelId="{9FEB1414-E182-4548-A9A8-5FCEC0CF150F}" type="presOf" srcId="{B2E2DBB7-811A-463B-AD9F-CEC8F78A5ED3}" destId="{9A7254FA-0589-4253-A792-F24DDF4EF9F1}" srcOrd="0" destOrd="0" presId="urn:microsoft.com/office/officeart/2005/8/layout/radial5"/>
    <dgm:cxn modelId="{6C95CF14-147B-4D5E-A647-D822A40F6837}" type="presOf" srcId="{D7F9AECF-60D7-4326-908A-B2DF9271A4A9}" destId="{012F8C30-505F-4AAC-8018-69D077BBA9C4}" srcOrd="0" destOrd="0" presId="urn:microsoft.com/office/officeart/2005/8/layout/radial5"/>
    <dgm:cxn modelId="{119B621D-4467-49A7-AAEE-C9F34F8789BA}" type="presOf" srcId="{ED2E712B-4454-4982-9009-51EC5924499C}" destId="{4602FC5E-2CCC-4A2D-B7A2-60A074B7578E}" srcOrd="0" destOrd="0" presId="urn:microsoft.com/office/officeart/2005/8/layout/radial5"/>
    <dgm:cxn modelId="{B848601E-648F-4E6A-A776-B051379CEF3D}" srcId="{F7A2C469-2CF2-49C7-9490-BD6D68B7ED0A}" destId="{606796F9-475E-45D6-9484-54D3190718DE}" srcOrd="5" destOrd="0" parTransId="{2E0559C4-811F-4418-ABB1-5246B9B49DDF}" sibTransId="{B8CDC0FC-684F-438A-BC52-189DB013D38B}"/>
    <dgm:cxn modelId="{E973951F-F82E-459D-9989-6232A6285ECF}" srcId="{F7A2C469-2CF2-49C7-9490-BD6D68B7ED0A}" destId="{8BB253C7-A69D-4561-9002-DA2CB5798968}" srcOrd="2" destOrd="0" parTransId="{B2E2DBB7-811A-463B-AD9F-CEC8F78A5ED3}" sibTransId="{6E25E113-94D9-440F-97CB-97D90F8B616A}"/>
    <dgm:cxn modelId="{5B620D22-17E1-4C1F-83D7-960C6D82A4A5}" type="presOf" srcId="{AF193A75-185C-4237-AB6B-118BD1D720C7}" destId="{CDAE4119-577C-4B64-B9D4-6D6B5606F5D1}" srcOrd="1" destOrd="0" presId="urn:microsoft.com/office/officeart/2005/8/layout/radial5"/>
    <dgm:cxn modelId="{EE8C2F2E-D80C-4DF1-ADC5-299C8940D47D}" type="presOf" srcId="{606796F9-475E-45D6-9484-54D3190718DE}" destId="{22B8ED92-4E23-4863-9ED2-4C234AE808C7}" srcOrd="0" destOrd="0" presId="urn:microsoft.com/office/officeart/2005/8/layout/radial5"/>
    <dgm:cxn modelId="{DD864732-0D8F-4F8F-AA7B-4B3F94BD15B3}" srcId="{F7A2C469-2CF2-49C7-9490-BD6D68B7ED0A}" destId="{E74FE269-D949-4938-9B58-F58F8A8EE5A3}" srcOrd="4" destOrd="0" parTransId="{D7E8C615-4C44-43F0-85E9-53EA9C4A56C3}" sibTransId="{25DA0A74-458E-458B-BADD-03779AF7CA76}"/>
    <dgm:cxn modelId="{884C0C33-2DDC-4F48-8B13-AE6FF8926EB5}" type="presOf" srcId="{A158F527-DE66-4AC5-BBA0-B30949C194BB}" destId="{68180702-463C-4DEA-8024-7F16F520FD8A}" srcOrd="0" destOrd="0" presId="urn:microsoft.com/office/officeart/2005/8/layout/radial5"/>
    <dgm:cxn modelId="{6C55EA35-1678-4526-BA82-DA0A49866DC3}" type="presOf" srcId="{D7E8C615-4C44-43F0-85E9-53EA9C4A56C3}" destId="{4B8704FC-FEBD-4BC8-93C3-37AA96B6E7BA}" srcOrd="0" destOrd="0" presId="urn:microsoft.com/office/officeart/2005/8/layout/radial5"/>
    <dgm:cxn modelId="{8B57B03D-221D-40ED-9E54-26BB6555E541}" type="presOf" srcId="{A158F527-DE66-4AC5-BBA0-B30949C194BB}" destId="{B7A9AB29-F07E-4426-9F3E-36658E1ACC6C}" srcOrd="1" destOrd="0" presId="urn:microsoft.com/office/officeart/2005/8/layout/radial5"/>
    <dgm:cxn modelId="{C5BFE73E-EC55-4E54-AAB4-03BCD5317E35}" type="presOf" srcId="{97EBAC3A-16AA-4FB4-9916-0D54838B29E9}" destId="{528DF08F-3E39-4F65-BEFF-C78FC53B7C58}" srcOrd="0" destOrd="0" presId="urn:microsoft.com/office/officeart/2005/8/layout/radial5"/>
    <dgm:cxn modelId="{E48AE25D-26FB-4C05-A804-C2358085E63E}" srcId="{F7A2C469-2CF2-49C7-9490-BD6D68B7ED0A}" destId="{5CC45504-7FAF-46AA-A214-8DF8DB9CFBB6}" srcOrd="3" destOrd="0" parTransId="{AF193A75-185C-4237-AB6B-118BD1D720C7}" sibTransId="{DFB5931C-A86A-46DE-973A-3861792042F0}"/>
    <dgm:cxn modelId="{0B86E162-3C89-4753-9205-7E308E80C3EB}" type="presOf" srcId="{F7A2C469-2CF2-49C7-9490-BD6D68B7ED0A}" destId="{0947A7EC-0A25-4C1A-B088-B21BBCE47EEF}" srcOrd="0" destOrd="0" presId="urn:microsoft.com/office/officeart/2005/8/layout/radial5"/>
    <dgm:cxn modelId="{FFC5044B-991B-453C-B694-CA6B089B35AC}" type="presOf" srcId="{D7E8C615-4C44-43F0-85E9-53EA9C4A56C3}" destId="{7F6D1D90-DE98-4E7B-A987-AC88E92C0438}" srcOrd="1" destOrd="0" presId="urn:microsoft.com/office/officeart/2005/8/layout/radial5"/>
    <dgm:cxn modelId="{EE682D78-ADC3-4A68-B5D5-EF0A125F328B}" type="presOf" srcId="{2E0559C4-811F-4418-ABB1-5246B9B49DDF}" destId="{1DA07F5D-0783-4280-9D78-E9C307FD8327}" srcOrd="1" destOrd="0" presId="urn:microsoft.com/office/officeart/2005/8/layout/radial5"/>
    <dgm:cxn modelId="{0E68EF58-5FF6-4A90-A517-6956CE389193}" srcId="{F7A2C469-2CF2-49C7-9490-BD6D68B7ED0A}" destId="{AD01A799-CED8-482C-A313-E47AE32FF534}" srcOrd="1" destOrd="0" parTransId="{9FB8DB66-3CF5-4EF5-BCD6-282129A12399}" sibTransId="{2E5A4E8B-DE56-4ED0-8911-B6FB791CF480}"/>
    <dgm:cxn modelId="{67177D79-21AE-4235-9682-37C2DE4000CA}" type="presOf" srcId="{B2E2DBB7-811A-463B-AD9F-CEC8F78A5ED3}" destId="{EE643307-11EE-432D-964A-847E4CD2C6B8}" srcOrd="1" destOrd="0" presId="urn:microsoft.com/office/officeart/2005/8/layout/radial5"/>
    <dgm:cxn modelId="{94CBAF79-DF64-47EE-A937-D614E83470B1}" type="presOf" srcId="{AF193A75-185C-4237-AB6B-118BD1D720C7}" destId="{FA977626-ECB8-42E6-A1CD-9BB95D8958DA}" srcOrd="0" destOrd="0" presId="urn:microsoft.com/office/officeart/2005/8/layout/radial5"/>
    <dgm:cxn modelId="{AFAFE47D-B719-46D4-9631-C567AC1DC23D}" srcId="{F7A2C469-2CF2-49C7-9490-BD6D68B7ED0A}" destId="{CE851309-1D02-4008-80BB-45F41CEE4959}" srcOrd="7" destOrd="0" parTransId="{A158F527-DE66-4AC5-BBA0-B30949C194BB}" sibTransId="{452D1B7A-AF06-4546-B312-D32ACB92D645}"/>
    <dgm:cxn modelId="{1BCCBA8E-2DF2-4964-A72A-8B7F1E8A5389}" srcId="{97EBAC3A-16AA-4FB4-9916-0D54838B29E9}" destId="{F7A2C469-2CF2-49C7-9490-BD6D68B7ED0A}" srcOrd="0" destOrd="0" parTransId="{7FE74993-D789-45F5-AB88-307B1BC2CEA0}" sibTransId="{6D6E47A6-2483-4A8F-A031-86F182C816F1}"/>
    <dgm:cxn modelId="{C998AF9F-B689-47C5-89B0-7EEC86BF5C9E}" type="presOf" srcId="{878A4BFE-5AE9-43AD-8ADA-79A57DE5B205}" destId="{938DC381-3282-4D2C-9844-40B211E1FB8C}" srcOrd="0" destOrd="0" presId="urn:microsoft.com/office/officeart/2005/8/layout/radial5"/>
    <dgm:cxn modelId="{4BFBFFAA-55E1-4E74-826B-235BD8C0F535}" type="presOf" srcId="{E74FE269-D949-4938-9B58-F58F8A8EE5A3}" destId="{3458CC2D-6C0B-488B-81C5-84DFE281E19F}" srcOrd="0" destOrd="0" presId="urn:microsoft.com/office/officeart/2005/8/layout/radial5"/>
    <dgm:cxn modelId="{63AF0FAD-006E-4E66-ACC3-BE0E6BB90497}" type="presOf" srcId="{9FB8DB66-3CF5-4EF5-BCD6-282129A12399}" destId="{35045629-773A-4B8E-A1AD-53F3858D191E}" srcOrd="1" destOrd="0" presId="urn:microsoft.com/office/officeart/2005/8/layout/radial5"/>
    <dgm:cxn modelId="{184325B0-F996-402B-89CC-A9C6F8392F9F}" type="presOf" srcId="{4E5BD71E-0E67-48E1-91B1-53D10AA77F9A}" destId="{C53712BA-1CEA-4BFA-A58C-28EE72A992B6}" srcOrd="0" destOrd="0" presId="urn:microsoft.com/office/officeart/2005/8/layout/radial5"/>
    <dgm:cxn modelId="{BE6883BF-CAF5-422C-B73E-726AC87F0C31}" srcId="{F7A2C469-2CF2-49C7-9490-BD6D68B7ED0A}" destId="{878A4BFE-5AE9-43AD-8ADA-79A57DE5B205}" srcOrd="6" destOrd="0" parTransId="{ED2E712B-4454-4982-9009-51EC5924499C}" sibTransId="{68F15A0B-F8A2-4038-8C31-268415082425}"/>
    <dgm:cxn modelId="{840070C4-7405-4AF0-B1C6-09FAB6CBB0C3}" type="presOf" srcId="{AD01A799-CED8-482C-A313-E47AE32FF534}" destId="{B1E56B8B-22E8-48CA-A698-9FBE122584C5}" srcOrd="0" destOrd="0" presId="urn:microsoft.com/office/officeart/2005/8/layout/radial5"/>
    <dgm:cxn modelId="{A8159BC6-4A94-43FD-901F-E0EEEA91A642}" type="presOf" srcId="{8BB253C7-A69D-4561-9002-DA2CB5798968}" destId="{A219B196-16B0-4475-848C-C94586FDC869}" srcOrd="0" destOrd="0" presId="urn:microsoft.com/office/officeart/2005/8/layout/radial5"/>
    <dgm:cxn modelId="{0B2C7DCA-4521-433A-B50A-32FBBFBAA109}" type="presOf" srcId="{D7F9AECF-60D7-4326-908A-B2DF9271A4A9}" destId="{33A7E88E-0FE6-44FF-A212-5FBAABD65C1D}" srcOrd="1" destOrd="0" presId="urn:microsoft.com/office/officeart/2005/8/layout/radial5"/>
    <dgm:cxn modelId="{311BA1DF-2755-43B9-8837-4B82943AD63C}" type="presOf" srcId="{9FB8DB66-3CF5-4EF5-BCD6-282129A12399}" destId="{211CF514-EE17-4430-A84C-86E9FCB7E472}" srcOrd="0" destOrd="0" presId="urn:microsoft.com/office/officeart/2005/8/layout/radial5"/>
    <dgm:cxn modelId="{A42DC9E2-160C-43DA-9D35-BC58CF1CB8FC}" type="presOf" srcId="{5CC45504-7FAF-46AA-A214-8DF8DB9CFBB6}" destId="{D2D537E6-BCF3-401A-B55C-070E67E031F4}" srcOrd="0" destOrd="0" presId="urn:microsoft.com/office/officeart/2005/8/layout/radial5"/>
    <dgm:cxn modelId="{EABDACE5-E4FC-450B-A197-C38549654AF5}" type="presOf" srcId="{2E0559C4-811F-4418-ABB1-5246B9B49DDF}" destId="{9D4F816F-BFDB-40E5-8403-814C02352F9E}" srcOrd="0" destOrd="0" presId="urn:microsoft.com/office/officeart/2005/8/layout/radial5"/>
    <dgm:cxn modelId="{FF39C7E8-275A-44B6-A23B-A25B9CCBAADA}" type="presOf" srcId="{ED2E712B-4454-4982-9009-51EC5924499C}" destId="{426D9CAD-7BBB-4B19-8612-D9E1D93EFD15}" srcOrd="1" destOrd="0" presId="urn:microsoft.com/office/officeart/2005/8/layout/radial5"/>
    <dgm:cxn modelId="{0652BEEF-9F1F-4A23-BF3C-3DD67A8C500F}" type="presOf" srcId="{CE851309-1D02-4008-80BB-45F41CEE4959}" destId="{4D3FEE86-6B0A-43A8-B840-C3269E5F3EB3}" srcOrd="0" destOrd="0" presId="urn:microsoft.com/office/officeart/2005/8/layout/radial5"/>
    <dgm:cxn modelId="{CF080751-5018-48DD-BCF8-E98E31AF92B9}" type="presParOf" srcId="{528DF08F-3E39-4F65-BEFF-C78FC53B7C58}" destId="{0947A7EC-0A25-4C1A-B088-B21BBCE47EEF}" srcOrd="0" destOrd="0" presId="urn:microsoft.com/office/officeart/2005/8/layout/radial5"/>
    <dgm:cxn modelId="{23DA550E-9C35-4D16-B9C6-DC4ED758853B}" type="presParOf" srcId="{528DF08F-3E39-4F65-BEFF-C78FC53B7C58}" destId="{012F8C30-505F-4AAC-8018-69D077BBA9C4}" srcOrd="1" destOrd="0" presId="urn:microsoft.com/office/officeart/2005/8/layout/radial5"/>
    <dgm:cxn modelId="{C96D34ED-BAA8-4153-B88C-C83D9829A1BB}" type="presParOf" srcId="{012F8C30-505F-4AAC-8018-69D077BBA9C4}" destId="{33A7E88E-0FE6-44FF-A212-5FBAABD65C1D}" srcOrd="0" destOrd="0" presId="urn:microsoft.com/office/officeart/2005/8/layout/radial5"/>
    <dgm:cxn modelId="{29FA5240-2639-40C4-9BF6-939385CFFB37}" type="presParOf" srcId="{528DF08F-3E39-4F65-BEFF-C78FC53B7C58}" destId="{C53712BA-1CEA-4BFA-A58C-28EE72A992B6}" srcOrd="2" destOrd="0" presId="urn:microsoft.com/office/officeart/2005/8/layout/radial5"/>
    <dgm:cxn modelId="{97FCAE41-B316-4A6B-968E-8D996A6A9782}" type="presParOf" srcId="{528DF08F-3E39-4F65-BEFF-C78FC53B7C58}" destId="{211CF514-EE17-4430-A84C-86E9FCB7E472}" srcOrd="3" destOrd="0" presId="urn:microsoft.com/office/officeart/2005/8/layout/radial5"/>
    <dgm:cxn modelId="{42F58A60-BADA-4DEF-A575-B450F1F9016F}" type="presParOf" srcId="{211CF514-EE17-4430-A84C-86E9FCB7E472}" destId="{35045629-773A-4B8E-A1AD-53F3858D191E}" srcOrd="0" destOrd="0" presId="urn:microsoft.com/office/officeart/2005/8/layout/radial5"/>
    <dgm:cxn modelId="{0907C53D-2DE4-4845-9A8B-7755301FFC19}" type="presParOf" srcId="{528DF08F-3E39-4F65-BEFF-C78FC53B7C58}" destId="{B1E56B8B-22E8-48CA-A698-9FBE122584C5}" srcOrd="4" destOrd="0" presId="urn:microsoft.com/office/officeart/2005/8/layout/radial5"/>
    <dgm:cxn modelId="{A5649647-9565-4C78-80AD-A5F3E3F64CBA}" type="presParOf" srcId="{528DF08F-3E39-4F65-BEFF-C78FC53B7C58}" destId="{9A7254FA-0589-4253-A792-F24DDF4EF9F1}" srcOrd="5" destOrd="0" presId="urn:microsoft.com/office/officeart/2005/8/layout/radial5"/>
    <dgm:cxn modelId="{57C4CDC2-0E94-4534-A022-A5B13176A4D8}" type="presParOf" srcId="{9A7254FA-0589-4253-A792-F24DDF4EF9F1}" destId="{EE643307-11EE-432D-964A-847E4CD2C6B8}" srcOrd="0" destOrd="0" presId="urn:microsoft.com/office/officeart/2005/8/layout/radial5"/>
    <dgm:cxn modelId="{6AB1C2DC-5C59-4D84-91B8-2EB294AE9D3B}" type="presParOf" srcId="{528DF08F-3E39-4F65-BEFF-C78FC53B7C58}" destId="{A219B196-16B0-4475-848C-C94586FDC869}" srcOrd="6" destOrd="0" presId="urn:microsoft.com/office/officeart/2005/8/layout/radial5"/>
    <dgm:cxn modelId="{BB571F2F-AB7F-437A-B7DE-DA9C06DE069F}" type="presParOf" srcId="{528DF08F-3E39-4F65-BEFF-C78FC53B7C58}" destId="{FA977626-ECB8-42E6-A1CD-9BB95D8958DA}" srcOrd="7" destOrd="0" presId="urn:microsoft.com/office/officeart/2005/8/layout/radial5"/>
    <dgm:cxn modelId="{D68A014C-305C-4CCF-ADD0-B26D3361FF65}" type="presParOf" srcId="{FA977626-ECB8-42E6-A1CD-9BB95D8958DA}" destId="{CDAE4119-577C-4B64-B9D4-6D6B5606F5D1}" srcOrd="0" destOrd="0" presId="urn:microsoft.com/office/officeart/2005/8/layout/radial5"/>
    <dgm:cxn modelId="{49FE861A-BDC5-46EF-B9C5-07997CC9DF70}" type="presParOf" srcId="{528DF08F-3E39-4F65-BEFF-C78FC53B7C58}" destId="{D2D537E6-BCF3-401A-B55C-070E67E031F4}" srcOrd="8" destOrd="0" presId="urn:microsoft.com/office/officeart/2005/8/layout/radial5"/>
    <dgm:cxn modelId="{1AF2E8EE-5358-4C47-B92A-7CC2BBA77D05}" type="presParOf" srcId="{528DF08F-3E39-4F65-BEFF-C78FC53B7C58}" destId="{4B8704FC-FEBD-4BC8-93C3-37AA96B6E7BA}" srcOrd="9" destOrd="0" presId="urn:microsoft.com/office/officeart/2005/8/layout/radial5"/>
    <dgm:cxn modelId="{B27BAB43-1BD7-4714-A399-87062ACE0A3A}" type="presParOf" srcId="{4B8704FC-FEBD-4BC8-93C3-37AA96B6E7BA}" destId="{7F6D1D90-DE98-4E7B-A987-AC88E92C0438}" srcOrd="0" destOrd="0" presId="urn:microsoft.com/office/officeart/2005/8/layout/radial5"/>
    <dgm:cxn modelId="{0D475367-CF04-492D-8372-E444C5438EF0}" type="presParOf" srcId="{528DF08F-3E39-4F65-BEFF-C78FC53B7C58}" destId="{3458CC2D-6C0B-488B-81C5-84DFE281E19F}" srcOrd="10" destOrd="0" presId="urn:microsoft.com/office/officeart/2005/8/layout/radial5"/>
    <dgm:cxn modelId="{53BDAF85-A5CA-4252-977F-F56319E80CC3}" type="presParOf" srcId="{528DF08F-3E39-4F65-BEFF-C78FC53B7C58}" destId="{9D4F816F-BFDB-40E5-8403-814C02352F9E}" srcOrd="11" destOrd="0" presId="urn:microsoft.com/office/officeart/2005/8/layout/radial5"/>
    <dgm:cxn modelId="{D02E1686-463B-4600-8134-4022B87994A0}" type="presParOf" srcId="{9D4F816F-BFDB-40E5-8403-814C02352F9E}" destId="{1DA07F5D-0783-4280-9D78-E9C307FD8327}" srcOrd="0" destOrd="0" presId="urn:microsoft.com/office/officeart/2005/8/layout/radial5"/>
    <dgm:cxn modelId="{EBE2C8EE-DEC0-4265-96BA-7A926319B503}" type="presParOf" srcId="{528DF08F-3E39-4F65-BEFF-C78FC53B7C58}" destId="{22B8ED92-4E23-4863-9ED2-4C234AE808C7}" srcOrd="12" destOrd="0" presId="urn:microsoft.com/office/officeart/2005/8/layout/radial5"/>
    <dgm:cxn modelId="{E08EF596-D253-4C47-8FC4-14C23EBEA7BF}" type="presParOf" srcId="{528DF08F-3E39-4F65-BEFF-C78FC53B7C58}" destId="{4602FC5E-2CCC-4A2D-B7A2-60A074B7578E}" srcOrd="13" destOrd="0" presId="urn:microsoft.com/office/officeart/2005/8/layout/radial5"/>
    <dgm:cxn modelId="{5737ED49-B963-43D6-B011-7DCA71823796}" type="presParOf" srcId="{4602FC5E-2CCC-4A2D-B7A2-60A074B7578E}" destId="{426D9CAD-7BBB-4B19-8612-D9E1D93EFD15}" srcOrd="0" destOrd="0" presId="urn:microsoft.com/office/officeart/2005/8/layout/radial5"/>
    <dgm:cxn modelId="{612756E8-C6FF-4275-97A3-5B4844EF44B6}" type="presParOf" srcId="{528DF08F-3E39-4F65-BEFF-C78FC53B7C58}" destId="{938DC381-3282-4D2C-9844-40B211E1FB8C}" srcOrd="14" destOrd="0" presId="urn:microsoft.com/office/officeart/2005/8/layout/radial5"/>
    <dgm:cxn modelId="{AA82BC65-2748-44CB-8A9F-DFC11A2A04C7}" type="presParOf" srcId="{528DF08F-3E39-4F65-BEFF-C78FC53B7C58}" destId="{68180702-463C-4DEA-8024-7F16F520FD8A}" srcOrd="15" destOrd="0" presId="urn:microsoft.com/office/officeart/2005/8/layout/radial5"/>
    <dgm:cxn modelId="{04EDD847-EC9F-44DE-AA15-9E2702BCD7B9}" type="presParOf" srcId="{68180702-463C-4DEA-8024-7F16F520FD8A}" destId="{B7A9AB29-F07E-4426-9F3E-36658E1ACC6C}" srcOrd="0" destOrd="0" presId="urn:microsoft.com/office/officeart/2005/8/layout/radial5"/>
    <dgm:cxn modelId="{D2A2ADA0-3442-425D-891A-8A15C6A02BBD}" type="presParOf" srcId="{528DF08F-3E39-4F65-BEFF-C78FC53B7C58}" destId="{4D3FEE86-6B0A-43A8-B840-C3269E5F3EB3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7A7EC-0A25-4C1A-B088-B21BBCE47EEF}">
      <dsp:nvSpPr>
        <dsp:cNvPr id="0" name=""/>
        <dsp:cNvSpPr/>
      </dsp:nvSpPr>
      <dsp:spPr>
        <a:xfrm>
          <a:off x="3000056" y="2014657"/>
          <a:ext cx="911590" cy="911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DevOps Committee</a:t>
          </a:r>
        </a:p>
      </dsp:txBody>
      <dsp:txXfrm>
        <a:off x="3133555" y="2148156"/>
        <a:ext cx="644592" cy="644592"/>
      </dsp:txXfrm>
    </dsp:sp>
    <dsp:sp modelId="{012F8C30-505F-4AAC-8018-69D077BBA9C4}">
      <dsp:nvSpPr>
        <dsp:cNvPr id="0" name=""/>
        <dsp:cNvSpPr/>
      </dsp:nvSpPr>
      <dsp:spPr>
        <a:xfrm rot="16200000">
          <a:off x="3224611" y="1436474"/>
          <a:ext cx="462479" cy="309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 noProof="0" dirty="0"/>
        </a:p>
      </dsp:txBody>
      <dsp:txXfrm>
        <a:off x="3271102" y="1544953"/>
        <a:ext cx="369497" cy="185964"/>
      </dsp:txXfrm>
    </dsp:sp>
    <dsp:sp modelId="{C53712BA-1CEA-4BFA-A58C-28EE72A992B6}">
      <dsp:nvSpPr>
        <dsp:cNvPr id="0" name=""/>
        <dsp:cNvSpPr/>
      </dsp:nvSpPr>
      <dsp:spPr>
        <a:xfrm>
          <a:off x="2886107" y="2566"/>
          <a:ext cx="1139488" cy="1139488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Solution Architect Team A</a:t>
          </a:r>
        </a:p>
      </dsp:txBody>
      <dsp:txXfrm>
        <a:off x="3052981" y="169440"/>
        <a:ext cx="805740" cy="805740"/>
      </dsp:txXfrm>
    </dsp:sp>
    <dsp:sp modelId="{211CF514-EE17-4430-A84C-86E9FCB7E472}">
      <dsp:nvSpPr>
        <dsp:cNvPr id="0" name=""/>
        <dsp:cNvSpPr/>
      </dsp:nvSpPr>
      <dsp:spPr>
        <a:xfrm rot="18900000">
          <a:off x="3846164" y="1693929"/>
          <a:ext cx="462479" cy="309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 noProof="0" dirty="0"/>
        </a:p>
      </dsp:txBody>
      <dsp:txXfrm>
        <a:off x="3859781" y="1788791"/>
        <a:ext cx="369497" cy="185964"/>
      </dsp:txXfrm>
    </dsp:sp>
    <dsp:sp modelId="{B1E56B8B-22E8-48CA-A698-9FBE122584C5}">
      <dsp:nvSpPr>
        <dsp:cNvPr id="0" name=""/>
        <dsp:cNvSpPr/>
      </dsp:nvSpPr>
      <dsp:spPr>
        <a:xfrm>
          <a:off x="4228296" y="558519"/>
          <a:ext cx="1139488" cy="1139488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Technical Expert Infrastructure Microsoft</a:t>
          </a:r>
        </a:p>
      </dsp:txBody>
      <dsp:txXfrm>
        <a:off x="4395170" y="725393"/>
        <a:ext cx="805740" cy="805740"/>
      </dsp:txXfrm>
    </dsp:sp>
    <dsp:sp modelId="{9A7254FA-0589-4253-A792-F24DDF4EF9F1}">
      <dsp:nvSpPr>
        <dsp:cNvPr id="0" name=""/>
        <dsp:cNvSpPr/>
      </dsp:nvSpPr>
      <dsp:spPr>
        <a:xfrm>
          <a:off x="4103619" y="2315482"/>
          <a:ext cx="462479" cy="309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 noProof="0" dirty="0"/>
        </a:p>
      </dsp:txBody>
      <dsp:txXfrm>
        <a:off x="4103619" y="2377470"/>
        <a:ext cx="369497" cy="185964"/>
      </dsp:txXfrm>
    </dsp:sp>
    <dsp:sp modelId="{A219B196-16B0-4475-848C-C94586FDC869}">
      <dsp:nvSpPr>
        <dsp:cNvPr id="0" name=""/>
        <dsp:cNvSpPr/>
      </dsp:nvSpPr>
      <dsp:spPr>
        <a:xfrm>
          <a:off x="4784249" y="1900708"/>
          <a:ext cx="1139488" cy="1139488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Solution Architect Team B</a:t>
          </a:r>
        </a:p>
      </dsp:txBody>
      <dsp:txXfrm>
        <a:off x="4951123" y="2067582"/>
        <a:ext cx="805740" cy="805740"/>
      </dsp:txXfrm>
    </dsp:sp>
    <dsp:sp modelId="{FA977626-ECB8-42E6-A1CD-9BB95D8958DA}">
      <dsp:nvSpPr>
        <dsp:cNvPr id="0" name=""/>
        <dsp:cNvSpPr/>
      </dsp:nvSpPr>
      <dsp:spPr>
        <a:xfrm rot="2700000">
          <a:off x="3846164" y="2937034"/>
          <a:ext cx="462479" cy="309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 noProof="0" dirty="0"/>
        </a:p>
      </dsp:txBody>
      <dsp:txXfrm>
        <a:off x="3859781" y="2966148"/>
        <a:ext cx="369497" cy="185964"/>
      </dsp:txXfrm>
    </dsp:sp>
    <dsp:sp modelId="{D2D537E6-BCF3-401A-B55C-070E67E031F4}">
      <dsp:nvSpPr>
        <dsp:cNvPr id="0" name=""/>
        <dsp:cNvSpPr/>
      </dsp:nvSpPr>
      <dsp:spPr>
        <a:xfrm>
          <a:off x="4228296" y="3242897"/>
          <a:ext cx="1139488" cy="1139488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Technical Expert Infrastructure Linux</a:t>
          </a:r>
        </a:p>
      </dsp:txBody>
      <dsp:txXfrm>
        <a:off x="4395170" y="3409771"/>
        <a:ext cx="805740" cy="805740"/>
      </dsp:txXfrm>
    </dsp:sp>
    <dsp:sp modelId="{4B8704FC-FEBD-4BC8-93C3-37AA96B6E7BA}">
      <dsp:nvSpPr>
        <dsp:cNvPr id="0" name=""/>
        <dsp:cNvSpPr/>
      </dsp:nvSpPr>
      <dsp:spPr>
        <a:xfrm rot="5400000">
          <a:off x="3224611" y="3194489"/>
          <a:ext cx="462479" cy="309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 noProof="0" dirty="0"/>
        </a:p>
      </dsp:txBody>
      <dsp:txXfrm>
        <a:off x="3271102" y="3209986"/>
        <a:ext cx="369497" cy="185964"/>
      </dsp:txXfrm>
    </dsp:sp>
    <dsp:sp modelId="{3458CC2D-6C0B-488B-81C5-84DFE281E19F}">
      <dsp:nvSpPr>
        <dsp:cNvPr id="0" name=""/>
        <dsp:cNvSpPr/>
      </dsp:nvSpPr>
      <dsp:spPr>
        <a:xfrm>
          <a:off x="2886107" y="3798850"/>
          <a:ext cx="1139488" cy="1139488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Solution Architect Team Y</a:t>
          </a:r>
        </a:p>
      </dsp:txBody>
      <dsp:txXfrm>
        <a:off x="3052981" y="3965724"/>
        <a:ext cx="805740" cy="805740"/>
      </dsp:txXfrm>
    </dsp:sp>
    <dsp:sp modelId="{9D4F816F-BFDB-40E5-8403-814C02352F9E}">
      <dsp:nvSpPr>
        <dsp:cNvPr id="0" name=""/>
        <dsp:cNvSpPr/>
      </dsp:nvSpPr>
      <dsp:spPr>
        <a:xfrm rot="8100000">
          <a:off x="2603059" y="2937034"/>
          <a:ext cx="462479" cy="309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 noProof="0" dirty="0"/>
        </a:p>
      </dsp:txBody>
      <dsp:txXfrm rot="10800000">
        <a:off x="2682424" y="2966148"/>
        <a:ext cx="369497" cy="185964"/>
      </dsp:txXfrm>
    </dsp:sp>
    <dsp:sp modelId="{22B8ED92-4E23-4863-9ED2-4C234AE808C7}">
      <dsp:nvSpPr>
        <dsp:cNvPr id="0" name=""/>
        <dsp:cNvSpPr/>
      </dsp:nvSpPr>
      <dsp:spPr>
        <a:xfrm>
          <a:off x="1543918" y="3242897"/>
          <a:ext cx="1139488" cy="1139488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Technical Expert Infrastructure Databases</a:t>
          </a:r>
        </a:p>
      </dsp:txBody>
      <dsp:txXfrm>
        <a:off x="1710792" y="3409771"/>
        <a:ext cx="805740" cy="805740"/>
      </dsp:txXfrm>
    </dsp:sp>
    <dsp:sp modelId="{4602FC5E-2CCC-4A2D-B7A2-60A074B7578E}">
      <dsp:nvSpPr>
        <dsp:cNvPr id="0" name=""/>
        <dsp:cNvSpPr/>
      </dsp:nvSpPr>
      <dsp:spPr>
        <a:xfrm rot="10800000">
          <a:off x="2345604" y="2315482"/>
          <a:ext cx="462479" cy="309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 noProof="0" dirty="0"/>
        </a:p>
      </dsp:txBody>
      <dsp:txXfrm rot="10800000">
        <a:off x="2438586" y="2377470"/>
        <a:ext cx="369497" cy="185964"/>
      </dsp:txXfrm>
    </dsp:sp>
    <dsp:sp modelId="{938DC381-3282-4D2C-9844-40B211E1FB8C}">
      <dsp:nvSpPr>
        <dsp:cNvPr id="0" name=""/>
        <dsp:cNvSpPr/>
      </dsp:nvSpPr>
      <dsp:spPr>
        <a:xfrm>
          <a:off x="987965" y="1900708"/>
          <a:ext cx="1139488" cy="1139488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Solution Architect Team Z</a:t>
          </a:r>
        </a:p>
      </dsp:txBody>
      <dsp:txXfrm>
        <a:off x="1154839" y="2067582"/>
        <a:ext cx="805740" cy="805740"/>
      </dsp:txXfrm>
    </dsp:sp>
    <dsp:sp modelId="{68180702-463C-4DEA-8024-7F16F520FD8A}">
      <dsp:nvSpPr>
        <dsp:cNvPr id="0" name=""/>
        <dsp:cNvSpPr/>
      </dsp:nvSpPr>
      <dsp:spPr>
        <a:xfrm rot="13500000">
          <a:off x="2603059" y="1693929"/>
          <a:ext cx="462479" cy="309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 noProof="0" dirty="0"/>
        </a:p>
      </dsp:txBody>
      <dsp:txXfrm rot="10800000">
        <a:off x="2682424" y="1788791"/>
        <a:ext cx="369497" cy="185964"/>
      </dsp:txXfrm>
    </dsp:sp>
    <dsp:sp modelId="{4D3FEE86-6B0A-43A8-B840-C3269E5F3EB3}">
      <dsp:nvSpPr>
        <dsp:cNvPr id="0" name=""/>
        <dsp:cNvSpPr/>
      </dsp:nvSpPr>
      <dsp:spPr>
        <a:xfrm>
          <a:off x="1543918" y="558519"/>
          <a:ext cx="1139488" cy="1139488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Technical Expert Infrastructure Middleware</a:t>
          </a:r>
        </a:p>
      </dsp:txBody>
      <dsp:txXfrm>
        <a:off x="1710792" y="725393"/>
        <a:ext cx="805740" cy="805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F4FEA-15B6-428D-A07F-3E936A2B1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5E3618-BC86-4E32-965D-AFC400359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9313B-82CF-443D-9AC7-4E8ECC43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75E4C3-2982-49B5-BCE5-30CE6DB6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1C277D-4C64-419C-97DA-0776ECEC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32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36FED-F21E-4539-A02E-AE559FA5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1D9B73-B907-4AD9-8016-7E281AEB3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EA4B3A-1B8F-4E5B-A750-9241DFE7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6EAE8D-1A66-4E53-9CDE-D3D4EC28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777D49-6618-46B2-B106-EE734607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42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123166-AD03-4EA3-AB95-46F1C5609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6345D2-4493-41F6-81EC-2B1B83EA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E806BC-2ECF-4C83-8D21-10C1B75C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BE04D1-1DBF-467E-8CDD-0AE2E46A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2A0562-D441-4D37-AD21-E048CF67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40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3A413-87DB-46C3-A911-D73A3071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AD81D-9E01-4E60-9F2C-5C1E950C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1F091-FEC2-4B9C-BF85-19201152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525C99-3657-4434-8145-DFA11E68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BF488-89F2-40AC-9CCF-A4941716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9403E-CD4A-4ACA-9CF9-872A3D3B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080E24-E59E-4729-A3D6-E22DFBA44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A4ECF5-D17D-4A59-82A9-EDF69A8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57F8BC-FB45-4E08-B1B9-B67DE487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89C1F7-7B67-4D54-88CB-5D5E7F5D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14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1B125-C0FD-4DA9-8DEE-7EC88207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A90304-A88D-464C-A162-E2462AE5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B25D42-B188-4C05-8B6F-CEE4B1E84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3CA536-6872-4BF5-87CB-A5F13DA9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7B2C22-1A14-4F5E-8E8A-1A342D50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3DDEEF-8D34-43C9-A992-087CA876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1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2E554-4326-4E2A-B4FF-9A7B8330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5DE9E3-5421-4C2F-B334-9B16CC188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B96FB8-986F-4524-BD0C-900653F51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5913FF-EB73-453D-887A-888D864AF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361158-66C8-4890-AFAA-43C4AA8EE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731671-F129-405F-9101-A668DE7F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BFF787-7DC9-4CCA-BBC5-3B510A9F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0C5E3B-0D0A-4161-A08F-7D225C4A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76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D1A45-FB60-4897-BC20-4CED89D9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A58BA7-CA5A-4D86-ACAB-6189ABE6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464572-7E49-44AD-AE7D-6880FE8F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E215C4-70A8-40CA-97AF-16092D7E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35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B684CA-385F-46E3-BA2D-FC92F352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2DD8AE-FA99-45E7-9700-A81F967E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A701CF-E5AD-4922-A667-269BB8CD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EBF2D-4693-4AAB-A9B0-7855BEAB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97C6E-5637-44D8-8792-27AD8D49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44AE2C-AE5A-499E-8462-F559CD6FD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CEC25C-477F-4378-B95B-A7DB2DD9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73DDA0-4B14-4009-A472-EEF42DB2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4E7F42-33A5-4804-94A0-B3263796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43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AC8CB-3486-4ED0-8CE7-0EB2801C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EA4873-DCED-4879-BB18-298671B86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327C41-2712-4131-B9F6-F7870B38D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52C8EF-C4CB-4281-96A1-10D074F3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5EEC1A-4363-4774-A999-688D06C7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7D7F55-4DDA-41C1-86D0-B4F8BA7C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65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843E90-56A0-4C9A-9178-F8916BBE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96C1F8-2A4B-4F6C-B6AD-25FAE9532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BF399C-7DA8-4EBC-AEFB-EADE02C8D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43A8-FFB9-41BC-AF05-F9F1905D857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9143BD-34A0-4842-BD77-527160F35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F7B10B-9DAA-453F-BAA0-57B246638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37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C6225-8737-480B-AE4C-85A42D1C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99"/>
          </a:xfrm>
        </p:spPr>
        <p:txBody>
          <a:bodyPr>
            <a:normAutofit fontScale="90000"/>
          </a:bodyPr>
          <a:lstStyle/>
          <a:p>
            <a:r>
              <a:rPr lang="fr-FR" dirty="0"/>
              <a:t>DevOps platform </a:t>
            </a:r>
            <a:r>
              <a:rPr lang="fr-FR" dirty="0" err="1"/>
              <a:t>Blueprint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521E44-DAC5-43DF-A2A4-FF20E70FB623}"/>
              </a:ext>
            </a:extLst>
          </p:cNvPr>
          <p:cNvSpPr/>
          <p:nvPr/>
        </p:nvSpPr>
        <p:spPr>
          <a:xfrm>
            <a:off x="481237" y="1081717"/>
            <a:ext cx="1836000" cy="3960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Governance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0CBCB-4DCE-49B2-ABFC-3F5021D80C7C}"/>
              </a:ext>
            </a:extLst>
          </p:cNvPr>
          <p:cNvSpPr/>
          <p:nvPr/>
        </p:nvSpPr>
        <p:spPr>
          <a:xfrm>
            <a:off x="2487114" y="1081717"/>
            <a:ext cx="3348000" cy="3960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30CA4A-5355-411E-A95A-6F727459EE1B}"/>
              </a:ext>
            </a:extLst>
          </p:cNvPr>
          <p:cNvSpPr/>
          <p:nvPr/>
        </p:nvSpPr>
        <p:spPr>
          <a:xfrm>
            <a:off x="9566906" y="1081717"/>
            <a:ext cx="1836000" cy="3960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Platform support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25D38B-0745-451A-9D8A-6F2253172CEC}"/>
              </a:ext>
            </a:extLst>
          </p:cNvPr>
          <p:cNvSpPr/>
          <p:nvPr/>
        </p:nvSpPr>
        <p:spPr>
          <a:xfrm>
            <a:off x="5954214" y="1081717"/>
            <a:ext cx="3348000" cy="3960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 As Code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1BBB09-7EA3-4411-B3E0-08DA8EFE9569}"/>
              </a:ext>
            </a:extLst>
          </p:cNvPr>
          <p:cNvSpPr/>
          <p:nvPr/>
        </p:nvSpPr>
        <p:spPr>
          <a:xfrm>
            <a:off x="2487114" y="4808210"/>
            <a:ext cx="6818400" cy="3960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DevOps platform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CCF98-137A-4A43-AB39-2ED0C27F8C0C}"/>
              </a:ext>
            </a:extLst>
          </p:cNvPr>
          <p:cNvSpPr/>
          <p:nvPr/>
        </p:nvSpPr>
        <p:spPr>
          <a:xfrm>
            <a:off x="481238" y="1081717"/>
            <a:ext cx="1836000" cy="531023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58E0CF3-237B-47DA-84CE-0DE00816D878}"/>
              </a:ext>
            </a:extLst>
          </p:cNvPr>
          <p:cNvSpPr/>
          <p:nvPr/>
        </p:nvSpPr>
        <p:spPr>
          <a:xfrm>
            <a:off x="656906" y="3421505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Versioning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575A9AF-E7C4-441A-BA9C-B47031141667}"/>
              </a:ext>
            </a:extLst>
          </p:cNvPr>
          <p:cNvSpPr/>
          <p:nvPr/>
        </p:nvSpPr>
        <p:spPr>
          <a:xfrm>
            <a:off x="656906" y="4056974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Artifacts</a:t>
            </a:r>
            <a:r>
              <a:rPr lang="fr-FR" sz="1200" dirty="0"/>
              <a:t> Management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46267EE-4A65-4C57-A2A8-B268DF4E798E}"/>
              </a:ext>
            </a:extLst>
          </p:cNvPr>
          <p:cNvSpPr/>
          <p:nvPr/>
        </p:nvSpPr>
        <p:spPr>
          <a:xfrm>
            <a:off x="656906" y="2150571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Environments</a:t>
            </a:r>
            <a:r>
              <a:rPr lang="fr-FR" sz="1200" dirty="0"/>
              <a:t> Management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0588A59-A69D-44A5-86B7-FA0B37D1AD52}"/>
              </a:ext>
            </a:extLst>
          </p:cNvPr>
          <p:cNvSpPr/>
          <p:nvPr/>
        </p:nvSpPr>
        <p:spPr>
          <a:xfrm>
            <a:off x="656906" y="1515104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Security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DEE6252E-46EC-4D1F-8B3F-C985D8F49816}"/>
              </a:ext>
            </a:extLst>
          </p:cNvPr>
          <p:cNvSpPr/>
          <p:nvPr/>
        </p:nvSpPr>
        <p:spPr>
          <a:xfrm>
            <a:off x="656906" y="2786038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Releases Management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63EBA9-EA45-4BBC-A2FA-B8ED7AB2E820}"/>
              </a:ext>
            </a:extLst>
          </p:cNvPr>
          <p:cNvSpPr/>
          <p:nvPr/>
        </p:nvSpPr>
        <p:spPr>
          <a:xfrm>
            <a:off x="9561279" y="1085803"/>
            <a:ext cx="1836000" cy="531023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97494D66-99F1-4DB4-83B1-DD1EE2DA8D0E}"/>
              </a:ext>
            </a:extLst>
          </p:cNvPr>
          <p:cNvSpPr/>
          <p:nvPr/>
        </p:nvSpPr>
        <p:spPr>
          <a:xfrm>
            <a:off x="9759279" y="1578591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Source</a:t>
            </a:r>
          </a:p>
          <a:p>
            <a:pPr algn="ctr"/>
            <a:r>
              <a:rPr lang="fr-FR" sz="1200" dirty="0"/>
              <a:t>control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3F82288C-BE96-42A8-9E35-56EF773C48D4}"/>
              </a:ext>
            </a:extLst>
          </p:cNvPr>
          <p:cNvSpPr/>
          <p:nvPr/>
        </p:nvSpPr>
        <p:spPr>
          <a:xfrm>
            <a:off x="9759279" y="2150571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Build</a:t>
            </a:r>
            <a:endParaRPr lang="fr-FR" sz="1200" dirty="0"/>
          </a:p>
          <a:p>
            <a:pPr algn="ctr"/>
            <a:r>
              <a:rPr lang="fr-FR" sz="1200" dirty="0"/>
              <a:t>servers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90F5F604-9041-492D-B8E0-3BBF85BD2DA4}"/>
              </a:ext>
            </a:extLst>
          </p:cNvPr>
          <p:cNvSpPr/>
          <p:nvPr/>
        </p:nvSpPr>
        <p:spPr>
          <a:xfrm>
            <a:off x="9759279" y="2784147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Automation platform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3C0F38B1-DBB2-42CA-85C7-0A19DC5FDCC9}"/>
              </a:ext>
            </a:extLst>
          </p:cNvPr>
          <p:cNvSpPr/>
          <p:nvPr/>
        </p:nvSpPr>
        <p:spPr>
          <a:xfrm>
            <a:off x="9759279" y="3421505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Artifacts</a:t>
            </a:r>
            <a:endParaRPr lang="fr-FR" sz="1200" dirty="0"/>
          </a:p>
          <a:p>
            <a:pPr algn="ctr"/>
            <a:r>
              <a:rPr lang="fr-FR" sz="1200" dirty="0"/>
              <a:t>repository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3405F340-AB10-461C-8BE1-407ED6AF8E49}"/>
              </a:ext>
            </a:extLst>
          </p:cNvPr>
          <p:cNvSpPr/>
          <p:nvPr/>
        </p:nvSpPr>
        <p:spPr>
          <a:xfrm>
            <a:off x="9759279" y="4575479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Code </a:t>
            </a:r>
            <a:r>
              <a:rPr lang="fr-FR" sz="1200" dirty="0" err="1"/>
              <a:t>quality</a:t>
            </a:r>
            <a:r>
              <a:rPr lang="fr-FR" sz="1200" dirty="0"/>
              <a:t> </a:t>
            </a:r>
            <a:r>
              <a:rPr lang="fr-FR" sz="1200" dirty="0" err="1"/>
              <a:t>review</a:t>
            </a:r>
            <a:endParaRPr lang="fr-FR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9AE037-917E-4B74-BFF4-EFBE29B89E34}"/>
              </a:ext>
            </a:extLst>
          </p:cNvPr>
          <p:cNvSpPr/>
          <p:nvPr/>
        </p:nvSpPr>
        <p:spPr>
          <a:xfrm>
            <a:off x="2487113" y="1081716"/>
            <a:ext cx="3348000" cy="3204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45C83F-DD7D-49E7-9C15-377B37C43CF4}"/>
              </a:ext>
            </a:extLst>
          </p:cNvPr>
          <p:cNvSpPr/>
          <p:nvPr/>
        </p:nvSpPr>
        <p:spPr>
          <a:xfrm>
            <a:off x="5954847" y="1081716"/>
            <a:ext cx="3348000" cy="3204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5D9BC1-0BE1-4E1F-B5D3-85EE3561E632}"/>
              </a:ext>
            </a:extLst>
          </p:cNvPr>
          <p:cNvSpPr/>
          <p:nvPr/>
        </p:nvSpPr>
        <p:spPr>
          <a:xfrm>
            <a:off x="2487111" y="4808210"/>
            <a:ext cx="6818813" cy="158782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576FC8FC-301B-4C5F-B7E2-7F18F5BE2D02}"/>
              </a:ext>
            </a:extLst>
          </p:cNvPr>
          <p:cNvSpPr/>
          <p:nvPr/>
        </p:nvSpPr>
        <p:spPr>
          <a:xfrm>
            <a:off x="2696042" y="1541120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Continous</a:t>
            </a:r>
            <a:endParaRPr lang="fr-FR" sz="1200" dirty="0"/>
          </a:p>
          <a:p>
            <a:pPr algn="ctr"/>
            <a:r>
              <a:rPr lang="fr-FR" sz="1200" dirty="0" err="1"/>
              <a:t>Integration</a:t>
            </a:r>
            <a:endParaRPr lang="fr-FR" sz="1200" dirty="0"/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3F553AE4-4258-49CA-A33A-82A435EEE020}"/>
              </a:ext>
            </a:extLst>
          </p:cNvPr>
          <p:cNvSpPr/>
          <p:nvPr/>
        </p:nvSpPr>
        <p:spPr>
          <a:xfrm>
            <a:off x="4268473" y="1541119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Continous</a:t>
            </a:r>
            <a:endParaRPr lang="fr-FR" sz="1200" dirty="0"/>
          </a:p>
          <a:p>
            <a:pPr algn="ctr"/>
            <a:r>
              <a:rPr lang="fr-FR" sz="1200" dirty="0" err="1"/>
              <a:t>Deployment</a:t>
            </a:r>
            <a:endParaRPr lang="fr-FR" sz="1200" dirty="0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7A223453-F4E0-4AA5-A72F-89B8450F7D8C}"/>
              </a:ext>
            </a:extLst>
          </p:cNvPr>
          <p:cNvSpPr/>
          <p:nvPr/>
        </p:nvSpPr>
        <p:spPr>
          <a:xfrm>
            <a:off x="2696042" y="5259223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Dynamic </a:t>
            </a:r>
          </a:p>
          <a:p>
            <a:pPr algn="ctr"/>
            <a:r>
              <a:rPr lang="fr-FR" sz="1200" dirty="0"/>
              <a:t>Inventory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2916CDAE-8F55-481C-8F8A-77B1B54D8258}"/>
              </a:ext>
            </a:extLst>
          </p:cNvPr>
          <p:cNvSpPr/>
          <p:nvPr/>
        </p:nvSpPr>
        <p:spPr>
          <a:xfrm>
            <a:off x="4268473" y="5259222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Secret Management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2BAEA99-5D15-44FB-BC51-713245268A70}"/>
              </a:ext>
            </a:extLst>
          </p:cNvPr>
          <p:cNvSpPr/>
          <p:nvPr/>
        </p:nvSpPr>
        <p:spPr>
          <a:xfrm>
            <a:off x="9759279" y="3987649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Containers repository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B5BF0A5B-C1C9-487E-9D98-29C7BEA919C9}"/>
              </a:ext>
            </a:extLst>
          </p:cNvPr>
          <p:cNvSpPr/>
          <p:nvPr/>
        </p:nvSpPr>
        <p:spPr>
          <a:xfrm>
            <a:off x="9759279" y="5163309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Penetrations</a:t>
            </a:r>
            <a:r>
              <a:rPr lang="fr-FR" sz="1200" dirty="0"/>
              <a:t> </a:t>
            </a:r>
            <a:r>
              <a:rPr lang="fr-FR" sz="1200" dirty="0" err="1"/>
              <a:t>testing</a:t>
            </a:r>
            <a:endParaRPr lang="fr-FR" sz="1200" dirty="0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5E8417DC-A3DF-453C-A8C4-9939518FCFE3}"/>
              </a:ext>
            </a:extLst>
          </p:cNvPr>
          <p:cNvSpPr/>
          <p:nvPr/>
        </p:nvSpPr>
        <p:spPr>
          <a:xfrm>
            <a:off x="9759279" y="5736002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Functional</a:t>
            </a:r>
            <a:r>
              <a:rPr lang="fr-FR" sz="1200" dirty="0"/>
              <a:t> </a:t>
            </a:r>
          </a:p>
          <a:p>
            <a:pPr algn="ctr"/>
            <a:r>
              <a:rPr lang="fr-FR" sz="1200" dirty="0" err="1"/>
              <a:t>testing</a:t>
            </a:r>
            <a:endParaRPr lang="fr-FR" sz="1200" dirty="0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72120391-9226-41E3-9D8B-65034A85E445}"/>
              </a:ext>
            </a:extLst>
          </p:cNvPr>
          <p:cNvSpPr/>
          <p:nvPr/>
        </p:nvSpPr>
        <p:spPr>
          <a:xfrm>
            <a:off x="6037612" y="1541119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Network</a:t>
            </a:r>
          </a:p>
          <a:p>
            <a:pPr algn="ctr"/>
            <a:r>
              <a:rPr lang="fr-FR" sz="1200" dirty="0"/>
              <a:t>Provisioning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B84D0A8F-5A16-4DC9-A68C-E98C190054AF}"/>
              </a:ext>
            </a:extLst>
          </p:cNvPr>
          <p:cNvSpPr/>
          <p:nvPr/>
        </p:nvSpPr>
        <p:spPr>
          <a:xfrm>
            <a:off x="7638226" y="1541118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Containers </a:t>
            </a:r>
            <a:r>
              <a:rPr lang="fr-FR" sz="1200" dirty="0" err="1"/>
              <a:t>orchestrator</a:t>
            </a:r>
            <a:r>
              <a:rPr lang="fr-FR" sz="1200" dirty="0"/>
              <a:t> 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2A690325-C185-43C4-9B67-C7C640C2D494}"/>
              </a:ext>
            </a:extLst>
          </p:cNvPr>
          <p:cNvSpPr/>
          <p:nvPr/>
        </p:nvSpPr>
        <p:spPr>
          <a:xfrm>
            <a:off x="6037612" y="2054536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VM </a:t>
            </a:r>
          </a:p>
          <a:p>
            <a:pPr algn="ctr"/>
            <a:r>
              <a:rPr lang="fr-FR" sz="1200" dirty="0"/>
              <a:t>Provisioning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243EC84C-92ED-4C8E-B941-AE11588CE93C}"/>
              </a:ext>
            </a:extLst>
          </p:cNvPr>
          <p:cNvSpPr/>
          <p:nvPr/>
        </p:nvSpPr>
        <p:spPr>
          <a:xfrm>
            <a:off x="6037612" y="2643172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Database</a:t>
            </a:r>
            <a:r>
              <a:rPr lang="fr-FR" sz="1200" dirty="0"/>
              <a:t> </a:t>
            </a:r>
          </a:p>
          <a:p>
            <a:pPr algn="ctr"/>
            <a:r>
              <a:rPr lang="fr-FR" sz="1200" dirty="0"/>
              <a:t>Provisioning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F4F7ED70-AFAB-4287-B21E-88F294CB1C83}"/>
              </a:ext>
            </a:extLst>
          </p:cNvPr>
          <p:cNvSpPr/>
          <p:nvPr/>
        </p:nvSpPr>
        <p:spPr>
          <a:xfrm>
            <a:off x="6037612" y="3238957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Middleware </a:t>
            </a:r>
          </a:p>
          <a:p>
            <a:pPr algn="ctr"/>
            <a:r>
              <a:rPr lang="fr-FR" sz="1200" dirty="0"/>
              <a:t>Provisioning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2984A656-4EDF-44A7-B210-8B15EC78267E}"/>
              </a:ext>
            </a:extLst>
          </p:cNvPr>
          <p:cNvSpPr/>
          <p:nvPr/>
        </p:nvSpPr>
        <p:spPr>
          <a:xfrm>
            <a:off x="6037612" y="3824304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Firewall</a:t>
            </a:r>
          </a:p>
          <a:p>
            <a:pPr algn="ctr"/>
            <a:r>
              <a:rPr lang="fr-FR" sz="1200" dirty="0"/>
              <a:t>Provisioning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1BF31792-EACF-4FB0-B643-37298EE5E1A0}"/>
              </a:ext>
            </a:extLst>
          </p:cNvPr>
          <p:cNvSpPr/>
          <p:nvPr/>
        </p:nvSpPr>
        <p:spPr>
          <a:xfrm>
            <a:off x="7628214" y="2071349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Load</a:t>
            </a:r>
            <a:r>
              <a:rPr lang="fr-FR" sz="1200" dirty="0"/>
              <a:t> </a:t>
            </a:r>
            <a:r>
              <a:rPr lang="fr-FR" sz="1200" dirty="0" err="1"/>
              <a:t>balancers</a:t>
            </a:r>
            <a:endParaRPr lang="fr-FR" sz="1200" dirty="0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D4648858-F6D0-4178-99AD-CCFDBE88318C}"/>
              </a:ext>
            </a:extLst>
          </p:cNvPr>
          <p:cNvSpPr/>
          <p:nvPr/>
        </p:nvSpPr>
        <p:spPr>
          <a:xfrm>
            <a:off x="5952076" y="5259222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Discovery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CE3B10E-AE41-4B5D-9D1F-481077F9169C}"/>
              </a:ext>
            </a:extLst>
          </p:cNvPr>
          <p:cNvSpPr/>
          <p:nvPr/>
        </p:nvSpPr>
        <p:spPr>
          <a:xfrm>
            <a:off x="7638226" y="5278358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Observability</a:t>
            </a:r>
            <a:endParaRPr lang="fr-FR" sz="1200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13F2F220-48E8-4A65-91DF-54CADEA4628E}"/>
              </a:ext>
            </a:extLst>
          </p:cNvPr>
          <p:cNvSpPr/>
          <p:nvPr/>
        </p:nvSpPr>
        <p:spPr>
          <a:xfrm>
            <a:off x="7628214" y="2650644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Active Directory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EA2627EF-00AF-47CF-A3ED-36C0C0457F06}"/>
              </a:ext>
            </a:extLst>
          </p:cNvPr>
          <p:cNvSpPr/>
          <p:nvPr/>
        </p:nvSpPr>
        <p:spPr>
          <a:xfrm>
            <a:off x="679237" y="4695922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Development</a:t>
            </a:r>
            <a:endParaRPr lang="fr-FR" sz="1200" dirty="0"/>
          </a:p>
          <a:p>
            <a:pPr algn="ctr"/>
            <a:r>
              <a:rPr lang="fr-FR" sz="1200" dirty="0"/>
              <a:t>Best practices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12730A66-E5E7-44CF-B2AB-E203C57D41DB}"/>
              </a:ext>
            </a:extLst>
          </p:cNvPr>
          <p:cNvSpPr/>
          <p:nvPr/>
        </p:nvSpPr>
        <p:spPr>
          <a:xfrm>
            <a:off x="2675886" y="2150571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Source control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8C5E95D2-6763-4F7F-AD6F-D80ABC3753F9}"/>
              </a:ext>
            </a:extLst>
          </p:cNvPr>
          <p:cNvSpPr/>
          <p:nvPr/>
        </p:nvSpPr>
        <p:spPr>
          <a:xfrm>
            <a:off x="4280214" y="2150571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Code </a:t>
            </a:r>
            <a:r>
              <a:rPr lang="fr-FR" sz="1200" dirty="0" err="1"/>
              <a:t>review</a:t>
            </a:r>
            <a:endParaRPr lang="fr-FR" sz="1200" dirty="0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F9A4C71F-4642-4680-AD91-48923D27B486}"/>
              </a:ext>
            </a:extLst>
          </p:cNvPr>
          <p:cNvSpPr/>
          <p:nvPr/>
        </p:nvSpPr>
        <p:spPr>
          <a:xfrm>
            <a:off x="3686175" y="4378174"/>
            <a:ext cx="429711" cy="317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lèche : bas 69">
            <a:extLst>
              <a:ext uri="{FF2B5EF4-FFF2-40B4-BE49-F238E27FC236}">
                <a16:creationId xmlns:a16="http://schemas.microsoft.com/office/drawing/2014/main" id="{163EF7F6-686C-4442-A190-C1A682441B4B}"/>
              </a:ext>
            </a:extLst>
          </p:cNvPr>
          <p:cNvSpPr/>
          <p:nvPr/>
        </p:nvSpPr>
        <p:spPr>
          <a:xfrm>
            <a:off x="7423370" y="4388089"/>
            <a:ext cx="429711" cy="317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78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850E2-50E3-4721-AE8C-A1D93636830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9369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DevOps Architecture committee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A27EAB77-DDE3-4BDC-9177-6B14326B4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5151090"/>
              </p:ext>
            </p:extLst>
          </p:nvPr>
        </p:nvGraphicFramePr>
        <p:xfrm>
          <a:off x="2571931" y="1216055"/>
          <a:ext cx="6911703" cy="4940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02213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108</Words>
  <Application>Microsoft Office PowerPoint</Application>
  <PresentationFormat>Grand écran</PresentationFormat>
  <Paragraphs>59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DevOps platform Blueprint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yannick gobert</dc:creator>
  <cp:lastModifiedBy>yannick gobert</cp:lastModifiedBy>
  <cp:revision>10</cp:revision>
  <dcterms:created xsi:type="dcterms:W3CDTF">2021-06-12T07:16:54Z</dcterms:created>
  <dcterms:modified xsi:type="dcterms:W3CDTF">2022-04-08T05:35:32Z</dcterms:modified>
</cp:coreProperties>
</file>