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alunos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as): Pedro Henrique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 e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Leal Correia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Ygo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86000" y="2790107"/>
            <a:ext cx="4572000" cy="16618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AVALIAÇÃO DE KIT DIDÁTICO MODULAR PARA ENSINO DE FÍSICA EXPERIMENTAL NO ENSINO MÉDIO E SUPERIOR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relevância e objetivo geral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do projeto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Irei aparecer aqui com o vídeo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propostos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Irei aparecer aqui com o vídeo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70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Título:</vt:lpstr>
      <vt:lpstr>  A relevância e objetivo geral do projeto </vt:lpstr>
      <vt:lpstr>Objetivos propostos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</dc:title>
  <cp:lastModifiedBy>Pedro Henrique</cp:lastModifiedBy>
  <cp:revision>4</cp:revision>
  <dcterms:modified xsi:type="dcterms:W3CDTF">2020-06-12T14:45:01Z</dcterms:modified>
</cp:coreProperties>
</file>