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</p:sldIdLst>
  <p:sldSz cy="6858000" cx="9144000"/>
  <p:notesSz cx="6858000" cy="9144000"/>
  <p:defaultTextStyle>
    <a:defPPr lvl="0">
      <a:defRPr lang="pt-BR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4DAA5-1152-4330-83A4-18198CE40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4118C8-AF7B-4EC0-B4FA-D0E1F243B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14EE25-E1C5-4D3A-9EBB-7C791315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E2EDF-F126-4E22-9989-516D6116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318E5-0D58-474C-87BD-09867C00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2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E89DD-2113-4245-9A6F-21C5326F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B0BE21-E6ED-404B-B5EC-D4165638B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F3A1E6-2742-498A-8175-9D065170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E0C18B-C279-4D99-9184-6F99BA69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A5A280-EE17-4EEA-8912-82F419C9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00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3D724C-67C7-4D32-A01C-B0BB3ECD8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26FE6B-3A8B-4746-A166-2B1938704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ECFB03-9C0F-4B3C-BA48-16014294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B30232-CA76-4922-AE77-FAA7E009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A1065A-B38D-4EF5-A176-C6D00F0E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02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7090AF1-5EB9-4906-B181-AF7AC18CB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9144000" cy="68573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F68AB4-D725-4287-9514-4636EDCF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22036"/>
            <a:ext cx="7886700" cy="86865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3783F7-96C5-40BD-9A08-EFE9388A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0EE799-8BCB-4625-B32A-10C626B7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6E828D-123D-41B5-B826-2C43281B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FA3982-F9A5-4CF8-8B68-68A1DC04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68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7BD1F-5300-4E4A-99C9-FD4102D2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0F7652-8543-4337-8A5A-680A8388F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EBAD6D-D429-4826-8259-9A579A16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1F8C2F-998C-4357-BE2D-0E8F11DB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87026-4613-434F-A5E2-2CFA13CF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84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13BC9-C152-46D7-95D4-BF0C355C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2DB17F-B0E7-4CEF-BA8C-035E980EA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0D6FEE-D9E8-404D-985C-5C3029B9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8CA355-39C2-4105-9AE3-3A2BE2CA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9DF480-70CE-4A47-9AC1-A49195BA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1E87A5-1E7A-4A8C-ABA4-2DE45BAC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12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0AB99-4299-4DDB-9A8C-CC60F591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DE159B-C576-4198-B89C-8B659BC5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3A36FB-79EB-4521-9F00-052259F6B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C33E91-287D-4F27-94CD-AF3350088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7CBD43-F7E6-4CEB-B59A-13945CF89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3547E3-7FAB-4643-9249-48E2D0B0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57E93D-7061-46C2-8228-089E22B9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67C9CE-6ECC-469B-AA71-15FF095B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00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46F56-8E1A-44E3-A940-3D187E75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6511D2-0C90-4D98-9527-96FD0AC0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6D4E85-FD0F-4E1B-ADCB-FE4F714E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0C9CE5-35BF-4733-8A29-59C3C822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D33223E-08E2-4B32-ABA3-99F592EA07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9144000" cy="6857308"/>
          </a:xfrm>
          <a:prstGeom prst="rect">
            <a:avLst/>
          </a:prstGeo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63D18E-C140-483E-A185-07953B44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A112E1-470F-4ED5-B98C-CF0DC132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3DDA12-B02C-43EB-B62E-719FC375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5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6F336-A75F-4B99-96B8-CCA09522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771F1C-60E8-4ED7-AA7E-13C1538A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0E8307-6F99-4288-8F0D-BE503A918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C23F47-FBBA-4521-A9DB-2BF209CF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35CCBC-C14C-42BF-BED3-1D8654EE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8230E9-E8B4-4A75-B35B-8A181F35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43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AA99E-B9BF-4D33-9D6D-05613C40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0CD6B3-6F7E-4F83-8AE4-C65D7AF2D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50C44E-7D27-469C-BEB2-CC8837C6D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75F6E2-9BE3-4D07-AB2C-C4BDD0A0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E69153-0D3C-48A2-9EC8-DB3EB179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2B0342-6B88-4E11-A0D1-6C55665A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3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3063B6-D906-45EC-B7E2-4A91F473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EF972E-9A95-4CFB-A9B0-90A791428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FB950B-A05A-4F71-B49C-CDBDC7C17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98B0-7533-40F2-BBFE-2D620518F355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77B63B-63BE-47F8-A8CA-8319AFC6B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D655E-847E-424D-984B-C3C5429D6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47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DE311CA-B13E-435A-89BB-F3BE39204F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9144000" cy="68573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1E03D9-9FC3-48BF-B384-F864A3423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55961"/>
            <a:ext cx="6858000" cy="1103603"/>
          </a:xfrm>
        </p:spPr>
        <p:txBody>
          <a:bodyPr anchor="t">
            <a:normAutofit/>
          </a:bodyPr>
          <a:lstStyle/>
          <a:p>
            <a:pPr algn="l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Título: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235C8F-E034-44A9-BE64-01D931398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72001"/>
            <a:ext cx="6858000" cy="424873"/>
          </a:xfrm>
        </p:spPr>
        <p:txBody>
          <a:bodyPr/>
          <a:lstStyle/>
          <a:p>
            <a:pPr algn="l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Nome do aluno (a):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5101D3E4-A134-43B5-B41B-4599C6F9A1C6}"/>
              </a:ext>
            </a:extLst>
          </p:cNvPr>
          <p:cNvSpPr txBox="1">
            <a:spLocks/>
          </p:cNvSpPr>
          <p:nvPr/>
        </p:nvSpPr>
        <p:spPr>
          <a:xfrm>
            <a:off x="1143000" y="5204694"/>
            <a:ext cx="6858000" cy="42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Orientador (a):</a:t>
            </a:r>
          </a:p>
        </p:txBody>
      </p:sp>
    </p:spTree>
    <p:extLst>
      <p:ext uri="{BB962C8B-B14F-4D97-AF65-F5344CB8AC3E}">
        <p14:creationId xmlns:p14="http://schemas.microsoft.com/office/powerpoint/2010/main" val="56848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89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924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