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9144000" cy="6858000" type="screen4x3"/>
  <p:notesSz cx="6858000" cy="9144000"/>
  <p:defaultTextStyle>
    <a:defPPr lvl="0">
      <a:defRPr lang="pt-BR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A194DAA5-1152-4330-83A4-18198CE408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6C4118C8-AF7B-4EC0-B4FA-D0E1F243B5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1C14EE25-E1C5-4D3A-9EBB-7C7913155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398B0-7533-40F2-BBFE-2D620518F355}" type="datetimeFigureOut">
              <a:rPr lang="pt-BR" smtClean="0"/>
              <a:t>10/06/2020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B1DE2EDF-F126-4E22-9989-516D61164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DFB318E5-0D58-474C-87BD-09867C002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790D1-85DA-4402-AD06-F9463227B8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026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1B1E89DD-2113-4245-9A6F-21C5326F4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="" xmlns:a16="http://schemas.microsoft.com/office/drawing/2014/main" id="{EEB0BE21-E6ED-404B-B5EC-D4165638B2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3FF3A1E6-2742-498A-8175-9D0651703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398B0-7533-40F2-BBFE-2D620518F355}" type="datetimeFigureOut">
              <a:rPr lang="pt-BR" smtClean="0"/>
              <a:t>10/06/2020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EBE0C18B-C279-4D99-9184-6F99BA697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A1A5A280-EE17-4EEA-8912-82F419C93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790D1-85DA-4402-AD06-F9463227B8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400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="" xmlns:a16="http://schemas.microsoft.com/office/drawing/2014/main" id="{C03D724C-67C7-4D32-A01C-B0BB3ECD8E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="" xmlns:a16="http://schemas.microsoft.com/office/drawing/2014/main" id="{3626FE6B-3A8B-4746-A166-2B19387040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FDECFB03-9C0F-4B3C-BA48-16014294A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398B0-7533-40F2-BBFE-2D620518F355}" type="datetimeFigureOut">
              <a:rPr lang="pt-BR" smtClean="0"/>
              <a:t>10/06/2020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88B30232-CA76-4922-AE77-FAA7E0090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D9A1065A-B38D-4EF5-A176-C6D00F0E7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790D1-85DA-4402-AD06-F9463227B8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1022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="" xmlns:a16="http://schemas.microsoft.com/office/drawing/2014/main" id="{D7090AF1-5EB9-4906-B181-AF7AC18CBB4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6"/>
            <a:ext cx="9144000" cy="685730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8EF68AB4-D725-4287-9514-4636EDCF4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822036"/>
            <a:ext cx="7886700" cy="868653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203783F7-96C5-40BD-9A08-EFE9388AD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3D0EE799-8BCB-4625-B32A-10C626B77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398B0-7533-40F2-BBFE-2D620518F355}" type="datetimeFigureOut">
              <a:rPr lang="pt-BR" smtClean="0"/>
              <a:t>10/06/2020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4F6E828D-123D-41B5-B826-2C43281B9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55FA3982-F9A5-4CF8-8B68-68A1DC04F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790D1-85DA-4402-AD06-F9463227B8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7684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3A87BD1F-5300-4E4A-99C9-FD4102D26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AF0F7652-8543-4337-8A5A-680A8388FF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95EBAD6D-D429-4826-8259-9A579A166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398B0-7533-40F2-BBFE-2D620518F355}" type="datetimeFigureOut">
              <a:rPr lang="pt-BR" smtClean="0"/>
              <a:t>10/06/2020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5E1F8C2F-998C-4357-BE2D-0E8F11DB1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A4F87026-4613-434F-A5E2-2CFA13CF5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790D1-85DA-4402-AD06-F9463227B8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8844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F0313BC9-C152-46D7-95D4-BF0C355CD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092DB17F-B0E7-4CEF-BA8C-035E980EA1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="" xmlns:a16="http://schemas.microsoft.com/office/drawing/2014/main" id="{2C0D6FEE-D9E8-404D-985C-5C3029B96C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="" xmlns:a16="http://schemas.microsoft.com/office/drawing/2014/main" id="{668CA355-39C2-4105-9AE3-3A2BE2CA8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398B0-7533-40F2-BBFE-2D620518F355}" type="datetimeFigureOut">
              <a:rPr lang="pt-BR" smtClean="0"/>
              <a:t>10/06/2020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="" xmlns:a16="http://schemas.microsoft.com/office/drawing/2014/main" id="{E49DF480-70CE-4A47-9AC1-A49195BAF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="" xmlns:a16="http://schemas.microsoft.com/office/drawing/2014/main" id="{E71E87A5-1E7A-4A8C-ABA4-2DE45BACD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790D1-85DA-4402-AD06-F9463227B8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5127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3DA0AB99-4299-4DDB-9A8C-CC60F5918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96DE159B-C576-4198-B89C-8B659BC5D5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="" xmlns:a16="http://schemas.microsoft.com/office/drawing/2014/main" id="{063A36FB-79EB-4521-9F00-052259F6B6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="" xmlns:a16="http://schemas.microsoft.com/office/drawing/2014/main" id="{E0C33E91-287D-4F27-94CD-AF3350088D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="" xmlns:a16="http://schemas.microsoft.com/office/drawing/2014/main" id="{937CBD43-F7E6-4CEB-B59A-13945CF89A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="" xmlns:a16="http://schemas.microsoft.com/office/drawing/2014/main" id="{C33547E3-7FAB-4643-9249-48E2D0B0A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398B0-7533-40F2-BBFE-2D620518F355}" type="datetimeFigureOut">
              <a:rPr lang="pt-BR" smtClean="0"/>
              <a:t>10/06/2020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="" xmlns:a16="http://schemas.microsoft.com/office/drawing/2014/main" id="{FA57E93D-7061-46C2-8228-089E22B96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="" xmlns:a16="http://schemas.microsoft.com/office/drawing/2014/main" id="{5F67C9CE-6ECC-469B-AA71-15FF095BB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790D1-85DA-4402-AD06-F9463227B8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5004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89046F56-8E1A-44E3-A940-3D187E757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="" xmlns:a16="http://schemas.microsoft.com/office/drawing/2014/main" id="{376511D2-0C90-4D98-9527-96FD0AC0D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398B0-7533-40F2-BBFE-2D620518F355}" type="datetimeFigureOut">
              <a:rPr lang="pt-BR" smtClean="0"/>
              <a:t>10/06/2020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="" xmlns:a16="http://schemas.microsoft.com/office/drawing/2014/main" id="{216D4E85-FD0F-4E1B-ADCB-FE4F714E8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="" xmlns:a16="http://schemas.microsoft.com/office/drawing/2014/main" id="{580C9CE5-35BF-4733-8A29-59C3C8227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790D1-85DA-4402-AD06-F9463227B8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181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="" xmlns:a16="http://schemas.microsoft.com/office/drawing/2014/main" id="{1D33223E-08E2-4B32-ABA3-99F592EA07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6"/>
            <a:ext cx="9144000" cy="6857308"/>
          </a:xfrm>
          <a:prstGeom prst="rect">
            <a:avLst/>
          </a:prstGeom>
        </p:spPr>
      </p:pic>
      <p:sp>
        <p:nvSpPr>
          <p:cNvPr id="2" name="Espaço Reservado para Data 1">
            <a:extLst>
              <a:ext uri="{FF2B5EF4-FFF2-40B4-BE49-F238E27FC236}">
                <a16:creationId xmlns="" xmlns:a16="http://schemas.microsoft.com/office/drawing/2014/main" id="{4B63D18E-C140-483E-A185-07953B447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398B0-7533-40F2-BBFE-2D620518F355}" type="datetimeFigureOut">
              <a:rPr lang="pt-BR" smtClean="0"/>
              <a:t>10/06/2020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="" xmlns:a16="http://schemas.microsoft.com/office/drawing/2014/main" id="{EAA112E1-470F-4ED5-B98C-CF0DC132C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="" xmlns:a16="http://schemas.microsoft.com/office/drawing/2014/main" id="{F43DDA12-B02C-43EB-B62E-719FC375D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790D1-85DA-4402-AD06-F9463227B8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9954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08B6F336-A75F-4B99-96B8-CCA095226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A6771F1C-60E8-4ED7-AA7E-13C1538A4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="" xmlns:a16="http://schemas.microsoft.com/office/drawing/2014/main" id="{740E8307-6F99-4288-8F0D-BE503A918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="" xmlns:a16="http://schemas.microsoft.com/office/drawing/2014/main" id="{DCC23F47-FBBA-4521-A9DB-2BF209CF0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398B0-7533-40F2-BBFE-2D620518F355}" type="datetimeFigureOut">
              <a:rPr lang="pt-BR" smtClean="0"/>
              <a:t>10/06/2020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="" xmlns:a16="http://schemas.microsoft.com/office/drawing/2014/main" id="{E735CCBC-C14C-42BF-BED3-1D8654EEF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="" xmlns:a16="http://schemas.microsoft.com/office/drawing/2014/main" id="{C88230E9-E8B4-4A75-B35B-8A181F35D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790D1-85DA-4402-AD06-F9463227B8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7435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93DAA99E-B9BF-4D33-9D6D-05613C40F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="" xmlns:a16="http://schemas.microsoft.com/office/drawing/2014/main" id="{980CD6B3-6F7E-4F83-8AE4-C65D7AF2D9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="" xmlns:a16="http://schemas.microsoft.com/office/drawing/2014/main" id="{BC50C44E-7D27-469C-BEB2-CC8837C6D4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="" xmlns:a16="http://schemas.microsoft.com/office/drawing/2014/main" id="{3C75F6E2-9BE3-4D07-AB2C-C4BDD0A00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398B0-7533-40F2-BBFE-2D620518F355}" type="datetimeFigureOut">
              <a:rPr lang="pt-BR" smtClean="0"/>
              <a:t>10/06/2020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="" xmlns:a16="http://schemas.microsoft.com/office/drawing/2014/main" id="{37E69153-0D3C-48A2-9EC8-DB3EB1791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="" xmlns:a16="http://schemas.microsoft.com/office/drawing/2014/main" id="{B82B0342-6B88-4E11-A0D1-6C55665AD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790D1-85DA-4402-AD06-F9463227B8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6340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="" xmlns:a16="http://schemas.microsoft.com/office/drawing/2014/main" id="{553063B6-D906-45EC-B7E2-4A91F473C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3AEF972E-9A95-4CFB-A9B0-90A7914280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F4FB950B-A05A-4F71-B49C-CDBDC7C170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4398B0-7533-40F2-BBFE-2D620518F355}" type="datetimeFigureOut">
              <a:rPr lang="pt-BR" smtClean="0"/>
              <a:t>10/06/2020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3777B63B-63BE-47F8-A8CA-8319AFC6B3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50BD655E-847E-424D-984B-C3C5429D60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F790D1-85DA-4402-AD06-F9463227B8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4471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="" xmlns:a16="http://schemas.microsoft.com/office/drawing/2014/main" id="{5DE311CA-B13E-435A-89BB-F3BE39204F6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6"/>
            <a:ext cx="9144000" cy="685730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511E03D9-9FC3-48BF-B384-F864A3423B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3255961"/>
            <a:ext cx="6858000" cy="1103603"/>
          </a:xfrm>
        </p:spPr>
        <p:txBody>
          <a:bodyPr anchor="t">
            <a:normAutofit/>
          </a:bodyPr>
          <a:lstStyle/>
          <a:p>
            <a:pPr algn="l"/>
            <a:r>
              <a:rPr lang="pt-BR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Título: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C5235C8F-E034-44A9-BE64-01D931398C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572001"/>
            <a:ext cx="6858000" cy="424873"/>
          </a:xfrm>
        </p:spPr>
        <p:txBody>
          <a:bodyPr>
            <a:normAutofit fontScale="92500"/>
          </a:bodyPr>
          <a:lstStyle/>
          <a:p>
            <a:pPr algn="l"/>
            <a:r>
              <a:rPr lang="pt-B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Nomes 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do </a:t>
            </a:r>
            <a:r>
              <a:rPr lang="pt-B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alunos 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pt-B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as): Pedro Henrique </a:t>
            </a:r>
            <a:r>
              <a:rPr lang="pt-BR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Dules</a:t>
            </a:r>
            <a:r>
              <a:rPr lang="pt-B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de Lima e </a:t>
            </a:r>
            <a:r>
              <a:rPr lang="pt-BR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Lays</a:t>
            </a:r>
            <a:r>
              <a:rPr lang="pt-B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Leal Correia</a:t>
            </a:r>
          </a:p>
        </p:txBody>
      </p:sp>
      <p:sp>
        <p:nvSpPr>
          <p:cNvPr id="6" name="Subtítulo 2">
            <a:extLst>
              <a:ext uri="{FF2B5EF4-FFF2-40B4-BE49-F238E27FC236}">
                <a16:creationId xmlns="" xmlns:a16="http://schemas.microsoft.com/office/drawing/2014/main" id="{5101D3E4-A134-43B5-B41B-4599C6F9A1C6}"/>
              </a:ext>
            </a:extLst>
          </p:cNvPr>
          <p:cNvSpPr txBox="1">
            <a:spLocks/>
          </p:cNvSpPr>
          <p:nvPr/>
        </p:nvSpPr>
        <p:spPr>
          <a:xfrm>
            <a:off x="1143000" y="5204694"/>
            <a:ext cx="6858000" cy="424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Orientador 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(a</a:t>
            </a:r>
            <a:r>
              <a:rPr lang="pt-B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):</a:t>
            </a:r>
            <a:r>
              <a:rPr lang="pt-BR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Ygo</a:t>
            </a:r>
            <a:r>
              <a:rPr lang="pt-B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Neto Batista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2286000" y="2790107"/>
            <a:ext cx="4572000" cy="166180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pt-BR" b="1" dirty="0" smtClean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b="1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DESENVOLVIMENTO </a:t>
            </a:r>
            <a:r>
              <a:rPr lang="pt-BR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AVALIAÇÃO DE KIT DIDÁTICO MODULAR PARA ENSINO DE FÍSICA EXPERIMENTAL NO ENSINO MÉDIO E SUPERIOR</a:t>
            </a:r>
            <a:endParaRPr lang="pt-B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8480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69000" r="-46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ACA4ECFE-DEE0-46DF-B574-CE170B14C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 smtClean="0"/>
              <a:t/>
            </a:r>
            <a:br>
              <a:rPr lang="pt-BR" b="1" dirty="0" smtClean="0"/>
            </a:br>
            <a:r>
              <a:rPr lang="pt-BR" b="1" dirty="0"/>
              <a:t/>
            </a:r>
            <a:br>
              <a:rPr lang="pt-BR" b="1" dirty="0"/>
            </a:br>
            <a:r>
              <a:rPr lang="pt-B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relevância do projeto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2E9FBCDA-AE4B-4E18-BDD9-4BA37FAD5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r>
              <a:rPr lang="pt-BR" dirty="0" smtClean="0"/>
              <a:t>Irei aparecer aqui com o vídeo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42894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Objetivo geral do projeto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 smtClean="0"/>
              <a:t>Irei aparecer aqui com o vídeo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31709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092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</Words>
  <Application>Microsoft Office PowerPoint</Application>
  <PresentationFormat>Apresentação na tela (4:3)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Tema do Office</vt:lpstr>
      <vt:lpstr>Título:</vt:lpstr>
      <vt:lpstr>  A relevância do projeto </vt:lpstr>
      <vt:lpstr>Objetivo geral do projeto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Título:</dc:title>
  <cp:lastModifiedBy>Pedro Henrique</cp:lastModifiedBy>
  <cp:revision>3</cp:revision>
  <dcterms:modified xsi:type="dcterms:W3CDTF">2020-06-10T23:26:18Z</dcterms:modified>
</cp:coreProperties>
</file>