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</p:sldIdLst>
  <p:sldSz cx="9144000" cy="6858000" type="screen4x3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Desenvolvimento e Avaliação de Kit Didático Modular para Ensino de Física Experimental no Ensino Médio e Superior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dos alunos: Lays Leal Correia e Pedro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Dules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Lima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Ygo Neto Batista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Atualizar e testar o protótipo aperfeiçoado</a:t>
            </a:r>
          </a:p>
          <a:p>
            <a:endParaRPr lang="pt-BR" dirty="0"/>
          </a:p>
          <a:p>
            <a:r>
              <a:rPr lang="pt-BR" dirty="0" smtClean="0"/>
              <a:t>Tornar o aprendizado de física mais agradável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085" y="2994674"/>
            <a:ext cx="7886700" cy="868653"/>
          </a:xfrm>
        </p:spPr>
        <p:txBody>
          <a:bodyPr/>
          <a:lstStyle/>
          <a:p>
            <a:pPr algn="ctr"/>
            <a:r>
              <a:rPr lang="pt-BR" dirty="0" smtClean="0"/>
              <a:t>Relevância e Objetivo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7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PIC12F675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19" y="1776857"/>
            <a:ext cx="5069362" cy="4351338"/>
          </a:xfrm>
        </p:spPr>
      </p:pic>
    </p:spTree>
    <p:extLst>
      <p:ext uri="{BB962C8B-B14F-4D97-AF65-F5344CB8AC3E}">
        <p14:creationId xmlns:p14="http://schemas.microsoft.com/office/powerpoint/2010/main" val="14522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2146627"/>
            <a:ext cx="6693408" cy="3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3" y="2132229"/>
            <a:ext cx="6771894" cy="3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155489"/>
            <a:ext cx="5157216" cy="39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74</Words>
  <Application>Microsoft Office PowerPoint</Application>
  <PresentationFormat>Apresentação na tela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Título: Desenvolvimento e Avaliação de Kit Didático Modular para Ensino de Física Experimental no Ensino Médio e Superior</vt:lpstr>
      <vt:lpstr>Objetivos Específicos</vt:lpstr>
      <vt:lpstr>Relevância e Objetivo do Projeto</vt:lpstr>
      <vt:lpstr>Metodologia</vt:lpstr>
      <vt:lpstr>Cronograma</vt:lpstr>
      <vt:lpstr>Resultados</vt:lpstr>
      <vt:lpstr>Resultados</vt:lpstr>
      <vt:lpstr>Resultados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Desenvolvimento e Avaliação de Kit Didático Modular para Ensino de Física Experimental no Ensino Médio e Superior</dc:title>
  <dc:creator>Lays Leal</dc:creator>
  <cp:lastModifiedBy>Lays Leal</cp:lastModifiedBy>
  <cp:revision>11</cp:revision>
  <dcterms:modified xsi:type="dcterms:W3CDTF">2020-06-13T10:23:56Z</dcterms:modified>
</cp:coreProperties>
</file>