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5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94DAA5-1152-4330-83A4-18198CE40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C4118C8-AF7B-4EC0-B4FA-D0E1F243B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C14EE25-E1C5-4D3A-9EBB-7C791315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1DE2EDF-F126-4E22-9989-516D6116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FB318E5-0D58-474C-87BD-09867C00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2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1E89DD-2113-4245-9A6F-21C5326F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EB0BE21-E6ED-404B-B5EC-D4165638B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FF3A1E6-2742-498A-8175-9D065170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BE0C18B-C279-4D99-9184-6F99BA69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1A5A280-EE17-4EEA-8912-82F419C9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00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C03D724C-67C7-4D32-A01C-B0BB3ECD8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3626FE6B-3A8B-4746-A166-2B1938704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DECFB03-9C0F-4B3C-BA48-16014294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8B30232-CA76-4922-AE77-FAA7E009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9A1065A-B38D-4EF5-A176-C6D00F0E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02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D7090AF1-5EB9-4906-B181-AF7AC18CB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F68AB4-D725-4287-9514-4636EDCF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22036"/>
            <a:ext cx="7886700" cy="86865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03783F7-96C5-40BD-9A08-EFE9388A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D0EE799-8BCB-4625-B32A-10C626B7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F6E828D-123D-41B5-B826-2C43281B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5FA3982-F9A5-4CF8-8B68-68A1DC04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68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87BD1F-5300-4E4A-99C9-FD4102D2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F0F7652-8543-4337-8A5A-680A8388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5EBAD6D-D429-4826-8259-9A579A16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E1F8C2F-998C-4357-BE2D-0E8F11DB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4F87026-4613-434F-A5E2-2CFA13CF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84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313BC9-C152-46D7-95D4-BF0C355C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92DB17F-B0E7-4CEF-BA8C-035E980EA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C0D6FEE-D9E8-404D-985C-5C3029B9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668CA355-39C2-4105-9AE3-3A2BE2CA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49DF480-70CE-4A47-9AC1-A49195BA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71E87A5-1E7A-4A8C-ABA4-2DE45BAC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12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A0AB99-4299-4DDB-9A8C-CC60F591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6DE159B-C576-4198-B89C-8B659BC5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63A36FB-79EB-4521-9F00-052259F6B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C33E91-287D-4F27-94CD-AF3350088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937CBD43-F7E6-4CEB-B59A-13945CF89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C33547E3-7FAB-4643-9249-48E2D0B0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FA57E93D-7061-46C2-8228-089E22B9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5F67C9CE-6ECC-469B-AA71-15FF095B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00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046F56-8E1A-44E3-A940-3D187E75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76511D2-0C90-4D98-9527-96FD0AC0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16D4E85-FD0F-4E1B-ADCB-FE4F714E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580C9CE5-35BF-4733-8A29-59C3C822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1D33223E-08E2-4B32-ABA3-99F592EA07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4B63D18E-C140-483E-A185-07953B44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EAA112E1-470F-4ED5-B98C-CF0DC132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F43DDA12-B02C-43EB-B62E-719FC375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5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B6F336-A75F-4B99-96B8-CCA09522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6771F1C-60E8-4ED7-AA7E-13C1538A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740E8307-6F99-4288-8F0D-BE503A918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CC23F47-FBBA-4521-A9DB-2BF209CF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735CCBC-C14C-42BF-BED3-1D8654EE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88230E9-E8B4-4A75-B35B-8A181F35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43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DAA99E-B9BF-4D33-9D6D-05613C40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980CD6B3-6F7E-4F83-8AE4-C65D7AF2D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C50C44E-7D27-469C-BEB2-CC8837C6D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C75F6E2-9BE3-4D07-AB2C-C4BDD0A0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7E69153-0D3C-48A2-9EC8-DB3EB179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82B0342-6B88-4E11-A0D1-6C55665A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3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553063B6-D906-45EC-B7E2-4A91F473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EF972E-9A95-4CFB-A9B0-90A79142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4FB950B-A05A-4F71-B49C-CDBDC7C17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98B0-7533-40F2-BBFE-2D620518F355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777B63B-63BE-47F8-A8CA-8319AFC6B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0BD655E-847E-424D-984B-C3C5429D6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47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DE311CA-B13E-435A-89BB-F3BE39204F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1E03D9-9FC3-48BF-B384-F864A3423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55961"/>
            <a:ext cx="6858000" cy="1103603"/>
          </a:xfrm>
        </p:spPr>
        <p:txBody>
          <a:bodyPr anchor="t">
            <a:normAutofit fontScale="90000"/>
          </a:bodyPr>
          <a:lstStyle/>
          <a:p>
            <a:pPr algn="l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Título</a:t>
            </a: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Desenvolvimento e Avaliação de Kit Didático Modular para Ensino de Física Experimental no Ensino Médio e Superior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5235C8F-E034-44A9-BE64-01D931398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72001"/>
            <a:ext cx="6858000" cy="424873"/>
          </a:xfrm>
        </p:spPr>
        <p:txBody>
          <a:bodyPr/>
          <a:lstStyle/>
          <a:p>
            <a:pPr algn="l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Nome do aluno (a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): Lays Leal Correia e Pedro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Dules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Lima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xmlns="" id="{5101D3E4-A134-43B5-B41B-4599C6F9A1C6}"/>
              </a:ext>
            </a:extLst>
          </p:cNvPr>
          <p:cNvSpPr txBox="1">
            <a:spLocks/>
          </p:cNvSpPr>
          <p:nvPr/>
        </p:nvSpPr>
        <p:spPr>
          <a:xfrm>
            <a:off x="1143000" y="5204694"/>
            <a:ext cx="6858000" cy="42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Orientador (a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): Ygo Neto Batista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Complementar as aulas teóricas da disciplina de Física Experimental</a:t>
            </a:r>
          </a:p>
          <a:p>
            <a:endParaRPr lang="pt-BR" dirty="0"/>
          </a:p>
          <a:p>
            <a:r>
              <a:rPr lang="pt-BR" dirty="0" smtClean="0"/>
              <a:t>Tornar o aprendizado de física mais agradável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8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Placas de Circuito Impresso</a:t>
            </a:r>
          </a:p>
          <a:p>
            <a:endParaRPr lang="pt-BR" dirty="0"/>
          </a:p>
          <a:p>
            <a:r>
              <a:rPr lang="pt-BR" dirty="0" smtClean="0"/>
              <a:t>Filtro de frequência</a:t>
            </a:r>
          </a:p>
          <a:p>
            <a:endParaRPr lang="pt-BR" dirty="0"/>
          </a:p>
          <a:p>
            <a:r>
              <a:rPr lang="pt-BR" dirty="0" smtClean="0"/>
              <a:t>PIC12F675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1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19" y="1776857"/>
            <a:ext cx="5069362" cy="4351338"/>
          </a:xfrm>
        </p:spPr>
      </p:pic>
    </p:spTree>
    <p:extLst>
      <p:ext uri="{BB962C8B-B14F-4D97-AF65-F5344CB8AC3E}">
        <p14:creationId xmlns:p14="http://schemas.microsoft.com/office/powerpoint/2010/main" val="14522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Novos Circuitos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96" y="2146627"/>
            <a:ext cx="6693408" cy="3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Novos Circuitos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53" y="2132229"/>
            <a:ext cx="6771894" cy="37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Placas de Circuito Impresso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92" y="2155489"/>
            <a:ext cx="5157216" cy="390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79</Words>
  <Application>Microsoft Office PowerPoint</Application>
  <PresentationFormat>Apresentação na tela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Título: Desenvolvimento e Avaliação de Kit Didático Modular para Ensino de Física Experimental no Ensino Médio e Superior</vt:lpstr>
      <vt:lpstr>Objetivos Específicos</vt:lpstr>
      <vt:lpstr>Metodologia</vt:lpstr>
      <vt:lpstr>Cronograma</vt:lpstr>
      <vt:lpstr>Resultados</vt:lpstr>
      <vt:lpstr>Resultados</vt:lpstr>
      <vt:lpstr>Resultados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Título: Desenvolvimento e Avaliação de Kit Didático Modular para Ensino de Física Experimental no Ensino Médio e Superior</dc:title>
  <cp:lastModifiedBy>Lays Leal</cp:lastModifiedBy>
  <cp:revision>5</cp:revision>
  <dcterms:modified xsi:type="dcterms:W3CDTF">2020-06-11T01:32:13Z</dcterms:modified>
</cp:coreProperties>
</file>