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d445aa3d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1ed445aa3d7_1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d445aa3d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1ed445aa3d7_1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d445aa3d7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1ed445aa3d7_1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d445aa3d7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1ed445aa3d7_1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d445aa3d7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ed445aa3d7_1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d445aa3d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1ed445aa3d7_1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d445aa3d7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ed445aa3d7_1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d445aa3d7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1ed445aa3d7_1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d445aa3d7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1ed445aa3d7_1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d445aa3d7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1ed445aa3d7_1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d445aa3d7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ed445aa3d7_1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445aa3d7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ed445aa3d7_1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e conteúdo">
  <p:cSld name="2_Título e conteúd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8495306" y="4495294"/>
            <a:ext cx="432000" cy="432000"/>
          </a:xfrm>
          <a:prstGeom prst="ellipse">
            <a:avLst/>
          </a:prstGeom>
          <a:solidFill>
            <a:srgbClr val="FF3A2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14"/>
          <p:cNvCxnSpPr/>
          <p:nvPr/>
        </p:nvCxnSpPr>
        <p:spPr>
          <a:xfrm rot="10800000">
            <a:off x="611560" y="800075"/>
            <a:ext cx="8045656" cy="0"/>
          </a:xfrm>
          <a:prstGeom prst="straightConnector1">
            <a:avLst/>
          </a:prstGeom>
          <a:noFill/>
          <a:ln cap="flat" cmpd="sng" w="12700">
            <a:solidFill>
              <a:srgbClr val="FF3A2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6" name="Google Shape;106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3" name="Google Shape;113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gov.br/saude/pt-br/assuntos/saude-de-a-a-z/i/infarto" TargetMode="External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323528" y="555526"/>
            <a:ext cx="85689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8388425" y="4443959"/>
            <a:ext cx="681970" cy="5760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1692725" y="3357171"/>
            <a:ext cx="5830554" cy="3914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Apresentação: 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Heart Attack Analysis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107576" y="3748633"/>
            <a:ext cx="8962818" cy="338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Alison Rodrigues – Merhi Taha - Raelma Silva – Yan Reis – Ygor Oliveira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nac São Paulo - Cursos Livres, Ensino Médio,Técnicos, Graduação, Extensão  e Pós-graduação"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214" y="314828"/>
            <a:ext cx="1153749" cy="674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Mapa&#10;&#10;Descrição gerada automaticamente" id="137" name="Google Shape;13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7787" y="1580168"/>
            <a:ext cx="2816304" cy="15678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alth icon Vectors &amp; Illustrations for Free Download | Freepik" id="138" name="Google Shape;13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219094" y="1241943"/>
            <a:ext cx="808468" cy="808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611559" y="246394"/>
            <a:ext cx="7920881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HANDS ON DO PROJETO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 txBox="1"/>
          <p:nvPr>
            <p:ph idx="4294967295" type="sldNum"/>
          </p:nvPr>
        </p:nvSpPr>
        <p:spPr>
          <a:xfrm>
            <a:off x="0" y="4818064"/>
            <a:ext cx="395288" cy="325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pt-BR" sz="1100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1100">
              <a:solidFill>
                <a:srgbClr val="FF3A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7412652" y="4298212"/>
            <a:ext cx="1630339" cy="7655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NAC Logo - PNG e Vetor - Download de Logo" id="226" name="Google Shape;2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349" y="4719474"/>
            <a:ext cx="534233" cy="3130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 gráfica do usuário, Aplicativo&#10;&#10;Descrição gerada automaticamente" id="227" name="Google Shape;22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59" y="808555"/>
            <a:ext cx="3903586" cy="4009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2029" y="1416276"/>
            <a:ext cx="3265792" cy="279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/>
        </p:nvSpPr>
        <p:spPr>
          <a:xfrm>
            <a:off x="611559" y="246394"/>
            <a:ext cx="7920881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DIFICULDADES ENCONTRADAS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6"/>
          <p:cNvSpPr txBox="1"/>
          <p:nvPr>
            <p:ph idx="4294967295" type="sldNum"/>
          </p:nvPr>
        </p:nvSpPr>
        <p:spPr>
          <a:xfrm>
            <a:off x="0" y="4818064"/>
            <a:ext cx="395288" cy="325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pt-BR" sz="1100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1100">
              <a:solidFill>
                <a:srgbClr val="FF3A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36"/>
          <p:cNvSpPr/>
          <p:nvPr/>
        </p:nvSpPr>
        <p:spPr>
          <a:xfrm>
            <a:off x="7412652" y="4298212"/>
            <a:ext cx="1630339" cy="7655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NAC Logo - PNG e Vetor - Download de Logo"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349" y="4719474"/>
            <a:ext cx="534233" cy="31306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/>
        </p:nvSpPr>
        <p:spPr>
          <a:xfrm>
            <a:off x="662404" y="1268196"/>
            <a:ext cx="8049061" cy="22852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Preparação do ambiente (muitas informações e configurações necessárias)</a:t>
            </a:r>
            <a:endParaRPr/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Normalização da escala VS nova inferência para modelo</a:t>
            </a:r>
            <a:endParaRPr/>
          </a:p>
          <a:p>
            <a:pPr indent="-279400" lvl="1" marL="279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 do Framework Flask (não é dinâmico para testar/editar)</a:t>
            </a:r>
            <a:endParaRPr/>
          </a:p>
          <a:p>
            <a:pPr indent="-279400" lvl="1" marL="279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personalizar a resposta ao cliente?</a:t>
            </a:r>
            <a:endParaRPr/>
          </a:p>
          <a:p>
            <a:pPr indent="-279400" lvl="1" marL="279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fazer este serviço acessível para outras pessoas?</a:t>
            </a:r>
            <a:endParaRPr/>
          </a:p>
          <a:p>
            <a:pPr indent="-190500" lvl="1" marL="279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idx="4294967295" type="sldNum"/>
          </p:nvPr>
        </p:nvSpPr>
        <p:spPr>
          <a:xfrm>
            <a:off x="0" y="4818064"/>
            <a:ext cx="395288" cy="325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pt-BR" sz="1100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1100">
              <a:solidFill>
                <a:srgbClr val="FF3A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205357" y="4411627"/>
            <a:ext cx="1630339" cy="2230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ENAC Logo - PNG e Vetor - Download de Logo"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320" y="1140271"/>
            <a:ext cx="4117359" cy="241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/>
          <p:nvPr/>
        </p:nvSpPr>
        <p:spPr>
          <a:xfrm>
            <a:off x="395288" y="699544"/>
            <a:ext cx="8569200" cy="1440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7"/>
          <p:cNvSpPr/>
          <p:nvPr/>
        </p:nvSpPr>
        <p:spPr>
          <a:xfrm>
            <a:off x="7412652" y="4298212"/>
            <a:ext cx="1630339" cy="7655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611560" y="267495"/>
            <a:ext cx="7920881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ROTEIRO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>
            <p:ph idx="4294967295" type="sldNum"/>
          </p:nvPr>
        </p:nvSpPr>
        <p:spPr>
          <a:xfrm>
            <a:off x="0" y="4818064"/>
            <a:ext cx="395288" cy="325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pt-BR" sz="1100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1100">
              <a:solidFill>
                <a:srgbClr val="FF3A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40527" y="4355356"/>
            <a:ext cx="1630339" cy="2230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7412652" y="4298212"/>
            <a:ext cx="1630339" cy="7655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NAC Logo - PNG e Vetor - Download de Logo" id="147" name="Google Shape;1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349" y="4719474"/>
            <a:ext cx="534233" cy="31306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755325" y="1121257"/>
            <a:ext cx="6268743" cy="22852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79400" lvl="0" marL="279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da apresentação:</a:t>
            </a:r>
            <a:endParaRPr/>
          </a:p>
          <a:p>
            <a:pPr indent="-279400" lvl="1" marL="279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 e imersão</a:t>
            </a:r>
            <a:endParaRPr/>
          </a:p>
          <a:p>
            <a:pPr indent="-279400" lvl="1" marL="279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Machine Learning</a:t>
            </a:r>
            <a:endParaRPr/>
          </a:p>
          <a:p>
            <a:pPr indent="-279400" lvl="1" marL="279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implementada</a:t>
            </a:r>
            <a:endParaRPr/>
          </a:p>
          <a:p>
            <a:pPr indent="-279400" lvl="1" marL="279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 do projeto</a:t>
            </a:r>
            <a:endParaRPr/>
          </a:p>
          <a:p>
            <a:pPr indent="-279400" lvl="1" marL="279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Dificuldades encontradas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611560" y="267495"/>
            <a:ext cx="7920881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 E IMERSÃO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>
            <p:ph idx="4294967295" type="sldNum"/>
          </p:nvPr>
        </p:nvSpPr>
        <p:spPr>
          <a:xfrm>
            <a:off x="0" y="4818064"/>
            <a:ext cx="395288" cy="325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pt-BR" sz="1100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1100">
              <a:solidFill>
                <a:srgbClr val="FF3A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205357" y="4411627"/>
            <a:ext cx="1630339" cy="2230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412652" y="4298212"/>
            <a:ext cx="1630339" cy="7655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NAC Logo - PNG e Vetor - Download de Logo"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349" y="4719474"/>
            <a:ext cx="534233" cy="31306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3897191" y="3319783"/>
            <a:ext cx="4371792" cy="3115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1" lang="pt-BR" sz="10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https://www.gov.br/saude/pt-br/assuntos/saude-de-a-a-z/i/infarto</a:t>
            </a:r>
            <a:endParaRPr b="0" i="1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560" y="899960"/>
            <a:ext cx="7634615" cy="244749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611560" y="3329457"/>
            <a:ext cx="3050535" cy="1361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79400" lvl="0" marL="279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Urgência do tema: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causa de mortes no país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 a 400 mil casos anuais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óbito a cada 5 a 7 casos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4256330" y="3905827"/>
            <a:ext cx="3510815" cy="3923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79400" lvl="0" marL="279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 Machine Learning pode ajudar?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611560" y="267495"/>
            <a:ext cx="7920881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DE MACHINE LEARNING – FONTE DE DADOS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>
            <p:ph idx="4294967295" type="sldNum"/>
          </p:nvPr>
        </p:nvSpPr>
        <p:spPr>
          <a:xfrm>
            <a:off x="0" y="4818064"/>
            <a:ext cx="395288" cy="325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pt-BR" sz="1100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1100">
              <a:solidFill>
                <a:srgbClr val="FF3A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7412652" y="4298212"/>
            <a:ext cx="1630339" cy="7655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NAC Logo - PNG e Vetor - Download de Logo" id="169" name="Google Shape;1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349" y="4719474"/>
            <a:ext cx="534233" cy="313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9626" y="1747889"/>
            <a:ext cx="7144747" cy="201958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1103935" y="3767471"/>
            <a:ext cx="6915458" cy="3923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79400" lvl="0" marL="279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Composta por dados pessoais, resultados de exames e índices de saúde.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/>
        </p:nvSpPr>
        <p:spPr>
          <a:xfrm>
            <a:off x="611560" y="267495"/>
            <a:ext cx="7920881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DE MACHINE LEARNING - </a:t>
            </a:r>
            <a:r>
              <a:rPr b="1" lang="pt-BR" sz="1800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DISTRIBUIÇÃO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 txBox="1"/>
          <p:nvPr>
            <p:ph idx="4294967295" type="sldNum"/>
          </p:nvPr>
        </p:nvSpPr>
        <p:spPr>
          <a:xfrm>
            <a:off x="0" y="4818064"/>
            <a:ext cx="395288" cy="325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pt-BR" sz="1100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1100">
              <a:solidFill>
                <a:srgbClr val="FF3A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7412652" y="4298212"/>
            <a:ext cx="1630339" cy="7655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NAC Logo - PNG e Vetor - Download de Logo"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349" y="4719474"/>
            <a:ext cx="534233" cy="313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9780" y="1810429"/>
            <a:ext cx="2384237" cy="1845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646" y="909738"/>
            <a:ext cx="5989726" cy="36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611560" y="267495"/>
            <a:ext cx="7920881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DE MACHINE LEARNING - RESULTADOS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 txBox="1"/>
          <p:nvPr>
            <p:ph idx="4294967295" type="sldNum"/>
          </p:nvPr>
        </p:nvSpPr>
        <p:spPr>
          <a:xfrm>
            <a:off x="0" y="4818064"/>
            <a:ext cx="395288" cy="325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pt-BR" sz="1100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1100">
              <a:solidFill>
                <a:srgbClr val="FF3A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7412652" y="4298212"/>
            <a:ext cx="1630339" cy="7655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NAC Logo - PNG e Vetor - Download de Logo" id="189" name="Google Shape;1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349" y="4719474"/>
            <a:ext cx="534233" cy="313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189" y="1328991"/>
            <a:ext cx="4098811" cy="2643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3611" y="2531342"/>
            <a:ext cx="3887200" cy="1318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/>
        </p:nvSpPr>
        <p:spPr>
          <a:xfrm>
            <a:off x="611560" y="267495"/>
            <a:ext cx="7920881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ARQUITETURA IMPLEMENTADA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 txBox="1"/>
          <p:nvPr>
            <p:ph idx="4294967295" type="sldNum"/>
          </p:nvPr>
        </p:nvSpPr>
        <p:spPr>
          <a:xfrm>
            <a:off x="0" y="4818064"/>
            <a:ext cx="395288" cy="325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pt-BR" sz="1100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1100">
              <a:solidFill>
                <a:srgbClr val="FF3A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7412652" y="4298212"/>
            <a:ext cx="1630339" cy="7655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NAC Logo - PNG e Vetor - Download de Logo"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349" y="4719474"/>
            <a:ext cx="534233" cy="3130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&#10;&#10;Descrição gerada automaticamente" id="200" name="Google Shape;20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467" y="1204171"/>
            <a:ext cx="7920882" cy="2967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/>
        </p:nvSpPr>
        <p:spPr>
          <a:xfrm>
            <a:off x="611559" y="246394"/>
            <a:ext cx="7920881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HANDS ON DO PROJETO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 txBox="1"/>
          <p:nvPr>
            <p:ph idx="4294967295" type="sldNum"/>
          </p:nvPr>
        </p:nvSpPr>
        <p:spPr>
          <a:xfrm>
            <a:off x="0" y="4818064"/>
            <a:ext cx="395288" cy="325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pt-BR" sz="1100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1100">
              <a:solidFill>
                <a:srgbClr val="FF3A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7412652" y="4298212"/>
            <a:ext cx="1630339" cy="7655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NAC Logo - PNG e Vetor - Download de Logo" id="208" name="Google Shape;2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349" y="4719474"/>
            <a:ext cx="534233" cy="3130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209" name="Google Shape;20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4929" y="959492"/>
            <a:ext cx="4441464" cy="393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611559" y="246394"/>
            <a:ext cx="7920881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HANDS ON DO PROJETO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 txBox="1"/>
          <p:nvPr>
            <p:ph idx="4294967295" type="sldNum"/>
          </p:nvPr>
        </p:nvSpPr>
        <p:spPr>
          <a:xfrm>
            <a:off x="0" y="4818064"/>
            <a:ext cx="395288" cy="325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1" lang="pt-BR" sz="1100">
                <a:solidFill>
                  <a:srgbClr val="FF3A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1100">
              <a:solidFill>
                <a:srgbClr val="FF3A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7412652" y="4298212"/>
            <a:ext cx="1630339" cy="7655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NAC Logo - PNG e Vetor - Download de Logo" id="217" name="Google Shape;2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349" y="4719474"/>
            <a:ext cx="534233" cy="3130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a de celular com aplicativo aberto&#10;&#10;Descrição gerada automaticamente" id="218" name="Google Shape;21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332" y="1010463"/>
            <a:ext cx="6895333" cy="38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