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1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8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56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3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11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5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7D60EA-C340-4103-93A4-D14104965DF5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BD0D-4A91-47DC-A127-ED82396C50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AD4E0-4332-6B7D-650B-4E9B0F3DA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Dev. Mobile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1B7C4-81D7-63CE-971E-ABDA97769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Nicolas vila Peçanha</a:t>
            </a:r>
          </a:p>
          <a:p>
            <a:r>
              <a:rPr lang="pt-BR" dirty="0"/>
              <a:t>Ygor </a:t>
            </a:r>
            <a:r>
              <a:rPr lang="pt-BR" dirty="0" err="1"/>
              <a:t>lopes</a:t>
            </a:r>
            <a:r>
              <a:rPr lang="pt-BR" dirty="0"/>
              <a:t> </a:t>
            </a:r>
            <a:r>
              <a:rPr lang="pt-BR"/>
              <a:t>nakonieczni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3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CB8D19B-1AE4-2CB8-5097-D55B4FC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1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782B67-CAB9-6C0F-658F-7A4B3B18E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Encontre exemplos de aplicativos com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C0F282-79FD-CE45-9EBE-660BBE129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A) Interfaces mal projetadas para telas pequenas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05CC31E-0139-822C-D2FC-2DC8005E3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7812" y="1984917"/>
            <a:ext cx="4396339" cy="720528"/>
          </a:xfrm>
        </p:spPr>
        <p:txBody>
          <a:bodyPr/>
          <a:lstStyle/>
          <a:p>
            <a:r>
              <a:rPr lang="pt-BR" dirty="0"/>
              <a:t>Interface de celular para idoso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1F1B9E8-81B2-A5B3-6CA5-5C43DF620C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14252" y="2985098"/>
            <a:ext cx="1676634" cy="2800741"/>
          </a:xfrm>
        </p:spPr>
      </p:pic>
    </p:spTree>
    <p:extLst>
      <p:ext uri="{BB962C8B-B14F-4D97-AF65-F5344CB8AC3E}">
        <p14:creationId xmlns:p14="http://schemas.microsoft.com/office/powerpoint/2010/main" val="7400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E85BD-E2F0-4B84-FCCC-B1E24C6F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E6D195-8AF6-B9C9-A18F-419F0898A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Encontre exemplos de aplicativos com: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E57ED-22DE-398F-EAE3-2950F03AE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B) Interfaces mal projetadas para mudança de orientação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3DA8A7-F3D8-96FD-2278-42088277E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1402" y="999894"/>
            <a:ext cx="5240246" cy="905106"/>
          </a:xfrm>
        </p:spPr>
        <p:txBody>
          <a:bodyPr/>
          <a:lstStyle/>
          <a:p>
            <a:r>
              <a:rPr lang="pt-BR" dirty="0"/>
              <a:t>Interface do banco Santander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97DDF7E-ED84-3A8F-7380-508415E31B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02605" y="2441210"/>
            <a:ext cx="1864069" cy="3815128"/>
          </a:xfrm>
        </p:spPr>
      </p:pic>
    </p:spTree>
    <p:extLst>
      <p:ext uri="{BB962C8B-B14F-4D97-AF65-F5344CB8AC3E}">
        <p14:creationId xmlns:p14="http://schemas.microsoft.com/office/powerpoint/2010/main" val="23593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6D002-F9AA-E8A9-22AC-953ECD8D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BA1BF-434C-E977-85D4-755F4D3B2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1) Encontre exemplos de aplicativos com: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1D10EE-B88D-6F12-E246-1A46C67836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C) Interfaces mal projetadas para tablets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80C703-97B9-7AB1-4D01-329F92057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41A4CA-18B9-2F8F-B07F-4B6B88BAF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250918-F348-E7B7-6DD3-7536AE4A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2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DCE3426-D450-4C08-2366-20A78989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2" y="1349298"/>
            <a:ext cx="9670712" cy="4899101"/>
          </a:xfrm>
        </p:spPr>
        <p:txBody>
          <a:bodyPr/>
          <a:lstStyle/>
          <a:p>
            <a:r>
              <a:rPr lang="pt-BR" dirty="0"/>
              <a:t>2) Encontre exemplos de aplicativos que:</a:t>
            </a:r>
          </a:p>
          <a:p>
            <a:r>
              <a:rPr lang="pt-BR" dirty="0"/>
              <a:t>A) Realizem interações com outros dispositivos:</a:t>
            </a:r>
          </a:p>
          <a:p>
            <a:pPr marL="0" indent="0" algn="l">
              <a:buNone/>
            </a:pPr>
            <a:r>
              <a:rPr lang="pt-BR" dirty="0"/>
              <a:t>R: </a:t>
            </a:r>
            <a:r>
              <a:rPr lang="pt-BR" b="0" i="0" dirty="0">
                <a:effectLst/>
                <a:latin typeface="Söhne"/>
              </a:rPr>
              <a:t>O aplicativo Google Home permite que você controle vários dispositivos domésticos inteligentes, como luzes, termostatos e fechaduras de portas, usando seu smartphone ou tablet.</a:t>
            </a:r>
          </a:p>
          <a:p>
            <a:r>
              <a:rPr lang="pt-BR" dirty="0"/>
              <a:t>Realizem interações com outros aplicativos</a:t>
            </a:r>
          </a:p>
          <a:p>
            <a:pPr marL="0" indent="0">
              <a:buNone/>
            </a:pPr>
            <a:r>
              <a:rPr lang="pt-BR" dirty="0"/>
              <a:t>R: </a:t>
            </a:r>
            <a:r>
              <a:rPr lang="pt-BR" b="0" i="0" dirty="0">
                <a:effectLst/>
                <a:latin typeface="Söhne"/>
              </a:rPr>
              <a:t>O </a:t>
            </a:r>
            <a:r>
              <a:rPr lang="pt-BR" b="0" i="0" dirty="0" err="1">
                <a:effectLst/>
                <a:latin typeface="Söhne"/>
              </a:rPr>
              <a:t>Hootsuite</a:t>
            </a:r>
            <a:r>
              <a:rPr lang="pt-BR" b="0" i="0" dirty="0">
                <a:effectLst/>
                <a:latin typeface="Söhne"/>
              </a:rPr>
              <a:t> é uma aplicativo de gerenciamento de redes sociais que permite que você gerencie várias contas do Instagram em um só lugar. Com o </a:t>
            </a:r>
            <a:r>
              <a:rPr lang="pt-BR" b="0" i="0" dirty="0" err="1">
                <a:effectLst/>
                <a:latin typeface="Söhne"/>
              </a:rPr>
              <a:t>Hootsuite</a:t>
            </a:r>
            <a:r>
              <a:rPr lang="pt-BR" b="0" i="0" dirty="0">
                <a:effectLst/>
                <a:latin typeface="Söhne"/>
              </a:rPr>
              <a:t>, você pode programar postagens, responder a comentários e analisar o desempenho da sua conta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520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C27F7-AC2A-3BB8-74C7-D21E2A98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3846A-7534-0009-FC46-2F054598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3) Pesquise os tipos de armazenamento de dados disponíveis no Android.</a:t>
            </a:r>
          </a:p>
          <a:p>
            <a:pPr marL="0" indent="0">
              <a:buNone/>
            </a:pPr>
            <a:r>
              <a:rPr lang="pt-BR" dirty="0"/>
              <a:t>R: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>
                <a:effectLst/>
                <a:latin typeface="Söhne"/>
              </a:rPr>
              <a:t>Armazenamento interno , Armazenamento compartilhado, Armazenamento em nuvem, Armazenamento externo USB, Armazenamento em cache.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2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4C2E-2408-2A24-0D3B-3CF67328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9931A-3D4A-1D8E-48E2-AAC58FC6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93541"/>
            <a:ext cx="10900757" cy="5207619"/>
          </a:xfrm>
        </p:spPr>
        <p:txBody>
          <a:bodyPr/>
          <a:lstStyle/>
          <a:p>
            <a:r>
              <a:rPr lang="pt-BR" dirty="0"/>
              <a:t>4) Pesquise maneiras de como resolver ou evitar os seguintes problemas de hardware: Arquivo Editar Formatar Exibir Ajuda. </a:t>
            </a:r>
          </a:p>
          <a:p>
            <a:r>
              <a:rPr lang="pt-BR" dirty="0"/>
              <a:t>A) Como diminuir o consumo de energia do celular </a:t>
            </a:r>
          </a:p>
          <a:p>
            <a:pPr marL="0" indent="0">
              <a:buNone/>
            </a:pPr>
            <a:r>
              <a:rPr lang="pt-BR" dirty="0"/>
              <a:t>R: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>
                <a:effectLst/>
                <a:latin typeface="Söhne"/>
              </a:rPr>
              <a:t>Reduza o brilho da tela quando não tiver usando, desligar a vibração, e também quando não tiver usando, desligar o </a:t>
            </a:r>
            <a:r>
              <a:rPr lang="pt-BR" b="0" i="0" dirty="0" err="1">
                <a:effectLst/>
                <a:latin typeface="Söhne"/>
              </a:rPr>
              <a:t>wifi</a:t>
            </a:r>
            <a:r>
              <a:rPr lang="pt-BR" b="0" i="0" dirty="0">
                <a:effectLst/>
                <a:latin typeface="Söhne"/>
              </a:rPr>
              <a:t>, GPS e Bluetooth para economizar bateria</a:t>
            </a:r>
            <a:endParaRPr lang="pt-BR" dirty="0"/>
          </a:p>
          <a:p>
            <a:r>
              <a:rPr lang="pt-BR" dirty="0"/>
              <a:t>B) Como evitar altos consumos de memória em aplicação mobile. </a:t>
            </a:r>
          </a:p>
          <a:p>
            <a:pPr marL="0" indent="0">
              <a:buNone/>
            </a:pPr>
            <a:r>
              <a:rPr lang="pt-BR" dirty="0"/>
              <a:t>R: Fechar os aplicativos quando terminar de usar</a:t>
            </a:r>
          </a:p>
          <a:p>
            <a:pPr marL="0" indent="0">
              <a:buNone/>
            </a:pPr>
            <a:r>
              <a:rPr lang="pt-BR" dirty="0"/>
              <a:t>C) Como evitar altos consumos de internet móvel em aplicação mobile. </a:t>
            </a:r>
          </a:p>
          <a:p>
            <a:pPr marL="0" indent="0">
              <a:buNone/>
            </a:pPr>
            <a:r>
              <a:rPr lang="pt-BR" dirty="0"/>
              <a:t>R: Evitar colocar imagens muito grandes, ou fazer downloads de links muito grande para não gastar mais dados que o necessário </a:t>
            </a:r>
          </a:p>
          <a:p>
            <a:r>
              <a:rPr lang="pt-BR" dirty="0"/>
              <a:t>D) Como evitar problemas de conectividade</a:t>
            </a:r>
          </a:p>
          <a:p>
            <a:pPr marL="0" indent="0">
              <a:buNone/>
            </a:pPr>
            <a:r>
              <a:rPr lang="pt-BR" dirty="0"/>
              <a:t> R: Salvar dados na memoria </a:t>
            </a:r>
          </a:p>
        </p:txBody>
      </p:sp>
    </p:spTree>
    <p:extLst>
      <p:ext uri="{BB962C8B-B14F-4D97-AF65-F5344CB8AC3E}">
        <p14:creationId xmlns:p14="http://schemas.microsoft.com/office/powerpoint/2010/main" val="374317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343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Century Gothic</vt:lpstr>
      <vt:lpstr>Söhne</vt:lpstr>
      <vt:lpstr>Wingdings 3</vt:lpstr>
      <vt:lpstr>Íon</vt:lpstr>
      <vt:lpstr>Dev. Mobile </vt:lpstr>
      <vt:lpstr>Pergunta 1 </vt:lpstr>
      <vt:lpstr>Pergunta 1</vt:lpstr>
      <vt:lpstr>Pergunta 1</vt:lpstr>
      <vt:lpstr>Pergunta 2</vt:lpstr>
      <vt:lpstr>Pergunta 3</vt:lpstr>
      <vt:lpstr>Pergunta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Dev. Mobile</dc:title>
  <dc:creator>ghr</dc:creator>
  <cp:lastModifiedBy>YGOR LOPES NAKONIECZNI</cp:lastModifiedBy>
  <cp:revision>2</cp:revision>
  <dcterms:created xsi:type="dcterms:W3CDTF">2023-04-28T11:56:11Z</dcterms:created>
  <dcterms:modified xsi:type="dcterms:W3CDTF">2024-05-18T05:30:17Z</dcterms:modified>
</cp:coreProperties>
</file>