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846CF-E794-4A64-9E4B-AB1269BB3AF0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D4488-467F-4B64-9399-C845B9136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1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D4488-467F-4B64-9399-C845B9136B2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7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6F13C-6A37-EBEB-9BC2-1FABCA35D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77E0C-206A-373A-7B8A-CFBBE5022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1FA0C-D759-DC92-E6D6-52796EB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D9E00-812B-38C2-473E-ED7EA095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AD5A87-9F04-906A-3A6B-C8DDF68B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365E-60A8-AB3B-3EE4-208D358B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E1411D-7AEB-0B4C-85BA-360C1F1E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23179-83EB-B0BB-5009-C50953B3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584EA-FD29-97C1-06F1-639CB102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54502-0BA8-692E-7543-20CC7EB4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7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ADD0B-83CC-8FA1-DF81-78385B1B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39AA2E-D6E2-C233-E30A-9D256D88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ACA8A-12E2-3B05-5897-EC36BB20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B431B-D13E-8B66-3715-970F23CB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434C05-00BB-F4FB-C9C5-4D4E4325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61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61638-F886-9792-5E80-EFABE136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A9E64-BD81-30DF-B4FD-7C343528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597CAB-6FB8-0703-BC72-3A299678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EEF58-D37A-5390-49F8-22189597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4FC0B-2ACF-9B52-C8FF-45E23034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54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2D024-AB35-348D-C568-B8D0C80E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4B5AB-025F-4B62-11C7-F884B2ED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75F34-E77C-0048-3196-1AAD6CC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48C9D7-0E2A-53C8-41C5-298AA875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C1A09D-8664-E3F1-1D15-01ED72CA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1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01432-2095-69AE-FD92-C03A3BF0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F6344-E638-B57E-5BB8-B1FCD45E0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78678A-A4CB-B276-16A3-5BEFCB74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429AF6-D723-41CD-9CA2-1FF628E6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48298B-1052-6E82-752F-B28D374E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2A776-FE2A-CFAA-2455-6323B6F1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18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8DFC8-6394-1D98-DC92-79DA553E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B647A-2BB9-4E33-2192-1E77D62E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7F8033-66C2-DF21-184E-00D7398F4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ACA3FD-8516-7DC2-BDA9-F4F4416B9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7289FB-9A96-0004-D5B6-954CC990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F49DC3-30DC-7C23-D9EB-BA19EF41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44D41F-54E8-DE62-49DA-DEDB8CB3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4887CD-C214-154A-325F-1463E97C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19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0DFAC-4B64-7782-4631-4C471CB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2AC03D-2F3F-3639-D13F-DA4F4842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C15268-C5E5-590F-4F8F-70AA764E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DB7C1B-AFEA-2BA3-0F1A-EFB1AEBF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23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FAA366-F123-5721-BF57-4FD1AB23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38C302-7B24-EF0E-4E86-CA4D0057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B8251B-9420-E882-BCFD-33662482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33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4D29A-04C5-FA2F-6473-EC746C2A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AFB51-239E-A225-360C-DC7BF18C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1D6562-D5BF-EAF6-D003-B44ED4C9C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FE22F2-A958-4C0D-4FAA-842ADE0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3B0012-0D85-8F14-B02D-9E3B8FF5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E9F3F0-7DE8-C19B-B955-F9F90178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ABBD-6F32-155C-E7B3-2BA0F579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3AA6F0-6FF6-F23E-F86D-B35F493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759C34-3EC6-62B0-CC01-F1B1621D2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EE2647-2DC4-C426-E7D2-CD57DA1C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64131-0081-6591-E1A8-49947D3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89AD65-4FA5-32B4-F7E9-4EA70D3C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13175B-32FB-2588-F431-1CAB4188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B9EC81-60F7-A624-FFEE-D093201D5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F5B70-019F-B596-A71D-64F675EE6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45E8-B535-4CA1-91F7-9AEFFD134372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30600F-5F4F-1828-2FC4-3695E2899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A61E2-48CA-F37D-7320-60522F96A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FD1B-44A6-4F5D-A298-FC558DFFB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1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E29E9E3-86DC-EB60-FA23-E483B614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A2B5B8-4EEB-F8ED-BAA8-88D37F34C050}"/>
              </a:ext>
            </a:extLst>
          </p:cNvPr>
          <p:cNvSpPr txBox="1"/>
          <p:nvPr/>
        </p:nvSpPr>
        <p:spPr>
          <a:xfrm>
            <a:off x="5480367" y="3429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2E9B9C-C2CB-3C2C-DD13-E9CE12450579}"/>
              </a:ext>
            </a:extLst>
          </p:cNvPr>
          <p:cNvSpPr txBox="1"/>
          <p:nvPr/>
        </p:nvSpPr>
        <p:spPr>
          <a:xfrm>
            <a:off x="477983" y="187036"/>
            <a:ext cx="114923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3600" kern="12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+mn-ea"/>
                <a:cs typeface="+mn-cs"/>
              </a:rPr>
              <a:t>SPOTIFY WRAPPED:</a:t>
            </a:r>
            <a:endParaRPr lang="pt-BR" sz="36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3600" kern="120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PRINCÍPIOS</a:t>
            </a:r>
            <a:r>
              <a:rPr lang="pt-BR" sz="3600" kern="1200" dirty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+mn-ea"/>
                <a:cs typeface="+mn-cs"/>
              </a:rPr>
              <a:t> PSICOLÓGICOS QUE O TORNAM VIRAL TODOS OS ANOS</a:t>
            </a:r>
            <a:endParaRPr lang="pt-BR" sz="3600" dirty="0">
              <a:solidFill>
                <a:schemeClr val="bg1"/>
              </a:solidFill>
              <a:effectLst/>
            </a:endParaRPr>
          </a:p>
          <a:p>
            <a:endParaRPr lang="pt-BR" sz="4000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5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CFA98F4-4BA5-71FD-AC36-A87D51D25B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4D0AB2-8002-6F43-8F5A-0DF3091B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22" y="0"/>
            <a:ext cx="4925961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ECD88E-4CA2-23A2-4796-0256D57E8C38}"/>
              </a:ext>
            </a:extLst>
          </p:cNvPr>
          <p:cNvSpPr txBox="1"/>
          <p:nvPr/>
        </p:nvSpPr>
        <p:spPr>
          <a:xfrm>
            <a:off x="250722" y="722671"/>
            <a:ext cx="64008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Cooper Black" panose="0208090404030B020404" pitchFamily="18" charset="0"/>
              </a:rPr>
              <a:t>ESTÃO NOS PREPARANDO ATÉ O ANO QUE VEM </a:t>
            </a:r>
          </a:p>
        </p:txBody>
      </p:sp>
    </p:spTree>
    <p:extLst>
      <p:ext uri="{BB962C8B-B14F-4D97-AF65-F5344CB8AC3E}">
        <p14:creationId xmlns:p14="http://schemas.microsoft.com/office/powerpoint/2010/main" val="312176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10C75BB-C829-4AD3-C197-4ED06E6A61C0}"/>
              </a:ext>
            </a:extLst>
          </p:cNvPr>
          <p:cNvSpPr/>
          <p:nvPr/>
        </p:nvSpPr>
        <p:spPr>
          <a:xfrm>
            <a:off x="0" y="0"/>
            <a:ext cx="12192000" cy="69612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C7BEF6-C696-2AAB-BF43-34E93351D95E}"/>
              </a:ext>
            </a:extLst>
          </p:cNvPr>
          <p:cNvSpPr txBox="1"/>
          <p:nvPr/>
        </p:nvSpPr>
        <p:spPr>
          <a:xfrm>
            <a:off x="235974" y="2153265"/>
            <a:ext cx="11739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Cooper Black" panose="0208090404030B020404" pitchFamily="18" charset="0"/>
              </a:rPr>
              <a:t>MELHORIAS </a:t>
            </a:r>
          </a:p>
        </p:txBody>
      </p:sp>
    </p:spTree>
    <p:extLst>
      <p:ext uri="{BB962C8B-B14F-4D97-AF65-F5344CB8AC3E}">
        <p14:creationId xmlns:p14="http://schemas.microsoft.com/office/powerpoint/2010/main" val="178022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9A3056F-ACF0-4ED4-8A0D-19834535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3FA72464-139E-7820-003E-72863BDC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03" y="634181"/>
            <a:ext cx="3932237" cy="1423218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ooper Black" panose="0208090404030B020404" pitchFamily="18" charset="0"/>
              </a:rPr>
              <a:t>Lacuna de Notificação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47A974DA-FD0B-CCD1-A847-530275CAA216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1552DED-CF55-5A1C-A80D-5AC4E079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448" y="2691580"/>
            <a:ext cx="3932237" cy="3811588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ooper Black" panose="0208090404030B020404" pitchFamily="18" charset="0"/>
              </a:rPr>
              <a:t>O número total de músicas é o melhor gancho 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5D5C410-509F-8806-272F-B6D9FBD7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0"/>
            <a:ext cx="6276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8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7441631-7F18-8001-D728-E366BF35EE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0D57001-9E34-5DF1-8D6D-DFC402C2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0"/>
            <a:ext cx="3932237" cy="1600200"/>
          </a:xfrm>
        </p:spPr>
        <p:txBody>
          <a:bodyPr/>
          <a:lstStyle/>
          <a:p>
            <a:r>
              <a:rPr lang="pt-BR" sz="3200" dirty="0">
                <a:solidFill>
                  <a:schemeClr val="bg1"/>
                </a:solidFill>
                <a:latin typeface="Cooper Black" panose="0208090404030B020404" pitchFamily="18" charset="0"/>
              </a:rPr>
              <a:t>Lacuna de Notificação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EC485-E677-FDA9-A94A-B168D1A0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ACD273-FA5B-7EE2-27F3-710452594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Sua música favorita seria mais relevante?</a:t>
            </a:r>
          </a:p>
          <a:p>
            <a:endParaRPr lang="pt-BR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Usaria o lado emocional do que a música representa e construiria ainda mais.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02F7D5-FC12-EBE5-A192-206180DD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04" y="0"/>
            <a:ext cx="625940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C9AB8C-10CC-7CE0-ECDC-7A8AFCA013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086281F-C921-3FCE-4CB9-4641F7B2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871"/>
            <a:ext cx="3932237" cy="16002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Tela de Finalização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E079DC-143F-38CC-65E7-D87B9CCB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530283-4825-5674-43FE-2DBBA794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945194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Cooper Black" panose="0208090404030B020404" pitchFamily="18" charset="0"/>
              </a:rPr>
              <a:t>Mas isso não é um pouco anticlimático?</a:t>
            </a:r>
          </a:p>
          <a:p>
            <a:endParaRPr lang="pt-BR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4E6A1D-1C34-8C84-4CC4-0DD4DA9C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44" y="147483"/>
            <a:ext cx="6170868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5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64CDB3-EA5D-4260-808F-42DE88323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64A9A79-E0E8-9315-1068-6DF13B6F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10" y="0"/>
            <a:ext cx="5767489" cy="160020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SUGESTÃO DE DESIGN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6DB819E-D098-13F9-8027-F48A96AE9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1841" y="0"/>
            <a:ext cx="3932237" cy="6857999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219927-ECFF-12B4-1797-E57DDB72E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Nessa Sugestão de design </a:t>
            </a:r>
            <a:r>
              <a:rPr lang="pt-BR" sz="2000" dirty="0" err="1">
                <a:solidFill>
                  <a:schemeClr val="bg1"/>
                </a:solidFill>
                <a:latin typeface="Cooper Black" panose="0208090404030B020404" pitchFamily="18" charset="0"/>
              </a:rPr>
              <a:t>fi</a:t>
            </a:r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 utilizada 4 princípios de Personalização: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1 -  Personalização ;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2 - FOMO;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3 - Efeito </a:t>
            </a:r>
            <a:r>
              <a:rPr lang="pt-BR" sz="20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Singularidad</a:t>
            </a:r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;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4 - Lacuna de curiosidade</a:t>
            </a:r>
          </a:p>
        </p:txBody>
      </p:sp>
    </p:spTree>
    <p:extLst>
      <p:ext uri="{BB962C8B-B14F-4D97-AF65-F5344CB8AC3E}">
        <p14:creationId xmlns:p14="http://schemas.microsoft.com/office/powerpoint/2010/main" val="239056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4F9FF-AAFB-D882-A8A1-428C999E1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D726B1-150F-919F-A96F-E98446DF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816395" cy="68579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CCD4BED-2145-5E65-4FC6-074F467F02FC}"/>
              </a:ext>
            </a:extLst>
          </p:cNvPr>
          <p:cNvSpPr txBox="1"/>
          <p:nvPr/>
        </p:nvSpPr>
        <p:spPr>
          <a:xfrm>
            <a:off x="5938070" y="2794819"/>
            <a:ext cx="642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ooper Black" panose="0208090404030B020404" pitchFamily="18" charset="0"/>
              </a:rPr>
              <a:t>PERSONALIZAÇÃO</a:t>
            </a:r>
          </a:p>
        </p:txBody>
      </p:sp>
    </p:spTree>
    <p:extLst>
      <p:ext uri="{BB962C8B-B14F-4D97-AF65-F5344CB8AC3E}">
        <p14:creationId xmlns:p14="http://schemas.microsoft.com/office/powerpoint/2010/main" val="121638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4F9FF-AAFB-D882-A8A1-428C999E1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FE8FE4-5BA6-32A6-C0EF-01470206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76" y="0"/>
            <a:ext cx="4192921" cy="66957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FB9E30-E675-6DA3-DD70-AB2C43B4AA82}"/>
              </a:ext>
            </a:extLst>
          </p:cNvPr>
          <p:cNvSpPr txBox="1"/>
          <p:nvPr/>
        </p:nvSpPr>
        <p:spPr>
          <a:xfrm>
            <a:off x="1651051" y="2227629"/>
            <a:ext cx="5166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Cooper Black" panose="0208090404030B020404" pitchFamily="18" charset="0"/>
              </a:rPr>
              <a:t>FOMO</a:t>
            </a:r>
          </a:p>
        </p:txBody>
      </p:sp>
    </p:spTree>
    <p:extLst>
      <p:ext uri="{BB962C8B-B14F-4D97-AF65-F5344CB8AC3E}">
        <p14:creationId xmlns:p14="http://schemas.microsoft.com/office/powerpoint/2010/main" val="141740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4F9FF-AAFB-D882-A8A1-428C999E1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0E7B48-187B-F883-F72E-679FACDE5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822" y="353500"/>
            <a:ext cx="4446178" cy="5915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CCE22A4-EA17-CCE5-6133-FD1F10051438}"/>
              </a:ext>
            </a:extLst>
          </p:cNvPr>
          <p:cNvSpPr txBox="1"/>
          <p:nvPr/>
        </p:nvSpPr>
        <p:spPr>
          <a:xfrm>
            <a:off x="884902" y="2021151"/>
            <a:ext cx="5663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Efeito Singularidade</a:t>
            </a:r>
            <a:endParaRPr lang="pt-BR" sz="72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6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A4F9FF-AAFB-D882-A8A1-428C999E1A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E378B2-AE7C-25E1-40D7-9724394A674D}"/>
              </a:ext>
            </a:extLst>
          </p:cNvPr>
          <p:cNvSpPr txBox="1"/>
          <p:nvPr/>
        </p:nvSpPr>
        <p:spPr>
          <a:xfrm>
            <a:off x="593889" y="1504334"/>
            <a:ext cx="1142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Cooper Black" panose="0208090404030B020404" pitchFamily="18" charset="0"/>
              </a:rPr>
              <a:t>Nicolas e Ygor</a:t>
            </a:r>
          </a:p>
        </p:txBody>
      </p:sp>
    </p:spTree>
    <p:extLst>
      <p:ext uri="{BB962C8B-B14F-4D97-AF65-F5344CB8AC3E}">
        <p14:creationId xmlns:p14="http://schemas.microsoft.com/office/powerpoint/2010/main" val="123009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DA5ED7-E064-4A65-1707-6A8CCC81D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920346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61F42F9-AACB-EED5-6A60-ED6DB2AEE571}"/>
              </a:ext>
            </a:extLst>
          </p:cNvPr>
          <p:cNvSpPr txBox="1"/>
          <p:nvPr/>
        </p:nvSpPr>
        <p:spPr>
          <a:xfrm>
            <a:off x="7419108" y="477982"/>
            <a:ext cx="4405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ooper Black" panose="0208090404030B020404" pitchFamily="18" charset="0"/>
              </a:rPr>
              <a:t>O que é </a:t>
            </a:r>
            <a:r>
              <a:rPr lang="pt-BR" sz="4000" dirty="0" err="1">
                <a:latin typeface="Cooper Black" panose="0208090404030B020404" pitchFamily="18" charset="0"/>
              </a:rPr>
              <a:t>spotify</a:t>
            </a:r>
            <a:r>
              <a:rPr lang="pt-BR" sz="4000" dirty="0">
                <a:latin typeface="Cooper Black" panose="0208090404030B020404" pitchFamily="18" charset="0"/>
              </a:rPr>
              <a:t> </a:t>
            </a:r>
            <a:r>
              <a:rPr lang="pt-BR" sz="4000" dirty="0" err="1">
                <a:latin typeface="Cooper Black" panose="0208090404030B020404" pitchFamily="18" charset="0"/>
              </a:rPr>
              <a:t>wrapped</a:t>
            </a:r>
            <a:r>
              <a:rPr lang="pt-BR" sz="4000" dirty="0">
                <a:latin typeface="Cooper Black" panose="0208090404030B020404" pitchFamily="18" charset="0"/>
              </a:rPr>
              <a:t> 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FB3DDD-A3F5-1B25-28F7-7AC373FC619F}"/>
              </a:ext>
            </a:extLst>
          </p:cNvPr>
          <p:cNvSpPr txBox="1"/>
          <p:nvPr/>
        </p:nvSpPr>
        <p:spPr>
          <a:xfrm>
            <a:off x="7419108" y="2223655"/>
            <a:ext cx="47798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ooper Black" panose="0208090404030B020404" pitchFamily="18" charset="0"/>
              </a:rPr>
              <a:t>Spotify</a:t>
            </a:r>
            <a:r>
              <a:rPr lang="pt-BR" sz="3200" dirty="0">
                <a:latin typeface="Cooper Black" panose="0208090404030B020404" pitchFamily="18" charset="0"/>
              </a:rPr>
              <a:t> </a:t>
            </a:r>
            <a:r>
              <a:rPr lang="pt-BR" sz="3200" dirty="0" err="1">
                <a:latin typeface="Cooper Black" panose="0208090404030B020404" pitchFamily="18" charset="0"/>
              </a:rPr>
              <a:t>Wrapped</a:t>
            </a:r>
            <a:r>
              <a:rPr lang="pt-BR" sz="3200" dirty="0">
                <a:latin typeface="Cooper Black" panose="0208090404030B020404" pitchFamily="18" charset="0"/>
              </a:rPr>
              <a:t> é uma retrospectiva personalizada fornecida pelo </a:t>
            </a:r>
            <a:r>
              <a:rPr lang="pt-BR" sz="3200" dirty="0" err="1">
                <a:latin typeface="Cooper Black" panose="0208090404030B020404" pitchFamily="18" charset="0"/>
              </a:rPr>
              <a:t>Spotify</a:t>
            </a:r>
            <a:r>
              <a:rPr lang="pt-BR" sz="3200" dirty="0">
                <a:latin typeface="Cooper Black" panose="0208090404030B020404" pitchFamily="18" charset="0"/>
              </a:rPr>
              <a:t> aos seus usuários no final de cada ano.</a:t>
            </a:r>
          </a:p>
        </p:txBody>
      </p:sp>
    </p:spTree>
    <p:extLst>
      <p:ext uri="{BB962C8B-B14F-4D97-AF65-F5344CB8AC3E}">
        <p14:creationId xmlns:p14="http://schemas.microsoft.com/office/powerpoint/2010/main" val="10279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835AB3-2F75-EC95-6749-7883E131D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-1"/>
            <a:ext cx="12192000" cy="428105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D86A943-B5CC-CBC0-1612-D097183D9DB6}"/>
              </a:ext>
            </a:extLst>
          </p:cNvPr>
          <p:cNvSpPr txBox="1"/>
          <p:nvPr/>
        </p:nvSpPr>
        <p:spPr>
          <a:xfrm>
            <a:off x="187037" y="4655127"/>
            <a:ext cx="11845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highlight>
                  <a:srgbClr val="FFFFFF"/>
                </a:highlight>
                <a:latin typeface="Cooper Black" panose="0208090404030B020404" pitchFamily="18" charset="0"/>
              </a:rPr>
              <a:t>E</a:t>
            </a:r>
            <a:r>
              <a:rPr lang="pt-BR" sz="4000" b="0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ntão vamos ver como o </a:t>
            </a:r>
            <a:r>
              <a:rPr lang="pt-BR" sz="4000" b="0" i="0" dirty="0" err="1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Spotify</a:t>
            </a:r>
            <a:r>
              <a:rPr lang="pt-BR" sz="4000" b="0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 usa a psicologia para </a:t>
            </a:r>
            <a:r>
              <a:rPr lang="pt-BR" sz="4000" b="1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nos manter engajados todos os anos</a:t>
            </a:r>
            <a:r>
              <a:rPr lang="pt-BR" sz="4000" b="0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,</a:t>
            </a:r>
            <a:r>
              <a:rPr lang="pt-BR" sz="4000" b="1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 </a:t>
            </a:r>
            <a:r>
              <a:rPr lang="pt-BR" sz="4000" b="0" i="0" dirty="0">
                <a:effectLst/>
                <a:highlight>
                  <a:srgbClr val="FFFFFF"/>
                </a:highlight>
                <a:latin typeface="Cooper Black" panose="0208090404030B020404" pitchFamily="18" charset="0"/>
              </a:rPr>
              <a:t>começando com.....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651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C8F582D-7B2D-2583-4FBF-B48603C6CA4F}"/>
              </a:ext>
            </a:extLst>
          </p:cNvPr>
          <p:cNvCxnSpPr/>
          <p:nvPr/>
        </p:nvCxnSpPr>
        <p:spPr>
          <a:xfrm flipH="1">
            <a:off x="6567055" y="0"/>
            <a:ext cx="5624945" cy="710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2CF73AC4-8548-3876-F743-5FBE76B8742D}"/>
              </a:ext>
            </a:extLst>
          </p:cNvPr>
          <p:cNvSpPr/>
          <p:nvPr/>
        </p:nvSpPr>
        <p:spPr>
          <a:xfrm>
            <a:off x="0" y="0"/>
            <a:ext cx="12261172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3BEF3F9-CC5F-4D67-D5C4-E83E329D8C2C}"/>
              </a:ext>
            </a:extLst>
          </p:cNvPr>
          <p:cNvCxnSpPr>
            <a:cxnSpLocks/>
          </p:cNvCxnSpPr>
          <p:nvPr/>
        </p:nvCxnSpPr>
        <p:spPr>
          <a:xfrm>
            <a:off x="7124598" y="686106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6E0EDC-81FF-AB4B-C0FC-3F05F17337F9}"/>
              </a:ext>
            </a:extLst>
          </p:cNvPr>
          <p:cNvSpPr txBox="1"/>
          <p:nvPr/>
        </p:nvSpPr>
        <p:spPr>
          <a:xfrm flipH="1">
            <a:off x="914499" y="852055"/>
            <a:ext cx="665118" cy="53824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NOTIFICAÇÃO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EE18491-DD51-A210-BE5D-B706924FD3FA}"/>
              </a:ext>
            </a:extLst>
          </p:cNvPr>
          <p:cNvSpPr txBox="1"/>
          <p:nvPr/>
        </p:nvSpPr>
        <p:spPr>
          <a:xfrm rot="10800000" flipV="1">
            <a:off x="7846142" y="3717299"/>
            <a:ext cx="38332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Usaria o lado emocional do que a música representa e construiria ainda mais.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E873FE-0050-F167-9D08-69DB7A56FC49}"/>
              </a:ext>
            </a:extLst>
          </p:cNvPr>
          <p:cNvSpPr txBox="1"/>
          <p:nvPr/>
        </p:nvSpPr>
        <p:spPr>
          <a:xfrm>
            <a:off x="7332316" y="393887"/>
            <a:ext cx="48596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0" i="0" dirty="0">
                <a:solidFill>
                  <a:srgbClr val="212529"/>
                </a:solidFill>
                <a:effectLst/>
                <a:latin typeface="Castellar" panose="020A0402060406010301" pitchFamily="18" charset="0"/>
              </a:rPr>
              <a:t> 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Desde o primeiro ponto de contato (uma semana antes do lançamento), eles usam 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a lacuna de curiosidade para te estimular</a:t>
            </a:r>
            <a:endParaRPr lang="pt-BR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6B5F47-F775-BEF1-AE5B-A75E25BD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23" y="0"/>
            <a:ext cx="4600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7D3B6-F91B-61AA-3499-5DC6BAB79A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A6F935F-C381-052A-EC6C-924516C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ANTECIPAÇÃO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DE4BDAE-F776-20EB-E8F1-28A13D334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93" y="0"/>
            <a:ext cx="4562991" cy="685800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D870B3-CC6F-7E2B-BF6B-886580337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807" y="2957052"/>
            <a:ext cx="5256212" cy="2499852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As pessoas desfrutam especialmente de recompensas inesperadas</a:t>
            </a:r>
          </a:p>
          <a:p>
            <a:endParaRPr lang="pt-BR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Não saber quem serão seus principais artistas, músicas, etc., é um dos ingredientes-chave para o sucesso do 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Spotify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Cooper Black" panose="0208090404030B020404" pitchFamily="18" charset="0"/>
              </a:rPr>
              <a:t>Wrapped</a:t>
            </a:r>
            <a:r>
              <a:rPr lang="pt-BR" sz="2400" dirty="0">
                <a:solidFill>
                  <a:schemeClr val="bg1"/>
                </a:solidFill>
                <a:latin typeface="Cooper Black" panose="0208090404030B0204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02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1E1F07A-E9BC-6D2D-02E5-95018BFA43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3C8AAC1-AF89-79FB-1F51-8CE7164C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4770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HISTORIAS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93378E-56C3-F90D-6649-C9A0AF28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5813"/>
            <a:ext cx="4764599" cy="784226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Eles entendem que existem maneiras melhores de capturar a atenção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5F792DA-F62A-92BD-9EEC-6D73F3F920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40039"/>
            <a:ext cx="4259391" cy="3684588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1AC6B57-741D-3863-71F5-980A17712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1961" y="737418"/>
            <a:ext cx="4140252" cy="1519085"/>
          </a:xfrm>
        </p:spPr>
        <p:txBody>
          <a:bodyPr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Eles fazem isso com uma cópia cuidadosamente elaborada para introduzir cada nova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BEFF16AD-9E8B-6280-D8A9-9BB65227BF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33" y="2403987"/>
            <a:ext cx="3066637" cy="4228126"/>
          </a:xfrm>
        </p:spPr>
      </p:pic>
    </p:spTree>
    <p:extLst>
      <p:ext uri="{BB962C8B-B14F-4D97-AF65-F5344CB8AC3E}">
        <p14:creationId xmlns:p14="http://schemas.microsoft.com/office/powerpoint/2010/main" val="203162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9010A9C-3BB1-E4BE-C722-4CDA9FCF97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F39B08-65DD-0D7D-10D0-38FF2A7A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O impacto do </a:t>
            </a:r>
            <a:r>
              <a:rPr lang="pt-BR" sz="4000" b="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storytelling</a:t>
            </a:r>
            <a:br>
              <a:rPr lang="pt-BR" b="0" i="0" dirty="0">
                <a:solidFill>
                  <a:srgbClr val="212529"/>
                </a:solidFill>
                <a:effectLst/>
                <a:latin typeface="ui-sans-serif"/>
              </a:rPr>
            </a:b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CB77F86-CFAB-A90B-F230-EFDEBF1EC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06" y="329826"/>
            <a:ext cx="6740013" cy="632187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51ED29-9F41-B7AC-0B39-5FEA4E08B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505632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As histórias envolvem várias áreas do cérebro, tornando as histórias mais memoráveis do que simples fatos e estatísticas sozinhos.1</a:t>
            </a: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endParaRPr lang="pt-BR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O </a:t>
            </a:r>
            <a:r>
              <a:rPr lang="pt-BR" sz="20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Spotify</a:t>
            </a:r>
            <a:r>
              <a:rPr lang="pt-BR" sz="2000" dirty="0">
                <a:solidFill>
                  <a:schemeClr val="bg1"/>
                </a:solidFill>
                <a:latin typeface="Cooper Black" panose="0208090404030B020404" pitchFamily="18" charset="0"/>
              </a:rPr>
              <a:t> reconhece isso e joga com nosso amor pelas narrativas (e por nós mesmos) ao contar a história de como a música desempenhou um papel nos eventos em nossas vidas.</a:t>
            </a:r>
          </a:p>
        </p:txBody>
      </p:sp>
    </p:spTree>
    <p:extLst>
      <p:ext uri="{BB962C8B-B14F-4D97-AF65-F5344CB8AC3E}">
        <p14:creationId xmlns:p14="http://schemas.microsoft.com/office/powerpoint/2010/main" val="15055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A30EDA-BEA4-8255-1939-110E5FE920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‘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958CB13-D8E1-31D7-436A-F982EFC2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071425" cy="104713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Experiencia social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7CDC220-F7D6-BDAA-EB24-C542E7FD4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9684" y="82932"/>
            <a:ext cx="4463845" cy="6775068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C64E40-A109-7325-24D2-49BEDB58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446639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À medida que o </a:t>
            </a:r>
            <a:r>
              <a:rPr lang="pt-BR" sz="2800" dirty="0" err="1">
                <a:solidFill>
                  <a:schemeClr val="bg1"/>
                </a:solidFill>
                <a:latin typeface="Cooper Black" panose="0208090404030B020404" pitchFamily="18" charset="0"/>
              </a:rPr>
              <a:t>Spotify</a:t>
            </a:r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Cooper Black" panose="0208090404030B020404" pitchFamily="18" charset="0"/>
              </a:rPr>
              <a:t>Wrapped</a:t>
            </a:r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 aumenta em popularidade a cada ano, o mesmo acontece com o número de postagens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3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94BBCD3-3651-ABF2-4391-F733628FFE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6CC8976-1E69-8B9B-93B0-1C7BA5B2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30418" cy="1976284"/>
          </a:xfrm>
        </p:spPr>
        <p:txBody>
          <a:bodyPr>
            <a:normAutofit fontScale="90000"/>
          </a:bodyPr>
          <a:lstStyle/>
          <a:p>
            <a:r>
              <a:rPr lang="pt-BR" sz="5300" b="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Efeito </a:t>
            </a:r>
            <a:r>
              <a:rPr lang="pt-BR" sz="5300" b="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Bandwagon</a:t>
            </a:r>
            <a:br>
              <a:rPr lang="pt-BR" b="0" i="0" dirty="0">
                <a:solidFill>
                  <a:srgbClr val="212529"/>
                </a:solidFill>
                <a:effectLst/>
                <a:latin typeface="ui-sans-serif"/>
              </a:rPr>
            </a:b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3247B33E-647B-56A8-B099-69B54C874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391" y="162232"/>
            <a:ext cx="5521385" cy="6695768"/>
          </a:xfr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201C04F-5756-3ACC-202D-9BA016F93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224" y="2433484"/>
            <a:ext cx="4735103" cy="4188542"/>
          </a:xfrm>
        </p:spPr>
        <p:txBody>
          <a:bodyPr>
            <a:noAutofit/>
          </a:bodyPr>
          <a:lstStyle/>
          <a:p>
            <a:pPr algn="ctr" fontAlgn="base"/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O aumento da popularidade do </a:t>
            </a:r>
            <a:r>
              <a:rPr lang="pt-BR" sz="280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Spotify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 </a:t>
            </a:r>
            <a:r>
              <a:rPr lang="pt-BR" sz="280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Wrapped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 foi encorajado pelo </a:t>
            </a:r>
            <a:r>
              <a:rPr lang="pt-BR" sz="280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Bandwagon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 </a:t>
            </a:r>
            <a:r>
              <a:rPr lang="pt-BR" sz="2800" i="0" dirty="0" err="1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Effect</a:t>
            </a:r>
            <a:r>
              <a:rPr lang="pt-BR" sz="2800" i="0" dirty="0">
                <a:solidFill>
                  <a:schemeClr val="bg1"/>
                </a:solidFill>
                <a:effectLst/>
                <a:latin typeface="Cooper Black" panose="0208090404030B020404" pitchFamily="18" charset="0"/>
              </a:rPr>
              <a:t> – onde as pessoas começam a fazer algo porque todos os outros parecem estar fazendo isso.</a:t>
            </a:r>
          </a:p>
        </p:txBody>
      </p:sp>
    </p:spTree>
    <p:extLst>
      <p:ext uri="{BB962C8B-B14F-4D97-AF65-F5344CB8AC3E}">
        <p14:creationId xmlns:p14="http://schemas.microsoft.com/office/powerpoint/2010/main" val="411200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362</Words>
  <Application>Microsoft Office PowerPoint</Application>
  <PresentationFormat>Widescreen</PresentationFormat>
  <Paragraphs>50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Castellar</vt:lpstr>
      <vt:lpstr>Cooper Black</vt:lpstr>
      <vt:lpstr>ui-sans-serif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ANTECIPAÇÃO</vt:lpstr>
      <vt:lpstr>HISTORIAS </vt:lpstr>
      <vt:lpstr>O impacto do storytelling </vt:lpstr>
      <vt:lpstr>Experiencia social</vt:lpstr>
      <vt:lpstr>Efeito Bandwagon </vt:lpstr>
      <vt:lpstr>Apresentação do PowerPoint</vt:lpstr>
      <vt:lpstr>Apresentação do PowerPoint</vt:lpstr>
      <vt:lpstr>Lacuna de Notificação</vt:lpstr>
      <vt:lpstr>Lacuna de Notificação</vt:lpstr>
      <vt:lpstr>Tela de Finalização</vt:lpstr>
      <vt:lpstr>SUGESTÃO DE DESIGN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Vila Peçanha</dc:creator>
  <cp:lastModifiedBy>YGOR NAKONIECZNI</cp:lastModifiedBy>
  <cp:revision>3</cp:revision>
  <dcterms:created xsi:type="dcterms:W3CDTF">2024-04-19T22:27:25Z</dcterms:created>
  <dcterms:modified xsi:type="dcterms:W3CDTF">2024-05-18T05:36:58Z</dcterms:modified>
</cp:coreProperties>
</file>