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Relatório de Análise de 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Média: 2019-12-12 01:23:04.615384576</a:t>
            </a:r>
          </a:p>
          <a:p>
            <a:r>
              <a:t>Mediana: 2019-12-11 00:00:00</a:t>
            </a:r>
          </a:p>
          <a:p>
            <a:r>
              <a:t>Desvio-Padrão: 7 days 10:14:44.027954188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