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1" r:id="rId3"/>
    <p:sldId id="264" r:id="rId4"/>
  </p:sldIdLst>
  <p:sldSz cx="23622000" cy="33413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59D"/>
    <a:srgbClr val="F8C711"/>
    <a:srgbClr val="060202"/>
    <a:srgbClr val="C29A06"/>
    <a:srgbClr val="373133"/>
    <a:srgbClr val="E32B2D"/>
    <a:srgbClr val="060002"/>
    <a:srgbClr val="7BA5C4"/>
    <a:srgbClr val="FAA890"/>
    <a:srgbClr val="81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29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5468402"/>
            <a:ext cx="20078700" cy="11632918"/>
          </a:xfrm>
        </p:spPr>
        <p:txBody>
          <a:bodyPr anchor="b"/>
          <a:lstStyle>
            <a:lvl1pPr algn="ctr">
              <a:defRPr sz="15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750" y="17549930"/>
            <a:ext cx="17716500" cy="8067240"/>
          </a:xfrm>
        </p:spPr>
        <p:txBody>
          <a:bodyPr/>
          <a:lstStyle>
            <a:lvl1pPr marL="0" indent="0" algn="ctr">
              <a:buNone/>
              <a:defRPr sz="6200"/>
            </a:lvl1pPr>
            <a:lvl2pPr marL="1181085" indent="0" algn="ctr">
              <a:buNone/>
              <a:defRPr sz="5167"/>
            </a:lvl2pPr>
            <a:lvl3pPr marL="2362170" indent="0" algn="ctr">
              <a:buNone/>
              <a:defRPr sz="4650"/>
            </a:lvl3pPr>
            <a:lvl4pPr marL="3543254" indent="0" algn="ctr">
              <a:buNone/>
              <a:defRPr sz="4133"/>
            </a:lvl4pPr>
            <a:lvl5pPr marL="4724339" indent="0" algn="ctr">
              <a:buNone/>
              <a:defRPr sz="4133"/>
            </a:lvl5pPr>
            <a:lvl6pPr marL="5905424" indent="0" algn="ctr">
              <a:buNone/>
              <a:defRPr sz="4133"/>
            </a:lvl6pPr>
            <a:lvl7pPr marL="7086509" indent="0" algn="ctr">
              <a:buNone/>
              <a:defRPr sz="4133"/>
            </a:lvl7pPr>
            <a:lvl8pPr marL="8267593" indent="0" algn="ctr">
              <a:buNone/>
              <a:defRPr sz="4133"/>
            </a:lvl8pPr>
            <a:lvl9pPr marL="9448678" indent="0" algn="ctr">
              <a:buNone/>
              <a:defRPr sz="4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50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9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4495" y="1778970"/>
            <a:ext cx="5093494" cy="2831656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4014" y="1778970"/>
            <a:ext cx="14985206" cy="2831656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1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1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11" y="8330231"/>
            <a:ext cx="20373975" cy="13899169"/>
          </a:xfrm>
        </p:spPr>
        <p:txBody>
          <a:bodyPr anchor="b"/>
          <a:lstStyle>
            <a:lvl1pPr>
              <a:defRPr sz="15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11" y="22360891"/>
            <a:ext cx="20373975" cy="7309244"/>
          </a:xfrm>
        </p:spPr>
        <p:txBody>
          <a:bodyPr/>
          <a:lstStyle>
            <a:lvl1pPr marL="0" indent="0">
              <a:buNone/>
              <a:defRPr sz="6200">
                <a:solidFill>
                  <a:schemeClr val="tx1"/>
                </a:solidFill>
              </a:defRPr>
            </a:lvl1pPr>
            <a:lvl2pPr marL="1181085" indent="0">
              <a:buNone/>
              <a:defRPr sz="5167">
                <a:solidFill>
                  <a:schemeClr val="tx1">
                    <a:tint val="75000"/>
                  </a:schemeClr>
                </a:solidFill>
              </a:defRPr>
            </a:lvl2pPr>
            <a:lvl3pPr marL="2362170" indent="0">
              <a:buNone/>
              <a:defRPr sz="4650">
                <a:solidFill>
                  <a:schemeClr val="tx1">
                    <a:tint val="75000"/>
                  </a:schemeClr>
                </a:solidFill>
              </a:defRPr>
            </a:lvl3pPr>
            <a:lvl4pPr marL="3543254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4pPr>
            <a:lvl5pPr marL="4724339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5pPr>
            <a:lvl6pPr marL="5905424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6pPr>
            <a:lvl7pPr marL="7086509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7pPr>
            <a:lvl8pPr marL="8267593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8pPr>
            <a:lvl9pPr marL="9448678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14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4013" y="8894851"/>
            <a:ext cx="10039350" cy="212006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8638" y="8894851"/>
            <a:ext cx="10039350" cy="212006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47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89" y="1778977"/>
            <a:ext cx="20373975" cy="64584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092" y="8191000"/>
            <a:ext cx="9993212" cy="4014282"/>
          </a:xfrm>
        </p:spPr>
        <p:txBody>
          <a:bodyPr anchor="b"/>
          <a:lstStyle>
            <a:lvl1pPr marL="0" indent="0">
              <a:buNone/>
              <a:defRPr sz="6200" b="1"/>
            </a:lvl1pPr>
            <a:lvl2pPr marL="1181085" indent="0">
              <a:buNone/>
              <a:defRPr sz="5167" b="1"/>
            </a:lvl2pPr>
            <a:lvl3pPr marL="2362170" indent="0">
              <a:buNone/>
              <a:defRPr sz="4650" b="1"/>
            </a:lvl3pPr>
            <a:lvl4pPr marL="3543254" indent="0">
              <a:buNone/>
              <a:defRPr sz="4133" b="1"/>
            </a:lvl4pPr>
            <a:lvl5pPr marL="4724339" indent="0">
              <a:buNone/>
              <a:defRPr sz="4133" b="1"/>
            </a:lvl5pPr>
            <a:lvl6pPr marL="5905424" indent="0">
              <a:buNone/>
              <a:defRPr sz="4133" b="1"/>
            </a:lvl6pPr>
            <a:lvl7pPr marL="7086509" indent="0">
              <a:buNone/>
              <a:defRPr sz="4133" b="1"/>
            </a:lvl7pPr>
            <a:lvl8pPr marL="8267593" indent="0">
              <a:buNone/>
              <a:defRPr sz="4133" b="1"/>
            </a:lvl8pPr>
            <a:lvl9pPr marL="9448678" indent="0">
              <a:buNone/>
              <a:defRPr sz="4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092" y="12205282"/>
            <a:ext cx="9993212" cy="179521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58639" y="8191000"/>
            <a:ext cx="10042427" cy="4014282"/>
          </a:xfrm>
        </p:spPr>
        <p:txBody>
          <a:bodyPr anchor="b"/>
          <a:lstStyle>
            <a:lvl1pPr marL="0" indent="0">
              <a:buNone/>
              <a:defRPr sz="6200" b="1"/>
            </a:lvl1pPr>
            <a:lvl2pPr marL="1181085" indent="0">
              <a:buNone/>
              <a:defRPr sz="5167" b="1"/>
            </a:lvl2pPr>
            <a:lvl3pPr marL="2362170" indent="0">
              <a:buNone/>
              <a:defRPr sz="4650" b="1"/>
            </a:lvl3pPr>
            <a:lvl4pPr marL="3543254" indent="0">
              <a:buNone/>
              <a:defRPr sz="4133" b="1"/>
            </a:lvl4pPr>
            <a:lvl5pPr marL="4724339" indent="0">
              <a:buNone/>
              <a:defRPr sz="4133" b="1"/>
            </a:lvl5pPr>
            <a:lvl6pPr marL="5905424" indent="0">
              <a:buNone/>
              <a:defRPr sz="4133" b="1"/>
            </a:lvl6pPr>
            <a:lvl7pPr marL="7086509" indent="0">
              <a:buNone/>
              <a:defRPr sz="4133" b="1"/>
            </a:lvl7pPr>
            <a:lvl8pPr marL="8267593" indent="0">
              <a:buNone/>
              <a:defRPr sz="4133" b="1"/>
            </a:lvl8pPr>
            <a:lvl9pPr marL="9448678" indent="0">
              <a:buNone/>
              <a:defRPr sz="4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58639" y="12205282"/>
            <a:ext cx="10042427" cy="179521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40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99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05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89" y="2227580"/>
            <a:ext cx="7618710" cy="7796530"/>
          </a:xfrm>
        </p:spPr>
        <p:txBody>
          <a:bodyPr anchor="b"/>
          <a:lstStyle>
            <a:lvl1pPr>
              <a:defRPr sz="8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2426" y="4810961"/>
            <a:ext cx="11958638" cy="23745384"/>
          </a:xfrm>
        </p:spPr>
        <p:txBody>
          <a:bodyPr/>
          <a:lstStyle>
            <a:lvl1pPr>
              <a:defRPr sz="8267"/>
            </a:lvl1pPr>
            <a:lvl2pPr>
              <a:defRPr sz="7233"/>
            </a:lvl2pPr>
            <a:lvl3pPr>
              <a:defRPr sz="6200"/>
            </a:lvl3pPr>
            <a:lvl4pPr>
              <a:defRPr sz="5167"/>
            </a:lvl4pPr>
            <a:lvl5pPr>
              <a:defRPr sz="5167"/>
            </a:lvl5pPr>
            <a:lvl6pPr>
              <a:defRPr sz="5167"/>
            </a:lvl6pPr>
            <a:lvl7pPr>
              <a:defRPr sz="5167"/>
            </a:lvl7pPr>
            <a:lvl8pPr>
              <a:defRPr sz="5167"/>
            </a:lvl8pPr>
            <a:lvl9pPr>
              <a:defRPr sz="51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7089" y="10024110"/>
            <a:ext cx="7618710" cy="18570904"/>
          </a:xfrm>
        </p:spPr>
        <p:txBody>
          <a:bodyPr/>
          <a:lstStyle>
            <a:lvl1pPr marL="0" indent="0">
              <a:buNone/>
              <a:defRPr sz="4133"/>
            </a:lvl1pPr>
            <a:lvl2pPr marL="1181085" indent="0">
              <a:buNone/>
              <a:defRPr sz="3617"/>
            </a:lvl2pPr>
            <a:lvl3pPr marL="2362170" indent="0">
              <a:buNone/>
              <a:defRPr sz="3100"/>
            </a:lvl3pPr>
            <a:lvl4pPr marL="3543254" indent="0">
              <a:buNone/>
              <a:defRPr sz="2583"/>
            </a:lvl4pPr>
            <a:lvl5pPr marL="4724339" indent="0">
              <a:buNone/>
              <a:defRPr sz="2583"/>
            </a:lvl5pPr>
            <a:lvl6pPr marL="5905424" indent="0">
              <a:buNone/>
              <a:defRPr sz="2583"/>
            </a:lvl6pPr>
            <a:lvl7pPr marL="7086509" indent="0">
              <a:buNone/>
              <a:defRPr sz="2583"/>
            </a:lvl7pPr>
            <a:lvl8pPr marL="8267593" indent="0">
              <a:buNone/>
              <a:defRPr sz="2583"/>
            </a:lvl8pPr>
            <a:lvl9pPr marL="9448678" indent="0">
              <a:buNone/>
              <a:defRPr sz="258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0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89" y="2227580"/>
            <a:ext cx="7618710" cy="7796530"/>
          </a:xfrm>
        </p:spPr>
        <p:txBody>
          <a:bodyPr anchor="b"/>
          <a:lstStyle>
            <a:lvl1pPr>
              <a:defRPr sz="8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42426" y="4810961"/>
            <a:ext cx="11958638" cy="23745384"/>
          </a:xfrm>
        </p:spPr>
        <p:txBody>
          <a:bodyPr anchor="t"/>
          <a:lstStyle>
            <a:lvl1pPr marL="0" indent="0">
              <a:buNone/>
              <a:defRPr sz="8267"/>
            </a:lvl1pPr>
            <a:lvl2pPr marL="1181085" indent="0">
              <a:buNone/>
              <a:defRPr sz="7233"/>
            </a:lvl2pPr>
            <a:lvl3pPr marL="2362170" indent="0">
              <a:buNone/>
              <a:defRPr sz="6200"/>
            </a:lvl3pPr>
            <a:lvl4pPr marL="3543254" indent="0">
              <a:buNone/>
              <a:defRPr sz="5167"/>
            </a:lvl4pPr>
            <a:lvl5pPr marL="4724339" indent="0">
              <a:buNone/>
              <a:defRPr sz="5167"/>
            </a:lvl5pPr>
            <a:lvl6pPr marL="5905424" indent="0">
              <a:buNone/>
              <a:defRPr sz="5167"/>
            </a:lvl6pPr>
            <a:lvl7pPr marL="7086509" indent="0">
              <a:buNone/>
              <a:defRPr sz="5167"/>
            </a:lvl7pPr>
            <a:lvl8pPr marL="8267593" indent="0">
              <a:buNone/>
              <a:defRPr sz="5167"/>
            </a:lvl8pPr>
            <a:lvl9pPr marL="9448678" indent="0">
              <a:buNone/>
              <a:defRPr sz="51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7089" y="10024110"/>
            <a:ext cx="7618710" cy="18570904"/>
          </a:xfrm>
        </p:spPr>
        <p:txBody>
          <a:bodyPr/>
          <a:lstStyle>
            <a:lvl1pPr marL="0" indent="0">
              <a:buNone/>
              <a:defRPr sz="4133"/>
            </a:lvl1pPr>
            <a:lvl2pPr marL="1181085" indent="0">
              <a:buNone/>
              <a:defRPr sz="3617"/>
            </a:lvl2pPr>
            <a:lvl3pPr marL="2362170" indent="0">
              <a:buNone/>
              <a:defRPr sz="3100"/>
            </a:lvl3pPr>
            <a:lvl4pPr marL="3543254" indent="0">
              <a:buNone/>
              <a:defRPr sz="2583"/>
            </a:lvl4pPr>
            <a:lvl5pPr marL="4724339" indent="0">
              <a:buNone/>
              <a:defRPr sz="2583"/>
            </a:lvl5pPr>
            <a:lvl6pPr marL="5905424" indent="0">
              <a:buNone/>
              <a:defRPr sz="2583"/>
            </a:lvl6pPr>
            <a:lvl7pPr marL="7086509" indent="0">
              <a:buNone/>
              <a:defRPr sz="2583"/>
            </a:lvl7pPr>
            <a:lvl8pPr marL="8267593" indent="0">
              <a:buNone/>
              <a:defRPr sz="2583"/>
            </a:lvl8pPr>
            <a:lvl9pPr marL="9448678" indent="0">
              <a:buNone/>
              <a:defRPr sz="258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88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4013" y="1778977"/>
            <a:ext cx="20373975" cy="6458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013" y="8894851"/>
            <a:ext cx="20373975" cy="2120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4013" y="30969557"/>
            <a:ext cx="5314950" cy="1778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4788" y="30969557"/>
            <a:ext cx="7972425" cy="1778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683038" y="30969557"/>
            <a:ext cx="5314950" cy="1778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6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62170" rtl="0" eaLnBrk="1" latinLnBrk="1" hangingPunct="1">
        <a:lnSpc>
          <a:spcPct val="90000"/>
        </a:lnSpc>
        <a:spcBef>
          <a:spcPct val="0"/>
        </a:spcBef>
        <a:buNone/>
        <a:defRPr sz="113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0542" indent="-590542" algn="l" defTabSz="2362170" rtl="0" eaLnBrk="1" latinLnBrk="1" hangingPunct="1">
        <a:lnSpc>
          <a:spcPct val="90000"/>
        </a:lnSpc>
        <a:spcBef>
          <a:spcPts val="2583"/>
        </a:spcBef>
        <a:buFont typeface="Arial" panose="020B0604020202020204" pitchFamily="34" charset="0"/>
        <a:buChar char="•"/>
        <a:defRPr sz="7233" kern="1200">
          <a:solidFill>
            <a:schemeClr val="tx1"/>
          </a:solidFill>
          <a:latin typeface="+mn-lt"/>
          <a:ea typeface="+mn-ea"/>
          <a:cs typeface="+mn-cs"/>
        </a:defRPr>
      </a:lvl1pPr>
      <a:lvl2pPr marL="1771627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712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5167" kern="1200">
          <a:solidFill>
            <a:schemeClr val="tx1"/>
          </a:solidFill>
          <a:latin typeface="+mn-lt"/>
          <a:ea typeface="+mn-ea"/>
          <a:cs typeface="+mn-cs"/>
        </a:defRPr>
      </a:lvl3pPr>
      <a:lvl4pPr marL="4133797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4pPr>
      <a:lvl5pPr marL="5314881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5pPr>
      <a:lvl6pPr marL="6495966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6pPr>
      <a:lvl7pPr marL="7677051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7pPr>
      <a:lvl8pPr marL="8858136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8pPr>
      <a:lvl9pPr marL="10039220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1pPr>
      <a:lvl2pPr marL="1181085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2pPr>
      <a:lvl3pPr marL="2362170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3pPr>
      <a:lvl4pPr marL="3543254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4pPr>
      <a:lvl5pPr marL="4724339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5pPr>
      <a:lvl6pPr marL="5905424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6pPr>
      <a:lvl7pPr marL="7086509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7pPr>
      <a:lvl8pPr marL="8267593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8pPr>
      <a:lvl9pPr marL="9448678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4B8479-CDF0-452E-969D-4B7AC709598B}"/>
              </a:ext>
            </a:extLst>
          </p:cNvPr>
          <p:cNvSpPr/>
          <p:nvPr/>
        </p:nvSpPr>
        <p:spPr>
          <a:xfrm>
            <a:off x="1" y="0"/>
            <a:ext cx="23621998" cy="33413700"/>
          </a:xfrm>
          <a:prstGeom prst="rect">
            <a:avLst/>
          </a:prstGeom>
          <a:solidFill>
            <a:srgbClr val="06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47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A3179-BF83-4E56-9C1A-DCA21BED1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128"/>
          <a:stretch/>
        </p:blipFill>
        <p:spPr>
          <a:xfrm>
            <a:off x="878253" y="10239203"/>
            <a:ext cx="21835207" cy="966772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180521-D5F3-4050-8D0F-7A5BA77D3154}"/>
              </a:ext>
            </a:extLst>
          </p:cNvPr>
          <p:cNvGrpSpPr/>
          <p:nvPr/>
        </p:nvGrpSpPr>
        <p:grpSpPr>
          <a:xfrm>
            <a:off x="878250" y="1798696"/>
            <a:ext cx="9538277" cy="1295200"/>
            <a:chOff x="-9526" y="264145"/>
            <a:chExt cx="2999942" cy="40736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190C4D-81D6-44C9-82AF-47386496B787}"/>
                </a:ext>
              </a:extLst>
            </p:cNvPr>
            <p:cNvSpPr/>
            <p:nvPr/>
          </p:nvSpPr>
          <p:spPr>
            <a:xfrm>
              <a:off x="-9526" y="271395"/>
              <a:ext cx="2999942" cy="400111"/>
            </a:xfrm>
            <a:prstGeom prst="rect">
              <a:avLst/>
            </a:prstGeom>
            <a:solidFill>
              <a:srgbClr val="E3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647" b="1" dirty="0">
                  <a:solidFill>
                    <a:srgbClr val="060202"/>
                  </a:solidFill>
                </a:rPr>
                <a:t>            </a:t>
              </a:r>
              <a:r>
                <a:rPr lang="en-US" altLang="ko-KR" sz="7647" b="1" dirty="0">
                  <a:solidFill>
                    <a:srgbClr val="060202"/>
                  </a:solidFill>
                </a:rPr>
                <a:t>Text1</a:t>
              </a:r>
              <a:endParaRPr lang="ko-KR" altLang="en-US" sz="7647" b="1" dirty="0">
                <a:solidFill>
                  <a:srgbClr val="060202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48625F14-C330-424D-9707-5C98988DC160}"/>
                </a:ext>
              </a:extLst>
            </p:cNvPr>
            <p:cNvSpPr/>
            <p:nvPr/>
          </p:nvSpPr>
          <p:spPr>
            <a:xfrm flipH="1">
              <a:off x="2467428" y="264145"/>
              <a:ext cx="522984" cy="40736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47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6F734C-98B8-40F2-992E-853BC7932F78}"/>
              </a:ext>
            </a:extLst>
          </p:cNvPr>
          <p:cNvSpPr/>
          <p:nvPr/>
        </p:nvSpPr>
        <p:spPr>
          <a:xfrm>
            <a:off x="1675749" y="10932585"/>
            <a:ext cx="565312" cy="8318173"/>
          </a:xfrm>
          <a:prstGeom prst="rect">
            <a:avLst/>
          </a:prstGeom>
          <a:solidFill>
            <a:srgbClr val="F8C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4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36419-9A9D-476B-83B6-38B7D05E62E2}"/>
              </a:ext>
            </a:extLst>
          </p:cNvPr>
          <p:cNvSpPr txBox="1"/>
          <p:nvPr/>
        </p:nvSpPr>
        <p:spPr>
          <a:xfrm>
            <a:off x="1305478" y="29075070"/>
            <a:ext cx="670838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360" b="1" dirty="0">
                <a:solidFill>
                  <a:srgbClr val="C29A06"/>
                </a:solidFill>
              </a:rPr>
              <a:t>박영기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7252F7-7BDA-45FC-9800-262A1E1CFC3B}"/>
              </a:ext>
            </a:extLst>
          </p:cNvPr>
          <p:cNvGrpSpPr/>
          <p:nvPr/>
        </p:nvGrpSpPr>
        <p:grpSpPr>
          <a:xfrm>
            <a:off x="1305478" y="30449873"/>
            <a:ext cx="8075899" cy="543706"/>
            <a:chOff x="-9526" y="264145"/>
            <a:chExt cx="2999942" cy="40736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9A017F-A856-4A12-81F4-C075EA731E00}"/>
                </a:ext>
              </a:extLst>
            </p:cNvPr>
            <p:cNvSpPr/>
            <p:nvPr/>
          </p:nvSpPr>
          <p:spPr>
            <a:xfrm>
              <a:off x="-9526" y="271395"/>
              <a:ext cx="2999942" cy="400111"/>
            </a:xfrm>
            <a:prstGeom prst="rect">
              <a:avLst/>
            </a:prstGeom>
            <a:solidFill>
              <a:srgbClr val="E3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647" b="1" dirty="0">
                <a:solidFill>
                  <a:srgbClr val="060202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CBAB9F54-ABB2-4780-99FE-F2B7476B9237}"/>
                </a:ext>
              </a:extLst>
            </p:cNvPr>
            <p:cNvSpPr/>
            <p:nvPr/>
          </p:nvSpPr>
          <p:spPr>
            <a:xfrm flipH="1">
              <a:off x="2467428" y="264145"/>
              <a:ext cx="522984" cy="40736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47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9476FEB-760A-43D9-B7AB-1E2CFD85EF41}"/>
              </a:ext>
            </a:extLst>
          </p:cNvPr>
          <p:cNvSpPr txBox="1"/>
          <p:nvPr/>
        </p:nvSpPr>
        <p:spPr>
          <a:xfrm>
            <a:off x="14112633" y="25122939"/>
            <a:ext cx="7793240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360" b="1" dirty="0">
                <a:solidFill>
                  <a:schemeClr val="bg1">
                    <a:lumMod val="50000"/>
                  </a:schemeClr>
                </a:solidFill>
              </a:rPr>
              <a:t>Text1</a:t>
            </a:r>
          </a:p>
          <a:p>
            <a:r>
              <a:rPr lang="en-US" altLang="ko-KR" sz="6360" b="1" dirty="0">
                <a:solidFill>
                  <a:schemeClr val="bg1">
                    <a:lumMod val="50000"/>
                  </a:schemeClr>
                </a:solidFill>
              </a:rPr>
              <a:t>Text2</a:t>
            </a:r>
            <a:endParaRPr lang="ko-KR" altLang="en-US" sz="636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CE1A13-0DE0-4A9A-97D1-0868E9AB25D1}"/>
              </a:ext>
            </a:extLst>
          </p:cNvPr>
          <p:cNvCxnSpPr>
            <a:cxnSpLocks/>
          </p:cNvCxnSpPr>
          <p:nvPr/>
        </p:nvCxnSpPr>
        <p:spPr>
          <a:xfrm flipV="1">
            <a:off x="7639810" y="1370726"/>
            <a:ext cx="2907524" cy="2241494"/>
          </a:xfrm>
          <a:prstGeom prst="line">
            <a:avLst/>
          </a:prstGeom>
          <a:ln w="38100">
            <a:solidFill>
              <a:srgbClr val="06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163A59-93B1-49A1-BE30-59700302A8A0}"/>
              </a:ext>
            </a:extLst>
          </p:cNvPr>
          <p:cNvCxnSpPr>
            <a:cxnSpLocks/>
          </p:cNvCxnSpPr>
          <p:nvPr/>
        </p:nvCxnSpPr>
        <p:spPr>
          <a:xfrm flipV="1">
            <a:off x="7165672" y="1370726"/>
            <a:ext cx="2907524" cy="2241494"/>
          </a:xfrm>
          <a:prstGeom prst="line">
            <a:avLst/>
          </a:prstGeom>
          <a:ln w="38100">
            <a:solidFill>
              <a:srgbClr val="06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54328A-C35C-44B0-91D6-19FFB50C7AC8}"/>
              </a:ext>
            </a:extLst>
          </p:cNvPr>
          <p:cNvSpPr/>
          <p:nvPr/>
        </p:nvSpPr>
        <p:spPr>
          <a:xfrm>
            <a:off x="3012521" y="11140081"/>
            <a:ext cx="18893349" cy="831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6563" b="1" dirty="0">
                <a:solidFill>
                  <a:srgbClr val="F8C711"/>
                </a:solidFill>
                <a:latin typeface="맑은 고딕" panose="020B0503020000020004" pitchFamily="50" charset="-127"/>
              </a:rPr>
              <a:t>Subject</a:t>
            </a:r>
            <a:endParaRPr lang="ko-KR" altLang="en-US" sz="13989" dirty="0">
              <a:solidFill>
                <a:srgbClr val="F8C7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2A25F2-9F0E-464A-837D-07B20A7532F0}"/>
              </a:ext>
            </a:extLst>
          </p:cNvPr>
          <p:cNvSpPr/>
          <p:nvPr/>
        </p:nvSpPr>
        <p:spPr>
          <a:xfrm>
            <a:off x="0" y="0"/>
            <a:ext cx="23622000" cy="33413700"/>
          </a:xfrm>
          <a:prstGeom prst="rect">
            <a:avLst/>
          </a:prstGeom>
          <a:solidFill>
            <a:srgbClr val="F5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47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9B1EA4-DCFF-4138-91BF-0431A87AA27D}"/>
              </a:ext>
            </a:extLst>
          </p:cNvPr>
          <p:cNvSpPr/>
          <p:nvPr/>
        </p:nvSpPr>
        <p:spPr>
          <a:xfrm>
            <a:off x="0" y="24198945"/>
            <a:ext cx="23652284" cy="9214755"/>
          </a:xfrm>
          <a:prstGeom prst="rect">
            <a:avLst/>
          </a:prstGeom>
          <a:solidFill>
            <a:srgbClr val="FF5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4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36419-9A9D-476B-83B6-38B7D05E62E2}"/>
              </a:ext>
            </a:extLst>
          </p:cNvPr>
          <p:cNvSpPr txBox="1"/>
          <p:nvPr/>
        </p:nvSpPr>
        <p:spPr>
          <a:xfrm>
            <a:off x="-30284" y="24801823"/>
            <a:ext cx="23652283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60" b="1" dirty="0">
                <a:solidFill>
                  <a:srgbClr val="F5F5EB"/>
                </a:solidFill>
              </a:rPr>
              <a:t>------------------------</a:t>
            </a:r>
            <a:r>
              <a:rPr lang="ko-KR" altLang="en-US" sz="6360" b="1" dirty="0">
                <a:solidFill>
                  <a:srgbClr val="F5F5EB"/>
                </a:solidFill>
              </a:rPr>
              <a:t>꾸미는 말</a:t>
            </a:r>
            <a:r>
              <a:rPr lang="en-US" altLang="ko-KR" sz="6360" b="1" dirty="0">
                <a:solidFill>
                  <a:srgbClr val="F5F5EB"/>
                </a:solidFill>
              </a:rPr>
              <a:t>-------------------------</a:t>
            </a:r>
            <a:endParaRPr lang="ko-KR" altLang="en-US" sz="6360" b="1" dirty="0">
              <a:solidFill>
                <a:srgbClr val="F5F5E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0F978-C539-4762-9D05-3A78F007EB46}"/>
              </a:ext>
            </a:extLst>
          </p:cNvPr>
          <p:cNvSpPr txBox="1"/>
          <p:nvPr/>
        </p:nvSpPr>
        <p:spPr>
          <a:xfrm>
            <a:off x="-30284" y="31841557"/>
            <a:ext cx="23682568" cy="12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647" b="1" dirty="0"/>
              <a:t>박영기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79BED-6348-48E2-82B2-EBC70E6DDD8C}"/>
              </a:ext>
            </a:extLst>
          </p:cNvPr>
          <p:cNvSpPr txBox="1"/>
          <p:nvPr/>
        </p:nvSpPr>
        <p:spPr>
          <a:xfrm>
            <a:off x="-30283" y="20254824"/>
            <a:ext cx="23682568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989" b="1" dirty="0">
                <a:solidFill>
                  <a:srgbClr val="7BA5C4"/>
                </a:solidFill>
              </a:rPr>
              <a:t>#Tag1 #Tag2 #</a:t>
            </a:r>
            <a:r>
              <a:rPr lang="en-US" altLang="ko-KR" sz="11445" b="1" dirty="0">
                <a:solidFill>
                  <a:srgbClr val="7BA5C4"/>
                </a:solidFill>
              </a:rPr>
              <a:t>Tag3</a:t>
            </a:r>
            <a:endParaRPr lang="ko-KR" altLang="en-US" sz="13989" b="1" dirty="0">
              <a:solidFill>
                <a:srgbClr val="7BA5C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074AB-BD55-4CB3-8DC1-74D780220F03}"/>
              </a:ext>
            </a:extLst>
          </p:cNvPr>
          <p:cNvSpPr txBox="1"/>
          <p:nvPr/>
        </p:nvSpPr>
        <p:spPr>
          <a:xfrm>
            <a:off x="0" y="25872885"/>
            <a:ext cx="23621999" cy="12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647" b="1" dirty="0"/>
              <a:t>---------------------------- </a:t>
            </a:r>
            <a:r>
              <a:rPr lang="ko-KR" altLang="en-US" sz="7647" b="1" dirty="0"/>
              <a:t>꾸미는 말 </a:t>
            </a:r>
            <a:r>
              <a:rPr lang="en-US" altLang="ko-KR" sz="7647" b="1" dirty="0"/>
              <a:t>----------------------------</a:t>
            </a:r>
            <a:endParaRPr lang="ko-KR" altLang="en-US" sz="7647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9AD935-E59C-4446-A702-B4B38F6975ED}"/>
              </a:ext>
            </a:extLst>
          </p:cNvPr>
          <p:cNvCxnSpPr>
            <a:cxnSpLocks/>
          </p:cNvCxnSpPr>
          <p:nvPr/>
        </p:nvCxnSpPr>
        <p:spPr>
          <a:xfrm>
            <a:off x="1998784" y="12308651"/>
            <a:ext cx="0" cy="6247154"/>
          </a:xfrm>
          <a:prstGeom prst="line">
            <a:avLst/>
          </a:prstGeom>
          <a:ln w="146050">
            <a:solidFill>
              <a:srgbClr val="015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190C4D-81D6-44C9-82AF-47386496B787}"/>
              </a:ext>
            </a:extLst>
          </p:cNvPr>
          <p:cNvSpPr/>
          <p:nvPr/>
        </p:nvSpPr>
        <p:spPr>
          <a:xfrm>
            <a:off x="1" y="1821749"/>
            <a:ext cx="6642417" cy="1272149"/>
          </a:xfrm>
          <a:prstGeom prst="rect">
            <a:avLst/>
          </a:prstGeom>
          <a:solidFill>
            <a:srgbClr val="FF5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647" b="1" dirty="0">
                <a:solidFill>
                  <a:srgbClr val="01559D"/>
                </a:solidFill>
              </a:rPr>
              <a:t>Text</a:t>
            </a:r>
            <a:endParaRPr lang="ko-KR" altLang="en-US" sz="7647" b="1" dirty="0">
              <a:solidFill>
                <a:srgbClr val="01559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A1F3B5-F034-45B6-8C88-127E6CC40744}"/>
              </a:ext>
            </a:extLst>
          </p:cNvPr>
          <p:cNvSpPr/>
          <p:nvPr/>
        </p:nvSpPr>
        <p:spPr>
          <a:xfrm>
            <a:off x="3012521" y="11140081"/>
            <a:ext cx="18893349" cy="831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6563" b="1" dirty="0">
                <a:solidFill>
                  <a:srgbClr val="01559D"/>
                </a:solidFill>
                <a:latin typeface="맑은 고딕" panose="020B0503020000020004" pitchFamily="50" charset="-127"/>
              </a:rPr>
              <a:t>Subject</a:t>
            </a:r>
            <a:endParaRPr lang="ko-KR" altLang="en-US" sz="13989" dirty="0">
              <a:solidFill>
                <a:srgbClr val="0155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9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843CDF-BE55-4346-97C8-4F535363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54D9C2-83C8-4ECF-803D-2AD00F6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A4 </a:t>
            </a:r>
            <a:r>
              <a:rPr lang="ko-KR" altLang="en-US" dirty="0"/>
              <a:t>크기</a:t>
            </a:r>
            <a:r>
              <a:rPr lang="en-US" altLang="ko-KR" dirty="0"/>
              <a:t>: 2480 x 3508 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8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31</Words>
  <Application>Microsoft Office PowerPoint</Application>
  <PresentationFormat>사용자 지정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박영기</dc:creator>
  <cp:lastModifiedBy>박영기</cp:lastModifiedBy>
  <cp:revision>40</cp:revision>
  <dcterms:created xsi:type="dcterms:W3CDTF">2021-11-11T04:28:37Z</dcterms:created>
  <dcterms:modified xsi:type="dcterms:W3CDTF">2021-11-12T01:45:12Z</dcterms:modified>
</cp:coreProperties>
</file>