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4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59D"/>
    <a:srgbClr val="F8C711"/>
    <a:srgbClr val="060202"/>
    <a:srgbClr val="C29A06"/>
    <a:srgbClr val="373133"/>
    <a:srgbClr val="E32B2D"/>
    <a:srgbClr val="060002"/>
    <a:srgbClr val="7BA5C4"/>
    <a:srgbClr val="FAA890"/>
    <a:srgbClr val="81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6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84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66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86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65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7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8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06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0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14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4B8479-CDF0-452E-969D-4B7AC709598B}"/>
              </a:ext>
            </a:extLst>
          </p:cNvPr>
          <p:cNvSpPr/>
          <p:nvPr/>
        </p:nvSpPr>
        <p:spPr>
          <a:xfrm>
            <a:off x="-9526" y="0"/>
            <a:ext cx="6867525" cy="9911577"/>
          </a:xfrm>
          <a:prstGeom prst="rect">
            <a:avLst/>
          </a:prstGeom>
          <a:solidFill>
            <a:srgbClr val="06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A3179-BF83-4E56-9C1A-DCA21BED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28"/>
          <a:stretch/>
        </p:blipFill>
        <p:spPr>
          <a:xfrm>
            <a:off x="-9526" y="2918820"/>
            <a:ext cx="6867525" cy="3040656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180521-D5F3-4050-8D0F-7A5BA77D3154}"/>
              </a:ext>
            </a:extLst>
          </p:cNvPr>
          <p:cNvGrpSpPr/>
          <p:nvPr/>
        </p:nvGrpSpPr>
        <p:grpSpPr>
          <a:xfrm>
            <a:off x="-9526" y="264145"/>
            <a:ext cx="2999942" cy="407361"/>
            <a:chOff x="-9526" y="264145"/>
            <a:chExt cx="2999942" cy="40736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190C4D-81D6-44C9-82AF-47386496B787}"/>
                </a:ext>
              </a:extLst>
            </p:cNvPr>
            <p:cNvSpPr/>
            <p:nvPr/>
          </p:nvSpPr>
          <p:spPr>
            <a:xfrm>
              <a:off x="-9526" y="271395"/>
              <a:ext cx="2999942" cy="400111"/>
            </a:xfrm>
            <a:prstGeom prst="rect">
              <a:avLst/>
            </a:prstGeom>
            <a:solidFill>
              <a:srgbClr val="E3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060202"/>
                  </a:solidFill>
                </a:rPr>
                <a:t>            </a:t>
              </a:r>
              <a:r>
                <a:rPr lang="en-US" altLang="ko-KR" b="1" dirty="0">
                  <a:solidFill>
                    <a:srgbClr val="060202"/>
                  </a:solidFill>
                </a:rPr>
                <a:t>Text1</a:t>
              </a:r>
              <a:endParaRPr lang="ko-KR" altLang="en-US" b="1" dirty="0">
                <a:solidFill>
                  <a:srgbClr val="060202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48625F14-C330-424D-9707-5C98988DC160}"/>
                </a:ext>
              </a:extLst>
            </p:cNvPr>
            <p:cNvSpPr/>
            <p:nvPr/>
          </p:nvSpPr>
          <p:spPr>
            <a:xfrm flipH="1">
              <a:off x="2467428" y="264145"/>
              <a:ext cx="522984" cy="40736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6F734C-98B8-40F2-992E-853BC7932F78}"/>
              </a:ext>
            </a:extLst>
          </p:cNvPr>
          <p:cNvSpPr/>
          <p:nvPr/>
        </p:nvSpPr>
        <p:spPr>
          <a:xfrm>
            <a:off x="241300" y="3136900"/>
            <a:ext cx="177800" cy="2616200"/>
          </a:xfrm>
          <a:prstGeom prst="rect">
            <a:avLst/>
          </a:prstGeom>
          <a:solidFill>
            <a:srgbClr val="F8C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36419-9A9D-476B-83B6-38B7D05E62E2}"/>
              </a:ext>
            </a:extLst>
          </p:cNvPr>
          <p:cNvSpPr txBox="1"/>
          <p:nvPr/>
        </p:nvSpPr>
        <p:spPr>
          <a:xfrm>
            <a:off x="372480" y="8406802"/>
            <a:ext cx="172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29A06"/>
                </a:solidFill>
              </a:rPr>
              <a:t>박영기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7252F7-7BDA-45FC-9800-262A1E1CFC3B}"/>
              </a:ext>
            </a:extLst>
          </p:cNvPr>
          <p:cNvGrpSpPr/>
          <p:nvPr/>
        </p:nvGrpSpPr>
        <p:grpSpPr>
          <a:xfrm>
            <a:off x="-12700" y="8839200"/>
            <a:ext cx="2540000" cy="171004"/>
            <a:chOff x="-9526" y="264145"/>
            <a:chExt cx="2999942" cy="40736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9A017F-A856-4A12-81F4-C075EA731E00}"/>
                </a:ext>
              </a:extLst>
            </p:cNvPr>
            <p:cNvSpPr/>
            <p:nvPr/>
          </p:nvSpPr>
          <p:spPr>
            <a:xfrm>
              <a:off x="-9526" y="271395"/>
              <a:ext cx="2999942" cy="400111"/>
            </a:xfrm>
            <a:prstGeom prst="rect">
              <a:avLst/>
            </a:prstGeom>
            <a:solidFill>
              <a:srgbClr val="E3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rgbClr val="060202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CBAB9F54-ABB2-4780-99FE-F2B7476B9237}"/>
                </a:ext>
              </a:extLst>
            </p:cNvPr>
            <p:cNvSpPr/>
            <p:nvPr/>
          </p:nvSpPr>
          <p:spPr>
            <a:xfrm flipH="1">
              <a:off x="2467428" y="264145"/>
              <a:ext cx="522984" cy="40736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9476FEB-760A-43D9-B7AB-1E2CFD85EF41}"/>
              </a:ext>
            </a:extLst>
          </p:cNvPr>
          <p:cNvSpPr txBox="1"/>
          <p:nvPr/>
        </p:nvSpPr>
        <p:spPr>
          <a:xfrm>
            <a:off x="4152900" y="7599995"/>
            <a:ext cx="245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Text1</a:t>
            </a:r>
          </a:p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Text2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CE1A13-0DE0-4A9A-97D1-0868E9AB25D1}"/>
              </a:ext>
            </a:extLst>
          </p:cNvPr>
          <p:cNvCxnSpPr>
            <a:cxnSpLocks/>
          </p:cNvCxnSpPr>
          <p:nvPr/>
        </p:nvCxnSpPr>
        <p:spPr>
          <a:xfrm flipV="1">
            <a:off x="2117093" y="129541"/>
            <a:ext cx="914463" cy="704986"/>
          </a:xfrm>
          <a:prstGeom prst="line">
            <a:avLst/>
          </a:prstGeom>
          <a:ln w="38100">
            <a:solidFill>
              <a:srgbClr val="06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163A59-93B1-49A1-BE30-59700302A8A0}"/>
              </a:ext>
            </a:extLst>
          </p:cNvPr>
          <p:cNvCxnSpPr>
            <a:cxnSpLocks/>
          </p:cNvCxnSpPr>
          <p:nvPr/>
        </p:nvCxnSpPr>
        <p:spPr>
          <a:xfrm flipV="1">
            <a:off x="1967969" y="129541"/>
            <a:ext cx="914463" cy="704986"/>
          </a:xfrm>
          <a:prstGeom prst="line">
            <a:avLst/>
          </a:prstGeom>
          <a:ln w="38100">
            <a:solidFill>
              <a:srgbClr val="06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54328A-C35C-44B0-91D6-19FFB50C7AC8}"/>
              </a:ext>
            </a:extLst>
          </p:cNvPr>
          <p:cNvSpPr/>
          <p:nvPr/>
        </p:nvSpPr>
        <p:spPr>
          <a:xfrm>
            <a:off x="661736" y="3202161"/>
            <a:ext cx="5942263" cy="261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500" b="1" dirty="0">
                <a:solidFill>
                  <a:srgbClr val="F8C711"/>
                </a:solidFill>
                <a:latin typeface="맑은 고딕" panose="020B0503020000020004" pitchFamily="50" charset="-127"/>
              </a:rPr>
              <a:t>Subject</a:t>
            </a:r>
            <a:endParaRPr lang="ko-KR" altLang="en-US" sz="4400" dirty="0">
              <a:solidFill>
                <a:srgbClr val="F8C7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2A25F2-9F0E-464A-837D-07B20A7532F0}"/>
              </a:ext>
            </a:extLst>
          </p:cNvPr>
          <p:cNvSpPr/>
          <p:nvPr/>
        </p:nvSpPr>
        <p:spPr>
          <a:xfrm>
            <a:off x="0" y="0"/>
            <a:ext cx="6858000" cy="7026442"/>
          </a:xfrm>
          <a:prstGeom prst="rect">
            <a:avLst/>
          </a:prstGeom>
          <a:solidFill>
            <a:srgbClr val="F5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9B1EA4-DCFF-4138-91BF-0431A87AA27D}"/>
              </a:ext>
            </a:extLst>
          </p:cNvPr>
          <p:cNvSpPr/>
          <p:nvPr/>
        </p:nvSpPr>
        <p:spPr>
          <a:xfrm>
            <a:off x="0" y="7026442"/>
            <a:ext cx="6867525" cy="2879558"/>
          </a:xfrm>
          <a:prstGeom prst="rect">
            <a:avLst/>
          </a:prstGeom>
          <a:solidFill>
            <a:srgbClr val="FF5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36419-9A9D-476B-83B6-38B7D05E62E2}"/>
              </a:ext>
            </a:extLst>
          </p:cNvPr>
          <p:cNvSpPr txBox="1"/>
          <p:nvPr/>
        </p:nvSpPr>
        <p:spPr>
          <a:xfrm>
            <a:off x="0" y="7265891"/>
            <a:ext cx="686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5F5EB"/>
                </a:solidFill>
              </a:rPr>
              <a:t>------------------------</a:t>
            </a:r>
            <a:r>
              <a:rPr lang="ko-KR" altLang="en-US" sz="2000" b="1" dirty="0">
                <a:solidFill>
                  <a:srgbClr val="F5F5EB"/>
                </a:solidFill>
              </a:rPr>
              <a:t>꾸미는 말</a:t>
            </a:r>
            <a:r>
              <a:rPr lang="en-US" altLang="ko-KR" sz="2000" b="1" dirty="0">
                <a:solidFill>
                  <a:srgbClr val="F5F5EB"/>
                </a:solidFill>
              </a:rPr>
              <a:t>-------------------------</a:t>
            </a:r>
            <a:endParaRPr lang="ko-KR" altLang="en-US" sz="2000" b="1" dirty="0">
              <a:solidFill>
                <a:srgbClr val="F5F5E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0F978-C539-4762-9D05-3A78F007EB46}"/>
              </a:ext>
            </a:extLst>
          </p:cNvPr>
          <p:cNvSpPr txBox="1"/>
          <p:nvPr/>
        </p:nvSpPr>
        <p:spPr>
          <a:xfrm>
            <a:off x="2990417" y="94505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박영기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79BED-6348-48E2-82B2-EBC70E6DDD8C}"/>
              </a:ext>
            </a:extLst>
          </p:cNvPr>
          <p:cNvSpPr txBox="1"/>
          <p:nvPr/>
        </p:nvSpPr>
        <p:spPr>
          <a:xfrm>
            <a:off x="9525" y="6026918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BA5C4"/>
                </a:solidFill>
              </a:rPr>
              <a:t>#Tag1 #Tag2 #</a:t>
            </a:r>
            <a:r>
              <a:rPr lang="en-US" altLang="ko-KR" sz="3600" b="1" dirty="0">
                <a:solidFill>
                  <a:srgbClr val="7BA5C4"/>
                </a:solidFill>
              </a:rPr>
              <a:t>Tag3</a:t>
            </a:r>
            <a:endParaRPr lang="ko-KR" altLang="en-US" sz="4400" b="1" dirty="0">
              <a:solidFill>
                <a:srgbClr val="7BA5C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074AB-BD55-4CB3-8DC1-74D780220F03}"/>
              </a:ext>
            </a:extLst>
          </p:cNvPr>
          <p:cNvSpPr txBox="1"/>
          <p:nvPr/>
        </p:nvSpPr>
        <p:spPr>
          <a:xfrm>
            <a:off x="820757" y="7666001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---------------------------- </a:t>
            </a:r>
            <a:r>
              <a:rPr lang="ko-KR" altLang="en-US" b="1" dirty="0"/>
              <a:t>꾸미는 말 </a:t>
            </a:r>
            <a:r>
              <a:rPr lang="en-US" altLang="ko-KR" b="1" dirty="0"/>
              <a:t>----------------------------</a:t>
            </a:r>
            <a:endParaRPr lang="ko-KR" altLang="en-US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9AD935-E59C-4446-A702-B4B38F6975ED}"/>
              </a:ext>
            </a:extLst>
          </p:cNvPr>
          <p:cNvCxnSpPr>
            <a:cxnSpLocks/>
          </p:cNvCxnSpPr>
          <p:nvPr/>
        </p:nvCxnSpPr>
        <p:spPr>
          <a:xfrm>
            <a:off x="342900" y="3569695"/>
            <a:ext cx="0" cy="1964831"/>
          </a:xfrm>
          <a:prstGeom prst="line">
            <a:avLst/>
          </a:prstGeom>
          <a:ln w="146050">
            <a:solidFill>
              <a:srgbClr val="015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190C4D-81D6-44C9-82AF-47386496B787}"/>
              </a:ext>
            </a:extLst>
          </p:cNvPr>
          <p:cNvSpPr/>
          <p:nvPr/>
        </p:nvSpPr>
        <p:spPr>
          <a:xfrm>
            <a:off x="-9526" y="271395"/>
            <a:ext cx="1812923" cy="400111"/>
          </a:xfrm>
          <a:prstGeom prst="rect">
            <a:avLst/>
          </a:prstGeom>
          <a:solidFill>
            <a:srgbClr val="FF5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1559D"/>
                </a:solidFill>
              </a:rPr>
              <a:t>Text</a:t>
            </a:r>
            <a:endParaRPr lang="ko-KR" altLang="en-US" b="1" dirty="0">
              <a:solidFill>
                <a:srgbClr val="01559D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A1F3B5-F034-45B6-8C88-127E6CC40744}"/>
              </a:ext>
            </a:extLst>
          </p:cNvPr>
          <p:cNvSpPr/>
          <p:nvPr/>
        </p:nvSpPr>
        <p:spPr>
          <a:xfrm>
            <a:off x="661736" y="3202161"/>
            <a:ext cx="5942263" cy="261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500" b="1" dirty="0">
                <a:solidFill>
                  <a:srgbClr val="01559D"/>
                </a:solidFill>
                <a:latin typeface="맑은 고딕" panose="020B0503020000020004" pitchFamily="50" charset="-127"/>
              </a:rPr>
              <a:t>Subject</a:t>
            </a:r>
            <a:endParaRPr lang="ko-KR" altLang="en-US" sz="4400" dirty="0">
              <a:solidFill>
                <a:srgbClr val="0155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9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843CDF-BE55-4346-97C8-4F535363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4D9C2-83C8-4ECF-803D-2AD00F6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A4 </a:t>
            </a:r>
            <a:r>
              <a:rPr lang="ko-KR" altLang="en-US" dirty="0"/>
              <a:t>크기</a:t>
            </a:r>
            <a:r>
              <a:rPr lang="en-US" altLang="ko-KR" dirty="0"/>
              <a:t>: 2480 x 3508 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8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31</Words>
  <Application>Microsoft Office PowerPoint</Application>
  <PresentationFormat>A4 용지(210x297mm)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박영기</dc:creator>
  <cp:lastModifiedBy>박영기</cp:lastModifiedBy>
  <cp:revision>35</cp:revision>
  <dcterms:created xsi:type="dcterms:W3CDTF">2021-11-11T04:28:37Z</dcterms:created>
  <dcterms:modified xsi:type="dcterms:W3CDTF">2021-11-12T00:18:48Z</dcterms:modified>
</cp:coreProperties>
</file>