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</p:sldIdLst>
  <p:sldSz cx="23622000" cy="33413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202"/>
    <a:srgbClr val="C29A06"/>
    <a:srgbClr val="373133"/>
    <a:srgbClr val="F8C711"/>
    <a:srgbClr val="E32B2D"/>
    <a:srgbClr val="060002"/>
    <a:srgbClr val="01559D"/>
    <a:srgbClr val="7BA5C4"/>
    <a:srgbClr val="FAA890"/>
    <a:srgbClr val="81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4" d="100"/>
          <a:sy n="24" d="100"/>
        </p:scale>
        <p:origin x="299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650" y="5468402"/>
            <a:ext cx="20078700" cy="11632918"/>
          </a:xfrm>
        </p:spPr>
        <p:txBody>
          <a:bodyPr anchor="b"/>
          <a:lstStyle>
            <a:lvl1pPr algn="ctr">
              <a:defRPr sz="15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2750" y="17549930"/>
            <a:ext cx="17716500" cy="8067240"/>
          </a:xfrm>
        </p:spPr>
        <p:txBody>
          <a:bodyPr/>
          <a:lstStyle>
            <a:lvl1pPr marL="0" indent="0" algn="ctr">
              <a:buNone/>
              <a:defRPr sz="6200"/>
            </a:lvl1pPr>
            <a:lvl2pPr marL="1181085" indent="0" algn="ctr">
              <a:buNone/>
              <a:defRPr sz="5167"/>
            </a:lvl2pPr>
            <a:lvl3pPr marL="2362170" indent="0" algn="ctr">
              <a:buNone/>
              <a:defRPr sz="4650"/>
            </a:lvl3pPr>
            <a:lvl4pPr marL="3543254" indent="0" algn="ctr">
              <a:buNone/>
              <a:defRPr sz="4133"/>
            </a:lvl4pPr>
            <a:lvl5pPr marL="4724339" indent="0" algn="ctr">
              <a:buNone/>
              <a:defRPr sz="4133"/>
            </a:lvl5pPr>
            <a:lvl6pPr marL="5905424" indent="0" algn="ctr">
              <a:buNone/>
              <a:defRPr sz="4133"/>
            </a:lvl6pPr>
            <a:lvl7pPr marL="7086509" indent="0" algn="ctr">
              <a:buNone/>
              <a:defRPr sz="4133"/>
            </a:lvl7pPr>
            <a:lvl8pPr marL="8267593" indent="0" algn="ctr">
              <a:buNone/>
              <a:defRPr sz="4133"/>
            </a:lvl8pPr>
            <a:lvl9pPr marL="9448678" indent="0" algn="ctr">
              <a:buNone/>
              <a:defRPr sz="4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29D9-FD9B-4F3F-9C1B-CA3279C94421}" type="datetimeFigureOut">
              <a:rPr lang="ko-KR" altLang="en-US" smtClean="0"/>
              <a:t>2021-11-12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CAD-0577-44B3-8455-395DEF207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303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29D9-FD9B-4F3F-9C1B-CA3279C94421}" type="datetimeFigureOut">
              <a:rPr lang="ko-KR" altLang="en-US" smtClean="0"/>
              <a:t>2021-11-12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CAD-0577-44B3-8455-395DEF207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73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904495" y="1778970"/>
            <a:ext cx="5093494" cy="2831656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4014" y="1778970"/>
            <a:ext cx="14985206" cy="2831656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29D9-FD9B-4F3F-9C1B-CA3279C94421}" type="datetimeFigureOut">
              <a:rPr lang="ko-KR" altLang="en-US" smtClean="0"/>
              <a:t>2021-11-12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CAD-0577-44B3-8455-395DEF207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44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29D9-FD9B-4F3F-9C1B-CA3279C94421}" type="datetimeFigureOut">
              <a:rPr lang="ko-KR" altLang="en-US" smtClean="0"/>
              <a:t>2021-11-12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CAD-0577-44B3-8455-395DEF207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19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11" y="8330231"/>
            <a:ext cx="20373975" cy="13899169"/>
          </a:xfrm>
        </p:spPr>
        <p:txBody>
          <a:bodyPr anchor="b"/>
          <a:lstStyle>
            <a:lvl1pPr>
              <a:defRPr sz="15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1711" y="22360891"/>
            <a:ext cx="20373975" cy="7309244"/>
          </a:xfrm>
        </p:spPr>
        <p:txBody>
          <a:bodyPr/>
          <a:lstStyle>
            <a:lvl1pPr marL="0" indent="0">
              <a:buNone/>
              <a:defRPr sz="6200">
                <a:solidFill>
                  <a:schemeClr val="tx1"/>
                </a:solidFill>
              </a:defRPr>
            </a:lvl1pPr>
            <a:lvl2pPr marL="1181085" indent="0">
              <a:buNone/>
              <a:defRPr sz="5167">
                <a:solidFill>
                  <a:schemeClr val="tx1">
                    <a:tint val="75000"/>
                  </a:schemeClr>
                </a:solidFill>
              </a:defRPr>
            </a:lvl2pPr>
            <a:lvl3pPr marL="2362170" indent="0">
              <a:buNone/>
              <a:defRPr sz="4650">
                <a:solidFill>
                  <a:schemeClr val="tx1">
                    <a:tint val="75000"/>
                  </a:schemeClr>
                </a:solidFill>
              </a:defRPr>
            </a:lvl3pPr>
            <a:lvl4pPr marL="3543254" indent="0">
              <a:buNone/>
              <a:defRPr sz="4133">
                <a:solidFill>
                  <a:schemeClr val="tx1">
                    <a:tint val="75000"/>
                  </a:schemeClr>
                </a:solidFill>
              </a:defRPr>
            </a:lvl4pPr>
            <a:lvl5pPr marL="4724339" indent="0">
              <a:buNone/>
              <a:defRPr sz="4133">
                <a:solidFill>
                  <a:schemeClr val="tx1">
                    <a:tint val="75000"/>
                  </a:schemeClr>
                </a:solidFill>
              </a:defRPr>
            </a:lvl5pPr>
            <a:lvl6pPr marL="5905424" indent="0">
              <a:buNone/>
              <a:defRPr sz="4133">
                <a:solidFill>
                  <a:schemeClr val="tx1">
                    <a:tint val="75000"/>
                  </a:schemeClr>
                </a:solidFill>
              </a:defRPr>
            </a:lvl6pPr>
            <a:lvl7pPr marL="7086509" indent="0">
              <a:buNone/>
              <a:defRPr sz="4133">
                <a:solidFill>
                  <a:schemeClr val="tx1">
                    <a:tint val="75000"/>
                  </a:schemeClr>
                </a:solidFill>
              </a:defRPr>
            </a:lvl7pPr>
            <a:lvl8pPr marL="8267593" indent="0">
              <a:buNone/>
              <a:defRPr sz="4133">
                <a:solidFill>
                  <a:schemeClr val="tx1">
                    <a:tint val="75000"/>
                  </a:schemeClr>
                </a:solidFill>
              </a:defRPr>
            </a:lvl8pPr>
            <a:lvl9pPr marL="9448678" indent="0">
              <a:buNone/>
              <a:defRPr sz="4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29D9-FD9B-4F3F-9C1B-CA3279C94421}" type="datetimeFigureOut">
              <a:rPr lang="ko-KR" altLang="en-US" smtClean="0"/>
              <a:t>2021-11-12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CAD-0577-44B3-8455-395DEF207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259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4013" y="8894851"/>
            <a:ext cx="10039350" cy="2120068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58638" y="8894851"/>
            <a:ext cx="10039350" cy="2120068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29D9-FD9B-4F3F-9C1B-CA3279C94421}" type="datetimeFigureOut">
              <a:rPr lang="ko-KR" altLang="en-US" smtClean="0"/>
              <a:t>2021-11-12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CAD-0577-44B3-8455-395DEF207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646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89" y="1778977"/>
            <a:ext cx="20373975" cy="64584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092" y="8191000"/>
            <a:ext cx="9993212" cy="4014282"/>
          </a:xfrm>
        </p:spPr>
        <p:txBody>
          <a:bodyPr anchor="b"/>
          <a:lstStyle>
            <a:lvl1pPr marL="0" indent="0">
              <a:buNone/>
              <a:defRPr sz="6200" b="1"/>
            </a:lvl1pPr>
            <a:lvl2pPr marL="1181085" indent="0">
              <a:buNone/>
              <a:defRPr sz="5167" b="1"/>
            </a:lvl2pPr>
            <a:lvl3pPr marL="2362170" indent="0">
              <a:buNone/>
              <a:defRPr sz="4650" b="1"/>
            </a:lvl3pPr>
            <a:lvl4pPr marL="3543254" indent="0">
              <a:buNone/>
              <a:defRPr sz="4133" b="1"/>
            </a:lvl4pPr>
            <a:lvl5pPr marL="4724339" indent="0">
              <a:buNone/>
              <a:defRPr sz="4133" b="1"/>
            </a:lvl5pPr>
            <a:lvl6pPr marL="5905424" indent="0">
              <a:buNone/>
              <a:defRPr sz="4133" b="1"/>
            </a:lvl6pPr>
            <a:lvl7pPr marL="7086509" indent="0">
              <a:buNone/>
              <a:defRPr sz="4133" b="1"/>
            </a:lvl7pPr>
            <a:lvl8pPr marL="8267593" indent="0">
              <a:buNone/>
              <a:defRPr sz="4133" b="1"/>
            </a:lvl8pPr>
            <a:lvl9pPr marL="9448678" indent="0">
              <a:buNone/>
              <a:defRPr sz="41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092" y="12205282"/>
            <a:ext cx="9993212" cy="1795213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958639" y="8191000"/>
            <a:ext cx="10042427" cy="4014282"/>
          </a:xfrm>
        </p:spPr>
        <p:txBody>
          <a:bodyPr anchor="b"/>
          <a:lstStyle>
            <a:lvl1pPr marL="0" indent="0">
              <a:buNone/>
              <a:defRPr sz="6200" b="1"/>
            </a:lvl1pPr>
            <a:lvl2pPr marL="1181085" indent="0">
              <a:buNone/>
              <a:defRPr sz="5167" b="1"/>
            </a:lvl2pPr>
            <a:lvl3pPr marL="2362170" indent="0">
              <a:buNone/>
              <a:defRPr sz="4650" b="1"/>
            </a:lvl3pPr>
            <a:lvl4pPr marL="3543254" indent="0">
              <a:buNone/>
              <a:defRPr sz="4133" b="1"/>
            </a:lvl4pPr>
            <a:lvl5pPr marL="4724339" indent="0">
              <a:buNone/>
              <a:defRPr sz="4133" b="1"/>
            </a:lvl5pPr>
            <a:lvl6pPr marL="5905424" indent="0">
              <a:buNone/>
              <a:defRPr sz="4133" b="1"/>
            </a:lvl6pPr>
            <a:lvl7pPr marL="7086509" indent="0">
              <a:buNone/>
              <a:defRPr sz="4133" b="1"/>
            </a:lvl7pPr>
            <a:lvl8pPr marL="8267593" indent="0">
              <a:buNone/>
              <a:defRPr sz="4133" b="1"/>
            </a:lvl8pPr>
            <a:lvl9pPr marL="9448678" indent="0">
              <a:buNone/>
              <a:defRPr sz="413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958639" y="12205282"/>
            <a:ext cx="10042427" cy="1795213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29D9-FD9B-4F3F-9C1B-CA3279C94421}" type="datetimeFigureOut">
              <a:rPr lang="ko-KR" altLang="en-US" smtClean="0"/>
              <a:t>2021-11-12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CAD-0577-44B3-8455-395DEF207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31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29D9-FD9B-4F3F-9C1B-CA3279C94421}" type="datetimeFigureOut">
              <a:rPr lang="ko-KR" altLang="en-US" smtClean="0"/>
              <a:t>2021-11-12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CAD-0577-44B3-8455-395DEF207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68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29D9-FD9B-4F3F-9C1B-CA3279C94421}" type="datetimeFigureOut">
              <a:rPr lang="ko-KR" altLang="en-US" smtClean="0"/>
              <a:t>2021-11-12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CAD-0577-44B3-8455-395DEF207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222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89" y="2227580"/>
            <a:ext cx="7618710" cy="7796530"/>
          </a:xfrm>
        </p:spPr>
        <p:txBody>
          <a:bodyPr anchor="b"/>
          <a:lstStyle>
            <a:lvl1pPr>
              <a:defRPr sz="8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2426" y="4810961"/>
            <a:ext cx="11958638" cy="23745384"/>
          </a:xfrm>
        </p:spPr>
        <p:txBody>
          <a:bodyPr/>
          <a:lstStyle>
            <a:lvl1pPr>
              <a:defRPr sz="8267"/>
            </a:lvl1pPr>
            <a:lvl2pPr>
              <a:defRPr sz="7233"/>
            </a:lvl2pPr>
            <a:lvl3pPr>
              <a:defRPr sz="6200"/>
            </a:lvl3pPr>
            <a:lvl4pPr>
              <a:defRPr sz="5167"/>
            </a:lvl4pPr>
            <a:lvl5pPr>
              <a:defRPr sz="5167"/>
            </a:lvl5pPr>
            <a:lvl6pPr>
              <a:defRPr sz="5167"/>
            </a:lvl6pPr>
            <a:lvl7pPr>
              <a:defRPr sz="5167"/>
            </a:lvl7pPr>
            <a:lvl8pPr>
              <a:defRPr sz="5167"/>
            </a:lvl8pPr>
            <a:lvl9pPr>
              <a:defRPr sz="516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7089" y="10024110"/>
            <a:ext cx="7618710" cy="18570904"/>
          </a:xfrm>
        </p:spPr>
        <p:txBody>
          <a:bodyPr/>
          <a:lstStyle>
            <a:lvl1pPr marL="0" indent="0">
              <a:buNone/>
              <a:defRPr sz="4133"/>
            </a:lvl1pPr>
            <a:lvl2pPr marL="1181085" indent="0">
              <a:buNone/>
              <a:defRPr sz="3617"/>
            </a:lvl2pPr>
            <a:lvl3pPr marL="2362170" indent="0">
              <a:buNone/>
              <a:defRPr sz="3100"/>
            </a:lvl3pPr>
            <a:lvl4pPr marL="3543254" indent="0">
              <a:buNone/>
              <a:defRPr sz="2583"/>
            </a:lvl4pPr>
            <a:lvl5pPr marL="4724339" indent="0">
              <a:buNone/>
              <a:defRPr sz="2583"/>
            </a:lvl5pPr>
            <a:lvl6pPr marL="5905424" indent="0">
              <a:buNone/>
              <a:defRPr sz="2583"/>
            </a:lvl6pPr>
            <a:lvl7pPr marL="7086509" indent="0">
              <a:buNone/>
              <a:defRPr sz="2583"/>
            </a:lvl7pPr>
            <a:lvl8pPr marL="8267593" indent="0">
              <a:buNone/>
              <a:defRPr sz="2583"/>
            </a:lvl8pPr>
            <a:lvl9pPr marL="9448678" indent="0">
              <a:buNone/>
              <a:defRPr sz="258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29D9-FD9B-4F3F-9C1B-CA3279C94421}" type="datetimeFigureOut">
              <a:rPr lang="ko-KR" altLang="en-US" smtClean="0"/>
              <a:t>2021-11-12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CAD-0577-44B3-8455-395DEF207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18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7089" y="2227580"/>
            <a:ext cx="7618710" cy="7796530"/>
          </a:xfrm>
        </p:spPr>
        <p:txBody>
          <a:bodyPr anchor="b"/>
          <a:lstStyle>
            <a:lvl1pPr>
              <a:defRPr sz="8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042426" y="4810961"/>
            <a:ext cx="11958638" cy="23745384"/>
          </a:xfrm>
        </p:spPr>
        <p:txBody>
          <a:bodyPr anchor="t"/>
          <a:lstStyle>
            <a:lvl1pPr marL="0" indent="0">
              <a:buNone/>
              <a:defRPr sz="8267"/>
            </a:lvl1pPr>
            <a:lvl2pPr marL="1181085" indent="0">
              <a:buNone/>
              <a:defRPr sz="7233"/>
            </a:lvl2pPr>
            <a:lvl3pPr marL="2362170" indent="0">
              <a:buNone/>
              <a:defRPr sz="6200"/>
            </a:lvl3pPr>
            <a:lvl4pPr marL="3543254" indent="0">
              <a:buNone/>
              <a:defRPr sz="5167"/>
            </a:lvl4pPr>
            <a:lvl5pPr marL="4724339" indent="0">
              <a:buNone/>
              <a:defRPr sz="5167"/>
            </a:lvl5pPr>
            <a:lvl6pPr marL="5905424" indent="0">
              <a:buNone/>
              <a:defRPr sz="5167"/>
            </a:lvl6pPr>
            <a:lvl7pPr marL="7086509" indent="0">
              <a:buNone/>
              <a:defRPr sz="5167"/>
            </a:lvl7pPr>
            <a:lvl8pPr marL="8267593" indent="0">
              <a:buNone/>
              <a:defRPr sz="5167"/>
            </a:lvl8pPr>
            <a:lvl9pPr marL="9448678" indent="0">
              <a:buNone/>
              <a:defRPr sz="51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7089" y="10024110"/>
            <a:ext cx="7618710" cy="18570904"/>
          </a:xfrm>
        </p:spPr>
        <p:txBody>
          <a:bodyPr/>
          <a:lstStyle>
            <a:lvl1pPr marL="0" indent="0">
              <a:buNone/>
              <a:defRPr sz="4133"/>
            </a:lvl1pPr>
            <a:lvl2pPr marL="1181085" indent="0">
              <a:buNone/>
              <a:defRPr sz="3617"/>
            </a:lvl2pPr>
            <a:lvl3pPr marL="2362170" indent="0">
              <a:buNone/>
              <a:defRPr sz="3100"/>
            </a:lvl3pPr>
            <a:lvl4pPr marL="3543254" indent="0">
              <a:buNone/>
              <a:defRPr sz="2583"/>
            </a:lvl4pPr>
            <a:lvl5pPr marL="4724339" indent="0">
              <a:buNone/>
              <a:defRPr sz="2583"/>
            </a:lvl5pPr>
            <a:lvl6pPr marL="5905424" indent="0">
              <a:buNone/>
              <a:defRPr sz="2583"/>
            </a:lvl6pPr>
            <a:lvl7pPr marL="7086509" indent="0">
              <a:buNone/>
              <a:defRPr sz="2583"/>
            </a:lvl7pPr>
            <a:lvl8pPr marL="8267593" indent="0">
              <a:buNone/>
              <a:defRPr sz="2583"/>
            </a:lvl8pPr>
            <a:lvl9pPr marL="9448678" indent="0">
              <a:buNone/>
              <a:defRPr sz="258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29D9-FD9B-4F3F-9C1B-CA3279C94421}" type="datetimeFigureOut">
              <a:rPr lang="ko-KR" altLang="en-US" smtClean="0"/>
              <a:t>2021-11-12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9CAD-0577-44B3-8455-395DEF207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36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4013" y="1778977"/>
            <a:ext cx="20373975" cy="6458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013" y="8894851"/>
            <a:ext cx="20373975" cy="21200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24013" y="30969557"/>
            <a:ext cx="5314950" cy="17789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529D9-FD9B-4F3F-9C1B-CA3279C94421}" type="datetimeFigureOut">
              <a:rPr lang="ko-KR" altLang="en-US" smtClean="0"/>
              <a:t>2021-11-12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4788" y="30969557"/>
            <a:ext cx="7972425" cy="17789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683038" y="30969557"/>
            <a:ext cx="5314950" cy="17789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19CAD-0577-44B3-8455-395DEF2073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15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362170" rtl="0" eaLnBrk="1" latinLnBrk="1" hangingPunct="1">
        <a:lnSpc>
          <a:spcPct val="90000"/>
        </a:lnSpc>
        <a:spcBef>
          <a:spcPct val="0"/>
        </a:spcBef>
        <a:buNone/>
        <a:defRPr sz="113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0542" indent="-590542" algn="l" defTabSz="2362170" rtl="0" eaLnBrk="1" latinLnBrk="1" hangingPunct="1">
        <a:lnSpc>
          <a:spcPct val="90000"/>
        </a:lnSpc>
        <a:spcBef>
          <a:spcPts val="2583"/>
        </a:spcBef>
        <a:buFont typeface="Arial" panose="020B0604020202020204" pitchFamily="34" charset="0"/>
        <a:buChar char="•"/>
        <a:defRPr sz="7233" kern="1200">
          <a:solidFill>
            <a:schemeClr val="tx1"/>
          </a:solidFill>
          <a:latin typeface="+mn-lt"/>
          <a:ea typeface="+mn-ea"/>
          <a:cs typeface="+mn-cs"/>
        </a:defRPr>
      </a:lvl1pPr>
      <a:lvl2pPr marL="1771627" indent="-590542" algn="l" defTabSz="2362170" rtl="0" eaLnBrk="1" latinLnBrk="1" hangingPunct="1">
        <a:lnSpc>
          <a:spcPct val="90000"/>
        </a:lnSpc>
        <a:spcBef>
          <a:spcPts val="1292"/>
        </a:spcBef>
        <a:buFont typeface="Arial" panose="020B0604020202020204" pitchFamily="34" charset="0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712" indent="-590542" algn="l" defTabSz="2362170" rtl="0" eaLnBrk="1" latinLnBrk="1" hangingPunct="1">
        <a:lnSpc>
          <a:spcPct val="90000"/>
        </a:lnSpc>
        <a:spcBef>
          <a:spcPts val="1292"/>
        </a:spcBef>
        <a:buFont typeface="Arial" panose="020B0604020202020204" pitchFamily="34" charset="0"/>
        <a:buChar char="•"/>
        <a:defRPr sz="5167" kern="1200">
          <a:solidFill>
            <a:schemeClr val="tx1"/>
          </a:solidFill>
          <a:latin typeface="+mn-lt"/>
          <a:ea typeface="+mn-ea"/>
          <a:cs typeface="+mn-cs"/>
        </a:defRPr>
      </a:lvl3pPr>
      <a:lvl4pPr marL="4133797" indent="-590542" algn="l" defTabSz="2362170" rtl="0" eaLnBrk="1" latinLnBrk="1" hangingPunct="1">
        <a:lnSpc>
          <a:spcPct val="90000"/>
        </a:lnSpc>
        <a:spcBef>
          <a:spcPts val="1292"/>
        </a:spcBef>
        <a:buFont typeface="Arial" panose="020B0604020202020204" pitchFamily="34" charset="0"/>
        <a:buChar char="•"/>
        <a:defRPr sz="4650" kern="1200">
          <a:solidFill>
            <a:schemeClr val="tx1"/>
          </a:solidFill>
          <a:latin typeface="+mn-lt"/>
          <a:ea typeface="+mn-ea"/>
          <a:cs typeface="+mn-cs"/>
        </a:defRPr>
      </a:lvl4pPr>
      <a:lvl5pPr marL="5314881" indent="-590542" algn="l" defTabSz="2362170" rtl="0" eaLnBrk="1" latinLnBrk="1" hangingPunct="1">
        <a:lnSpc>
          <a:spcPct val="90000"/>
        </a:lnSpc>
        <a:spcBef>
          <a:spcPts val="1292"/>
        </a:spcBef>
        <a:buFont typeface="Arial" panose="020B0604020202020204" pitchFamily="34" charset="0"/>
        <a:buChar char="•"/>
        <a:defRPr sz="4650" kern="1200">
          <a:solidFill>
            <a:schemeClr val="tx1"/>
          </a:solidFill>
          <a:latin typeface="+mn-lt"/>
          <a:ea typeface="+mn-ea"/>
          <a:cs typeface="+mn-cs"/>
        </a:defRPr>
      </a:lvl5pPr>
      <a:lvl6pPr marL="6495966" indent="-590542" algn="l" defTabSz="2362170" rtl="0" eaLnBrk="1" latinLnBrk="1" hangingPunct="1">
        <a:lnSpc>
          <a:spcPct val="90000"/>
        </a:lnSpc>
        <a:spcBef>
          <a:spcPts val="1292"/>
        </a:spcBef>
        <a:buFont typeface="Arial" panose="020B0604020202020204" pitchFamily="34" charset="0"/>
        <a:buChar char="•"/>
        <a:defRPr sz="4650" kern="1200">
          <a:solidFill>
            <a:schemeClr val="tx1"/>
          </a:solidFill>
          <a:latin typeface="+mn-lt"/>
          <a:ea typeface="+mn-ea"/>
          <a:cs typeface="+mn-cs"/>
        </a:defRPr>
      </a:lvl6pPr>
      <a:lvl7pPr marL="7677051" indent="-590542" algn="l" defTabSz="2362170" rtl="0" eaLnBrk="1" latinLnBrk="1" hangingPunct="1">
        <a:lnSpc>
          <a:spcPct val="90000"/>
        </a:lnSpc>
        <a:spcBef>
          <a:spcPts val="1292"/>
        </a:spcBef>
        <a:buFont typeface="Arial" panose="020B0604020202020204" pitchFamily="34" charset="0"/>
        <a:buChar char="•"/>
        <a:defRPr sz="4650" kern="1200">
          <a:solidFill>
            <a:schemeClr val="tx1"/>
          </a:solidFill>
          <a:latin typeface="+mn-lt"/>
          <a:ea typeface="+mn-ea"/>
          <a:cs typeface="+mn-cs"/>
        </a:defRPr>
      </a:lvl7pPr>
      <a:lvl8pPr marL="8858136" indent="-590542" algn="l" defTabSz="2362170" rtl="0" eaLnBrk="1" latinLnBrk="1" hangingPunct="1">
        <a:lnSpc>
          <a:spcPct val="90000"/>
        </a:lnSpc>
        <a:spcBef>
          <a:spcPts val="1292"/>
        </a:spcBef>
        <a:buFont typeface="Arial" panose="020B0604020202020204" pitchFamily="34" charset="0"/>
        <a:buChar char="•"/>
        <a:defRPr sz="4650" kern="1200">
          <a:solidFill>
            <a:schemeClr val="tx1"/>
          </a:solidFill>
          <a:latin typeface="+mn-lt"/>
          <a:ea typeface="+mn-ea"/>
          <a:cs typeface="+mn-cs"/>
        </a:defRPr>
      </a:lvl8pPr>
      <a:lvl9pPr marL="10039220" indent="-590542" algn="l" defTabSz="2362170" rtl="0" eaLnBrk="1" latinLnBrk="1" hangingPunct="1">
        <a:lnSpc>
          <a:spcPct val="90000"/>
        </a:lnSpc>
        <a:spcBef>
          <a:spcPts val="1292"/>
        </a:spcBef>
        <a:buFont typeface="Arial" panose="020B0604020202020204" pitchFamily="34" charset="0"/>
        <a:buChar char="•"/>
        <a:defRPr sz="46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62170" rtl="0" eaLnBrk="1" latinLnBrk="1" hangingPunct="1">
        <a:defRPr sz="4650" kern="1200">
          <a:solidFill>
            <a:schemeClr val="tx1"/>
          </a:solidFill>
          <a:latin typeface="+mn-lt"/>
          <a:ea typeface="+mn-ea"/>
          <a:cs typeface="+mn-cs"/>
        </a:defRPr>
      </a:lvl1pPr>
      <a:lvl2pPr marL="1181085" algn="l" defTabSz="2362170" rtl="0" eaLnBrk="1" latinLnBrk="1" hangingPunct="1">
        <a:defRPr sz="4650" kern="1200">
          <a:solidFill>
            <a:schemeClr val="tx1"/>
          </a:solidFill>
          <a:latin typeface="+mn-lt"/>
          <a:ea typeface="+mn-ea"/>
          <a:cs typeface="+mn-cs"/>
        </a:defRPr>
      </a:lvl2pPr>
      <a:lvl3pPr marL="2362170" algn="l" defTabSz="2362170" rtl="0" eaLnBrk="1" latinLnBrk="1" hangingPunct="1">
        <a:defRPr sz="4650" kern="1200">
          <a:solidFill>
            <a:schemeClr val="tx1"/>
          </a:solidFill>
          <a:latin typeface="+mn-lt"/>
          <a:ea typeface="+mn-ea"/>
          <a:cs typeface="+mn-cs"/>
        </a:defRPr>
      </a:lvl3pPr>
      <a:lvl4pPr marL="3543254" algn="l" defTabSz="2362170" rtl="0" eaLnBrk="1" latinLnBrk="1" hangingPunct="1">
        <a:defRPr sz="4650" kern="1200">
          <a:solidFill>
            <a:schemeClr val="tx1"/>
          </a:solidFill>
          <a:latin typeface="+mn-lt"/>
          <a:ea typeface="+mn-ea"/>
          <a:cs typeface="+mn-cs"/>
        </a:defRPr>
      </a:lvl4pPr>
      <a:lvl5pPr marL="4724339" algn="l" defTabSz="2362170" rtl="0" eaLnBrk="1" latinLnBrk="1" hangingPunct="1">
        <a:defRPr sz="4650" kern="1200">
          <a:solidFill>
            <a:schemeClr val="tx1"/>
          </a:solidFill>
          <a:latin typeface="+mn-lt"/>
          <a:ea typeface="+mn-ea"/>
          <a:cs typeface="+mn-cs"/>
        </a:defRPr>
      </a:lvl5pPr>
      <a:lvl6pPr marL="5905424" algn="l" defTabSz="2362170" rtl="0" eaLnBrk="1" latinLnBrk="1" hangingPunct="1">
        <a:defRPr sz="4650" kern="1200">
          <a:solidFill>
            <a:schemeClr val="tx1"/>
          </a:solidFill>
          <a:latin typeface="+mn-lt"/>
          <a:ea typeface="+mn-ea"/>
          <a:cs typeface="+mn-cs"/>
        </a:defRPr>
      </a:lvl6pPr>
      <a:lvl7pPr marL="7086509" algn="l" defTabSz="2362170" rtl="0" eaLnBrk="1" latinLnBrk="1" hangingPunct="1">
        <a:defRPr sz="4650" kern="1200">
          <a:solidFill>
            <a:schemeClr val="tx1"/>
          </a:solidFill>
          <a:latin typeface="+mn-lt"/>
          <a:ea typeface="+mn-ea"/>
          <a:cs typeface="+mn-cs"/>
        </a:defRPr>
      </a:lvl7pPr>
      <a:lvl8pPr marL="8267593" algn="l" defTabSz="2362170" rtl="0" eaLnBrk="1" latinLnBrk="1" hangingPunct="1">
        <a:defRPr sz="4650" kern="1200">
          <a:solidFill>
            <a:schemeClr val="tx1"/>
          </a:solidFill>
          <a:latin typeface="+mn-lt"/>
          <a:ea typeface="+mn-ea"/>
          <a:cs typeface="+mn-cs"/>
        </a:defRPr>
      </a:lvl8pPr>
      <a:lvl9pPr marL="9448678" algn="l" defTabSz="2362170" rtl="0" eaLnBrk="1" latinLnBrk="1" hangingPunct="1">
        <a:defRPr sz="46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4B8479-CDF0-452E-969D-4B7AC709598B}"/>
              </a:ext>
            </a:extLst>
          </p:cNvPr>
          <p:cNvSpPr/>
          <p:nvPr/>
        </p:nvSpPr>
        <p:spPr>
          <a:xfrm>
            <a:off x="0" y="5"/>
            <a:ext cx="23622000" cy="33432512"/>
          </a:xfrm>
          <a:prstGeom prst="rect">
            <a:avLst/>
          </a:prstGeom>
          <a:solidFill>
            <a:srgbClr val="060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66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CCA3179-BF83-4E56-9C1A-DCA21BED16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28"/>
          <a:stretch/>
        </p:blipFill>
        <p:spPr>
          <a:xfrm>
            <a:off x="212589" y="9845404"/>
            <a:ext cx="23164690" cy="102563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21F0E7-B52B-4865-9B8F-65F454862FB7}"/>
              </a:ext>
            </a:extLst>
          </p:cNvPr>
          <p:cNvSpPr txBox="1"/>
          <p:nvPr/>
        </p:nvSpPr>
        <p:spPr>
          <a:xfrm>
            <a:off x="2504433" y="12018412"/>
            <a:ext cx="20904978" cy="6130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218" b="1" dirty="0" err="1">
                <a:solidFill>
                  <a:srgbClr val="F8C711"/>
                </a:solidFill>
                <a:latin typeface="+mj-ea"/>
                <a:ea typeface="+mj-ea"/>
              </a:rPr>
              <a:t>bingrep</a:t>
            </a:r>
            <a:endParaRPr lang="en-US" altLang="ko-KR" sz="18218" b="1" dirty="0">
              <a:solidFill>
                <a:srgbClr val="F8C711"/>
              </a:solidFill>
              <a:latin typeface="+mj-ea"/>
              <a:ea typeface="+mj-ea"/>
            </a:endParaRPr>
          </a:p>
          <a:p>
            <a:r>
              <a:rPr lang="en-US" altLang="ko-KR" sz="2800" b="1" dirty="0">
                <a:solidFill>
                  <a:srgbClr val="F8C711"/>
                </a:solidFill>
                <a:latin typeface="+mj-ea"/>
                <a:ea typeface="+mj-ea"/>
              </a:rPr>
              <a:t> </a:t>
            </a:r>
          </a:p>
          <a:p>
            <a:r>
              <a:rPr lang="ko-KR" altLang="en-US" sz="18218" b="1" dirty="0">
                <a:solidFill>
                  <a:srgbClr val="F8C711"/>
                </a:solidFill>
                <a:latin typeface="+mj-ea"/>
                <a:ea typeface="+mj-ea"/>
              </a:rPr>
              <a:t>사용자 매뉴얼</a:t>
            </a:r>
            <a:endParaRPr lang="en-US" altLang="ko-KR" sz="18218" b="1" dirty="0">
              <a:solidFill>
                <a:srgbClr val="F8C711"/>
              </a:solidFill>
              <a:latin typeface="+mj-ea"/>
              <a:ea typeface="+mj-ea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B180521-D5F3-4050-8D0F-7A5BA77D3154}"/>
              </a:ext>
            </a:extLst>
          </p:cNvPr>
          <p:cNvGrpSpPr/>
          <p:nvPr/>
        </p:nvGrpSpPr>
        <p:grpSpPr>
          <a:xfrm>
            <a:off x="212587" y="890983"/>
            <a:ext cx="10119035" cy="1374060"/>
            <a:chOff x="-9526" y="264145"/>
            <a:chExt cx="2999942" cy="40736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9190C4D-81D6-44C9-82AF-47386496B787}"/>
                </a:ext>
              </a:extLst>
            </p:cNvPr>
            <p:cNvSpPr/>
            <p:nvPr/>
          </p:nvSpPr>
          <p:spPr>
            <a:xfrm>
              <a:off x="-9526" y="271395"/>
              <a:ext cx="2999942" cy="400111"/>
            </a:xfrm>
            <a:prstGeom prst="rect">
              <a:avLst/>
            </a:prstGeom>
            <a:solidFill>
              <a:srgbClr val="E32B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sz="6600" b="1" dirty="0">
                <a:solidFill>
                  <a:srgbClr val="060202"/>
                </a:solidFill>
              </a:endParaRPr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48625F14-C330-424D-9707-5C98988DC160}"/>
                </a:ext>
              </a:extLst>
            </p:cNvPr>
            <p:cNvSpPr/>
            <p:nvPr/>
          </p:nvSpPr>
          <p:spPr>
            <a:xfrm flipH="1">
              <a:off x="2467428" y="264145"/>
              <a:ext cx="522984" cy="407361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660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6F734C-98B8-40F2-992E-853BC7932F78}"/>
              </a:ext>
            </a:extLst>
          </p:cNvPr>
          <p:cNvSpPr/>
          <p:nvPr/>
        </p:nvSpPr>
        <p:spPr>
          <a:xfrm>
            <a:off x="1058643" y="10581005"/>
            <a:ext cx="599733" cy="8824644"/>
          </a:xfrm>
          <a:prstGeom prst="rect">
            <a:avLst/>
          </a:prstGeom>
          <a:solidFill>
            <a:srgbClr val="F8C7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66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436419-9A9D-476B-83B6-38B7D05E62E2}"/>
              </a:ext>
            </a:extLst>
          </p:cNvPr>
          <p:cNvSpPr txBox="1"/>
          <p:nvPr/>
        </p:nvSpPr>
        <p:spPr>
          <a:xfrm>
            <a:off x="1501128" y="28356792"/>
            <a:ext cx="5817596" cy="113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746" b="1" dirty="0">
                <a:solidFill>
                  <a:srgbClr val="C29A06"/>
                </a:solidFill>
              </a:rPr>
              <a:t>박영기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A7252F7-7BDA-45FC-9800-262A1E1CFC3B}"/>
              </a:ext>
            </a:extLst>
          </p:cNvPr>
          <p:cNvGrpSpPr/>
          <p:nvPr/>
        </p:nvGrpSpPr>
        <p:grpSpPr>
          <a:xfrm>
            <a:off x="201881" y="29815301"/>
            <a:ext cx="8567615" cy="576810"/>
            <a:chOff x="-9526" y="264145"/>
            <a:chExt cx="2999942" cy="40736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69A017F-A856-4A12-81F4-C075EA731E00}"/>
                </a:ext>
              </a:extLst>
            </p:cNvPr>
            <p:cNvSpPr/>
            <p:nvPr/>
          </p:nvSpPr>
          <p:spPr>
            <a:xfrm>
              <a:off x="-9526" y="271395"/>
              <a:ext cx="2999942" cy="400111"/>
            </a:xfrm>
            <a:prstGeom prst="rect">
              <a:avLst/>
            </a:prstGeom>
            <a:solidFill>
              <a:srgbClr val="E32B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20660" b="1" dirty="0">
                <a:solidFill>
                  <a:srgbClr val="060202"/>
                </a:solidFill>
              </a:endParaRPr>
            </a:p>
          </p:txBody>
        </p:sp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id="{CBAB9F54-ABB2-4780-99FE-F2B7476B9237}"/>
                </a:ext>
              </a:extLst>
            </p:cNvPr>
            <p:cNvSpPr/>
            <p:nvPr/>
          </p:nvSpPr>
          <p:spPr>
            <a:xfrm flipH="1">
              <a:off x="2467428" y="264145"/>
              <a:ext cx="522984" cy="407361"/>
            </a:xfrm>
            <a:prstGeom prst="rt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66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9476FEB-760A-43D9-B7AB-1E2CFD85EF41}"/>
              </a:ext>
            </a:extLst>
          </p:cNvPr>
          <p:cNvSpPr txBox="1"/>
          <p:nvPr/>
        </p:nvSpPr>
        <p:spPr>
          <a:xfrm>
            <a:off x="11811000" y="25635369"/>
            <a:ext cx="10709520" cy="113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746" b="1" dirty="0">
                <a:solidFill>
                  <a:schemeClr val="bg1">
                    <a:lumMod val="50000"/>
                  </a:schemeClr>
                </a:solidFill>
              </a:rPr>
              <a:t>바이너리 데이터 검색 도구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8CE1A13-0DE0-4A9A-97D1-0868E9AB25D1}"/>
              </a:ext>
            </a:extLst>
          </p:cNvPr>
          <p:cNvCxnSpPr>
            <a:cxnSpLocks/>
          </p:cNvCxnSpPr>
          <p:nvPr/>
        </p:nvCxnSpPr>
        <p:spPr>
          <a:xfrm flipV="1">
            <a:off x="7385838" y="436952"/>
            <a:ext cx="3084554" cy="2377972"/>
          </a:xfrm>
          <a:prstGeom prst="line">
            <a:avLst/>
          </a:prstGeom>
          <a:ln w="38100">
            <a:solidFill>
              <a:srgbClr val="06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1163A59-93B1-49A1-BE30-59700302A8A0}"/>
              </a:ext>
            </a:extLst>
          </p:cNvPr>
          <p:cNvCxnSpPr>
            <a:cxnSpLocks/>
          </p:cNvCxnSpPr>
          <p:nvPr/>
        </p:nvCxnSpPr>
        <p:spPr>
          <a:xfrm flipV="1">
            <a:off x="6882835" y="436952"/>
            <a:ext cx="3084554" cy="2377972"/>
          </a:xfrm>
          <a:prstGeom prst="line">
            <a:avLst/>
          </a:prstGeom>
          <a:ln w="38100">
            <a:solidFill>
              <a:srgbClr val="0602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712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9</Words>
  <Application>Microsoft Office PowerPoint</Application>
  <PresentationFormat>사용자 지정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박영기</dc:creator>
  <cp:lastModifiedBy>박영기</cp:lastModifiedBy>
  <cp:revision>39</cp:revision>
  <dcterms:created xsi:type="dcterms:W3CDTF">2021-11-11T04:28:37Z</dcterms:created>
  <dcterms:modified xsi:type="dcterms:W3CDTF">2021-11-12T08:07:31Z</dcterms:modified>
</cp:coreProperties>
</file>