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12/10/2020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6212"/>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14400" y="3379787"/>
            <a:ext cx="7086600" cy="1752600"/>
          </a:xfrm>
        </p:spPr>
        <p:txBody>
          <a:bodyPr>
            <a:normAutofit fontScale="85000" lnSpcReduction="20000"/>
          </a:bodyPr>
          <a:lstStyle/>
          <a:p>
            <a:r>
              <a:rPr lang="en-US" sz="2600" dirty="0">
                <a:solidFill>
                  <a:schemeClr val="tx1"/>
                </a:solidFill>
              </a:rPr>
              <a:t>Section - I</a:t>
            </a:r>
          </a:p>
          <a:p>
            <a:pPr algn="l"/>
            <a:r>
              <a:rPr lang="en-US" sz="2600" dirty="0">
                <a:solidFill>
                  <a:schemeClr val="tx1"/>
                </a:solidFill>
              </a:rPr>
              <a:t>1.    </a:t>
            </a:r>
            <a:r>
              <a:rPr lang="en-IN" sz="2600" b="0" i="0" u="none" strike="noStrike" dirty="0">
                <a:solidFill>
                  <a:schemeClr val="tx1"/>
                </a:solidFill>
                <a:effectLst/>
              </a:rPr>
              <a:t>V M DHRUTHI                            PES1UG19CS550</a:t>
            </a:r>
            <a:endParaRPr lang="en-US" sz="2600" dirty="0">
              <a:solidFill>
                <a:schemeClr val="tx1"/>
              </a:solidFill>
            </a:endParaRPr>
          </a:p>
          <a:p>
            <a:pPr algn="l"/>
            <a:r>
              <a:rPr lang="en-US" sz="2600" dirty="0">
                <a:solidFill>
                  <a:schemeClr val="tx1"/>
                </a:solidFill>
              </a:rPr>
              <a:t>2.    VEDA.N		                 PES1UG19CS559</a:t>
            </a:r>
          </a:p>
          <a:p>
            <a:pPr algn="l"/>
            <a:r>
              <a:rPr lang="en-US" sz="2600" dirty="0">
                <a:solidFill>
                  <a:schemeClr val="tx1"/>
                </a:solidFill>
              </a:rPr>
              <a:t>3.    </a:t>
            </a:r>
            <a:r>
              <a:rPr lang="en-IN" sz="2600" b="0" i="0" u="none" strike="noStrike" dirty="0">
                <a:solidFill>
                  <a:schemeClr val="tx1"/>
                </a:solidFill>
                <a:effectLst/>
              </a:rPr>
              <a:t>YEDDULA GREESHMA              PES1UG19CS594</a:t>
            </a:r>
            <a:endParaRPr lang="en-US" sz="2600" dirty="0">
              <a:solidFill>
                <a:schemeClr val="tx1"/>
              </a:solidFill>
            </a:endParaRPr>
          </a:p>
          <a:p>
            <a:pPr algn="l"/>
            <a:r>
              <a:rPr lang="en-US" sz="2600" dirty="0">
                <a:solidFill>
                  <a:schemeClr val="tx1"/>
                </a:solidFill>
              </a:rPr>
              <a:t>4.     </a:t>
            </a:r>
            <a:r>
              <a:rPr lang="en-IN" sz="2600" b="0" i="0" u="none" strike="noStrike" dirty="0">
                <a:solidFill>
                  <a:schemeClr val="tx1"/>
                </a:solidFill>
                <a:effectLst/>
              </a:rPr>
              <a:t>YEETE TANUJA                          PES1UG19CS595</a:t>
            </a:r>
            <a:endParaRPr lang="en-IN" sz="2600" dirty="0">
              <a:solidFill>
                <a:schemeClr val="tx1"/>
              </a:solidFill>
              <a:effectLst/>
            </a:endParaRPr>
          </a:p>
          <a:p>
            <a:pPr algn="l"/>
            <a:endParaRPr lang="en-GB" sz="28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effectLst/>
                <a:uLnTx/>
                <a:uFillTx/>
                <a:latin typeface="+mn-lt"/>
                <a:ea typeface="+mn-ea"/>
                <a:cs typeface="+mn-cs"/>
              </a:rPr>
              <a:t>GITHUB Link - https://github.com/ygreeshma/Clothescape</a:t>
            </a:r>
            <a:endParaRPr kumimoji="0" lang="en-GB" sz="2800" b="0" i="0" u="none" strike="noStrike" kern="1200" cap="none" spc="0" normalizeH="0" baseline="0" noProof="0" dirty="0">
              <a:ln>
                <a:noFill/>
              </a:ln>
              <a:effectLst/>
              <a:uLnTx/>
              <a:uFillTx/>
              <a:latin typeface="+mn-lt"/>
              <a:ea typeface="+mn-ea"/>
              <a:cs typeface="+mn-cs"/>
            </a:endParaRPr>
          </a:p>
        </p:txBody>
      </p:sp>
      <p:sp>
        <p:nvSpPr>
          <p:cNvPr id="9" name="Title 1"/>
          <p:cNvSpPr txBox="1">
            <a:spLocks/>
          </p:cNvSpPr>
          <p:nvPr/>
        </p:nvSpPr>
        <p:spPr>
          <a:xfrm>
            <a:off x="647700" y="2513806"/>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err="1">
                <a:latin typeface="+mj-lt"/>
                <a:ea typeface="+mj-ea"/>
                <a:cs typeface="+mj-cs"/>
              </a:rPr>
              <a:t>ClothEscape</a:t>
            </a:r>
            <a:r>
              <a:rPr kumimoji="0" lang="en-US" sz="3200" b="0" i="0" u="none" strike="noStrike" kern="1200" cap="none" spc="0" normalizeH="0" noProof="0" dirty="0">
                <a:ln>
                  <a:noFill/>
                </a:ln>
                <a:solidFill>
                  <a:schemeClr val="tx1"/>
                </a:solidFill>
                <a:effectLst/>
                <a:uLnTx/>
                <a:uFillTx/>
                <a:latin typeface="+mj-lt"/>
                <a:ea typeface="+mj-ea"/>
                <a:cs typeface="+mj-cs"/>
              </a:rPr>
              <a:t> </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normAutofit/>
          </a:bodyPr>
          <a:lstStyle/>
          <a:p>
            <a:pPr marL="0" indent="0">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CLOTHESCAPE an e-commerce website.</a:t>
            </a:r>
          </a:p>
          <a:p>
            <a:pPr marL="0" indent="0">
              <a:buNone/>
            </a:pPr>
            <a:r>
              <a:rPr lang="en-US" sz="1800" dirty="0">
                <a:latin typeface="Times New Roman" panose="02020603050405020304" pitchFamily="18" charset="0"/>
                <a:cs typeface="Times New Roman" panose="02020603050405020304" pitchFamily="18" charset="0"/>
              </a:rPr>
              <a:t>This project is aimed at developing an Online Shopping platform for customers. The project has been planned to be having the view of distributed architecture, with centralized storage of the database. All the layers of the application is worked on while developing this online shopping platform.</a:t>
            </a:r>
            <a:endParaRPr lang="en-US" sz="1800" dirty="0">
              <a:effectLst/>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Front-End Framework usage (ReactJS)</a:t>
            </a:r>
          </a:p>
          <a:p>
            <a:r>
              <a:rPr lang="en-GB" sz="1800" dirty="0">
                <a:latin typeface="Times New Roman" panose="02020603050405020304" pitchFamily="18" charset="0"/>
                <a:cs typeface="Times New Roman" panose="02020603050405020304" pitchFamily="18" charset="0"/>
              </a:rPr>
              <a:t>Back-end Framework usage (NodeJS) </a:t>
            </a:r>
          </a:p>
          <a:p>
            <a:r>
              <a:rPr lang="en-GB" sz="1800" dirty="0">
                <a:latin typeface="Times New Roman" panose="02020603050405020304" pitchFamily="18" charset="0"/>
                <a:cs typeface="Times New Roman" panose="02020603050405020304" pitchFamily="18" charset="0"/>
              </a:rPr>
              <a:t>API (</a:t>
            </a:r>
            <a:r>
              <a:rPr lang="en-GB" sz="1800" dirty="0" err="1">
                <a:latin typeface="Times New Roman" panose="02020603050405020304" pitchFamily="18" charset="0"/>
                <a:cs typeface="Times New Roman" panose="02020603050405020304" pitchFamily="18" charset="0"/>
              </a:rPr>
              <a:t>ExpressJS</a:t>
            </a:r>
            <a:r>
              <a:rPr lang="en-GB" sz="1800" dirty="0">
                <a:latin typeface="Times New Roman" panose="02020603050405020304" pitchFamily="18" charset="0"/>
                <a:cs typeface="Times New Roman" panose="02020603050405020304" pitchFamily="18" charset="0"/>
              </a:rPr>
              <a:t>) </a:t>
            </a:r>
          </a:p>
          <a:p>
            <a:r>
              <a:rPr lang="en-GB" sz="1800" dirty="0">
                <a:latin typeface="Times New Roman" panose="02020603050405020304" pitchFamily="18" charset="0"/>
                <a:cs typeface="Times New Roman" panose="02020603050405020304" pitchFamily="18" charset="0"/>
              </a:rPr>
              <a:t>Database Component (MongoDB)</a:t>
            </a:r>
          </a:p>
          <a:p>
            <a:pPr marL="114300" indent="0" rtl="0">
              <a:spcBef>
                <a:spcPts val="0"/>
              </a:spcBef>
              <a:spcAft>
                <a:spcPts val="0"/>
              </a:spcAft>
              <a:buNone/>
            </a:pPr>
            <a:r>
              <a:rPr lang="en-GB" sz="1800" dirty="0">
                <a:latin typeface="Times New Roman" panose="02020603050405020304" pitchFamily="18" charset="0"/>
                <a:cs typeface="Times New Roman" panose="02020603050405020304" pitchFamily="18" charset="0"/>
              </a:rPr>
              <a:t>Some features include filtering products by categories and price,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Search feature-to search the desired products, </a:t>
            </a:r>
            <a:r>
              <a:rPr lang="en-GB" sz="1800" dirty="0">
                <a:latin typeface="Times New Roman" panose="02020603050405020304" pitchFamily="18" charset="0"/>
                <a:cs typeface="Times New Roman" panose="02020603050405020304" pitchFamily="18" charset="0"/>
              </a:rPr>
              <a:t>provision for users to upload the product, cart page-</a:t>
            </a:r>
            <a:r>
              <a:rPr lang="en-US" sz="1800" dirty="0">
                <a:solidFill>
                  <a:srgbClr val="000000"/>
                </a:solidFill>
                <a:latin typeface="Times New Roman" panose="02020603050405020304" pitchFamily="18" charset="0"/>
                <a:cs typeface="Times New Roman" panose="02020603050405020304" pitchFamily="18" charset="0"/>
              </a:rPr>
              <a:t>d</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isplays the products, product </a:t>
            </a:r>
            <a:r>
              <a:rPr lang="en-US" sz="1800" dirty="0">
                <a:solidFill>
                  <a:srgbClr val="000000"/>
                </a:solidFill>
                <a:latin typeface="Times New Roman" panose="02020603050405020304" pitchFamily="18" charset="0"/>
                <a:cs typeface="Times New Roman" panose="02020603050405020304" pitchFamily="18" charset="0"/>
              </a:rPr>
              <a:t>q</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uantity, product </a:t>
            </a:r>
            <a:r>
              <a:rPr lang="en-US" sz="1800" dirty="0">
                <a:solidFill>
                  <a:srgbClr val="000000"/>
                </a:solidFill>
                <a:latin typeface="Times New Roman" panose="02020603050405020304" pitchFamily="18" charset="0"/>
                <a:cs typeface="Times New Roman" panose="02020603050405020304" pitchFamily="18" charset="0"/>
              </a:rPr>
              <a:t>p</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rice and an option to remove the product from cart </a:t>
            </a:r>
            <a:r>
              <a:rPr lang="en-GB" sz="1800" dirty="0">
                <a:latin typeface="Times New Roman" panose="02020603050405020304" pitchFamily="18" charset="0"/>
                <a:cs typeface="Times New Roman" panose="02020603050405020304" pitchFamily="18" charset="0"/>
              </a:rPr>
              <a:t>and History page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Technologies Used</a:t>
            </a:r>
            <a:endParaRPr lang="en-GB" dirty="0"/>
          </a:p>
        </p:txBody>
      </p:sp>
      <p:sp>
        <p:nvSpPr>
          <p:cNvPr id="3" name="Content Placeholder 2"/>
          <p:cNvSpPr>
            <a:spLocks noGrp="1"/>
          </p:cNvSpPr>
          <p:nvPr>
            <p:ph idx="1"/>
          </p:nvPr>
        </p:nvSpPr>
        <p:spPr>
          <a:xfrm>
            <a:off x="482352" y="937418"/>
            <a:ext cx="8356847" cy="5615782"/>
          </a:xfrm>
        </p:spPr>
        <p:txBody>
          <a:bodyPr>
            <a:normAutofit lnSpcReduction="10000"/>
          </a:bodyPr>
          <a:lstStyle/>
          <a:p>
            <a:r>
              <a:rPr lang="en-US" sz="2400" dirty="0"/>
              <a:t>(include Additional modules/libraries used)</a:t>
            </a:r>
          </a:p>
          <a:p>
            <a:pPr marL="0" indent="0">
              <a:buNone/>
            </a:pPr>
            <a:r>
              <a:rPr lang="en-US" sz="1800" dirty="0">
                <a:latin typeface="Times New Roman" panose="02020603050405020304" pitchFamily="18" charset="0"/>
                <a:cs typeface="Times New Roman" panose="02020603050405020304" pitchFamily="18" charset="0"/>
              </a:rPr>
              <a:t>1.Dropzone</a:t>
            </a:r>
          </a:p>
          <a:p>
            <a:pPr marL="0" indent="0">
              <a:buNone/>
            </a:pPr>
            <a:r>
              <a:rPr lang="en-US" sz="1800" dirty="0">
                <a:latin typeface="Times New Roman" panose="02020603050405020304" pitchFamily="18" charset="0"/>
                <a:cs typeface="Times New Roman" panose="02020603050405020304" pitchFamily="18" charset="0"/>
              </a:rPr>
              <a:t>DropzoneJS is an open source library that provides drag'n'drop file uploads with image previews.</a:t>
            </a:r>
          </a:p>
          <a:p>
            <a:pPr marL="0" indent="0" algn="ctr">
              <a:buNone/>
            </a:pPr>
            <a:r>
              <a:rPr lang="en-GB" sz="1800" b="1" dirty="0" err="1">
                <a:latin typeface="Times New Roman" panose="02020603050405020304" pitchFamily="18" charset="0"/>
                <a:cs typeface="Times New Roman" panose="02020603050405020304" pitchFamily="18" charset="0"/>
              </a:rPr>
              <a:t>npm</a:t>
            </a:r>
            <a:r>
              <a:rPr lang="en-GB" sz="1800" b="1" dirty="0">
                <a:latin typeface="Times New Roman" panose="02020603050405020304" pitchFamily="18" charset="0"/>
                <a:cs typeface="Times New Roman" panose="02020603050405020304" pitchFamily="18" charset="0"/>
              </a:rPr>
              <a:t> install react-</a:t>
            </a:r>
            <a:r>
              <a:rPr lang="en-GB" sz="1800" b="1" dirty="0" err="1">
                <a:latin typeface="Times New Roman" panose="02020603050405020304" pitchFamily="18" charset="0"/>
                <a:cs typeface="Times New Roman" panose="02020603050405020304" pitchFamily="18" charset="0"/>
              </a:rPr>
              <a:t>dropzone</a:t>
            </a:r>
            <a:r>
              <a:rPr lang="en-GB" sz="1800" b="1" dirty="0">
                <a:latin typeface="Times New Roman" panose="02020603050405020304" pitchFamily="18" charset="0"/>
                <a:cs typeface="Times New Roman" panose="02020603050405020304" pitchFamily="18" charset="0"/>
              </a:rPr>
              <a:t> –save</a:t>
            </a:r>
          </a:p>
          <a:p>
            <a:pPr marL="0" indent="0">
              <a:buNone/>
            </a:pPr>
            <a:r>
              <a:rPr lang="en-GB" sz="1800" dirty="0">
                <a:latin typeface="Times New Roman" panose="02020603050405020304" pitchFamily="18" charset="0"/>
                <a:cs typeface="Times New Roman" panose="02020603050405020304" pitchFamily="18" charset="0"/>
              </a:rPr>
              <a:t>2.Multer</a:t>
            </a:r>
          </a:p>
          <a:p>
            <a:pPr marL="0" indent="0">
              <a:buNone/>
            </a:pPr>
            <a:r>
              <a:rPr lang="en-US" sz="1800" dirty="0">
                <a:latin typeface="Times New Roman" panose="02020603050405020304" pitchFamily="18" charset="0"/>
                <a:cs typeface="Times New Roman" panose="02020603050405020304" pitchFamily="18" charset="0"/>
              </a:rPr>
              <a:t>Multer is a node. js middleware for handling multipart/form-data , which is primarily used for uploading files.</a:t>
            </a:r>
          </a:p>
          <a:p>
            <a:pPr marL="0" indent="0" algn="ctr">
              <a:buNone/>
            </a:pPr>
            <a:r>
              <a:rPr lang="en-US" sz="1800" b="1" dirty="0" err="1">
                <a:latin typeface="Times New Roman" panose="02020603050405020304" pitchFamily="18" charset="0"/>
                <a:cs typeface="Times New Roman" panose="02020603050405020304" pitchFamily="18" charset="0"/>
              </a:rPr>
              <a:t>npm</a:t>
            </a:r>
            <a:r>
              <a:rPr lang="en-US" sz="1800" b="1" dirty="0">
                <a:latin typeface="Times New Roman" panose="02020603050405020304" pitchFamily="18" charset="0"/>
                <a:cs typeface="Times New Roman" panose="02020603050405020304" pitchFamily="18" charset="0"/>
              </a:rPr>
              <a:t> install multer --save</a:t>
            </a:r>
            <a:endParaRPr lang="en-GB" sz="18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panose="02020603050405020304" pitchFamily="18" charset="0"/>
                <a:cs typeface="Times New Roman" panose="02020603050405020304" pitchFamily="18" charset="0"/>
              </a:rPr>
              <a:t>3. </a:t>
            </a:r>
            <a:r>
              <a:rPr lang="en-IN" sz="1800" i="0" dirty="0">
                <a:solidFill>
                  <a:srgbClr val="000000"/>
                </a:solidFill>
                <a:effectLst/>
                <a:latin typeface="Times New Roman" panose="02020603050405020304" pitchFamily="18" charset="0"/>
                <a:cs typeface="Times New Roman" panose="02020603050405020304" pitchFamily="18" charset="0"/>
              </a:rPr>
              <a:t>React-image-gallery</a:t>
            </a:r>
            <a:endParaRPr lang="en-GB" sz="1800" dirty="0">
              <a:latin typeface="Times New Roman" panose="02020603050405020304" pitchFamily="18" charset="0"/>
              <a:cs typeface="Times New Roman" panose="02020603050405020304" pitchFamily="18" charset="0"/>
            </a:endParaRPr>
          </a:p>
          <a:p>
            <a:pPr marL="0" indent="0">
              <a:buNone/>
            </a:pPr>
            <a:r>
              <a:rPr lang="en-US" sz="1800" b="0" i="0" dirty="0">
                <a:effectLst/>
                <a:latin typeface="Times New Roman" panose="02020603050405020304" pitchFamily="18" charset="0"/>
                <a:cs typeface="Times New Roman" panose="02020603050405020304" pitchFamily="18" charset="0"/>
              </a:rPr>
              <a:t>React image gallery is a React component for building image galleries and carousels</a:t>
            </a:r>
            <a:endParaRPr lang="en-GB" sz="1800" dirty="0">
              <a:latin typeface="Times New Roman" panose="02020603050405020304" pitchFamily="18" charset="0"/>
              <a:cs typeface="Times New Roman" panose="02020603050405020304" pitchFamily="18" charset="0"/>
            </a:endParaRPr>
          </a:p>
          <a:p>
            <a:pPr marL="0" indent="0" algn="ctr">
              <a:buNone/>
            </a:pPr>
            <a:r>
              <a:rPr lang="en-GB" sz="1800" b="1" dirty="0" err="1">
                <a:latin typeface="Times New Roman" panose="02020603050405020304" pitchFamily="18" charset="0"/>
                <a:cs typeface="Times New Roman" panose="02020603050405020304" pitchFamily="18" charset="0"/>
              </a:rPr>
              <a:t>npm</a:t>
            </a:r>
            <a:r>
              <a:rPr lang="en-GB" sz="1800" b="1" dirty="0">
                <a:latin typeface="Times New Roman" panose="02020603050405020304" pitchFamily="18" charset="0"/>
                <a:cs typeface="Times New Roman" panose="02020603050405020304" pitchFamily="18" charset="0"/>
              </a:rPr>
              <a:t> install react-image-gallery --save</a:t>
            </a:r>
          </a:p>
          <a:p>
            <a:pPr marL="0" indent="0">
              <a:buNone/>
            </a:pPr>
            <a:r>
              <a:rPr lang="en-GB" sz="1800" dirty="0">
                <a:latin typeface="Times New Roman" panose="02020603050405020304" pitchFamily="18" charset="0"/>
                <a:cs typeface="Times New Roman" panose="02020603050405020304" pitchFamily="18" charset="0"/>
              </a:rPr>
              <a:t>4. Ant Design </a:t>
            </a:r>
          </a:p>
          <a:p>
            <a:pPr marL="0" indent="0">
              <a:buNone/>
            </a:pPr>
            <a:r>
              <a:rPr lang="en-GB" sz="1800" dirty="0">
                <a:latin typeface="Times New Roman" panose="02020603050405020304" pitchFamily="18" charset="0"/>
                <a:cs typeface="Times New Roman" panose="02020603050405020304" pitchFamily="18" charset="0"/>
              </a:rPr>
              <a:t>Ant Design is a React UI library that has a plethora of easy-to-use components that are useful for building elegant user interfaces</a:t>
            </a:r>
          </a:p>
          <a:p>
            <a:pPr marL="0" indent="0">
              <a:buNone/>
            </a:pPr>
            <a:r>
              <a:rPr lang="en-GB" sz="1800" dirty="0">
                <a:latin typeface="Times New Roman" panose="02020603050405020304" pitchFamily="18" charset="0"/>
                <a:cs typeface="Times New Roman" panose="02020603050405020304" pitchFamily="18" charset="0"/>
              </a:rPr>
              <a:t>5. Axios</a:t>
            </a:r>
          </a:p>
          <a:p>
            <a:pPr marL="0" indent="0">
              <a:buNone/>
            </a:pPr>
            <a:r>
              <a:rPr lang="en-GB" sz="1800" i="0" dirty="0">
                <a:solidFill>
                  <a:srgbClr val="202124"/>
                </a:solidFill>
                <a:effectLst/>
                <a:latin typeface="Times New Roman" panose="02020603050405020304" pitchFamily="18" charset="0"/>
                <a:cs typeface="Times New Roman" panose="02020603050405020304" pitchFamily="18" charset="0"/>
              </a:rPr>
              <a:t>Axios</a:t>
            </a:r>
            <a:r>
              <a:rPr lang="en-GB" sz="1800" b="0" i="0" dirty="0">
                <a:solidFill>
                  <a:srgbClr val="202124"/>
                </a:solidFill>
                <a:effectLst/>
                <a:latin typeface="Times New Roman" panose="02020603050405020304" pitchFamily="18" charset="0"/>
                <a:cs typeface="Times New Roman" panose="02020603050405020304" pitchFamily="18" charset="0"/>
              </a:rPr>
              <a:t> is a popular, promise-based HTTP client that sports an easy-to-use API and can be used in both the browser and </a:t>
            </a:r>
            <a:r>
              <a:rPr lang="en-GB" sz="1800" i="0" dirty="0">
                <a:solidFill>
                  <a:srgbClr val="202124"/>
                </a:solidFill>
                <a:effectLst/>
                <a:latin typeface="Times New Roman" panose="02020603050405020304" pitchFamily="18" charset="0"/>
                <a:cs typeface="Times New Roman" panose="02020603050405020304" pitchFamily="18" charset="0"/>
              </a:rPr>
              <a:t>Node. js</a:t>
            </a:r>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lstStyle/>
          <a:p>
            <a:r>
              <a:rPr lang="en-US" dirty="0"/>
              <a:t>(Functionality worked on by each team member)</a:t>
            </a:r>
          </a:p>
          <a:p>
            <a:pPr marL="0" indent="0">
              <a:buNone/>
            </a:pPr>
            <a:r>
              <a:rPr lang="en-US" sz="2000" dirty="0">
                <a:latin typeface="Times New Roman" panose="02020603050405020304" pitchFamily="18" charset="0"/>
                <a:cs typeface="Times New Roman" panose="02020603050405020304" pitchFamily="18" charset="0"/>
              </a:rPr>
              <a:t>Veda N : Upload option</a:t>
            </a:r>
          </a:p>
          <a:p>
            <a:r>
              <a:rPr lang="en-US" sz="2000" dirty="0">
                <a:latin typeface="Times New Roman" panose="02020603050405020304" pitchFamily="18" charset="0"/>
                <a:cs typeface="Times New Roman" panose="02020603050405020304" pitchFamily="18" charset="0"/>
              </a:rPr>
              <a:t>The users once signed up, can avail product uploading service. Users are required to upload an image of the product(one or more), title, description of the product, price(in Rs.) and choose the category (Men/Women/Kids) to which the product belongs to. These details are written to the database.</a:t>
            </a:r>
          </a:p>
          <a:p>
            <a:r>
              <a:rPr lang="en-US" sz="2000" dirty="0">
                <a:latin typeface="Times New Roman" panose="02020603050405020304" pitchFamily="18" charset="0"/>
                <a:cs typeface="Times New Roman" panose="02020603050405020304" pitchFamily="18" charset="0"/>
              </a:rPr>
              <a:t>Image slider on landing page.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71D01-EF8D-4712-878E-EF142A23522D}"/>
              </a:ext>
            </a:extLst>
          </p:cNvPr>
          <p:cNvSpPr>
            <a:spLocks noGrp="1"/>
          </p:cNvSpPr>
          <p:nvPr>
            <p:ph idx="1"/>
          </p:nvPr>
        </p:nvSpPr>
        <p:spPr>
          <a:xfrm>
            <a:off x="228600" y="381000"/>
            <a:ext cx="8458200" cy="6019800"/>
          </a:xfrm>
        </p:spPr>
        <p:txBody>
          <a:bodyPr>
            <a:normAutofit fontScale="47500" lnSpcReduction="20000"/>
          </a:bodyPr>
          <a:lstStyle/>
          <a:p>
            <a:pPr marL="0" indent="0">
              <a:buNone/>
            </a:pPr>
            <a:r>
              <a:rPr lang="en-IN" sz="4200" dirty="0">
                <a:latin typeface="Times New Roman" panose="02020603050405020304" pitchFamily="18" charset="0"/>
                <a:cs typeface="Times New Roman" panose="02020603050405020304" pitchFamily="18" charset="0"/>
              </a:rPr>
              <a:t>V M </a:t>
            </a:r>
            <a:r>
              <a:rPr lang="en-IN" sz="4200" dirty="0" err="1">
                <a:latin typeface="Times New Roman" panose="02020603050405020304" pitchFamily="18" charset="0"/>
                <a:cs typeface="Times New Roman" panose="02020603050405020304" pitchFamily="18" charset="0"/>
              </a:rPr>
              <a:t>Dhruthi</a:t>
            </a:r>
            <a:r>
              <a:rPr lang="en-IN" sz="4200" dirty="0">
                <a:latin typeface="Times New Roman" panose="02020603050405020304" pitchFamily="18" charset="0"/>
                <a:cs typeface="Times New Roman" panose="02020603050405020304" pitchFamily="18" charset="0"/>
              </a:rPr>
              <a:t>:</a:t>
            </a:r>
          </a:p>
          <a:p>
            <a:pPr marL="0" indent="0">
              <a:buNone/>
            </a:pPr>
            <a:endParaRPr lang="en-IN" sz="4200" dirty="0">
              <a:latin typeface="Times New Roman" panose="02020603050405020304" pitchFamily="18" charset="0"/>
              <a:cs typeface="Times New Roman" panose="02020603050405020304" pitchFamily="18" charset="0"/>
            </a:endParaRPr>
          </a:p>
          <a:p>
            <a:r>
              <a:rPr lang="en-IN" sz="4200" dirty="0">
                <a:latin typeface="Times New Roman" panose="02020603050405020304" pitchFamily="18" charset="0"/>
                <a:cs typeface="Times New Roman" panose="02020603050405020304" pitchFamily="18" charset="0"/>
              </a:rPr>
              <a:t>Load More feature:</a:t>
            </a:r>
          </a:p>
          <a:p>
            <a:pPr marL="0" indent="0">
              <a:buNone/>
            </a:pPr>
            <a:r>
              <a:rPr lang="en-IN" sz="4200" dirty="0">
                <a:latin typeface="Times New Roman" panose="02020603050405020304" pitchFamily="18" charset="0"/>
                <a:cs typeface="Times New Roman" panose="02020603050405020304" pitchFamily="18" charset="0"/>
              </a:rPr>
              <a:t>	Initially only eight products are displayed and on clicking load 	more options the other products are loaded</a:t>
            </a:r>
          </a:p>
          <a:p>
            <a:r>
              <a:rPr lang="en-IN" sz="4200" dirty="0">
                <a:latin typeface="Times New Roman" panose="02020603050405020304" pitchFamily="18" charset="0"/>
                <a:cs typeface="Times New Roman" panose="02020603050405020304" pitchFamily="18" charset="0"/>
              </a:rPr>
              <a:t>CheckBox filter(Categories):</a:t>
            </a:r>
          </a:p>
          <a:p>
            <a:pPr marL="0" indent="0">
              <a:buNone/>
            </a:pPr>
            <a:r>
              <a:rPr lang="en-IN" sz="4200" dirty="0">
                <a:latin typeface="Times New Roman" panose="02020603050405020304" pitchFamily="18" charset="0"/>
                <a:cs typeface="Times New Roman" panose="02020603050405020304" pitchFamily="18" charset="0"/>
              </a:rPr>
              <a:t>	This enables the user to sort the products using the categories 	such as 	men, women and kids.</a:t>
            </a:r>
          </a:p>
          <a:p>
            <a:r>
              <a:rPr lang="en-IN" sz="4200" dirty="0">
                <a:latin typeface="Times New Roman" panose="02020603050405020304" pitchFamily="18" charset="0"/>
                <a:cs typeface="Times New Roman" panose="02020603050405020304" pitchFamily="18" charset="0"/>
              </a:rPr>
              <a:t>RadioBox filter(Price):</a:t>
            </a:r>
          </a:p>
          <a:p>
            <a:pPr marL="0" indent="0">
              <a:buNone/>
            </a:pPr>
            <a:r>
              <a:rPr lang="en-IN" sz="4200" dirty="0">
                <a:latin typeface="Times New Roman" panose="02020603050405020304" pitchFamily="18" charset="0"/>
                <a:cs typeface="Times New Roman" panose="02020603050405020304" pitchFamily="18" charset="0"/>
              </a:rPr>
              <a:t>	This enables the user to sort the products according to the price 	range.</a:t>
            </a:r>
          </a:p>
          <a:p>
            <a:r>
              <a:rPr lang="en-IN" sz="4200" dirty="0">
                <a:latin typeface="Times New Roman" panose="02020603050405020304" pitchFamily="18" charset="0"/>
                <a:cs typeface="Times New Roman" panose="02020603050405020304" pitchFamily="18" charset="0"/>
              </a:rPr>
              <a:t>Search feature:</a:t>
            </a:r>
          </a:p>
          <a:p>
            <a:pPr marL="0" indent="0">
              <a:buNone/>
            </a:pPr>
            <a:r>
              <a:rPr lang="en-IN" sz="4200" dirty="0">
                <a:latin typeface="Times New Roman" panose="02020603050405020304" pitchFamily="18" charset="0"/>
                <a:cs typeface="Times New Roman" panose="02020603050405020304" pitchFamily="18" charset="0"/>
              </a:rPr>
              <a:t>	This enables the user to search the product they desire by typing 	its information and products matching the same info are 	displayed.</a:t>
            </a:r>
          </a:p>
          <a:p>
            <a:r>
              <a:rPr lang="en-IN" sz="4200" dirty="0">
                <a:latin typeface="Times New Roman" panose="02020603050405020304" pitchFamily="18" charset="0"/>
                <a:cs typeface="Times New Roman" panose="02020603050405020304" pitchFamily="18" charset="0"/>
              </a:rPr>
              <a:t>Product detail page:</a:t>
            </a:r>
          </a:p>
          <a:p>
            <a:pPr marL="0" indent="0">
              <a:buNone/>
            </a:pPr>
            <a:r>
              <a:rPr lang="en-IN" sz="4200" dirty="0">
                <a:latin typeface="Times New Roman" panose="02020603050405020304" pitchFamily="18" charset="0"/>
                <a:cs typeface="Times New Roman" panose="02020603050405020304" pitchFamily="18" charset="0"/>
              </a:rPr>
              <a:t>	This feature gives extra information regarding the product when 	clicked on the same. It displays the various images of the product, 	price, number of items sold, number of views, description of the 	product and a add to cart button.</a:t>
            </a:r>
          </a:p>
        </p:txBody>
      </p:sp>
    </p:spTree>
    <p:extLst>
      <p:ext uri="{BB962C8B-B14F-4D97-AF65-F5344CB8AC3E}">
        <p14:creationId xmlns:p14="http://schemas.microsoft.com/office/powerpoint/2010/main" val="143970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0AD9-4B1E-40AC-8FCD-106752AA1B63}"/>
              </a:ext>
            </a:extLst>
          </p:cNvPr>
          <p:cNvSpPr>
            <a:spLocks noGrp="1"/>
          </p:cNvSpPr>
          <p:nvPr>
            <p:ph type="title"/>
          </p:nvPr>
        </p:nvSpPr>
        <p:spPr>
          <a:xfrm>
            <a:off x="457200" y="274638"/>
            <a:ext cx="2819400" cy="563562"/>
          </a:xfrm>
        </p:spPr>
        <p:txBody>
          <a:bodyPr>
            <a:normAutofit/>
          </a:bodyPr>
          <a:lstStyle/>
          <a:p>
            <a:pPr algn="l"/>
            <a:r>
              <a:rPr lang="en-GB" sz="2000" dirty="0">
                <a:latin typeface="Times New Roman" panose="02020603050405020304" pitchFamily="18" charset="0"/>
                <a:cs typeface="Times New Roman" panose="02020603050405020304" pitchFamily="18" charset="0"/>
              </a:rPr>
              <a:t>Y GREESHMA</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248A15-0D78-414E-8EC0-BC9297FC9BB1}"/>
              </a:ext>
            </a:extLst>
          </p:cNvPr>
          <p:cNvSpPr>
            <a:spLocks noGrp="1"/>
          </p:cNvSpPr>
          <p:nvPr>
            <p:ph idx="1"/>
          </p:nvPr>
        </p:nvSpPr>
        <p:spPr>
          <a:xfrm>
            <a:off x="454981" y="1219200"/>
            <a:ext cx="8229600" cy="5211763"/>
          </a:xfrm>
        </p:spPr>
        <p:txBody>
          <a:bodyPr>
            <a:normAutofit lnSpcReduction="10000"/>
          </a:bodyPr>
          <a:lstStyle/>
          <a:p>
            <a:r>
              <a:rPr lang="en-GB" sz="2000" b="0" cap="none" dirty="0">
                <a:latin typeface="Times New Roman" panose="02020603050405020304" pitchFamily="18" charset="0"/>
                <a:cs typeface="Times New Roman" panose="02020603050405020304" pitchFamily="18" charset="0"/>
              </a:rPr>
              <a:t>Add to cart feature :</a:t>
            </a:r>
            <a:br>
              <a:rPr lang="en-GB" sz="2000" b="0" cap="none" dirty="0">
                <a:latin typeface="Times New Roman" panose="02020603050405020304" pitchFamily="18" charset="0"/>
                <a:cs typeface="Times New Roman" panose="02020603050405020304" pitchFamily="18" charset="0"/>
              </a:rPr>
            </a:br>
            <a:r>
              <a:rPr lang="en-GB" sz="2000" b="0" cap="none" dirty="0">
                <a:latin typeface="Times New Roman" panose="02020603050405020304" pitchFamily="18" charset="0"/>
                <a:cs typeface="Times New Roman" panose="02020603050405020304" pitchFamily="18" charset="0"/>
              </a:rPr>
              <a:t>	When the add to cart button in the product detail page is clicked, the 	item with all its details is added to the cart. </a:t>
            </a:r>
            <a:r>
              <a:rPr lang="en-GB" sz="2000" dirty="0">
                <a:latin typeface="Times New Roman" panose="02020603050405020304" pitchFamily="18" charset="0"/>
                <a:cs typeface="Times New Roman" panose="02020603050405020304" pitchFamily="18" charset="0"/>
              </a:rPr>
              <a:t> When a same item is 	clicked twice or more the quantity in the cart page is increased 	accordingly.</a:t>
            </a:r>
          </a:p>
          <a:p>
            <a:r>
              <a:rPr lang="en-GB" sz="2000" dirty="0">
                <a:latin typeface="Times New Roman" panose="02020603050405020304" pitchFamily="18" charset="0"/>
                <a:cs typeface="Times New Roman" panose="02020603050405020304" pitchFamily="18" charset="0"/>
              </a:rPr>
              <a:t>Cart logo:</a:t>
            </a:r>
          </a:p>
          <a:p>
            <a:pPr marL="914400" lvl="2" indent="0">
              <a:buNone/>
            </a:pPr>
            <a:r>
              <a:rPr lang="en-GB" sz="2000" dirty="0">
                <a:latin typeface="Times New Roman" panose="02020603050405020304" pitchFamily="18" charset="0"/>
                <a:cs typeface="Times New Roman" panose="02020603050405020304" pitchFamily="18" charset="0"/>
              </a:rPr>
              <a:t>For various items added the number on the cart logo is increased. When this button is clicked you will be directed to the cart page.</a:t>
            </a:r>
          </a:p>
          <a:p>
            <a:r>
              <a:rPr lang="en-GB" sz="2000" b="0" cap="none" dirty="0">
                <a:latin typeface="Times New Roman" panose="02020603050405020304" pitchFamily="18" charset="0"/>
                <a:cs typeface="Times New Roman" panose="02020603050405020304" pitchFamily="18" charset="0"/>
              </a:rPr>
              <a:t>Cart Page:</a:t>
            </a:r>
          </a:p>
          <a:p>
            <a:pPr marL="0" indent="0">
              <a:buNone/>
            </a:pPr>
            <a:r>
              <a:rPr lang="en-GB" sz="2000" dirty="0">
                <a:latin typeface="Times New Roman" panose="02020603050405020304" pitchFamily="18" charset="0"/>
                <a:cs typeface="Times New Roman" panose="02020603050405020304" pitchFamily="18" charset="0"/>
              </a:rPr>
              <a:t>	In the cart page, all the items added to cart are displayed with their   	image, price, quantity, remove button. Total amount is displayed.</a:t>
            </a:r>
          </a:p>
          <a:p>
            <a:r>
              <a:rPr lang="en-GB" sz="2000" dirty="0">
                <a:latin typeface="Times New Roman" panose="02020603050405020304" pitchFamily="18" charset="0"/>
                <a:cs typeface="Times New Roman" panose="02020603050405020304" pitchFamily="18" charset="0"/>
              </a:rPr>
              <a:t>Remove feature:</a:t>
            </a:r>
          </a:p>
          <a:p>
            <a:pPr marL="0" indent="0">
              <a:buNone/>
            </a:pPr>
            <a:r>
              <a:rPr lang="en-GB" sz="2000" dirty="0">
                <a:latin typeface="Times New Roman" panose="02020603050405020304" pitchFamily="18" charset="0"/>
                <a:cs typeface="Times New Roman" panose="02020603050405020304" pitchFamily="18" charset="0"/>
              </a:rPr>
              <a:t>	Each item has its own remove button .When clicked, that item is 	removed from the cart.</a:t>
            </a:r>
          </a:p>
          <a:p>
            <a:pPr marL="0" indent="0">
              <a:buNone/>
            </a:pPr>
            <a:r>
              <a:rPr lang="en-GB" sz="2000" dirty="0">
                <a:latin typeface="Times New Roman" panose="02020603050405020304" pitchFamily="18" charset="0"/>
                <a:cs typeface="Times New Roman" panose="02020603050405020304" pitchFamily="18" charset="0"/>
              </a:rPr>
              <a:t>	</a:t>
            </a:r>
          </a:p>
          <a:p>
            <a:pPr marL="0" indent="0">
              <a:buNone/>
            </a:pPr>
            <a:r>
              <a:rPr lang="en-GB" sz="2000" dirty="0">
                <a:latin typeface="Times New Roman" panose="02020603050405020304" pitchFamily="18" charset="0"/>
                <a:cs typeface="Times New Roman" panose="02020603050405020304" pitchFamily="18" charset="0"/>
              </a:rPr>
              <a:t>	</a:t>
            </a:r>
          </a:p>
          <a:p>
            <a:r>
              <a:rPr lang="en-GB" sz="400" dirty="0">
                <a:latin typeface="Times New Roman" panose="02020603050405020304" pitchFamily="18" charset="0"/>
                <a:cs typeface="Times New Roman" panose="02020603050405020304" pitchFamily="18" charset="0"/>
              </a:rPr>
              <a:t>	</a:t>
            </a:r>
            <a:br>
              <a:rPr lang="en-GB" sz="400" b="0" cap="none" dirty="0">
                <a:latin typeface="Times New Roman" panose="02020603050405020304" pitchFamily="18" charset="0"/>
                <a:cs typeface="Times New Roman" panose="02020603050405020304" pitchFamily="18" charset="0"/>
              </a:rPr>
            </a:br>
            <a:br>
              <a:rPr lang="en-GB" sz="400" b="0" cap="none" dirty="0">
                <a:latin typeface="Times New Roman" panose="02020603050405020304" pitchFamily="18" charset="0"/>
                <a:cs typeface="Times New Roman" panose="02020603050405020304" pitchFamily="18" charset="0"/>
              </a:rPr>
            </a:br>
            <a:br>
              <a:rPr lang="en-GB" sz="400" b="0" cap="none" dirty="0">
                <a:latin typeface="+mn-lt"/>
              </a:rPr>
            </a:br>
            <a:endParaRPr lang="en-IN" sz="400" dirty="0"/>
          </a:p>
        </p:txBody>
      </p:sp>
    </p:spTree>
    <p:extLst>
      <p:ext uri="{BB962C8B-B14F-4D97-AF65-F5344CB8AC3E}">
        <p14:creationId xmlns:p14="http://schemas.microsoft.com/office/powerpoint/2010/main" val="71836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0AD9-4B1E-40AC-8FCD-106752AA1B63}"/>
              </a:ext>
            </a:extLst>
          </p:cNvPr>
          <p:cNvSpPr>
            <a:spLocks noGrp="1"/>
          </p:cNvSpPr>
          <p:nvPr>
            <p:ph type="title"/>
          </p:nvPr>
        </p:nvSpPr>
        <p:spPr>
          <a:xfrm>
            <a:off x="457200" y="274638"/>
            <a:ext cx="2819400" cy="563562"/>
          </a:xfrm>
        </p:spPr>
        <p:txBody>
          <a:bodyPr>
            <a:normAutofit/>
          </a:bodyPr>
          <a:lstStyle/>
          <a:p>
            <a:pPr algn="l"/>
            <a:r>
              <a:rPr lang="en-GB" sz="2000" dirty="0">
                <a:latin typeface="Times New Roman" panose="02020603050405020304" pitchFamily="18" charset="0"/>
                <a:cs typeface="Times New Roman" panose="02020603050405020304" pitchFamily="18" charset="0"/>
              </a:rPr>
              <a:t>Y TANUJA</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248A15-0D78-414E-8EC0-BC9297FC9BB1}"/>
              </a:ext>
            </a:extLst>
          </p:cNvPr>
          <p:cNvSpPr>
            <a:spLocks noGrp="1"/>
          </p:cNvSpPr>
          <p:nvPr>
            <p:ph idx="1"/>
          </p:nvPr>
        </p:nvSpPr>
        <p:spPr>
          <a:xfrm>
            <a:off x="454981" y="1219200"/>
            <a:ext cx="8229600" cy="5211763"/>
          </a:xfrm>
        </p:spPr>
        <p:txBody>
          <a:bodyPr>
            <a:normAutofit/>
          </a:bodyPr>
          <a:lstStyle/>
          <a:p>
            <a:r>
              <a:rPr lang="en-GB" sz="2000" dirty="0">
                <a:latin typeface="Times New Roman" panose="02020603050405020304" pitchFamily="18" charset="0"/>
                <a:cs typeface="Times New Roman" panose="02020603050405020304" pitchFamily="18" charset="0"/>
              </a:rPr>
              <a:t>Payment </a:t>
            </a:r>
            <a:r>
              <a:rPr lang="en-GB" sz="2000" b="0" cap="none" dirty="0">
                <a:latin typeface="Times New Roman" panose="02020603050405020304" pitchFamily="18" charset="0"/>
                <a:cs typeface="Times New Roman" panose="02020603050405020304" pitchFamily="18" charset="0"/>
              </a:rPr>
              <a:t>:</a:t>
            </a:r>
            <a:br>
              <a:rPr lang="en-GB" sz="2000" b="0" cap="none" dirty="0">
                <a:latin typeface="Times New Roman" panose="02020603050405020304" pitchFamily="18" charset="0"/>
                <a:cs typeface="Times New Roman" panose="02020603050405020304" pitchFamily="18" charset="0"/>
              </a:rPr>
            </a:br>
            <a:r>
              <a:rPr lang="en-GB" sz="2000" b="0" cap="none" dirty="0">
                <a:latin typeface="Times New Roman" panose="02020603050405020304" pitchFamily="18" charset="0"/>
                <a:cs typeface="Times New Roman" panose="02020603050405020304" pitchFamily="18" charset="0"/>
              </a:rPr>
              <a:t>	</a:t>
            </a:r>
            <a:r>
              <a:rPr lang="en-US" sz="1800" b="1" i="0" dirty="0">
                <a:solidFill>
                  <a:srgbClr val="4D5156"/>
                </a:solidFill>
                <a:effectLst/>
                <a:latin typeface="Times New Roman" panose="02020603050405020304" pitchFamily="18" charset="0"/>
                <a:cs typeface="Times New Roman" panose="02020603050405020304" pitchFamily="18" charset="0"/>
              </a:rPr>
              <a:t>The </a:t>
            </a:r>
            <a:r>
              <a:rPr lang="en-US" sz="1800" b="1" i="0" dirty="0">
                <a:solidFill>
                  <a:srgbClr val="5F6368"/>
                </a:solidFill>
                <a:effectLst/>
                <a:latin typeface="Times New Roman" panose="02020603050405020304" pitchFamily="18" charset="0"/>
                <a:cs typeface="Times New Roman" panose="02020603050405020304" pitchFamily="18" charset="0"/>
              </a:rPr>
              <a:t>PayPal</a:t>
            </a:r>
            <a:r>
              <a:rPr lang="en-US" sz="1800" b="1" i="0" dirty="0">
                <a:solidFill>
                  <a:srgbClr val="4D5156"/>
                </a:solidFill>
                <a:effectLst/>
                <a:latin typeface="Times New Roman" panose="02020603050405020304" pitchFamily="18" charset="0"/>
                <a:cs typeface="Times New Roman" panose="02020603050405020304" pitchFamily="18" charset="0"/>
              </a:rPr>
              <a:t> button calls your server. Your server calls the </a:t>
            </a:r>
            <a:r>
              <a:rPr lang="en-US" sz="1800" b="1" i="0" dirty="0">
                <a:solidFill>
                  <a:srgbClr val="5F6368"/>
                </a:solidFill>
                <a:effectLst/>
                <a:latin typeface="Times New Roman" panose="02020603050405020304" pitchFamily="18" charset="0"/>
                <a:cs typeface="Times New Roman" panose="02020603050405020304" pitchFamily="18" charset="0"/>
              </a:rPr>
              <a:t>PayPal API</a:t>
            </a:r>
            <a:r>
              <a:rPr lang="en-US" sz="1800" b="1" i="0" dirty="0">
                <a:solidFill>
                  <a:srgbClr val="4D5156"/>
                </a:solidFill>
                <a:effectLst/>
                <a:latin typeface="Times New Roman" panose="02020603050405020304" pitchFamily="18" charset="0"/>
                <a:cs typeface="Times New Roman" panose="02020603050405020304" pitchFamily="18" charset="0"/>
              </a:rPr>
              <a:t> to set up the payment. The button launches the checkout flow in the buyer's browser. </a:t>
            </a:r>
          </a:p>
          <a:p>
            <a:pPr marL="0" indent="0">
              <a:buNone/>
            </a:pPr>
            <a:r>
              <a:rPr lang="en-GB" sz="1800" b="1"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HISTORY :</a:t>
            </a:r>
          </a:p>
          <a:p>
            <a:pPr marL="457200" lvl="1" indent="0">
              <a:buNone/>
            </a:pPr>
            <a:r>
              <a:rPr lang="en-IN" sz="2000" dirty="0">
                <a:latin typeface="Times New Roman" panose="02020603050405020304" pitchFamily="18" charset="0"/>
                <a:cs typeface="Times New Roman" panose="02020603050405020304" pitchFamily="18" charset="0"/>
              </a:rPr>
              <a:t>- History helps in keeping track of all the items that a customer ordered or thinking to order( by adding them into cart). this helps in assuring guarantee for the customer</a:t>
            </a:r>
            <a:r>
              <a:rPr lang="en-IN"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0865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779</Words>
  <Application>Microsoft Office PowerPoint</Application>
  <PresentationFormat>On-screen Show (4:3)</PresentationFormat>
  <Paragraphs>64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UE19CS204 – Web Technologies Mini Project</vt:lpstr>
      <vt:lpstr>Abstract</vt:lpstr>
      <vt:lpstr>Technologies Used</vt:lpstr>
      <vt:lpstr>Member Contributions</vt:lpstr>
      <vt:lpstr>PowerPoint Presentation</vt:lpstr>
      <vt:lpstr>Y GREESHMA</vt:lpstr>
      <vt:lpstr>Y TANUJA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Yasaswini</cp:lastModifiedBy>
  <cp:revision>29</cp:revision>
  <dcterms:created xsi:type="dcterms:W3CDTF">2020-11-18T05:59:33Z</dcterms:created>
  <dcterms:modified xsi:type="dcterms:W3CDTF">2020-12-10T18:44:47Z</dcterms:modified>
</cp:coreProperties>
</file>