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879435" y="3345046"/>
              <a:ext cx="1279751" cy="1320275"/>
            </a:xfrm>
            <a:custGeom>
              <a:avLst/>
              <a:pathLst>
                <a:path w="1279751" h="1320275">
                  <a:moveTo>
                    <a:pt x="636282" y="1320275"/>
                  </a:moveTo>
                  <a:lnTo>
                    <a:pt x="635994" y="1317691"/>
                  </a:lnTo>
                  <a:lnTo>
                    <a:pt x="635679" y="1315107"/>
                  </a:lnTo>
                  <a:lnTo>
                    <a:pt x="635343" y="1312524"/>
                  </a:lnTo>
                  <a:lnTo>
                    <a:pt x="634992" y="1309940"/>
                  </a:lnTo>
                  <a:lnTo>
                    <a:pt x="634601" y="1307356"/>
                  </a:lnTo>
                  <a:lnTo>
                    <a:pt x="634194" y="1304773"/>
                  </a:lnTo>
                  <a:lnTo>
                    <a:pt x="633760" y="1302189"/>
                  </a:lnTo>
                  <a:lnTo>
                    <a:pt x="633289" y="1299605"/>
                  </a:lnTo>
                  <a:lnTo>
                    <a:pt x="632798" y="1297021"/>
                  </a:lnTo>
                  <a:lnTo>
                    <a:pt x="632267" y="1294438"/>
                  </a:lnTo>
                  <a:lnTo>
                    <a:pt x="631702" y="1291854"/>
                  </a:lnTo>
                  <a:lnTo>
                    <a:pt x="631115" y="1289270"/>
                  </a:lnTo>
                  <a:lnTo>
                    <a:pt x="630470" y="1286687"/>
                  </a:lnTo>
                  <a:lnTo>
                    <a:pt x="629797" y="1284103"/>
                  </a:lnTo>
                  <a:lnTo>
                    <a:pt x="629087" y="1281519"/>
                  </a:lnTo>
                  <a:lnTo>
                    <a:pt x="628321" y="1278935"/>
                  </a:lnTo>
                  <a:lnTo>
                    <a:pt x="627526" y="1276352"/>
                  </a:lnTo>
                  <a:lnTo>
                    <a:pt x="626673" y="1273768"/>
                  </a:lnTo>
                  <a:lnTo>
                    <a:pt x="625771" y="1271184"/>
                  </a:lnTo>
                  <a:lnTo>
                    <a:pt x="624837" y="1268601"/>
                  </a:lnTo>
                  <a:lnTo>
                    <a:pt x="623821" y="1266017"/>
                  </a:lnTo>
                  <a:lnTo>
                    <a:pt x="622767" y="1263433"/>
                  </a:lnTo>
                  <a:lnTo>
                    <a:pt x="621661" y="1260849"/>
                  </a:lnTo>
                  <a:lnTo>
                    <a:pt x="620477" y="1258266"/>
                  </a:lnTo>
                  <a:lnTo>
                    <a:pt x="619252" y="1255682"/>
                  </a:lnTo>
                  <a:lnTo>
                    <a:pt x="617951" y="1253098"/>
                  </a:lnTo>
                  <a:lnTo>
                    <a:pt x="616582" y="1250515"/>
                  </a:lnTo>
                  <a:lnTo>
                    <a:pt x="615171" y="1247931"/>
                  </a:lnTo>
                  <a:lnTo>
                    <a:pt x="613652" y="1245347"/>
                  </a:lnTo>
                  <a:lnTo>
                    <a:pt x="612081" y="1242764"/>
                  </a:lnTo>
                  <a:lnTo>
                    <a:pt x="610446" y="1240180"/>
                  </a:lnTo>
                  <a:lnTo>
                    <a:pt x="608706" y="1237596"/>
                  </a:lnTo>
                  <a:lnTo>
                    <a:pt x="606917" y="1235012"/>
                  </a:lnTo>
                  <a:lnTo>
                    <a:pt x="605032" y="1232429"/>
                  </a:lnTo>
                  <a:lnTo>
                    <a:pt x="603060" y="1229845"/>
                  </a:lnTo>
                  <a:lnTo>
                    <a:pt x="601035" y="1227261"/>
                  </a:lnTo>
                  <a:lnTo>
                    <a:pt x="598881" y="1224678"/>
                  </a:lnTo>
                  <a:lnTo>
                    <a:pt x="596662" y="1222094"/>
                  </a:lnTo>
                  <a:lnTo>
                    <a:pt x="594367" y="1219510"/>
                  </a:lnTo>
                  <a:lnTo>
                    <a:pt x="591947" y="1216926"/>
                  </a:lnTo>
                  <a:lnTo>
                    <a:pt x="589467" y="1214343"/>
                  </a:lnTo>
                  <a:lnTo>
                    <a:pt x="586879" y="1211759"/>
                  </a:lnTo>
                  <a:lnTo>
                    <a:pt x="584189" y="1209175"/>
                  </a:lnTo>
                  <a:lnTo>
                    <a:pt x="581438" y="1206592"/>
                  </a:lnTo>
                  <a:lnTo>
                    <a:pt x="578545" y="1204008"/>
                  </a:lnTo>
                  <a:lnTo>
                    <a:pt x="575577" y="1201424"/>
                  </a:lnTo>
                  <a:lnTo>
                    <a:pt x="572529" y="1198840"/>
                  </a:lnTo>
                  <a:lnTo>
                    <a:pt x="569343" y="1196257"/>
                  </a:lnTo>
                  <a:lnTo>
                    <a:pt x="566094" y="1193673"/>
                  </a:lnTo>
                  <a:lnTo>
                    <a:pt x="562732" y="1191089"/>
                  </a:lnTo>
                  <a:lnTo>
                    <a:pt x="559264" y="1188506"/>
                  </a:lnTo>
                  <a:lnTo>
                    <a:pt x="555734" y="1185922"/>
                  </a:lnTo>
                  <a:lnTo>
                    <a:pt x="552063" y="1183338"/>
                  </a:lnTo>
                  <a:lnTo>
                    <a:pt x="548317" y="1180755"/>
                  </a:lnTo>
                  <a:lnTo>
                    <a:pt x="544494" y="1178171"/>
                  </a:lnTo>
                  <a:lnTo>
                    <a:pt x="540539" y="1175587"/>
                  </a:lnTo>
                  <a:lnTo>
                    <a:pt x="536525" y="1173003"/>
                  </a:lnTo>
                  <a:lnTo>
                    <a:pt x="532411" y="1170420"/>
                  </a:lnTo>
                  <a:lnTo>
                    <a:pt x="528200" y="1167836"/>
                  </a:lnTo>
                  <a:lnTo>
                    <a:pt x="523934" y="1165252"/>
                  </a:lnTo>
                  <a:lnTo>
                    <a:pt x="519550" y="1162669"/>
                  </a:lnTo>
                  <a:lnTo>
                    <a:pt x="515104" y="1160085"/>
                  </a:lnTo>
                  <a:lnTo>
                    <a:pt x="510597" y="1157501"/>
                  </a:lnTo>
                  <a:lnTo>
                    <a:pt x="505986" y="1154917"/>
                  </a:lnTo>
                  <a:lnTo>
                    <a:pt x="501331" y="1152334"/>
                  </a:lnTo>
                  <a:lnTo>
                    <a:pt x="496606" y="1149750"/>
                  </a:lnTo>
                  <a:lnTo>
                    <a:pt x="491813" y="1147166"/>
                  </a:lnTo>
                  <a:lnTo>
                    <a:pt x="486985" y="1144583"/>
                  </a:lnTo>
                  <a:lnTo>
                    <a:pt x="482086" y="1141999"/>
                  </a:lnTo>
                  <a:lnTo>
                    <a:pt x="477151" y="1139415"/>
                  </a:lnTo>
                  <a:lnTo>
                    <a:pt x="472184" y="1136831"/>
                  </a:lnTo>
                  <a:lnTo>
                    <a:pt x="467169" y="1134248"/>
                  </a:lnTo>
                  <a:lnTo>
                    <a:pt x="462137" y="1131664"/>
                  </a:lnTo>
                  <a:lnTo>
                    <a:pt x="457081" y="1129080"/>
                  </a:lnTo>
                  <a:lnTo>
                    <a:pt x="452009" y="1126497"/>
                  </a:lnTo>
                  <a:lnTo>
                    <a:pt x="446930" y="1123913"/>
                  </a:lnTo>
                  <a:lnTo>
                    <a:pt x="441849" y="1121329"/>
                  </a:lnTo>
                  <a:lnTo>
                    <a:pt x="436776" y="1118746"/>
                  </a:lnTo>
                  <a:lnTo>
                    <a:pt x="431709" y="1116162"/>
                  </a:lnTo>
                  <a:lnTo>
                    <a:pt x="426673" y="1113578"/>
                  </a:lnTo>
                  <a:lnTo>
                    <a:pt x="421657" y="1110994"/>
                  </a:lnTo>
                  <a:lnTo>
                    <a:pt x="416675" y="1108411"/>
                  </a:lnTo>
                  <a:lnTo>
                    <a:pt x="411747" y="1105827"/>
                  </a:lnTo>
                  <a:lnTo>
                    <a:pt x="406851" y="1103243"/>
                  </a:lnTo>
                  <a:lnTo>
                    <a:pt x="402033" y="1100660"/>
                  </a:lnTo>
                  <a:lnTo>
                    <a:pt x="397277" y="1098076"/>
                  </a:lnTo>
                  <a:lnTo>
                    <a:pt x="392571" y="1095492"/>
                  </a:lnTo>
                  <a:lnTo>
                    <a:pt x="387992" y="1092908"/>
                  </a:lnTo>
                  <a:lnTo>
                    <a:pt x="383473" y="1090325"/>
                  </a:lnTo>
                  <a:lnTo>
                    <a:pt x="379052" y="1087741"/>
                  </a:lnTo>
                  <a:lnTo>
                    <a:pt x="374762" y="1085157"/>
                  </a:lnTo>
                  <a:lnTo>
                    <a:pt x="370545" y="1082574"/>
                  </a:lnTo>
                  <a:lnTo>
                    <a:pt x="366487" y="1079990"/>
                  </a:lnTo>
                  <a:lnTo>
                    <a:pt x="362550" y="1077406"/>
                  </a:lnTo>
                  <a:lnTo>
                    <a:pt x="358703" y="1074822"/>
                  </a:lnTo>
                  <a:lnTo>
                    <a:pt x="355080" y="1072239"/>
                  </a:lnTo>
                  <a:lnTo>
                    <a:pt x="351555" y="1069655"/>
                  </a:lnTo>
                  <a:lnTo>
                    <a:pt x="348183" y="1067071"/>
                  </a:lnTo>
                  <a:lnTo>
                    <a:pt x="345018" y="1064488"/>
                  </a:lnTo>
                  <a:lnTo>
                    <a:pt x="341961" y="1061904"/>
                  </a:lnTo>
                  <a:lnTo>
                    <a:pt x="339130" y="1059320"/>
                  </a:lnTo>
                  <a:lnTo>
                    <a:pt x="336472" y="1056736"/>
                  </a:lnTo>
                  <a:lnTo>
                    <a:pt x="333933" y="1054153"/>
                  </a:lnTo>
                  <a:lnTo>
                    <a:pt x="331698" y="1051569"/>
                  </a:lnTo>
                  <a:lnTo>
                    <a:pt x="329590" y="1048985"/>
                  </a:lnTo>
                  <a:lnTo>
                    <a:pt x="327674" y="1046402"/>
                  </a:lnTo>
                  <a:lnTo>
                    <a:pt x="326018" y="1043818"/>
                  </a:lnTo>
                  <a:lnTo>
                    <a:pt x="324495" y="1041234"/>
                  </a:lnTo>
                  <a:lnTo>
                    <a:pt x="323239" y="1038651"/>
                  </a:lnTo>
                  <a:lnTo>
                    <a:pt x="322190" y="1036067"/>
                  </a:lnTo>
                  <a:lnTo>
                    <a:pt x="321277" y="1033483"/>
                  </a:lnTo>
                  <a:lnTo>
                    <a:pt x="320707" y="1030899"/>
                  </a:lnTo>
                  <a:lnTo>
                    <a:pt x="320281" y="1028316"/>
                  </a:lnTo>
                  <a:lnTo>
                    <a:pt x="320059" y="1025732"/>
                  </a:lnTo>
                  <a:lnTo>
                    <a:pt x="320121" y="1023148"/>
                  </a:lnTo>
                  <a:lnTo>
                    <a:pt x="320324" y="1020565"/>
                  </a:lnTo>
                  <a:lnTo>
                    <a:pt x="320799" y="1017981"/>
                  </a:lnTo>
                  <a:lnTo>
                    <a:pt x="321489" y="1015397"/>
                  </a:lnTo>
                  <a:lnTo>
                    <a:pt x="322318" y="1012813"/>
                  </a:lnTo>
                  <a:lnTo>
                    <a:pt x="323478" y="1010230"/>
                  </a:lnTo>
                  <a:lnTo>
                    <a:pt x="324782" y="1007646"/>
                  </a:lnTo>
                  <a:lnTo>
                    <a:pt x="326276" y="1005062"/>
                  </a:lnTo>
                  <a:lnTo>
                    <a:pt x="328041" y="1002479"/>
                  </a:lnTo>
                  <a:lnTo>
                    <a:pt x="329936" y="999895"/>
                  </a:lnTo>
                  <a:lnTo>
                    <a:pt x="332071" y="997311"/>
                  </a:lnTo>
                  <a:lnTo>
                    <a:pt x="334401" y="994727"/>
                  </a:lnTo>
                  <a:lnTo>
                    <a:pt x="336853" y="992144"/>
                  </a:lnTo>
                  <a:lnTo>
                    <a:pt x="339583" y="989560"/>
                  </a:lnTo>
                  <a:lnTo>
                    <a:pt x="342436" y="986976"/>
                  </a:lnTo>
                  <a:lnTo>
                    <a:pt x="345443" y="984393"/>
                  </a:lnTo>
                  <a:lnTo>
                    <a:pt x="348670" y="981809"/>
                  </a:lnTo>
                  <a:lnTo>
                    <a:pt x="351997" y="979225"/>
                  </a:lnTo>
                  <a:lnTo>
                    <a:pt x="355507" y="976642"/>
                  </a:lnTo>
                  <a:lnTo>
                    <a:pt x="359163" y="974058"/>
                  </a:lnTo>
                  <a:lnTo>
                    <a:pt x="362909" y="971474"/>
                  </a:lnTo>
                  <a:lnTo>
                    <a:pt x="366848" y="968890"/>
                  </a:lnTo>
                  <a:lnTo>
                    <a:pt x="370873" y="966307"/>
                  </a:lnTo>
                  <a:lnTo>
                    <a:pt x="374997" y="963723"/>
                  </a:lnTo>
                  <a:lnTo>
                    <a:pt x="379263" y="961139"/>
                  </a:lnTo>
                  <a:lnTo>
                    <a:pt x="383589" y="958556"/>
                  </a:lnTo>
                  <a:lnTo>
                    <a:pt x="388020" y="955972"/>
                  </a:lnTo>
                  <a:lnTo>
                    <a:pt x="392531" y="953388"/>
                  </a:lnTo>
                  <a:lnTo>
                    <a:pt x="397090" y="950804"/>
                  </a:lnTo>
                  <a:lnTo>
                    <a:pt x="401740" y="948221"/>
                  </a:lnTo>
                  <a:lnTo>
                    <a:pt x="406426" y="945637"/>
                  </a:lnTo>
                  <a:lnTo>
                    <a:pt x="411151" y="943053"/>
                  </a:lnTo>
                  <a:lnTo>
                    <a:pt x="415924" y="940470"/>
                  </a:lnTo>
                  <a:lnTo>
                    <a:pt x="420712" y="937886"/>
                  </a:lnTo>
                  <a:lnTo>
                    <a:pt x="425521" y="935302"/>
                  </a:lnTo>
                  <a:lnTo>
                    <a:pt x="430337" y="932718"/>
                  </a:lnTo>
                  <a:lnTo>
                    <a:pt x="435154" y="930135"/>
                  </a:lnTo>
                  <a:lnTo>
                    <a:pt x="439959" y="927551"/>
                  </a:lnTo>
                  <a:lnTo>
                    <a:pt x="444746" y="924967"/>
                  </a:lnTo>
                  <a:lnTo>
                    <a:pt x="449515" y="922384"/>
                  </a:lnTo>
                  <a:lnTo>
                    <a:pt x="454233" y="919800"/>
                  </a:lnTo>
                  <a:lnTo>
                    <a:pt x="458923" y="917216"/>
                  </a:lnTo>
                  <a:lnTo>
                    <a:pt x="463557" y="914632"/>
                  </a:lnTo>
                  <a:lnTo>
                    <a:pt x="468123" y="912049"/>
                  </a:lnTo>
                  <a:lnTo>
                    <a:pt x="472648" y="909465"/>
                  </a:lnTo>
                  <a:lnTo>
                    <a:pt x="477067" y="906881"/>
                  </a:lnTo>
                  <a:lnTo>
                    <a:pt x="481417" y="904298"/>
                  </a:lnTo>
                  <a:lnTo>
                    <a:pt x="485699" y="901714"/>
                  </a:lnTo>
                  <a:lnTo>
                    <a:pt x="489840" y="899130"/>
                  </a:lnTo>
                  <a:lnTo>
                    <a:pt x="493913" y="896547"/>
                  </a:lnTo>
                  <a:lnTo>
                    <a:pt x="497867" y="893963"/>
                  </a:lnTo>
                  <a:lnTo>
                    <a:pt x="501685" y="891379"/>
                  </a:lnTo>
                  <a:lnTo>
                    <a:pt x="505425" y="888795"/>
                  </a:lnTo>
                  <a:lnTo>
                    <a:pt x="508984" y="886212"/>
                  </a:lnTo>
                  <a:lnTo>
                    <a:pt x="512426" y="883628"/>
                  </a:lnTo>
                  <a:lnTo>
                    <a:pt x="515763" y="881044"/>
                  </a:lnTo>
                  <a:lnTo>
                    <a:pt x="518880" y="878461"/>
                  </a:lnTo>
                  <a:lnTo>
                    <a:pt x="521898" y="875877"/>
                  </a:lnTo>
                  <a:lnTo>
                    <a:pt x="524748" y="873293"/>
                  </a:lnTo>
                  <a:lnTo>
                    <a:pt x="527403" y="870709"/>
                  </a:lnTo>
                  <a:lnTo>
                    <a:pt x="529951" y="868126"/>
                  </a:lnTo>
                  <a:lnTo>
                    <a:pt x="532260" y="865542"/>
                  </a:lnTo>
                  <a:lnTo>
                    <a:pt x="534412" y="862958"/>
                  </a:lnTo>
                  <a:lnTo>
                    <a:pt x="536432" y="860375"/>
                  </a:lnTo>
                  <a:lnTo>
                    <a:pt x="538168" y="857791"/>
                  </a:lnTo>
                  <a:lnTo>
                    <a:pt x="539779" y="855207"/>
                  </a:lnTo>
                  <a:lnTo>
                    <a:pt x="541186" y="852623"/>
                  </a:lnTo>
                  <a:lnTo>
                    <a:pt x="542352" y="850040"/>
                  </a:lnTo>
                  <a:lnTo>
                    <a:pt x="543387" y="847456"/>
                  </a:lnTo>
                  <a:lnTo>
                    <a:pt x="544140" y="844872"/>
                  </a:lnTo>
                  <a:lnTo>
                    <a:pt x="544704" y="842289"/>
                  </a:lnTo>
                  <a:lnTo>
                    <a:pt x="545117" y="839705"/>
                  </a:lnTo>
                  <a:lnTo>
                    <a:pt x="545194" y="837121"/>
                  </a:lnTo>
                  <a:lnTo>
                    <a:pt x="545127" y="834538"/>
                  </a:lnTo>
                  <a:lnTo>
                    <a:pt x="544833" y="831954"/>
                  </a:lnTo>
                  <a:lnTo>
                    <a:pt x="544259" y="829370"/>
                  </a:lnTo>
                  <a:lnTo>
                    <a:pt x="543536" y="826786"/>
                  </a:lnTo>
                  <a:lnTo>
                    <a:pt x="542504" y="824203"/>
                  </a:lnTo>
                  <a:lnTo>
                    <a:pt x="541255" y="821619"/>
                  </a:lnTo>
                  <a:lnTo>
                    <a:pt x="539845" y="819035"/>
                  </a:lnTo>
                  <a:lnTo>
                    <a:pt x="538060" y="816452"/>
                  </a:lnTo>
                  <a:lnTo>
                    <a:pt x="536119" y="813868"/>
                  </a:lnTo>
                  <a:lnTo>
                    <a:pt x="533936" y="811284"/>
                  </a:lnTo>
                  <a:lnTo>
                    <a:pt x="531445" y="808700"/>
                  </a:lnTo>
                  <a:lnTo>
                    <a:pt x="528795" y="806117"/>
                  </a:lnTo>
                  <a:lnTo>
                    <a:pt x="525823" y="803533"/>
                  </a:lnTo>
                  <a:lnTo>
                    <a:pt x="522615" y="800949"/>
                  </a:lnTo>
                  <a:lnTo>
                    <a:pt x="519244" y="798366"/>
                  </a:lnTo>
                  <a:lnTo>
                    <a:pt x="515476" y="795782"/>
                  </a:lnTo>
                  <a:lnTo>
                    <a:pt x="511546" y="793198"/>
                  </a:lnTo>
                  <a:lnTo>
                    <a:pt x="507373" y="790614"/>
                  </a:lnTo>
                  <a:lnTo>
                    <a:pt x="502881" y="788031"/>
                  </a:lnTo>
                  <a:lnTo>
                    <a:pt x="498229" y="785447"/>
                  </a:lnTo>
                  <a:lnTo>
                    <a:pt x="493258" y="782863"/>
                  </a:lnTo>
                  <a:lnTo>
                    <a:pt x="488048" y="780280"/>
                  </a:lnTo>
                  <a:lnTo>
                    <a:pt x="482680" y="777696"/>
                  </a:lnTo>
                  <a:lnTo>
                    <a:pt x="476924" y="775112"/>
                  </a:lnTo>
                  <a:lnTo>
                    <a:pt x="471010" y="772528"/>
                  </a:lnTo>
                  <a:lnTo>
                    <a:pt x="464871" y="769945"/>
                  </a:lnTo>
                  <a:lnTo>
                    <a:pt x="458424" y="767361"/>
                  </a:lnTo>
                  <a:lnTo>
                    <a:pt x="451828" y="764777"/>
                  </a:lnTo>
                  <a:lnTo>
                    <a:pt x="444945" y="762194"/>
                  </a:lnTo>
                  <a:lnTo>
                    <a:pt x="437841" y="759610"/>
                  </a:lnTo>
                  <a:lnTo>
                    <a:pt x="430593" y="757026"/>
                  </a:lnTo>
                  <a:lnTo>
                    <a:pt x="423012" y="754443"/>
                  </a:lnTo>
                  <a:lnTo>
                    <a:pt x="415290" y="751859"/>
                  </a:lnTo>
                  <a:lnTo>
                    <a:pt x="407381" y="749275"/>
                  </a:lnTo>
                  <a:lnTo>
                    <a:pt x="399213" y="746691"/>
                  </a:lnTo>
                  <a:lnTo>
                    <a:pt x="390924" y="744108"/>
                  </a:lnTo>
                  <a:lnTo>
                    <a:pt x="382412" y="741524"/>
                  </a:lnTo>
                  <a:lnTo>
                    <a:pt x="373726" y="738940"/>
                  </a:lnTo>
                  <a:lnTo>
                    <a:pt x="364933" y="736357"/>
                  </a:lnTo>
                  <a:lnTo>
                    <a:pt x="355901" y="733773"/>
                  </a:lnTo>
                  <a:lnTo>
                    <a:pt x="346769" y="731189"/>
                  </a:lnTo>
                  <a:lnTo>
                    <a:pt x="337514" y="728605"/>
                  </a:lnTo>
                  <a:lnTo>
                    <a:pt x="328092" y="726022"/>
                  </a:lnTo>
                  <a:lnTo>
                    <a:pt x="318598" y="723438"/>
                  </a:lnTo>
                  <a:lnTo>
                    <a:pt x="308978" y="720854"/>
                  </a:lnTo>
                  <a:lnTo>
                    <a:pt x="299269" y="718271"/>
                  </a:lnTo>
                  <a:lnTo>
                    <a:pt x="289507" y="715687"/>
                  </a:lnTo>
                  <a:lnTo>
                    <a:pt x="279645" y="713103"/>
                  </a:lnTo>
                  <a:lnTo>
                    <a:pt x="269751" y="710519"/>
                  </a:lnTo>
                  <a:lnTo>
                    <a:pt x="259820" y="707936"/>
                  </a:lnTo>
                  <a:lnTo>
                    <a:pt x="249857" y="705352"/>
                  </a:lnTo>
                  <a:lnTo>
                    <a:pt x="239891" y="702768"/>
                  </a:lnTo>
                  <a:lnTo>
                    <a:pt x="229926" y="700185"/>
                  </a:lnTo>
                  <a:lnTo>
                    <a:pt x="219989" y="697601"/>
                  </a:lnTo>
                  <a:lnTo>
                    <a:pt x="210070" y="695017"/>
                  </a:lnTo>
                  <a:lnTo>
                    <a:pt x="200224" y="692434"/>
                  </a:lnTo>
                  <a:lnTo>
                    <a:pt x="190436" y="689850"/>
                  </a:lnTo>
                  <a:lnTo>
                    <a:pt x="180710" y="687266"/>
                  </a:lnTo>
                  <a:lnTo>
                    <a:pt x="171124" y="684682"/>
                  </a:lnTo>
                  <a:lnTo>
                    <a:pt x="161614" y="682099"/>
                  </a:lnTo>
                  <a:lnTo>
                    <a:pt x="152248" y="679515"/>
                  </a:lnTo>
                  <a:lnTo>
                    <a:pt x="143047" y="676931"/>
                  </a:lnTo>
                  <a:lnTo>
                    <a:pt x="133947" y="674348"/>
                  </a:lnTo>
                  <a:lnTo>
                    <a:pt x="125103" y="671764"/>
                  </a:lnTo>
                  <a:lnTo>
                    <a:pt x="116417" y="669180"/>
                  </a:lnTo>
                  <a:lnTo>
                    <a:pt x="107895" y="666596"/>
                  </a:lnTo>
                  <a:lnTo>
                    <a:pt x="99695" y="664013"/>
                  </a:lnTo>
                  <a:lnTo>
                    <a:pt x="91653" y="661429"/>
                  </a:lnTo>
                  <a:lnTo>
                    <a:pt x="83889" y="658845"/>
                  </a:lnTo>
                  <a:lnTo>
                    <a:pt x="76431" y="656262"/>
                  </a:lnTo>
                  <a:lnTo>
                    <a:pt x="69152" y="653678"/>
                  </a:lnTo>
                  <a:lnTo>
                    <a:pt x="62294" y="651094"/>
                  </a:lnTo>
                  <a:lnTo>
                    <a:pt x="55691" y="648510"/>
                  </a:lnTo>
                  <a:lnTo>
                    <a:pt x="49336" y="645927"/>
                  </a:lnTo>
                  <a:lnTo>
                    <a:pt x="43467" y="643343"/>
                  </a:lnTo>
                  <a:lnTo>
                    <a:pt x="37821" y="640759"/>
                  </a:lnTo>
                  <a:lnTo>
                    <a:pt x="32561" y="638176"/>
                  </a:lnTo>
                  <a:lnTo>
                    <a:pt x="27723" y="635592"/>
                  </a:lnTo>
                  <a:lnTo>
                    <a:pt x="23124" y="633008"/>
                  </a:lnTo>
                  <a:lnTo>
                    <a:pt x="19061" y="630424"/>
                  </a:lnTo>
                  <a:lnTo>
                    <a:pt x="15328" y="627841"/>
                  </a:lnTo>
                  <a:lnTo>
                    <a:pt x="11894" y="625257"/>
                  </a:lnTo>
                  <a:lnTo>
                    <a:pt x="9058" y="622673"/>
                  </a:lnTo>
                  <a:lnTo>
                    <a:pt x="6487" y="620090"/>
                  </a:lnTo>
                  <a:lnTo>
                    <a:pt x="4356" y="617506"/>
                  </a:lnTo>
                  <a:lnTo>
                    <a:pt x="2714" y="614922"/>
                  </a:lnTo>
                  <a:lnTo>
                    <a:pt x="1341" y="612339"/>
                  </a:lnTo>
                  <a:lnTo>
                    <a:pt x="548" y="609755"/>
                  </a:lnTo>
                  <a:lnTo>
                    <a:pt x="119" y="607171"/>
                  </a:lnTo>
                  <a:lnTo>
                    <a:pt x="0" y="604587"/>
                  </a:lnTo>
                  <a:lnTo>
                    <a:pt x="513" y="602004"/>
                  </a:lnTo>
                  <a:lnTo>
                    <a:pt x="1294" y="599420"/>
                  </a:lnTo>
                  <a:lnTo>
                    <a:pt x="2509" y="596836"/>
                  </a:lnTo>
                  <a:lnTo>
                    <a:pt x="4215" y="594253"/>
                  </a:lnTo>
                  <a:lnTo>
                    <a:pt x="6183" y="591669"/>
                  </a:lnTo>
                  <a:lnTo>
                    <a:pt x="8694" y="589085"/>
                  </a:lnTo>
                  <a:lnTo>
                    <a:pt x="11551" y="586501"/>
                  </a:lnTo>
                  <a:lnTo>
                    <a:pt x="14685" y="583918"/>
                  </a:lnTo>
                  <a:lnTo>
                    <a:pt x="18397" y="581334"/>
                  </a:lnTo>
                  <a:lnTo>
                    <a:pt x="22344" y="578750"/>
                  </a:lnTo>
                  <a:lnTo>
                    <a:pt x="26658" y="576167"/>
                  </a:lnTo>
                  <a:lnTo>
                    <a:pt x="31394" y="573583"/>
                  </a:lnTo>
                  <a:lnTo>
                    <a:pt x="36348" y="570999"/>
                  </a:lnTo>
                  <a:lnTo>
                    <a:pt x="41733" y="568415"/>
                  </a:lnTo>
                  <a:lnTo>
                    <a:pt x="47397" y="565832"/>
                  </a:lnTo>
                  <a:lnTo>
                    <a:pt x="53270" y="563248"/>
                  </a:lnTo>
                  <a:lnTo>
                    <a:pt x="59582" y="560664"/>
                  </a:lnTo>
                  <a:lnTo>
                    <a:pt x="66063" y="558081"/>
                  </a:lnTo>
                  <a:lnTo>
                    <a:pt x="72800" y="555497"/>
                  </a:lnTo>
                  <a:lnTo>
                    <a:pt x="79829" y="552913"/>
                  </a:lnTo>
                  <a:lnTo>
                    <a:pt x="87001" y="550330"/>
                  </a:lnTo>
                  <a:lnTo>
                    <a:pt x="94443" y="547746"/>
                  </a:lnTo>
                  <a:lnTo>
                    <a:pt x="102055" y="545162"/>
                  </a:lnTo>
                  <a:lnTo>
                    <a:pt x="109785" y="542578"/>
                  </a:lnTo>
                  <a:lnTo>
                    <a:pt x="117759" y="539995"/>
                  </a:lnTo>
                  <a:lnTo>
                    <a:pt x="125813" y="537411"/>
                  </a:lnTo>
                  <a:lnTo>
                    <a:pt x="133988" y="534827"/>
                  </a:lnTo>
                  <a:lnTo>
                    <a:pt x="142286" y="532244"/>
                  </a:lnTo>
                  <a:lnTo>
                    <a:pt x="150638" y="529660"/>
                  </a:lnTo>
                  <a:lnTo>
                    <a:pt x="159076" y="527076"/>
                  </a:lnTo>
                  <a:lnTo>
                    <a:pt x="167554" y="524492"/>
                  </a:lnTo>
                  <a:lnTo>
                    <a:pt x="176056" y="521909"/>
                  </a:lnTo>
                  <a:lnTo>
                    <a:pt x="184577" y="519325"/>
                  </a:lnTo>
                  <a:lnTo>
                    <a:pt x="193089" y="516741"/>
                  </a:lnTo>
                  <a:lnTo>
                    <a:pt x="201585" y="514158"/>
                  </a:lnTo>
                  <a:lnTo>
                    <a:pt x="210026" y="511574"/>
                  </a:lnTo>
                  <a:lnTo>
                    <a:pt x="218431" y="508990"/>
                  </a:lnTo>
                  <a:lnTo>
                    <a:pt x="226749" y="506406"/>
                  </a:lnTo>
                  <a:lnTo>
                    <a:pt x="234976" y="503823"/>
                  </a:lnTo>
                  <a:lnTo>
                    <a:pt x="243140" y="501239"/>
                  </a:lnTo>
                  <a:lnTo>
                    <a:pt x="251122" y="498655"/>
                  </a:lnTo>
                  <a:lnTo>
                    <a:pt x="259008" y="496072"/>
                  </a:lnTo>
                  <a:lnTo>
                    <a:pt x="266765" y="493488"/>
                  </a:lnTo>
                  <a:lnTo>
                    <a:pt x="274308" y="490904"/>
                  </a:lnTo>
                  <a:lnTo>
                    <a:pt x="281740" y="488321"/>
                  </a:lnTo>
                  <a:lnTo>
                    <a:pt x="288949" y="485737"/>
                  </a:lnTo>
                  <a:lnTo>
                    <a:pt x="295956" y="483153"/>
                  </a:lnTo>
                  <a:lnTo>
                    <a:pt x="302833" y="480569"/>
                  </a:lnTo>
                  <a:lnTo>
                    <a:pt x="309379" y="477986"/>
                  </a:lnTo>
                  <a:lnTo>
                    <a:pt x="315761" y="475402"/>
                  </a:lnTo>
                  <a:lnTo>
                    <a:pt x="321938" y="472818"/>
                  </a:lnTo>
                  <a:lnTo>
                    <a:pt x="327786" y="470235"/>
                  </a:lnTo>
                  <a:lnTo>
                    <a:pt x="333472" y="467651"/>
                  </a:lnTo>
                  <a:lnTo>
                    <a:pt x="338852" y="465067"/>
                  </a:lnTo>
                  <a:lnTo>
                    <a:pt x="343958" y="462483"/>
                  </a:lnTo>
                  <a:lnTo>
                    <a:pt x="348892" y="459900"/>
                  </a:lnTo>
                  <a:lnTo>
                    <a:pt x="353418" y="457316"/>
                  </a:lnTo>
                  <a:lnTo>
                    <a:pt x="357741" y="454732"/>
                  </a:lnTo>
                  <a:lnTo>
                    <a:pt x="361825" y="452149"/>
                  </a:lnTo>
                  <a:lnTo>
                    <a:pt x="365523" y="449565"/>
                  </a:lnTo>
                  <a:lnTo>
                    <a:pt x="369040" y="446981"/>
                  </a:lnTo>
                  <a:lnTo>
                    <a:pt x="372226" y="444397"/>
                  </a:lnTo>
                  <a:lnTo>
                    <a:pt x="375112" y="441814"/>
                  </a:lnTo>
                  <a:lnTo>
                    <a:pt x="377817" y="439230"/>
                  </a:lnTo>
                  <a:lnTo>
                    <a:pt x="380109" y="436646"/>
                  </a:lnTo>
                  <a:lnTo>
                    <a:pt x="382191" y="434063"/>
                  </a:lnTo>
                  <a:lnTo>
                    <a:pt x="384043" y="431479"/>
                  </a:lnTo>
                  <a:lnTo>
                    <a:pt x="385516" y="428895"/>
                  </a:lnTo>
                  <a:lnTo>
                    <a:pt x="386819" y="426311"/>
                  </a:lnTo>
                  <a:lnTo>
                    <a:pt x="387821" y="423728"/>
                  </a:lnTo>
                  <a:lnTo>
                    <a:pt x="388545" y="421144"/>
                  </a:lnTo>
                  <a:lnTo>
                    <a:pt x="389108" y="418560"/>
                  </a:lnTo>
                  <a:lnTo>
                    <a:pt x="389316" y="415977"/>
                  </a:lnTo>
                  <a:lnTo>
                    <a:pt x="389343" y="413393"/>
                  </a:lnTo>
                  <a:lnTo>
                    <a:pt x="389181" y="410809"/>
                  </a:lnTo>
                  <a:lnTo>
                    <a:pt x="388708" y="408226"/>
                  </a:lnTo>
                  <a:lnTo>
                    <a:pt x="388100" y="405642"/>
                  </a:lnTo>
                  <a:lnTo>
                    <a:pt x="387263" y="403058"/>
                  </a:lnTo>
                  <a:lnTo>
                    <a:pt x="386214" y="400474"/>
                  </a:lnTo>
                  <a:lnTo>
                    <a:pt x="385047" y="397891"/>
                  </a:lnTo>
                  <a:lnTo>
                    <a:pt x="383632" y="395307"/>
                  </a:lnTo>
                  <a:lnTo>
                    <a:pt x="382090" y="392723"/>
                  </a:lnTo>
                  <a:lnTo>
                    <a:pt x="380426" y="390140"/>
                  </a:lnTo>
                  <a:lnTo>
                    <a:pt x="378561" y="387556"/>
                  </a:lnTo>
                  <a:lnTo>
                    <a:pt x="376617" y="384972"/>
                  </a:lnTo>
                  <a:lnTo>
                    <a:pt x="374541" y="382388"/>
                  </a:lnTo>
                  <a:lnTo>
                    <a:pt x="372350" y="379805"/>
                  </a:lnTo>
                  <a:lnTo>
                    <a:pt x="370097" y="377221"/>
                  </a:lnTo>
                  <a:lnTo>
                    <a:pt x="367730" y="374637"/>
                  </a:lnTo>
                  <a:lnTo>
                    <a:pt x="365310" y="372054"/>
                  </a:lnTo>
                  <a:lnTo>
                    <a:pt x="362843" y="369470"/>
                  </a:lnTo>
                  <a:lnTo>
                    <a:pt x="360313" y="366886"/>
                  </a:lnTo>
                  <a:lnTo>
                    <a:pt x="357764" y="364302"/>
                  </a:lnTo>
                  <a:lnTo>
                    <a:pt x="355191" y="361719"/>
                  </a:lnTo>
                  <a:lnTo>
                    <a:pt x="352612" y="359135"/>
                  </a:lnTo>
                  <a:lnTo>
                    <a:pt x="350035" y="356551"/>
                  </a:lnTo>
                  <a:lnTo>
                    <a:pt x="347477" y="353968"/>
                  </a:lnTo>
                  <a:lnTo>
                    <a:pt x="344948" y="351384"/>
                  </a:lnTo>
                  <a:lnTo>
                    <a:pt x="342443" y="348800"/>
                  </a:lnTo>
                  <a:lnTo>
                    <a:pt x="340015" y="346217"/>
                  </a:lnTo>
                  <a:lnTo>
                    <a:pt x="337628" y="343633"/>
                  </a:lnTo>
                  <a:lnTo>
                    <a:pt x="335313" y="341049"/>
                  </a:lnTo>
                  <a:lnTo>
                    <a:pt x="333099" y="338465"/>
                  </a:lnTo>
                  <a:lnTo>
                    <a:pt x="330943" y="335882"/>
                  </a:lnTo>
                  <a:lnTo>
                    <a:pt x="328923" y="333298"/>
                  </a:lnTo>
                  <a:lnTo>
                    <a:pt x="327004" y="330714"/>
                  </a:lnTo>
                  <a:lnTo>
                    <a:pt x="325167" y="328131"/>
                  </a:lnTo>
                  <a:lnTo>
                    <a:pt x="323526" y="325547"/>
                  </a:lnTo>
                  <a:lnTo>
                    <a:pt x="321976" y="322963"/>
                  </a:lnTo>
                  <a:lnTo>
                    <a:pt x="320569" y="320379"/>
                  </a:lnTo>
                  <a:lnTo>
                    <a:pt x="319347" y="317796"/>
                  </a:lnTo>
                  <a:lnTo>
                    <a:pt x="318227" y="315212"/>
                  </a:lnTo>
                  <a:lnTo>
                    <a:pt x="317321" y="312628"/>
                  </a:lnTo>
                  <a:lnTo>
                    <a:pt x="316572" y="310045"/>
                  </a:lnTo>
                  <a:lnTo>
                    <a:pt x="315940" y="307461"/>
                  </a:lnTo>
                  <a:lnTo>
                    <a:pt x="315586" y="304877"/>
                  </a:lnTo>
                  <a:lnTo>
                    <a:pt x="315350" y="302293"/>
                  </a:lnTo>
                  <a:lnTo>
                    <a:pt x="315297" y="299710"/>
                  </a:lnTo>
                  <a:lnTo>
                    <a:pt x="315480" y="297126"/>
                  </a:lnTo>
                  <a:lnTo>
                    <a:pt x="315786" y="294542"/>
                  </a:lnTo>
                  <a:lnTo>
                    <a:pt x="316343" y="291959"/>
                  </a:lnTo>
                  <a:lnTo>
                    <a:pt x="317082" y="289375"/>
                  </a:lnTo>
                  <a:lnTo>
                    <a:pt x="317949" y="286791"/>
                  </a:lnTo>
                  <a:lnTo>
                    <a:pt x="319125" y="284207"/>
                  </a:lnTo>
                  <a:lnTo>
                    <a:pt x="320426" y="281624"/>
                  </a:lnTo>
                  <a:lnTo>
                    <a:pt x="321915" y="279040"/>
                  </a:lnTo>
                  <a:lnTo>
                    <a:pt x="323649" y="276456"/>
                  </a:lnTo>
                  <a:lnTo>
                    <a:pt x="325505" y="273873"/>
                  </a:lnTo>
                  <a:lnTo>
                    <a:pt x="327603" y="271289"/>
                  </a:lnTo>
                  <a:lnTo>
                    <a:pt x="329878" y="268705"/>
                  </a:lnTo>
                  <a:lnTo>
                    <a:pt x="332272" y="266122"/>
                  </a:lnTo>
                  <a:lnTo>
                    <a:pt x="334950" y="263538"/>
                  </a:lnTo>
                  <a:lnTo>
                    <a:pt x="337741" y="260954"/>
                  </a:lnTo>
                  <a:lnTo>
                    <a:pt x="340694" y="258370"/>
                  </a:lnTo>
                  <a:lnTo>
                    <a:pt x="343861" y="255787"/>
                  </a:lnTo>
                  <a:lnTo>
                    <a:pt x="347131" y="253203"/>
                  </a:lnTo>
                  <a:lnTo>
                    <a:pt x="350596" y="250619"/>
                  </a:lnTo>
                  <a:lnTo>
                    <a:pt x="354206" y="248036"/>
                  </a:lnTo>
                  <a:lnTo>
                    <a:pt x="357910" y="245452"/>
                  </a:lnTo>
                  <a:lnTo>
                    <a:pt x="361828" y="242868"/>
                  </a:lnTo>
                  <a:lnTo>
                    <a:pt x="365832" y="240284"/>
                  </a:lnTo>
                  <a:lnTo>
                    <a:pt x="369951" y="237701"/>
                  </a:lnTo>
                  <a:lnTo>
                    <a:pt x="374222" y="235117"/>
                  </a:lnTo>
                  <a:lnTo>
                    <a:pt x="378563" y="232533"/>
                  </a:lnTo>
                  <a:lnTo>
                    <a:pt x="383030" y="229950"/>
                  </a:lnTo>
                  <a:lnTo>
                    <a:pt x="387591" y="227366"/>
                  </a:lnTo>
                  <a:lnTo>
                    <a:pt x="392209" y="224782"/>
                  </a:lnTo>
                  <a:lnTo>
                    <a:pt x="396949" y="222198"/>
                  </a:lnTo>
                  <a:lnTo>
                    <a:pt x="401737" y="219615"/>
                  </a:lnTo>
                  <a:lnTo>
                    <a:pt x="406584" y="217031"/>
                  </a:lnTo>
                  <a:lnTo>
                    <a:pt x="411506" y="214447"/>
                  </a:lnTo>
                  <a:lnTo>
                    <a:pt x="416458" y="211864"/>
                  </a:lnTo>
                  <a:lnTo>
                    <a:pt x="421461" y="209280"/>
                  </a:lnTo>
                  <a:lnTo>
                    <a:pt x="426496" y="206696"/>
                  </a:lnTo>
                  <a:lnTo>
                    <a:pt x="431550" y="204113"/>
                  </a:lnTo>
                  <a:lnTo>
                    <a:pt x="436633" y="201529"/>
                  </a:lnTo>
                  <a:lnTo>
                    <a:pt x="441721" y="198945"/>
                  </a:lnTo>
                  <a:lnTo>
                    <a:pt x="446816" y="196361"/>
                  </a:lnTo>
                  <a:lnTo>
                    <a:pt x="451905" y="193778"/>
                  </a:lnTo>
                  <a:lnTo>
                    <a:pt x="456988" y="191194"/>
                  </a:lnTo>
                  <a:lnTo>
                    <a:pt x="462054" y="188610"/>
                  </a:lnTo>
                  <a:lnTo>
                    <a:pt x="467095" y="186027"/>
                  </a:lnTo>
                  <a:lnTo>
                    <a:pt x="472118" y="183443"/>
                  </a:lnTo>
                  <a:lnTo>
                    <a:pt x="477092" y="180859"/>
                  </a:lnTo>
                  <a:lnTo>
                    <a:pt x="482033" y="178275"/>
                  </a:lnTo>
                  <a:lnTo>
                    <a:pt x="486938" y="175692"/>
                  </a:lnTo>
                  <a:lnTo>
                    <a:pt x="491771" y="173108"/>
                  </a:lnTo>
                  <a:lnTo>
                    <a:pt x="496568" y="170524"/>
                  </a:lnTo>
                  <a:lnTo>
                    <a:pt x="501298" y="167941"/>
                  </a:lnTo>
                  <a:lnTo>
                    <a:pt x="505956" y="165357"/>
                  </a:lnTo>
                  <a:lnTo>
                    <a:pt x="510570" y="162773"/>
                  </a:lnTo>
                  <a:lnTo>
                    <a:pt x="515080" y="160189"/>
                  </a:lnTo>
                  <a:lnTo>
                    <a:pt x="519529" y="157606"/>
                  </a:lnTo>
                  <a:lnTo>
                    <a:pt x="523915" y="155022"/>
                  </a:lnTo>
                  <a:lnTo>
                    <a:pt x="528183" y="152438"/>
                  </a:lnTo>
                  <a:lnTo>
                    <a:pt x="532396" y="149855"/>
                  </a:lnTo>
                  <a:lnTo>
                    <a:pt x="536512" y="147271"/>
                  </a:lnTo>
                  <a:lnTo>
                    <a:pt x="540528" y="144687"/>
                  </a:lnTo>
                  <a:lnTo>
                    <a:pt x="544484" y="142103"/>
                  </a:lnTo>
                  <a:lnTo>
                    <a:pt x="548308" y="139520"/>
                  </a:lnTo>
                  <a:lnTo>
                    <a:pt x="552055" y="136936"/>
                  </a:lnTo>
                  <a:lnTo>
                    <a:pt x="555727" y="134352"/>
                  </a:lnTo>
                  <a:lnTo>
                    <a:pt x="559258" y="131769"/>
                  </a:lnTo>
                  <a:lnTo>
                    <a:pt x="562727" y="129185"/>
                  </a:lnTo>
                  <a:lnTo>
                    <a:pt x="566089" y="126601"/>
                  </a:lnTo>
                  <a:lnTo>
                    <a:pt x="569338" y="124018"/>
                  </a:lnTo>
                  <a:lnTo>
                    <a:pt x="572525" y="121434"/>
                  </a:lnTo>
                  <a:lnTo>
                    <a:pt x="575574" y="118850"/>
                  </a:lnTo>
                  <a:lnTo>
                    <a:pt x="578542" y="116266"/>
                  </a:lnTo>
                  <a:lnTo>
                    <a:pt x="581435" y="113683"/>
                  </a:lnTo>
                  <a:lnTo>
                    <a:pt x="584187" y="111099"/>
                  </a:lnTo>
                  <a:lnTo>
                    <a:pt x="586877" y="108515"/>
                  </a:lnTo>
                  <a:lnTo>
                    <a:pt x="589465" y="105932"/>
                  </a:lnTo>
                  <a:lnTo>
                    <a:pt x="591945" y="103348"/>
                  </a:lnTo>
                  <a:lnTo>
                    <a:pt x="594366" y="100764"/>
                  </a:lnTo>
                  <a:lnTo>
                    <a:pt x="596661" y="98180"/>
                  </a:lnTo>
                  <a:lnTo>
                    <a:pt x="598880" y="95597"/>
                  </a:lnTo>
                  <a:lnTo>
                    <a:pt x="601034" y="93013"/>
                  </a:lnTo>
                  <a:lnTo>
                    <a:pt x="603059" y="90429"/>
                  </a:lnTo>
                  <a:lnTo>
                    <a:pt x="605031" y="87846"/>
                  </a:lnTo>
                  <a:lnTo>
                    <a:pt x="606916" y="85262"/>
                  </a:lnTo>
                  <a:lnTo>
                    <a:pt x="608706" y="82678"/>
                  </a:lnTo>
                  <a:lnTo>
                    <a:pt x="610445" y="80094"/>
                  </a:lnTo>
                  <a:lnTo>
                    <a:pt x="612081" y="77511"/>
                  </a:lnTo>
                  <a:lnTo>
                    <a:pt x="613652" y="74927"/>
                  </a:lnTo>
                  <a:lnTo>
                    <a:pt x="615170" y="72343"/>
                  </a:lnTo>
                  <a:lnTo>
                    <a:pt x="616582" y="69760"/>
                  </a:lnTo>
                  <a:lnTo>
                    <a:pt x="617951" y="67176"/>
                  </a:lnTo>
                  <a:lnTo>
                    <a:pt x="619252" y="64592"/>
                  </a:lnTo>
                  <a:lnTo>
                    <a:pt x="620477" y="62009"/>
                  </a:lnTo>
                  <a:lnTo>
                    <a:pt x="621661" y="59425"/>
                  </a:lnTo>
                  <a:lnTo>
                    <a:pt x="622767" y="56841"/>
                  </a:lnTo>
                  <a:lnTo>
                    <a:pt x="623821" y="54257"/>
                  </a:lnTo>
                  <a:lnTo>
                    <a:pt x="624837" y="51674"/>
                  </a:lnTo>
                  <a:lnTo>
                    <a:pt x="625771" y="49090"/>
                  </a:lnTo>
                  <a:lnTo>
                    <a:pt x="626673" y="46506"/>
                  </a:lnTo>
                  <a:lnTo>
                    <a:pt x="627526" y="43923"/>
                  </a:lnTo>
                  <a:lnTo>
                    <a:pt x="628321" y="41339"/>
                  </a:lnTo>
                  <a:lnTo>
                    <a:pt x="629087" y="38755"/>
                  </a:lnTo>
                  <a:lnTo>
                    <a:pt x="629797" y="36171"/>
                  </a:lnTo>
                  <a:lnTo>
                    <a:pt x="630470" y="33588"/>
                  </a:lnTo>
                  <a:lnTo>
                    <a:pt x="631115" y="31004"/>
                  </a:lnTo>
                  <a:lnTo>
                    <a:pt x="631702" y="28420"/>
                  </a:lnTo>
                  <a:lnTo>
                    <a:pt x="632267" y="25837"/>
                  </a:lnTo>
                  <a:lnTo>
                    <a:pt x="632798" y="23253"/>
                  </a:lnTo>
                  <a:lnTo>
                    <a:pt x="633289" y="20669"/>
                  </a:lnTo>
                  <a:lnTo>
                    <a:pt x="633760" y="18085"/>
                  </a:lnTo>
                  <a:lnTo>
                    <a:pt x="634194" y="15502"/>
                  </a:lnTo>
                  <a:lnTo>
                    <a:pt x="634601" y="12918"/>
                  </a:lnTo>
                  <a:lnTo>
                    <a:pt x="634992" y="10334"/>
                  </a:lnTo>
                  <a:lnTo>
                    <a:pt x="635343" y="7751"/>
                  </a:lnTo>
                  <a:lnTo>
                    <a:pt x="635679" y="5167"/>
                  </a:lnTo>
                  <a:lnTo>
                    <a:pt x="635994" y="2583"/>
                  </a:lnTo>
                  <a:lnTo>
                    <a:pt x="636282" y="0"/>
                  </a:lnTo>
                  <a:lnTo>
                    <a:pt x="643468" y="0"/>
                  </a:lnTo>
                  <a:lnTo>
                    <a:pt x="643756" y="2583"/>
                  </a:lnTo>
                  <a:lnTo>
                    <a:pt x="644071" y="5167"/>
                  </a:lnTo>
                  <a:lnTo>
                    <a:pt x="644407" y="7751"/>
                  </a:lnTo>
                  <a:lnTo>
                    <a:pt x="644758" y="10334"/>
                  </a:lnTo>
                  <a:lnTo>
                    <a:pt x="645149" y="12918"/>
                  </a:lnTo>
                  <a:lnTo>
                    <a:pt x="645556" y="15502"/>
                  </a:lnTo>
                  <a:lnTo>
                    <a:pt x="645990" y="18085"/>
                  </a:lnTo>
                  <a:lnTo>
                    <a:pt x="646461" y="20669"/>
                  </a:lnTo>
                  <a:lnTo>
                    <a:pt x="646952" y="23253"/>
                  </a:lnTo>
                  <a:lnTo>
                    <a:pt x="647483" y="25837"/>
                  </a:lnTo>
                  <a:lnTo>
                    <a:pt x="648048" y="28420"/>
                  </a:lnTo>
                  <a:lnTo>
                    <a:pt x="648635" y="31004"/>
                  </a:lnTo>
                  <a:lnTo>
                    <a:pt x="649281" y="33588"/>
                  </a:lnTo>
                  <a:lnTo>
                    <a:pt x="649953" y="36171"/>
                  </a:lnTo>
                  <a:lnTo>
                    <a:pt x="650663" y="38755"/>
                  </a:lnTo>
                  <a:lnTo>
                    <a:pt x="651429" y="41339"/>
                  </a:lnTo>
                  <a:lnTo>
                    <a:pt x="652224" y="43923"/>
                  </a:lnTo>
                  <a:lnTo>
                    <a:pt x="653077" y="46506"/>
                  </a:lnTo>
                  <a:lnTo>
                    <a:pt x="653979" y="49090"/>
                  </a:lnTo>
                  <a:lnTo>
                    <a:pt x="654913" y="51674"/>
                  </a:lnTo>
                  <a:lnTo>
                    <a:pt x="655929" y="54257"/>
                  </a:lnTo>
                  <a:lnTo>
                    <a:pt x="656983" y="56841"/>
                  </a:lnTo>
                  <a:lnTo>
                    <a:pt x="658089" y="59425"/>
                  </a:lnTo>
                  <a:lnTo>
                    <a:pt x="659273" y="62009"/>
                  </a:lnTo>
                  <a:lnTo>
                    <a:pt x="660498" y="64592"/>
                  </a:lnTo>
                  <a:lnTo>
                    <a:pt x="661799" y="67176"/>
                  </a:lnTo>
                  <a:lnTo>
                    <a:pt x="663168" y="69760"/>
                  </a:lnTo>
                  <a:lnTo>
                    <a:pt x="664580" y="72343"/>
                  </a:lnTo>
                  <a:lnTo>
                    <a:pt x="666099" y="74927"/>
                  </a:lnTo>
                  <a:lnTo>
                    <a:pt x="667669" y="77511"/>
                  </a:lnTo>
                  <a:lnTo>
                    <a:pt x="669305" y="80094"/>
                  </a:lnTo>
                  <a:lnTo>
                    <a:pt x="671044" y="82678"/>
                  </a:lnTo>
                  <a:lnTo>
                    <a:pt x="672834" y="85262"/>
                  </a:lnTo>
                  <a:lnTo>
                    <a:pt x="674719" y="87846"/>
                  </a:lnTo>
                  <a:lnTo>
                    <a:pt x="676691" y="90429"/>
                  </a:lnTo>
                  <a:lnTo>
                    <a:pt x="678716" y="93013"/>
                  </a:lnTo>
                  <a:lnTo>
                    <a:pt x="680870" y="95597"/>
                  </a:lnTo>
                  <a:lnTo>
                    <a:pt x="683089" y="98180"/>
                  </a:lnTo>
                  <a:lnTo>
                    <a:pt x="685384" y="100764"/>
                  </a:lnTo>
                  <a:lnTo>
                    <a:pt x="687805" y="103348"/>
                  </a:lnTo>
                  <a:lnTo>
                    <a:pt x="690285" y="105932"/>
                  </a:lnTo>
                  <a:lnTo>
                    <a:pt x="692873" y="108515"/>
                  </a:lnTo>
                  <a:lnTo>
                    <a:pt x="695564" y="111099"/>
                  </a:lnTo>
                  <a:lnTo>
                    <a:pt x="698315" y="113683"/>
                  </a:lnTo>
                  <a:lnTo>
                    <a:pt x="701208" y="116266"/>
                  </a:lnTo>
                  <a:lnTo>
                    <a:pt x="704176" y="118850"/>
                  </a:lnTo>
                  <a:lnTo>
                    <a:pt x="707225" y="121434"/>
                  </a:lnTo>
                  <a:lnTo>
                    <a:pt x="710412" y="124018"/>
                  </a:lnTo>
                  <a:lnTo>
                    <a:pt x="713661" y="126601"/>
                  </a:lnTo>
                  <a:lnTo>
                    <a:pt x="717023" y="129185"/>
                  </a:lnTo>
                  <a:lnTo>
                    <a:pt x="720492" y="131769"/>
                  </a:lnTo>
                  <a:lnTo>
                    <a:pt x="724023" y="134352"/>
                  </a:lnTo>
                  <a:lnTo>
                    <a:pt x="727695" y="136936"/>
                  </a:lnTo>
                  <a:lnTo>
                    <a:pt x="731442" y="139520"/>
                  </a:lnTo>
                  <a:lnTo>
                    <a:pt x="735266" y="142103"/>
                  </a:lnTo>
                  <a:lnTo>
                    <a:pt x="739223" y="144687"/>
                  </a:lnTo>
                  <a:lnTo>
                    <a:pt x="743238" y="147271"/>
                  </a:lnTo>
                  <a:lnTo>
                    <a:pt x="747354" y="149855"/>
                  </a:lnTo>
                  <a:lnTo>
                    <a:pt x="751567" y="152438"/>
                  </a:lnTo>
                  <a:lnTo>
                    <a:pt x="755835" y="155022"/>
                  </a:lnTo>
                  <a:lnTo>
                    <a:pt x="760221" y="157606"/>
                  </a:lnTo>
                  <a:lnTo>
                    <a:pt x="764670" y="160189"/>
                  </a:lnTo>
                  <a:lnTo>
                    <a:pt x="769180" y="162773"/>
                  </a:lnTo>
                  <a:lnTo>
                    <a:pt x="773794" y="165357"/>
                  </a:lnTo>
                  <a:lnTo>
                    <a:pt x="778452" y="167941"/>
                  </a:lnTo>
                  <a:lnTo>
                    <a:pt x="783182" y="170524"/>
                  </a:lnTo>
                  <a:lnTo>
                    <a:pt x="787979" y="173108"/>
                  </a:lnTo>
                  <a:lnTo>
                    <a:pt x="792812" y="175692"/>
                  </a:lnTo>
                  <a:lnTo>
                    <a:pt x="797718" y="178275"/>
                  </a:lnTo>
                  <a:lnTo>
                    <a:pt x="802659" y="180859"/>
                  </a:lnTo>
                  <a:lnTo>
                    <a:pt x="807632" y="183443"/>
                  </a:lnTo>
                  <a:lnTo>
                    <a:pt x="812655" y="186027"/>
                  </a:lnTo>
                  <a:lnTo>
                    <a:pt x="817696" y="188610"/>
                  </a:lnTo>
                  <a:lnTo>
                    <a:pt x="822762" y="191194"/>
                  </a:lnTo>
                  <a:lnTo>
                    <a:pt x="827845" y="193778"/>
                  </a:lnTo>
                  <a:lnTo>
                    <a:pt x="832934" y="196361"/>
                  </a:lnTo>
                  <a:lnTo>
                    <a:pt x="838029" y="198945"/>
                  </a:lnTo>
                  <a:lnTo>
                    <a:pt x="843117" y="201529"/>
                  </a:lnTo>
                  <a:lnTo>
                    <a:pt x="848200" y="204113"/>
                  </a:lnTo>
                  <a:lnTo>
                    <a:pt x="853254" y="206696"/>
                  </a:lnTo>
                  <a:lnTo>
                    <a:pt x="858289" y="209280"/>
                  </a:lnTo>
                  <a:lnTo>
                    <a:pt x="863292" y="211864"/>
                  </a:lnTo>
                  <a:lnTo>
                    <a:pt x="868244" y="214447"/>
                  </a:lnTo>
                  <a:lnTo>
                    <a:pt x="873166" y="217031"/>
                  </a:lnTo>
                  <a:lnTo>
                    <a:pt x="878013" y="219615"/>
                  </a:lnTo>
                  <a:lnTo>
                    <a:pt x="882801" y="222198"/>
                  </a:lnTo>
                  <a:lnTo>
                    <a:pt x="887541" y="224782"/>
                  </a:lnTo>
                  <a:lnTo>
                    <a:pt x="892160" y="227366"/>
                  </a:lnTo>
                  <a:lnTo>
                    <a:pt x="896720" y="229950"/>
                  </a:lnTo>
                  <a:lnTo>
                    <a:pt x="901187" y="232533"/>
                  </a:lnTo>
                  <a:lnTo>
                    <a:pt x="905528" y="235117"/>
                  </a:lnTo>
                  <a:lnTo>
                    <a:pt x="909800" y="237701"/>
                  </a:lnTo>
                  <a:lnTo>
                    <a:pt x="913919" y="240284"/>
                  </a:lnTo>
                  <a:lnTo>
                    <a:pt x="917922" y="242868"/>
                  </a:lnTo>
                  <a:lnTo>
                    <a:pt x="921840" y="245452"/>
                  </a:lnTo>
                  <a:lnTo>
                    <a:pt x="925544" y="248036"/>
                  </a:lnTo>
                  <a:lnTo>
                    <a:pt x="929154" y="250619"/>
                  </a:lnTo>
                  <a:lnTo>
                    <a:pt x="932620" y="253203"/>
                  </a:lnTo>
                  <a:lnTo>
                    <a:pt x="935889" y="255787"/>
                  </a:lnTo>
                  <a:lnTo>
                    <a:pt x="939056" y="258370"/>
                  </a:lnTo>
                  <a:lnTo>
                    <a:pt x="942009" y="260954"/>
                  </a:lnTo>
                  <a:lnTo>
                    <a:pt x="944800" y="263538"/>
                  </a:lnTo>
                  <a:lnTo>
                    <a:pt x="947478" y="266122"/>
                  </a:lnTo>
                  <a:lnTo>
                    <a:pt x="949872" y="268705"/>
                  </a:lnTo>
                  <a:lnTo>
                    <a:pt x="952147" y="271289"/>
                  </a:lnTo>
                  <a:lnTo>
                    <a:pt x="954245" y="273873"/>
                  </a:lnTo>
                  <a:lnTo>
                    <a:pt x="956101" y="276456"/>
                  </a:lnTo>
                  <a:lnTo>
                    <a:pt x="957835" y="279040"/>
                  </a:lnTo>
                  <a:lnTo>
                    <a:pt x="959324" y="281624"/>
                  </a:lnTo>
                  <a:lnTo>
                    <a:pt x="960625" y="284207"/>
                  </a:lnTo>
                  <a:lnTo>
                    <a:pt x="961801" y="286791"/>
                  </a:lnTo>
                  <a:lnTo>
                    <a:pt x="962668" y="289375"/>
                  </a:lnTo>
                  <a:lnTo>
                    <a:pt x="963407" y="291959"/>
                  </a:lnTo>
                  <a:lnTo>
                    <a:pt x="963964" y="294542"/>
                  </a:lnTo>
                  <a:lnTo>
                    <a:pt x="964270" y="297126"/>
                  </a:lnTo>
                  <a:lnTo>
                    <a:pt x="964453" y="299710"/>
                  </a:lnTo>
                  <a:lnTo>
                    <a:pt x="964400" y="302293"/>
                  </a:lnTo>
                  <a:lnTo>
                    <a:pt x="964165" y="304877"/>
                  </a:lnTo>
                  <a:lnTo>
                    <a:pt x="963810" y="307461"/>
                  </a:lnTo>
                  <a:lnTo>
                    <a:pt x="963178" y="310045"/>
                  </a:lnTo>
                  <a:lnTo>
                    <a:pt x="962429" y="312628"/>
                  </a:lnTo>
                  <a:lnTo>
                    <a:pt x="961524" y="315212"/>
                  </a:lnTo>
                  <a:lnTo>
                    <a:pt x="960403" y="317796"/>
                  </a:lnTo>
                  <a:lnTo>
                    <a:pt x="959182" y="320379"/>
                  </a:lnTo>
                  <a:lnTo>
                    <a:pt x="957774" y="322963"/>
                  </a:lnTo>
                  <a:lnTo>
                    <a:pt x="956224" y="325547"/>
                  </a:lnTo>
                  <a:lnTo>
                    <a:pt x="954583" y="328131"/>
                  </a:lnTo>
                  <a:lnTo>
                    <a:pt x="952746" y="330714"/>
                  </a:lnTo>
                  <a:lnTo>
                    <a:pt x="950827" y="333298"/>
                  </a:lnTo>
                  <a:lnTo>
                    <a:pt x="948807" y="335882"/>
                  </a:lnTo>
                  <a:lnTo>
                    <a:pt x="946651" y="338465"/>
                  </a:lnTo>
                  <a:lnTo>
                    <a:pt x="944437" y="341049"/>
                  </a:lnTo>
                  <a:lnTo>
                    <a:pt x="942122" y="343633"/>
                  </a:lnTo>
                  <a:lnTo>
                    <a:pt x="939735" y="346217"/>
                  </a:lnTo>
                  <a:lnTo>
                    <a:pt x="937307" y="348800"/>
                  </a:lnTo>
                  <a:lnTo>
                    <a:pt x="934802" y="351384"/>
                  </a:lnTo>
                  <a:lnTo>
                    <a:pt x="932273" y="353968"/>
                  </a:lnTo>
                  <a:lnTo>
                    <a:pt x="929715" y="356551"/>
                  </a:lnTo>
                  <a:lnTo>
                    <a:pt x="927138" y="359135"/>
                  </a:lnTo>
                  <a:lnTo>
                    <a:pt x="924559" y="361719"/>
                  </a:lnTo>
                  <a:lnTo>
                    <a:pt x="921986" y="364302"/>
                  </a:lnTo>
                  <a:lnTo>
                    <a:pt x="919438" y="366886"/>
                  </a:lnTo>
                  <a:lnTo>
                    <a:pt x="916907" y="369470"/>
                  </a:lnTo>
                  <a:lnTo>
                    <a:pt x="914440" y="372054"/>
                  </a:lnTo>
                  <a:lnTo>
                    <a:pt x="912020" y="374637"/>
                  </a:lnTo>
                  <a:lnTo>
                    <a:pt x="909653" y="377221"/>
                  </a:lnTo>
                  <a:lnTo>
                    <a:pt x="907400" y="379805"/>
                  </a:lnTo>
                  <a:lnTo>
                    <a:pt x="905209" y="382388"/>
                  </a:lnTo>
                  <a:lnTo>
                    <a:pt x="903133" y="384972"/>
                  </a:lnTo>
                  <a:lnTo>
                    <a:pt x="901189" y="387556"/>
                  </a:lnTo>
                  <a:lnTo>
                    <a:pt x="899324" y="390140"/>
                  </a:lnTo>
                  <a:lnTo>
                    <a:pt x="897660" y="392723"/>
                  </a:lnTo>
                  <a:lnTo>
                    <a:pt x="896119" y="395307"/>
                  </a:lnTo>
                  <a:lnTo>
                    <a:pt x="894703" y="397891"/>
                  </a:lnTo>
                  <a:lnTo>
                    <a:pt x="893536" y="400474"/>
                  </a:lnTo>
                  <a:lnTo>
                    <a:pt x="892487" y="403058"/>
                  </a:lnTo>
                  <a:lnTo>
                    <a:pt x="891650" y="405642"/>
                  </a:lnTo>
                  <a:lnTo>
                    <a:pt x="891043" y="408226"/>
                  </a:lnTo>
                  <a:lnTo>
                    <a:pt x="890569" y="410809"/>
                  </a:lnTo>
                  <a:lnTo>
                    <a:pt x="890407" y="413393"/>
                  </a:lnTo>
                  <a:lnTo>
                    <a:pt x="890434" y="415977"/>
                  </a:lnTo>
                  <a:lnTo>
                    <a:pt x="890642" y="418560"/>
                  </a:lnTo>
                  <a:lnTo>
                    <a:pt x="891205" y="421144"/>
                  </a:lnTo>
                  <a:lnTo>
                    <a:pt x="891929" y="423728"/>
                  </a:lnTo>
                  <a:lnTo>
                    <a:pt x="892931" y="426311"/>
                  </a:lnTo>
                  <a:lnTo>
                    <a:pt x="894234" y="428895"/>
                  </a:lnTo>
                  <a:lnTo>
                    <a:pt x="895707" y="431479"/>
                  </a:lnTo>
                  <a:lnTo>
                    <a:pt x="897559" y="434063"/>
                  </a:lnTo>
                  <a:lnTo>
                    <a:pt x="899641" y="436646"/>
                  </a:lnTo>
                  <a:lnTo>
                    <a:pt x="901933" y="439230"/>
                  </a:lnTo>
                  <a:lnTo>
                    <a:pt x="904638" y="441814"/>
                  </a:lnTo>
                  <a:lnTo>
                    <a:pt x="907524" y="444397"/>
                  </a:lnTo>
                  <a:lnTo>
                    <a:pt x="910710" y="446981"/>
                  </a:lnTo>
                  <a:lnTo>
                    <a:pt x="914227" y="449565"/>
                  </a:lnTo>
                  <a:lnTo>
                    <a:pt x="917925" y="452149"/>
                  </a:lnTo>
                  <a:lnTo>
                    <a:pt x="922009" y="454732"/>
                  </a:lnTo>
                  <a:lnTo>
                    <a:pt x="926332" y="457316"/>
                  </a:lnTo>
                  <a:lnTo>
                    <a:pt x="930858" y="459900"/>
                  </a:lnTo>
                  <a:lnTo>
                    <a:pt x="935792" y="462483"/>
                  </a:lnTo>
                  <a:lnTo>
                    <a:pt x="940898" y="465067"/>
                  </a:lnTo>
                  <a:lnTo>
                    <a:pt x="946278" y="467651"/>
                  </a:lnTo>
                  <a:lnTo>
                    <a:pt x="951965" y="470235"/>
                  </a:lnTo>
                  <a:lnTo>
                    <a:pt x="957812" y="472818"/>
                  </a:lnTo>
                  <a:lnTo>
                    <a:pt x="963989" y="475402"/>
                  </a:lnTo>
                  <a:lnTo>
                    <a:pt x="970371" y="477986"/>
                  </a:lnTo>
                  <a:lnTo>
                    <a:pt x="976917" y="480569"/>
                  </a:lnTo>
                  <a:lnTo>
                    <a:pt x="983794" y="483153"/>
                  </a:lnTo>
                  <a:lnTo>
                    <a:pt x="990801" y="485737"/>
                  </a:lnTo>
                  <a:lnTo>
                    <a:pt x="998010" y="488321"/>
                  </a:lnTo>
                  <a:lnTo>
                    <a:pt x="1005442" y="490904"/>
                  </a:lnTo>
                  <a:lnTo>
                    <a:pt x="1012985" y="493488"/>
                  </a:lnTo>
                  <a:lnTo>
                    <a:pt x="1020743" y="496072"/>
                  </a:lnTo>
                  <a:lnTo>
                    <a:pt x="1028628" y="498655"/>
                  </a:lnTo>
                  <a:lnTo>
                    <a:pt x="1036610" y="501239"/>
                  </a:lnTo>
                  <a:lnTo>
                    <a:pt x="1044775" y="503823"/>
                  </a:lnTo>
                  <a:lnTo>
                    <a:pt x="1053001" y="506406"/>
                  </a:lnTo>
                  <a:lnTo>
                    <a:pt x="1061319" y="508990"/>
                  </a:lnTo>
                  <a:lnTo>
                    <a:pt x="1069724" y="511574"/>
                  </a:lnTo>
                  <a:lnTo>
                    <a:pt x="1078165" y="514158"/>
                  </a:lnTo>
                  <a:lnTo>
                    <a:pt x="1086662" y="516741"/>
                  </a:lnTo>
                  <a:lnTo>
                    <a:pt x="1095173" y="519325"/>
                  </a:lnTo>
                  <a:lnTo>
                    <a:pt x="1103694" y="521909"/>
                  </a:lnTo>
                  <a:lnTo>
                    <a:pt x="1112197" y="524492"/>
                  </a:lnTo>
                  <a:lnTo>
                    <a:pt x="1120674" y="527076"/>
                  </a:lnTo>
                  <a:lnTo>
                    <a:pt x="1129112" y="529660"/>
                  </a:lnTo>
                  <a:lnTo>
                    <a:pt x="1137464" y="532244"/>
                  </a:lnTo>
                  <a:lnTo>
                    <a:pt x="1145762" y="534827"/>
                  </a:lnTo>
                  <a:lnTo>
                    <a:pt x="1153937" y="537411"/>
                  </a:lnTo>
                  <a:lnTo>
                    <a:pt x="1161991" y="539995"/>
                  </a:lnTo>
                  <a:lnTo>
                    <a:pt x="1169965" y="542578"/>
                  </a:lnTo>
                  <a:lnTo>
                    <a:pt x="1177695" y="545162"/>
                  </a:lnTo>
                  <a:lnTo>
                    <a:pt x="1185307" y="547746"/>
                  </a:lnTo>
                  <a:lnTo>
                    <a:pt x="1192750" y="550330"/>
                  </a:lnTo>
                  <a:lnTo>
                    <a:pt x="1199921" y="552913"/>
                  </a:lnTo>
                  <a:lnTo>
                    <a:pt x="1206950" y="555497"/>
                  </a:lnTo>
                  <a:lnTo>
                    <a:pt x="1213687" y="558081"/>
                  </a:lnTo>
                  <a:lnTo>
                    <a:pt x="1220168" y="560664"/>
                  </a:lnTo>
                  <a:lnTo>
                    <a:pt x="1226480" y="563248"/>
                  </a:lnTo>
                  <a:lnTo>
                    <a:pt x="1232353" y="565832"/>
                  </a:lnTo>
                  <a:lnTo>
                    <a:pt x="1238017" y="568415"/>
                  </a:lnTo>
                  <a:lnTo>
                    <a:pt x="1243403" y="570999"/>
                  </a:lnTo>
                  <a:lnTo>
                    <a:pt x="1248356" y="573583"/>
                  </a:lnTo>
                  <a:lnTo>
                    <a:pt x="1253092" y="576167"/>
                  </a:lnTo>
                  <a:lnTo>
                    <a:pt x="1257407" y="578750"/>
                  </a:lnTo>
                  <a:lnTo>
                    <a:pt x="1261353" y="581334"/>
                  </a:lnTo>
                  <a:lnTo>
                    <a:pt x="1265065" y="583918"/>
                  </a:lnTo>
                  <a:lnTo>
                    <a:pt x="1268199" y="586501"/>
                  </a:lnTo>
                  <a:lnTo>
                    <a:pt x="1271056" y="589085"/>
                  </a:lnTo>
                  <a:lnTo>
                    <a:pt x="1273567" y="591669"/>
                  </a:lnTo>
                  <a:lnTo>
                    <a:pt x="1275535" y="594253"/>
                  </a:lnTo>
                  <a:lnTo>
                    <a:pt x="1277241" y="596836"/>
                  </a:lnTo>
                  <a:lnTo>
                    <a:pt x="1278456" y="599420"/>
                  </a:lnTo>
                  <a:lnTo>
                    <a:pt x="1279238" y="602004"/>
                  </a:lnTo>
                  <a:lnTo>
                    <a:pt x="1279751" y="604587"/>
                  </a:lnTo>
                  <a:lnTo>
                    <a:pt x="1279631" y="607171"/>
                  </a:lnTo>
                  <a:lnTo>
                    <a:pt x="1279202" y="609755"/>
                  </a:lnTo>
                  <a:lnTo>
                    <a:pt x="1278409" y="612339"/>
                  </a:lnTo>
                  <a:lnTo>
                    <a:pt x="1277036" y="614922"/>
                  </a:lnTo>
                  <a:lnTo>
                    <a:pt x="1275394" y="617506"/>
                  </a:lnTo>
                  <a:lnTo>
                    <a:pt x="1273263" y="620090"/>
                  </a:lnTo>
                  <a:lnTo>
                    <a:pt x="1270692" y="622673"/>
                  </a:lnTo>
                  <a:lnTo>
                    <a:pt x="1267856" y="625257"/>
                  </a:lnTo>
                  <a:lnTo>
                    <a:pt x="1264422" y="627841"/>
                  </a:lnTo>
                  <a:lnTo>
                    <a:pt x="1260689" y="630424"/>
                  </a:lnTo>
                  <a:lnTo>
                    <a:pt x="1256626" y="633008"/>
                  </a:lnTo>
                  <a:lnTo>
                    <a:pt x="1252027" y="635592"/>
                  </a:lnTo>
                  <a:lnTo>
                    <a:pt x="1247189" y="638176"/>
                  </a:lnTo>
                  <a:lnTo>
                    <a:pt x="1241929" y="640759"/>
                  </a:lnTo>
                  <a:lnTo>
                    <a:pt x="1236284" y="643343"/>
                  </a:lnTo>
                  <a:lnTo>
                    <a:pt x="1230414" y="645927"/>
                  </a:lnTo>
                  <a:lnTo>
                    <a:pt x="1224059" y="648510"/>
                  </a:lnTo>
                  <a:lnTo>
                    <a:pt x="1217456" y="651094"/>
                  </a:lnTo>
                  <a:lnTo>
                    <a:pt x="1210598" y="653678"/>
                  </a:lnTo>
                  <a:lnTo>
                    <a:pt x="1203319" y="656262"/>
                  </a:lnTo>
                  <a:lnTo>
                    <a:pt x="1195861" y="658845"/>
                  </a:lnTo>
                  <a:lnTo>
                    <a:pt x="1188098" y="661429"/>
                  </a:lnTo>
                  <a:lnTo>
                    <a:pt x="1180055" y="664013"/>
                  </a:lnTo>
                  <a:lnTo>
                    <a:pt x="1171855" y="666596"/>
                  </a:lnTo>
                  <a:lnTo>
                    <a:pt x="1163333" y="669180"/>
                  </a:lnTo>
                  <a:lnTo>
                    <a:pt x="1154647" y="671764"/>
                  </a:lnTo>
                  <a:lnTo>
                    <a:pt x="1145803" y="674348"/>
                  </a:lnTo>
                  <a:lnTo>
                    <a:pt x="1136703" y="676931"/>
                  </a:lnTo>
                  <a:lnTo>
                    <a:pt x="1127502" y="679515"/>
                  </a:lnTo>
                  <a:lnTo>
                    <a:pt x="1118136" y="682099"/>
                  </a:lnTo>
                  <a:lnTo>
                    <a:pt x="1108626" y="684682"/>
                  </a:lnTo>
                  <a:lnTo>
                    <a:pt x="1099040" y="687266"/>
                  </a:lnTo>
                  <a:lnTo>
                    <a:pt x="1089314" y="689850"/>
                  </a:lnTo>
                  <a:lnTo>
                    <a:pt x="1079526" y="692434"/>
                  </a:lnTo>
                  <a:lnTo>
                    <a:pt x="1069680" y="695017"/>
                  </a:lnTo>
                  <a:lnTo>
                    <a:pt x="1059762" y="697601"/>
                  </a:lnTo>
                  <a:lnTo>
                    <a:pt x="1049824" y="700185"/>
                  </a:lnTo>
                  <a:lnTo>
                    <a:pt x="1039859" y="702768"/>
                  </a:lnTo>
                  <a:lnTo>
                    <a:pt x="1029893" y="705352"/>
                  </a:lnTo>
                  <a:lnTo>
                    <a:pt x="1019931" y="707936"/>
                  </a:lnTo>
                  <a:lnTo>
                    <a:pt x="1009999" y="710519"/>
                  </a:lnTo>
                  <a:lnTo>
                    <a:pt x="1000105" y="713103"/>
                  </a:lnTo>
                  <a:lnTo>
                    <a:pt x="990244" y="715687"/>
                  </a:lnTo>
                  <a:lnTo>
                    <a:pt x="980481" y="718271"/>
                  </a:lnTo>
                  <a:lnTo>
                    <a:pt x="970772" y="720854"/>
                  </a:lnTo>
                  <a:lnTo>
                    <a:pt x="961152" y="723438"/>
                  </a:lnTo>
                  <a:lnTo>
                    <a:pt x="951658" y="726022"/>
                  </a:lnTo>
                  <a:lnTo>
                    <a:pt x="942236" y="728605"/>
                  </a:lnTo>
                  <a:lnTo>
                    <a:pt x="932981" y="731189"/>
                  </a:lnTo>
                  <a:lnTo>
                    <a:pt x="923850" y="733773"/>
                  </a:lnTo>
                  <a:lnTo>
                    <a:pt x="914818" y="736357"/>
                  </a:lnTo>
                  <a:lnTo>
                    <a:pt x="906024" y="738940"/>
                  </a:lnTo>
                  <a:lnTo>
                    <a:pt x="897338" y="741524"/>
                  </a:lnTo>
                  <a:lnTo>
                    <a:pt x="888826" y="744108"/>
                  </a:lnTo>
                  <a:lnTo>
                    <a:pt x="880537" y="746691"/>
                  </a:lnTo>
                  <a:lnTo>
                    <a:pt x="872369" y="749275"/>
                  </a:lnTo>
                  <a:lnTo>
                    <a:pt x="864460" y="751859"/>
                  </a:lnTo>
                  <a:lnTo>
                    <a:pt x="856738" y="754443"/>
                  </a:lnTo>
                  <a:lnTo>
                    <a:pt x="849157" y="757026"/>
                  </a:lnTo>
                  <a:lnTo>
                    <a:pt x="841909" y="759610"/>
                  </a:lnTo>
                  <a:lnTo>
                    <a:pt x="834805" y="762194"/>
                  </a:lnTo>
                  <a:lnTo>
                    <a:pt x="827922" y="764777"/>
                  </a:lnTo>
                  <a:lnTo>
                    <a:pt x="821326" y="767361"/>
                  </a:lnTo>
                  <a:lnTo>
                    <a:pt x="814880" y="769945"/>
                  </a:lnTo>
                  <a:lnTo>
                    <a:pt x="808740" y="772528"/>
                  </a:lnTo>
                  <a:lnTo>
                    <a:pt x="802826" y="775112"/>
                  </a:lnTo>
                  <a:lnTo>
                    <a:pt x="797070" y="777696"/>
                  </a:lnTo>
                  <a:lnTo>
                    <a:pt x="791702" y="780280"/>
                  </a:lnTo>
                  <a:lnTo>
                    <a:pt x="786492" y="782863"/>
                  </a:lnTo>
                  <a:lnTo>
                    <a:pt x="781522" y="785447"/>
                  </a:lnTo>
                  <a:lnTo>
                    <a:pt x="776869" y="788031"/>
                  </a:lnTo>
                  <a:lnTo>
                    <a:pt x="772377" y="790614"/>
                  </a:lnTo>
                  <a:lnTo>
                    <a:pt x="768205" y="793198"/>
                  </a:lnTo>
                  <a:lnTo>
                    <a:pt x="764274" y="795782"/>
                  </a:lnTo>
                  <a:lnTo>
                    <a:pt x="760506" y="798366"/>
                  </a:lnTo>
                  <a:lnTo>
                    <a:pt x="757135" y="800949"/>
                  </a:lnTo>
                  <a:lnTo>
                    <a:pt x="753927" y="803533"/>
                  </a:lnTo>
                  <a:lnTo>
                    <a:pt x="750955" y="806117"/>
                  </a:lnTo>
                  <a:lnTo>
                    <a:pt x="748305" y="808700"/>
                  </a:lnTo>
                  <a:lnTo>
                    <a:pt x="745814" y="811284"/>
                  </a:lnTo>
                  <a:lnTo>
                    <a:pt x="743631" y="813868"/>
                  </a:lnTo>
                  <a:lnTo>
                    <a:pt x="741690" y="816452"/>
                  </a:lnTo>
                  <a:lnTo>
                    <a:pt x="739905" y="819035"/>
                  </a:lnTo>
                  <a:lnTo>
                    <a:pt x="738495" y="821619"/>
                  </a:lnTo>
                  <a:lnTo>
                    <a:pt x="737246" y="824203"/>
                  </a:lnTo>
                  <a:lnTo>
                    <a:pt x="736214" y="826786"/>
                  </a:lnTo>
                  <a:lnTo>
                    <a:pt x="735492" y="829370"/>
                  </a:lnTo>
                  <a:lnTo>
                    <a:pt x="734917" y="831954"/>
                  </a:lnTo>
                  <a:lnTo>
                    <a:pt x="734623" y="834538"/>
                  </a:lnTo>
                  <a:lnTo>
                    <a:pt x="734556" y="837121"/>
                  </a:lnTo>
                  <a:lnTo>
                    <a:pt x="734633" y="839705"/>
                  </a:lnTo>
                  <a:lnTo>
                    <a:pt x="735046" y="842289"/>
                  </a:lnTo>
                  <a:lnTo>
                    <a:pt x="735610" y="844872"/>
                  </a:lnTo>
                  <a:lnTo>
                    <a:pt x="736364" y="847456"/>
                  </a:lnTo>
                  <a:lnTo>
                    <a:pt x="737398" y="850040"/>
                  </a:lnTo>
                  <a:lnTo>
                    <a:pt x="738564" y="852623"/>
                  </a:lnTo>
                  <a:lnTo>
                    <a:pt x="739971" y="855207"/>
                  </a:lnTo>
                  <a:lnTo>
                    <a:pt x="741582" y="857791"/>
                  </a:lnTo>
                  <a:lnTo>
                    <a:pt x="743318" y="860375"/>
                  </a:lnTo>
                  <a:lnTo>
                    <a:pt x="745338" y="862958"/>
                  </a:lnTo>
                  <a:lnTo>
                    <a:pt x="747490" y="865542"/>
                  </a:lnTo>
                  <a:lnTo>
                    <a:pt x="749799" y="868126"/>
                  </a:lnTo>
                  <a:lnTo>
                    <a:pt x="752347" y="870709"/>
                  </a:lnTo>
                  <a:lnTo>
                    <a:pt x="755002" y="873293"/>
                  </a:lnTo>
                  <a:lnTo>
                    <a:pt x="757852" y="875877"/>
                  </a:lnTo>
                  <a:lnTo>
                    <a:pt x="760870" y="878461"/>
                  </a:lnTo>
                  <a:lnTo>
                    <a:pt x="763987" y="881044"/>
                  </a:lnTo>
                  <a:lnTo>
                    <a:pt x="767324" y="883628"/>
                  </a:lnTo>
                  <a:lnTo>
                    <a:pt x="770766" y="886212"/>
                  </a:lnTo>
                  <a:lnTo>
                    <a:pt x="774325" y="888795"/>
                  </a:lnTo>
                  <a:lnTo>
                    <a:pt x="778065" y="891379"/>
                  </a:lnTo>
                  <a:lnTo>
                    <a:pt x="781883" y="893963"/>
                  </a:lnTo>
                  <a:lnTo>
                    <a:pt x="785837" y="896547"/>
                  </a:lnTo>
                  <a:lnTo>
                    <a:pt x="789910" y="899130"/>
                  </a:lnTo>
                  <a:lnTo>
                    <a:pt x="794051" y="901714"/>
                  </a:lnTo>
                  <a:lnTo>
                    <a:pt x="798334" y="904298"/>
                  </a:lnTo>
                  <a:lnTo>
                    <a:pt x="802683" y="906881"/>
                  </a:lnTo>
                  <a:lnTo>
                    <a:pt x="807102" y="909465"/>
                  </a:lnTo>
                  <a:lnTo>
                    <a:pt x="811627" y="912049"/>
                  </a:lnTo>
                  <a:lnTo>
                    <a:pt x="816193" y="914632"/>
                  </a:lnTo>
                  <a:lnTo>
                    <a:pt x="820827" y="917216"/>
                  </a:lnTo>
                  <a:lnTo>
                    <a:pt x="825517" y="919800"/>
                  </a:lnTo>
                  <a:lnTo>
                    <a:pt x="830235" y="922384"/>
                  </a:lnTo>
                  <a:lnTo>
                    <a:pt x="835004" y="924967"/>
                  </a:lnTo>
                  <a:lnTo>
                    <a:pt x="839791" y="927551"/>
                  </a:lnTo>
                  <a:lnTo>
                    <a:pt x="844596" y="930135"/>
                  </a:lnTo>
                  <a:lnTo>
                    <a:pt x="849413" y="932718"/>
                  </a:lnTo>
                  <a:lnTo>
                    <a:pt x="854229" y="935302"/>
                  </a:lnTo>
                  <a:lnTo>
                    <a:pt x="859039" y="937886"/>
                  </a:lnTo>
                  <a:lnTo>
                    <a:pt x="863826" y="940470"/>
                  </a:lnTo>
                  <a:lnTo>
                    <a:pt x="868599" y="943053"/>
                  </a:lnTo>
                  <a:lnTo>
                    <a:pt x="873324" y="945637"/>
                  </a:lnTo>
                  <a:lnTo>
                    <a:pt x="878010" y="948221"/>
                  </a:lnTo>
                  <a:lnTo>
                    <a:pt x="882660" y="950804"/>
                  </a:lnTo>
                  <a:lnTo>
                    <a:pt x="887219" y="953388"/>
                  </a:lnTo>
                  <a:lnTo>
                    <a:pt x="891730" y="955972"/>
                  </a:lnTo>
                  <a:lnTo>
                    <a:pt x="896161" y="958556"/>
                  </a:lnTo>
                  <a:lnTo>
                    <a:pt x="900488" y="961139"/>
                  </a:lnTo>
                  <a:lnTo>
                    <a:pt x="904753" y="963723"/>
                  </a:lnTo>
                  <a:lnTo>
                    <a:pt x="908878" y="966307"/>
                  </a:lnTo>
                  <a:lnTo>
                    <a:pt x="912902" y="968890"/>
                  </a:lnTo>
                  <a:lnTo>
                    <a:pt x="916841" y="971474"/>
                  </a:lnTo>
                  <a:lnTo>
                    <a:pt x="920587" y="974058"/>
                  </a:lnTo>
                  <a:lnTo>
                    <a:pt x="924243" y="976642"/>
                  </a:lnTo>
                  <a:lnTo>
                    <a:pt x="927753" y="979225"/>
                  </a:lnTo>
                  <a:lnTo>
                    <a:pt x="931080" y="981809"/>
                  </a:lnTo>
                  <a:lnTo>
                    <a:pt x="934307" y="984393"/>
                  </a:lnTo>
                  <a:lnTo>
                    <a:pt x="937314" y="986976"/>
                  </a:lnTo>
                  <a:lnTo>
                    <a:pt x="940167" y="989560"/>
                  </a:lnTo>
                  <a:lnTo>
                    <a:pt x="942897" y="992144"/>
                  </a:lnTo>
                  <a:lnTo>
                    <a:pt x="945349" y="994727"/>
                  </a:lnTo>
                  <a:lnTo>
                    <a:pt x="947679" y="997311"/>
                  </a:lnTo>
                  <a:lnTo>
                    <a:pt x="949814" y="999895"/>
                  </a:lnTo>
                  <a:lnTo>
                    <a:pt x="951709" y="1002479"/>
                  </a:lnTo>
                  <a:lnTo>
                    <a:pt x="953474" y="1005062"/>
                  </a:lnTo>
                  <a:lnTo>
                    <a:pt x="954968" y="1007646"/>
                  </a:lnTo>
                  <a:lnTo>
                    <a:pt x="956272" y="1010230"/>
                  </a:lnTo>
                  <a:lnTo>
                    <a:pt x="957432" y="1012813"/>
                  </a:lnTo>
                  <a:lnTo>
                    <a:pt x="958261" y="1015397"/>
                  </a:lnTo>
                  <a:lnTo>
                    <a:pt x="958951" y="1017981"/>
                  </a:lnTo>
                  <a:lnTo>
                    <a:pt x="959426" y="1020565"/>
                  </a:lnTo>
                  <a:lnTo>
                    <a:pt x="959629" y="1023148"/>
                  </a:lnTo>
                  <a:lnTo>
                    <a:pt x="959691" y="1025732"/>
                  </a:lnTo>
                  <a:lnTo>
                    <a:pt x="959469" y="1028316"/>
                  </a:lnTo>
                  <a:lnTo>
                    <a:pt x="959043" y="1030899"/>
                  </a:lnTo>
                  <a:lnTo>
                    <a:pt x="958473" y="1033483"/>
                  </a:lnTo>
                  <a:lnTo>
                    <a:pt x="957561" y="1036067"/>
                  </a:lnTo>
                  <a:lnTo>
                    <a:pt x="956511" y="1038651"/>
                  </a:lnTo>
                  <a:lnTo>
                    <a:pt x="955255" y="1041234"/>
                  </a:lnTo>
                  <a:lnTo>
                    <a:pt x="953732" y="1043818"/>
                  </a:lnTo>
                  <a:lnTo>
                    <a:pt x="952076" y="1046402"/>
                  </a:lnTo>
                  <a:lnTo>
                    <a:pt x="950160" y="1048985"/>
                  </a:lnTo>
                  <a:lnTo>
                    <a:pt x="948052" y="1051569"/>
                  </a:lnTo>
                  <a:lnTo>
                    <a:pt x="945817" y="1054153"/>
                  </a:lnTo>
                  <a:lnTo>
                    <a:pt x="943278" y="1056736"/>
                  </a:lnTo>
                  <a:lnTo>
                    <a:pt x="940620" y="1059320"/>
                  </a:lnTo>
                  <a:lnTo>
                    <a:pt x="937789" y="1061904"/>
                  </a:lnTo>
                  <a:lnTo>
                    <a:pt x="934732" y="1064488"/>
                  </a:lnTo>
                  <a:lnTo>
                    <a:pt x="931567" y="1067071"/>
                  </a:lnTo>
                  <a:lnTo>
                    <a:pt x="928195" y="1069655"/>
                  </a:lnTo>
                  <a:lnTo>
                    <a:pt x="924670" y="1072239"/>
                  </a:lnTo>
                  <a:lnTo>
                    <a:pt x="921047" y="1074822"/>
                  </a:lnTo>
                  <a:lnTo>
                    <a:pt x="917200" y="1077406"/>
                  </a:lnTo>
                  <a:lnTo>
                    <a:pt x="913263" y="1079990"/>
                  </a:lnTo>
                  <a:lnTo>
                    <a:pt x="909205" y="1082574"/>
                  </a:lnTo>
                  <a:lnTo>
                    <a:pt x="904988" y="1085157"/>
                  </a:lnTo>
                  <a:lnTo>
                    <a:pt x="900698" y="1087741"/>
                  </a:lnTo>
                  <a:lnTo>
                    <a:pt x="896277" y="1090325"/>
                  </a:lnTo>
                  <a:lnTo>
                    <a:pt x="891758" y="1092908"/>
                  </a:lnTo>
                  <a:lnTo>
                    <a:pt x="887179" y="1095492"/>
                  </a:lnTo>
                  <a:lnTo>
                    <a:pt x="882473" y="1098076"/>
                  </a:lnTo>
                  <a:lnTo>
                    <a:pt x="877717" y="1100660"/>
                  </a:lnTo>
                  <a:lnTo>
                    <a:pt x="872899" y="1103243"/>
                  </a:lnTo>
                  <a:lnTo>
                    <a:pt x="868003" y="1105827"/>
                  </a:lnTo>
                  <a:lnTo>
                    <a:pt x="863075" y="1108411"/>
                  </a:lnTo>
                  <a:lnTo>
                    <a:pt x="858093" y="1110994"/>
                  </a:lnTo>
                  <a:lnTo>
                    <a:pt x="853077" y="1113578"/>
                  </a:lnTo>
                  <a:lnTo>
                    <a:pt x="848041" y="1116162"/>
                  </a:lnTo>
                  <a:lnTo>
                    <a:pt x="842974" y="1118746"/>
                  </a:lnTo>
                  <a:lnTo>
                    <a:pt x="837901" y="1121329"/>
                  </a:lnTo>
                  <a:lnTo>
                    <a:pt x="832820" y="1123913"/>
                  </a:lnTo>
                  <a:lnTo>
                    <a:pt x="827742" y="1126497"/>
                  </a:lnTo>
                  <a:lnTo>
                    <a:pt x="822670" y="1129080"/>
                  </a:lnTo>
                  <a:lnTo>
                    <a:pt x="817613" y="1131664"/>
                  </a:lnTo>
                  <a:lnTo>
                    <a:pt x="812581" y="1134248"/>
                  </a:lnTo>
                  <a:lnTo>
                    <a:pt x="807566" y="1136831"/>
                  </a:lnTo>
                  <a:lnTo>
                    <a:pt x="802599" y="1139415"/>
                  </a:lnTo>
                  <a:lnTo>
                    <a:pt x="797665" y="1141999"/>
                  </a:lnTo>
                  <a:lnTo>
                    <a:pt x="792765" y="1144583"/>
                  </a:lnTo>
                  <a:lnTo>
                    <a:pt x="787937" y="1147166"/>
                  </a:lnTo>
                  <a:lnTo>
                    <a:pt x="783144" y="1149750"/>
                  </a:lnTo>
                  <a:lnTo>
                    <a:pt x="778419" y="1152334"/>
                  </a:lnTo>
                  <a:lnTo>
                    <a:pt x="773765" y="1154917"/>
                  </a:lnTo>
                  <a:lnTo>
                    <a:pt x="769153" y="1157501"/>
                  </a:lnTo>
                  <a:lnTo>
                    <a:pt x="764646" y="1160085"/>
                  </a:lnTo>
                  <a:lnTo>
                    <a:pt x="760200" y="1162669"/>
                  </a:lnTo>
                  <a:lnTo>
                    <a:pt x="755817" y="1165252"/>
                  </a:lnTo>
                  <a:lnTo>
                    <a:pt x="751550" y="1167836"/>
                  </a:lnTo>
                  <a:lnTo>
                    <a:pt x="747339" y="1170420"/>
                  </a:lnTo>
                  <a:lnTo>
                    <a:pt x="743225" y="1173003"/>
                  </a:lnTo>
                  <a:lnTo>
                    <a:pt x="739211" y="1175587"/>
                  </a:lnTo>
                  <a:lnTo>
                    <a:pt x="735256" y="1178171"/>
                  </a:lnTo>
                  <a:lnTo>
                    <a:pt x="731433" y="1180755"/>
                  </a:lnTo>
                  <a:lnTo>
                    <a:pt x="727687" y="1183338"/>
                  </a:lnTo>
                  <a:lnTo>
                    <a:pt x="724016" y="1185922"/>
                  </a:lnTo>
                  <a:lnTo>
                    <a:pt x="720486" y="1188506"/>
                  </a:lnTo>
                  <a:lnTo>
                    <a:pt x="717018" y="1191089"/>
                  </a:lnTo>
                  <a:lnTo>
                    <a:pt x="713657" y="1193673"/>
                  </a:lnTo>
                  <a:lnTo>
                    <a:pt x="710407" y="1196257"/>
                  </a:lnTo>
                  <a:lnTo>
                    <a:pt x="707221" y="1198840"/>
                  </a:lnTo>
                  <a:lnTo>
                    <a:pt x="704173" y="1201424"/>
                  </a:lnTo>
                  <a:lnTo>
                    <a:pt x="701206" y="1204008"/>
                  </a:lnTo>
                  <a:lnTo>
                    <a:pt x="698312" y="1206592"/>
                  </a:lnTo>
                  <a:lnTo>
                    <a:pt x="695561" y="1209175"/>
                  </a:lnTo>
                  <a:lnTo>
                    <a:pt x="692871" y="1211759"/>
                  </a:lnTo>
                  <a:lnTo>
                    <a:pt x="690283" y="1214343"/>
                  </a:lnTo>
                  <a:lnTo>
                    <a:pt x="687803" y="1216926"/>
                  </a:lnTo>
                  <a:lnTo>
                    <a:pt x="685383" y="1219510"/>
                  </a:lnTo>
                  <a:lnTo>
                    <a:pt x="683088" y="1222094"/>
                  </a:lnTo>
                  <a:lnTo>
                    <a:pt x="680869" y="1224678"/>
                  </a:lnTo>
                  <a:lnTo>
                    <a:pt x="678715" y="1227261"/>
                  </a:lnTo>
                  <a:lnTo>
                    <a:pt x="676690" y="1229845"/>
                  </a:lnTo>
                  <a:lnTo>
                    <a:pt x="674718" y="1232429"/>
                  </a:lnTo>
                  <a:lnTo>
                    <a:pt x="672833" y="1235012"/>
                  </a:lnTo>
                  <a:lnTo>
                    <a:pt x="671044" y="1237596"/>
                  </a:lnTo>
                  <a:lnTo>
                    <a:pt x="669304" y="1240180"/>
                  </a:lnTo>
                  <a:lnTo>
                    <a:pt x="667669" y="1242764"/>
                  </a:lnTo>
                  <a:lnTo>
                    <a:pt x="666098" y="1245347"/>
                  </a:lnTo>
                  <a:lnTo>
                    <a:pt x="664580" y="1247931"/>
                  </a:lnTo>
                  <a:lnTo>
                    <a:pt x="663168" y="1250515"/>
                  </a:lnTo>
                  <a:lnTo>
                    <a:pt x="661799" y="1253098"/>
                  </a:lnTo>
                  <a:lnTo>
                    <a:pt x="660498" y="1255682"/>
                  </a:lnTo>
                  <a:lnTo>
                    <a:pt x="659273" y="1258266"/>
                  </a:lnTo>
                  <a:lnTo>
                    <a:pt x="658089" y="1260849"/>
                  </a:lnTo>
                  <a:lnTo>
                    <a:pt x="656983" y="1263433"/>
                  </a:lnTo>
                  <a:lnTo>
                    <a:pt x="655929" y="1266017"/>
                  </a:lnTo>
                  <a:lnTo>
                    <a:pt x="654913" y="1268601"/>
                  </a:lnTo>
                  <a:lnTo>
                    <a:pt x="653979" y="1271184"/>
                  </a:lnTo>
                  <a:lnTo>
                    <a:pt x="653077" y="1273768"/>
                  </a:lnTo>
                  <a:lnTo>
                    <a:pt x="652224" y="1276352"/>
                  </a:lnTo>
                  <a:lnTo>
                    <a:pt x="651429" y="1278935"/>
                  </a:lnTo>
                  <a:lnTo>
                    <a:pt x="650663" y="1281519"/>
                  </a:lnTo>
                  <a:lnTo>
                    <a:pt x="649953" y="1284103"/>
                  </a:lnTo>
                  <a:lnTo>
                    <a:pt x="649281" y="1286687"/>
                  </a:lnTo>
                  <a:lnTo>
                    <a:pt x="648635" y="1289270"/>
                  </a:lnTo>
                  <a:lnTo>
                    <a:pt x="648048" y="1291854"/>
                  </a:lnTo>
                  <a:lnTo>
                    <a:pt x="647483" y="1294438"/>
                  </a:lnTo>
                  <a:lnTo>
                    <a:pt x="646952" y="1297021"/>
                  </a:lnTo>
                  <a:lnTo>
                    <a:pt x="646461" y="1299605"/>
                  </a:lnTo>
                  <a:lnTo>
                    <a:pt x="645990" y="1302189"/>
                  </a:lnTo>
                  <a:lnTo>
                    <a:pt x="645556" y="1304773"/>
                  </a:lnTo>
                  <a:lnTo>
                    <a:pt x="645149" y="1307356"/>
                  </a:lnTo>
                  <a:lnTo>
                    <a:pt x="644758" y="1309940"/>
                  </a:lnTo>
                  <a:lnTo>
                    <a:pt x="644407" y="1312524"/>
                  </a:lnTo>
                  <a:lnTo>
                    <a:pt x="644071" y="1315107"/>
                  </a:lnTo>
                  <a:lnTo>
                    <a:pt x="643756" y="1317691"/>
                  </a:lnTo>
                  <a:lnTo>
                    <a:pt x="643468" y="13202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17945" y="1786266"/>
              <a:ext cx="446624" cy="4420239"/>
            </a:xfrm>
            <a:custGeom>
              <a:avLst/>
              <a:pathLst>
                <a:path w="446624" h="4420239">
                  <a:moveTo>
                    <a:pt x="223174" y="4420239"/>
                  </a:moveTo>
                  <a:lnTo>
                    <a:pt x="223161" y="4411589"/>
                  </a:lnTo>
                  <a:lnTo>
                    <a:pt x="223148" y="4402939"/>
                  </a:lnTo>
                  <a:lnTo>
                    <a:pt x="223133" y="4394289"/>
                  </a:lnTo>
                  <a:lnTo>
                    <a:pt x="223117" y="4385639"/>
                  </a:lnTo>
                  <a:lnTo>
                    <a:pt x="223101" y="4376988"/>
                  </a:lnTo>
                  <a:lnTo>
                    <a:pt x="223082" y="4368338"/>
                  </a:lnTo>
                  <a:lnTo>
                    <a:pt x="223063" y="4359688"/>
                  </a:lnTo>
                  <a:lnTo>
                    <a:pt x="223042" y="4351038"/>
                  </a:lnTo>
                  <a:lnTo>
                    <a:pt x="223019" y="4342388"/>
                  </a:lnTo>
                  <a:lnTo>
                    <a:pt x="222995" y="4333738"/>
                  </a:lnTo>
                  <a:lnTo>
                    <a:pt x="222969" y="4325087"/>
                  </a:lnTo>
                  <a:lnTo>
                    <a:pt x="222941" y="4316437"/>
                  </a:lnTo>
                  <a:lnTo>
                    <a:pt x="222911" y="4307787"/>
                  </a:lnTo>
                  <a:lnTo>
                    <a:pt x="222879" y="4299137"/>
                  </a:lnTo>
                  <a:lnTo>
                    <a:pt x="222845" y="4290487"/>
                  </a:lnTo>
                  <a:lnTo>
                    <a:pt x="222810" y="4281836"/>
                  </a:lnTo>
                  <a:lnTo>
                    <a:pt x="222771" y="4273186"/>
                  </a:lnTo>
                  <a:lnTo>
                    <a:pt x="222730" y="4264536"/>
                  </a:lnTo>
                  <a:lnTo>
                    <a:pt x="222687" y="4255886"/>
                  </a:lnTo>
                  <a:lnTo>
                    <a:pt x="222640" y="4247236"/>
                  </a:lnTo>
                  <a:lnTo>
                    <a:pt x="222590" y="4238586"/>
                  </a:lnTo>
                  <a:lnTo>
                    <a:pt x="222539" y="4229935"/>
                  </a:lnTo>
                  <a:lnTo>
                    <a:pt x="222482" y="4221285"/>
                  </a:lnTo>
                  <a:lnTo>
                    <a:pt x="222424" y="4212635"/>
                  </a:lnTo>
                  <a:lnTo>
                    <a:pt x="222362" y="4203985"/>
                  </a:lnTo>
                  <a:lnTo>
                    <a:pt x="222296" y="4195335"/>
                  </a:lnTo>
                  <a:lnTo>
                    <a:pt x="222227" y="4186685"/>
                  </a:lnTo>
                  <a:lnTo>
                    <a:pt x="222154" y="4178034"/>
                  </a:lnTo>
                  <a:lnTo>
                    <a:pt x="222076" y="4169384"/>
                  </a:lnTo>
                  <a:lnTo>
                    <a:pt x="221995" y="4160734"/>
                  </a:lnTo>
                  <a:lnTo>
                    <a:pt x="221909" y="4152084"/>
                  </a:lnTo>
                  <a:lnTo>
                    <a:pt x="221819" y="4143434"/>
                  </a:lnTo>
                  <a:lnTo>
                    <a:pt x="221725" y="4134783"/>
                  </a:lnTo>
                  <a:lnTo>
                    <a:pt x="221625" y="4126133"/>
                  </a:lnTo>
                  <a:lnTo>
                    <a:pt x="221521" y="4117483"/>
                  </a:lnTo>
                  <a:lnTo>
                    <a:pt x="221413" y="4108833"/>
                  </a:lnTo>
                  <a:lnTo>
                    <a:pt x="221297" y="4100183"/>
                  </a:lnTo>
                  <a:lnTo>
                    <a:pt x="221177" y="4091533"/>
                  </a:lnTo>
                  <a:lnTo>
                    <a:pt x="221054" y="4082882"/>
                  </a:lnTo>
                  <a:lnTo>
                    <a:pt x="220922" y="4074232"/>
                  </a:lnTo>
                  <a:lnTo>
                    <a:pt x="220786" y="4065582"/>
                  </a:lnTo>
                  <a:lnTo>
                    <a:pt x="220644" y="4056932"/>
                  </a:lnTo>
                  <a:lnTo>
                    <a:pt x="220495" y="4048282"/>
                  </a:lnTo>
                  <a:lnTo>
                    <a:pt x="220341" y="4039632"/>
                  </a:lnTo>
                  <a:lnTo>
                    <a:pt x="220182" y="4030981"/>
                  </a:lnTo>
                  <a:lnTo>
                    <a:pt x="220014" y="4022331"/>
                  </a:lnTo>
                  <a:lnTo>
                    <a:pt x="219842" y="4013681"/>
                  </a:lnTo>
                  <a:lnTo>
                    <a:pt x="219662" y="4005031"/>
                  </a:lnTo>
                  <a:lnTo>
                    <a:pt x="219475" y="3996381"/>
                  </a:lnTo>
                  <a:lnTo>
                    <a:pt x="219284" y="3987730"/>
                  </a:lnTo>
                  <a:lnTo>
                    <a:pt x="219083" y="3979080"/>
                  </a:lnTo>
                  <a:lnTo>
                    <a:pt x="218877" y="3970430"/>
                  </a:lnTo>
                  <a:lnTo>
                    <a:pt x="218665" y="3961780"/>
                  </a:lnTo>
                  <a:lnTo>
                    <a:pt x="218443" y="3953130"/>
                  </a:lnTo>
                  <a:lnTo>
                    <a:pt x="218216" y="3944480"/>
                  </a:lnTo>
                  <a:lnTo>
                    <a:pt x="217983" y="3935829"/>
                  </a:lnTo>
                  <a:lnTo>
                    <a:pt x="217740" y="3927179"/>
                  </a:lnTo>
                  <a:lnTo>
                    <a:pt x="217492" y="3918529"/>
                  </a:lnTo>
                  <a:lnTo>
                    <a:pt x="217237" y="3909879"/>
                  </a:lnTo>
                  <a:lnTo>
                    <a:pt x="216973" y="3901229"/>
                  </a:lnTo>
                  <a:lnTo>
                    <a:pt x="216703" y="3892579"/>
                  </a:lnTo>
                  <a:lnTo>
                    <a:pt x="216426" y="3883928"/>
                  </a:lnTo>
                  <a:lnTo>
                    <a:pt x="216140" y="3875278"/>
                  </a:lnTo>
                  <a:lnTo>
                    <a:pt x="215848" y="3866628"/>
                  </a:lnTo>
                  <a:lnTo>
                    <a:pt x="215549" y="3857978"/>
                  </a:lnTo>
                  <a:lnTo>
                    <a:pt x="215242" y="3849328"/>
                  </a:lnTo>
                  <a:lnTo>
                    <a:pt x="214929" y="3840678"/>
                  </a:lnTo>
                  <a:lnTo>
                    <a:pt x="214607" y="3832027"/>
                  </a:lnTo>
                  <a:lnTo>
                    <a:pt x="214278" y="3823377"/>
                  </a:lnTo>
                  <a:lnTo>
                    <a:pt x="213943" y="3814727"/>
                  </a:lnTo>
                  <a:lnTo>
                    <a:pt x="213600" y="3806077"/>
                  </a:lnTo>
                  <a:lnTo>
                    <a:pt x="213249" y="3797427"/>
                  </a:lnTo>
                  <a:lnTo>
                    <a:pt x="212893" y="3788776"/>
                  </a:lnTo>
                  <a:lnTo>
                    <a:pt x="212526" y="3780126"/>
                  </a:lnTo>
                  <a:lnTo>
                    <a:pt x="212154" y="3771476"/>
                  </a:lnTo>
                  <a:lnTo>
                    <a:pt x="211777" y="3762826"/>
                  </a:lnTo>
                  <a:lnTo>
                    <a:pt x="211388" y="3754176"/>
                  </a:lnTo>
                  <a:lnTo>
                    <a:pt x="210994" y="3745526"/>
                  </a:lnTo>
                  <a:lnTo>
                    <a:pt x="210594" y="3736875"/>
                  </a:lnTo>
                  <a:lnTo>
                    <a:pt x="210183" y="3728225"/>
                  </a:lnTo>
                  <a:lnTo>
                    <a:pt x="209767" y="3719575"/>
                  </a:lnTo>
                  <a:lnTo>
                    <a:pt x="209344" y="3710925"/>
                  </a:lnTo>
                  <a:lnTo>
                    <a:pt x="208912" y="3702275"/>
                  </a:lnTo>
                  <a:lnTo>
                    <a:pt x="208473" y="3693625"/>
                  </a:lnTo>
                  <a:lnTo>
                    <a:pt x="208027" y="3684974"/>
                  </a:lnTo>
                  <a:lnTo>
                    <a:pt x="207571" y="3676324"/>
                  </a:lnTo>
                  <a:lnTo>
                    <a:pt x="207109" y="3667674"/>
                  </a:lnTo>
                  <a:lnTo>
                    <a:pt x="206638" y="3659024"/>
                  </a:lnTo>
                  <a:lnTo>
                    <a:pt x="206158" y="3650374"/>
                  </a:lnTo>
                  <a:lnTo>
                    <a:pt x="205672" y="3641723"/>
                  </a:lnTo>
                  <a:lnTo>
                    <a:pt x="205174" y="3633073"/>
                  </a:lnTo>
                  <a:lnTo>
                    <a:pt x="204668" y="3624423"/>
                  </a:lnTo>
                  <a:lnTo>
                    <a:pt x="204156" y="3615773"/>
                  </a:lnTo>
                  <a:lnTo>
                    <a:pt x="203630" y="3607123"/>
                  </a:lnTo>
                  <a:lnTo>
                    <a:pt x="203097" y="3598473"/>
                  </a:lnTo>
                  <a:lnTo>
                    <a:pt x="202556" y="3589822"/>
                  </a:lnTo>
                  <a:lnTo>
                    <a:pt x="202000" y="3581172"/>
                  </a:lnTo>
                  <a:lnTo>
                    <a:pt x="201437" y="3572522"/>
                  </a:lnTo>
                  <a:lnTo>
                    <a:pt x="200864" y="3563872"/>
                  </a:lnTo>
                  <a:lnTo>
                    <a:pt x="200276" y="3555222"/>
                  </a:lnTo>
                  <a:lnTo>
                    <a:pt x="199680" y="3546572"/>
                  </a:lnTo>
                  <a:lnTo>
                    <a:pt x="199072" y="3537921"/>
                  </a:lnTo>
                  <a:lnTo>
                    <a:pt x="198449" y="3529271"/>
                  </a:lnTo>
                  <a:lnTo>
                    <a:pt x="197818" y="3520621"/>
                  </a:lnTo>
                  <a:lnTo>
                    <a:pt x="197171" y="3511971"/>
                  </a:lnTo>
                  <a:lnTo>
                    <a:pt x="196510" y="3503321"/>
                  </a:lnTo>
                  <a:lnTo>
                    <a:pt x="195839" y="3494670"/>
                  </a:lnTo>
                  <a:lnTo>
                    <a:pt x="195150" y="3486020"/>
                  </a:lnTo>
                  <a:lnTo>
                    <a:pt x="194447" y="3477370"/>
                  </a:lnTo>
                  <a:lnTo>
                    <a:pt x="193734" y="3468720"/>
                  </a:lnTo>
                  <a:lnTo>
                    <a:pt x="192999" y="3460070"/>
                  </a:lnTo>
                  <a:lnTo>
                    <a:pt x="192251" y="3451420"/>
                  </a:lnTo>
                  <a:lnTo>
                    <a:pt x="191492" y="3442769"/>
                  </a:lnTo>
                  <a:lnTo>
                    <a:pt x="190708" y="3434119"/>
                  </a:lnTo>
                  <a:lnTo>
                    <a:pt x="189911" y="3425469"/>
                  </a:lnTo>
                  <a:lnTo>
                    <a:pt x="189101" y="3416819"/>
                  </a:lnTo>
                  <a:lnTo>
                    <a:pt x="188266" y="3408169"/>
                  </a:lnTo>
                  <a:lnTo>
                    <a:pt x="187418" y="3399519"/>
                  </a:lnTo>
                  <a:lnTo>
                    <a:pt x="186554" y="3390868"/>
                  </a:lnTo>
                  <a:lnTo>
                    <a:pt x="185666" y="3382218"/>
                  </a:lnTo>
                  <a:lnTo>
                    <a:pt x="184764" y="3373568"/>
                  </a:lnTo>
                  <a:lnTo>
                    <a:pt x="183844" y="3364918"/>
                  </a:lnTo>
                  <a:lnTo>
                    <a:pt x="182901" y="3356268"/>
                  </a:lnTo>
                  <a:lnTo>
                    <a:pt x="181945" y="3347617"/>
                  </a:lnTo>
                  <a:lnTo>
                    <a:pt x="180967" y="3338967"/>
                  </a:lnTo>
                  <a:lnTo>
                    <a:pt x="179968" y="3330317"/>
                  </a:lnTo>
                  <a:lnTo>
                    <a:pt x="178957" y="3321667"/>
                  </a:lnTo>
                  <a:lnTo>
                    <a:pt x="177921" y="3313017"/>
                  </a:lnTo>
                  <a:lnTo>
                    <a:pt x="176868" y="3304367"/>
                  </a:lnTo>
                  <a:lnTo>
                    <a:pt x="175802" y="3295716"/>
                  </a:lnTo>
                  <a:lnTo>
                    <a:pt x="174710" y="3287066"/>
                  </a:lnTo>
                  <a:lnTo>
                    <a:pt x="173604" y="3278416"/>
                  </a:lnTo>
                  <a:lnTo>
                    <a:pt x="172485" y="3269766"/>
                  </a:lnTo>
                  <a:lnTo>
                    <a:pt x="171341" y="3261116"/>
                  </a:lnTo>
                  <a:lnTo>
                    <a:pt x="170185" y="3252466"/>
                  </a:lnTo>
                  <a:lnTo>
                    <a:pt x="169016" y="3243815"/>
                  </a:lnTo>
                  <a:lnTo>
                    <a:pt x="167825" y="3235165"/>
                  </a:lnTo>
                  <a:lnTo>
                    <a:pt x="166625" y="3226515"/>
                  </a:lnTo>
                  <a:lnTo>
                    <a:pt x="165411" y="3217865"/>
                  </a:lnTo>
                  <a:lnTo>
                    <a:pt x="164180" y="3209215"/>
                  </a:lnTo>
                  <a:lnTo>
                    <a:pt x="162942" y="3200565"/>
                  </a:lnTo>
                  <a:lnTo>
                    <a:pt x="161691" y="3191914"/>
                  </a:lnTo>
                  <a:lnTo>
                    <a:pt x="160429" y="3183264"/>
                  </a:lnTo>
                  <a:lnTo>
                    <a:pt x="159160" y="3174614"/>
                  </a:lnTo>
                  <a:lnTo>
                    <a:pt x="157882" y="3165964"/>
                  </a:lnTo>
                  <a:lnTo>
                    <a:pt x="156597" y="3157314"/>
                  </a:lnTo>
                  <a:lnTo>
                    <a:pt x="155309" y="3148663"/>
                  </a:lnTo>
                  <a:lnTo>
                    <a:pt x="154015" y="3140013"/>
                  </a:lnTo>
                  <a:lnTo>
                    <a:pt x="152720" y="3131363"/>
                  </a:lnTo>
                  <a:lnTo>
                    <a:pt x="151423" y="3122713"/>
                  </a:lnTo>
                  <a:lnTo>
                    <a:pt x="150127" y="3114063"/>
                  </a:lnTo>
                  <a:lnTo>
                    <a:pt x="148832" y="3105413"/>
                  </a:lnTo>
                  <a:lnTo>
                    <a:pt x="147540" y="3096762"/>
                  </a:lnTo>
                  <a:lnTo>
                    <a:pt x="146256" y="3088112"/>
                  </a:lnTo>
                  <a:lnTo>
                    <a:pt x="144977" y="3079462"/>
                  </a:lnTo>
                  <a:lnTo>
                    <a:pt x="143704" y="3070812"/>
                  </a:lnTo>
                  <a:lnTo>
                    <a:pt x="142446" y="3062162"/>
                  </a:lnTo>
                  <a:lnTo>
                    <a:pt x="141196" y="3053512"/>
                  </a:lnTo>
                  <a:lnTo>
                    <a:pt x="139960" y="3044861"/>
                  </a:lnTo>
                  <a:lnTo>
                    <a:pt x="138742" y="3036211"/>
                  </a:lnTo>
                  <a:lnTo>
                    <a:pt x="137537" y="3027561"/>
                  </a:lnTo>
                  <a:lnTo>
                    <a:pt x="136353" y="3018911"/>
                  </a:lnTo>
                  <a:lnTo>
                    <a:pt x="135192" y="3010261"/>
                  </a:lnTo>
                  <a:lnTo>
                    <a:pt x="134047" y="3001610"/>
                  </a:lnTo>
                  <a:lnTo>
                    <a:pt x="132932" y="2992960"/>
                  </a:lnTo>
                  <a:lnTo>
                    <a:pt x="131842" y="2984310"/>
                  </a:lnTo>
                  <a:lnTo>
                    <a:pt x="130772" y="2975660"/>
                  </a:lnTo>
                  <a:lnTo>
                    <a:pt x="129742" y="2967010"/>
                  </a:lnTo>
                  <a:lnTo>
                    <a:pt x="128739" y="2958360"/>
                  </a:lnTo>
                  <a:lnTo>
                    <a:pt x="127758" y="2949709"/>
                  </a:lnTo>
                  <a:lnTo>
                    <a:pt x="126829" y="2941059"/>
                  </a:lnTo>
                  <a:lnTo>
                    <a:pt x="125926" y="2932409"/>
                  </a:lnTo>
                  <a:lnTo>
                    <a:pt x="125053" y="2923759"/>
                  </a:lnTo>
                  <a:lnTo>
                    <a:pt x="124234" y="2915109"/>
                  </a:lnTo>
                  <a:lnTo>
                    <a:pt x="123444" y="2906459"/>
                  </a:lnTo>
                  <a:lnTo>
                    <a:pt x="122692" y="2897808"/>
                  </a:lnTo>
                  <a:lnTo>
                    <a:pt x="121995" y="2889158"/>
                  </a:lnTo>
                  <a:lnTo>
                    <a:pt x="121328" y="2880508"/>
                  </a:lnTo>
                  <a:lnTo>
                    <a:pt x="120709" y="2871858"/>
                  </a:lnTo>
                  <a:lnTo>
                    <a:pt x="120142" y="2863208"/>
                  </a:lnTo>
                  <a:lnTo>
                    <a:pt x="119609" y="2854557"/>
                  </a:lnTo>
                  <a:lnTo>
                    <a:pt x="119131" y="2845907"/>
                  </a:lnTo>
                  <a:lnTo>
                    <a:pt x="118703" y="2837257"/>
                  </a:lnTo>
                  <a:lnTo>
                    <a:pt x="118309" y="2828607"/>
                  </a:lnTo>
                  <a:lnTo>
                    <a:pt x="117979" y="2819957"/>
                  </a:lnTo>
                  <a:lnTo>
                    <a:pt x="117695" y="2811307"/>
                  </a:lnTo>
                  <a:lnTo>
                    <a:pt x="117446" y="2802656"/>
                  </a:lnTo>
                  <a:lnTo>
                    <a:pt x="117268" y="2794006"/>
                  </a:lnTo>
                  <a:lnTo>
                    <a:pt x="117129" y="2785356"/>
                  </a:lnTo>
                  <a:lnTo>
                    <a:pt x="117028" y="2776706"/>
                  </a:lnTo>
                  <a:lnTo>
                    <a:pt x="117001" y="2768056"/>
                  </a:lnTo>
                  <a:lnTo>
                    <a:pt x="117009" y="2759406"/>
                  </a:lnTo>
                  <a:lnTo>
                    <a:pt x="117059" y="2750755"/>
                  </a:lnTo>
                  <a:lnTo>
                    <a:pt x="117176" y="2742105"/>
                  </a:lnTo>
                  <a:lnTo>
                    <a:pt x="117327" y="2733455"/>
                  </a:lnTo>
                  <a:lnTo>
                    <a:pt x="117525" y="2724805"/>
                  </a:lnTo>
                  <a:lnTo>
                    <a:pt x="117781" y="2716155"/>
                  </a:lnTo>
                  <a:lnTo>
                    <a:pt x="118070" y="2707504"/>
                  </a:lnTo>
                  <a:lnTo>
                    <a:pt x="118408" y="2698854"/>
                  </a:lnTo>
                  <a:lnTo>
                    <a:pt x="118796" y="2690204"/>
                  </a:lnTo>
                  <a:lnTo>
                    <a:pt x="119215" y="2681554"/>
                  </a:lnTo>
                  <a:lnTo>
                    <a:pt x="119684" y="2672904"/>
                  </a:lnTo>
                  <a:lnTo>
                    <a:pt x="120194" y="2664254"/>
                  </a:lnTo>
                  <a:lnTo>
                    <a:pt x="120731" y="2655603"/>
                  </a:lnTo>
                  <a:lnTo>
                    <a:pt x="121318" y="2646953"/>
                  </a:lnTo>
                  <a:lnTo>
                    <a:pt x="121936" y="2638303"/>
                  </a:lnTo>
                  <a:lnTo>
                    <a:pt x="122579" y="2629653"/>
                  </a:lnTo>
                  <a:lnTo>
                    <a:pt x="123269" y="2621003"/>
                  </a:lnTo>
                  <a:lnTo>
                    <a:pt x="123980" y="2612353"/>
                  </a:lnTo>
                  <a:lnTo>
                    <a:pt x="124715" y="2603702"/>
                  </a:lnTo>
                  <a:lnTo>
                    <a:pt x="125487" y="2595052"/>
                  </a:lnTo>
                  <a:lnTo>
                    <a:pt x="126276" y="2586402"/>
                  </a:lnTo>
                  <a:lnTo>
                    <a:pt x="127085" y="2577752"/>
                  </a:lnTo>
                  <a:lnTo>
                    <a:pt x="127919" y="2569102"/>
                  </a:lnTo>
                  <a:lnTo>
                    <a:pt x="128765" y="2560452"/>
                  </a:lnTo>
                  <a:lnTo>
                    <a:pt x="129627" y="2551801"/>
                  </a:lnTo>
                  <a:lnTo>
                    <a:pt x="130503" y="2543151"/>
                  </a:lnTo>
                  <a:lnTo>
                    <a:pt x="131386" y="2534501"/>
                  </a:lnTo>
                  <a:lnTo>
                    <a:pt x="132278" y="2525851"/>
                  </a:lnTo>
                  <a:lnTo>
                    <a:pt x="133174" y="2517201"/>
                  </a:lnTo>
                  <a:lnTo>
                    <a:pt x="134072" y="2508550"/>
                  </a:lnTo>
                  <a:lnTo>
                    <a:pt x="134970" y="2499900"/>
                  </a:lnTo>
                  <a:lnTo>
                    <a:pt x="135863" y="2491250"/>
                  </a:lnTo>
                  <a:lnTo>
                    <a:pt x="136752" y="2482600"/>
                  </a:lnTo>
                  <a:lnTo>
                    <a:pt x="137629" y="2473950"/>
                  </a:lnTo>
                  <a:lnTo>
                    <a:pt x="138496" y="2465300"/>
                  </a:lnTo>
                  <a:lnTo>
                    <a:pt x="139353" y="2456649"/>
                  </a:lnTo>
                  <a:lnTo>
                    <a:pt x="140183" y="2447999"/>
                  </a:lnTo>
                  <a:lnTo>
                    <a:pt x="140998" y="2439349"/>
                  </a:lnTo>
                  <a:lnTo>
                    <a:pt x="141795" y="2430699"/>
                  </a:lnTo>
                  <a:lnTo>
                    <a:pt x="142555" y="2422049"/>
                  </a:lnTo>
                  <a:lnTo>
                    <a:pt x="143294" y="2413399"/>
                  </a:lnTo>
                  <a:lnTo>
                    <a:pt x="144004" y="2404748"/>
                  </a:lnTo>
                  <a:lnTo>
                    <a:pt x="144669" y="2396098"/>
                  </a:lnTo>
                  <a:lnTo>
                    <a:pt x="145308" y="2387448"/>
                  </a:lnTo>
                  <a:lnTo>
                    <a:pt x="145904" y="2378798"/>
                  </a:lnTo>
                  <a:lnTo>
                    <a:pt x="146451" y="2370148"/>
                  </a:lnTo>
                  <a:lnTo>
                    <a:pt x="146965" y="2361497"/>
                  </a:lnTo>
                  <a:lnTo>
                    <a:pt x="147422" y="2352847"/>
                  </a:lnTo>
                  <a:lnTo>
                    <a:pt x="147826" y="2344197"/>
                  </a:lnTo>
                  <a:lnTo>
                    <a:pt x="148193" y="2335547"/>
                  </a:lnTo>
                  <a:lnTo>
                    <a:pt x="148487" y="2326897"/>
                  </a:lnTo>
                  <a:lnTo>
                    <a:pt x="148727" y="2318247"/>
                  </a:lnTo>
                  <a:lnTo>
                    <a:pt x="148924" y="2309596"/>
                  </a:lnTo>
                  <a:lnTo>
                    <a:pt x="149032" y="2300946"/>
                  </a:lnTo>
                  <a:lnTo>
                    <a:pt x="149087" y="2292296"/>
                  </a:lnTo>
                  <a:lnTo>
                    <a:pt x="149093" y="2283646"/>
                  </a:lnTo>
                  <a:lnTo>
                    <a:pt x="148997" y="2274996"/>
                  </a:lnTo>
                  <a:lnTo>
                    <a:pt x="148849" y="2266346"/>
                  </a:lnTo>
                  <a:lnTo>
                    <a:pt x="148640" y="2257695"/>
                  </a:lnTo>
                  <a:lnTo>
                    <a:pt x="148328" y="2249045"/>
                  </a:lnTo>
                  <a:lnTo>
                    <a:pt x="147963" y="2240395"/>
                  </a:lnTo>
                  <a:lnTo>
                    <a:pt x="147521" y="2231745"/>
                  </a:lnTo>
                  <a:lnTo>
                    <a:pt x="146981" y="2223095"/>
                  </a:lnTo>
                  <a:lnTo>
                    <a:pt x="146385" y="2214444"/>
                  </a:lnTo>
                  <a:lnTo>
                    <a:pt x="145699" y="2205794"/>
                  </a:lnTo>
                  <a:lnTo>
                    <a:pt x="144922" y="2197144"/>
                  </a:lnTo>
                  <a:lnTo>
                    <a:pt x="144086" y="2188494"/>
                  </a:lnTo>
                  <a:lnTo>
                    <a:pt x="143148" y="2179844"/>
                  </a:lnTo>
                  <a:lnTo>
                    <a:pt x="142126" y="2171194"/>
                  </a:lnTo>
                  <a:lnTo>
                    <a:pt x="141046" y="2162543"/>
                  </a:lnTo>
                  <a:lnTo>
                    <a:pt x="139851" y="2153893"/>
                  </a:lnTo>
                  <a:lnTo>
                    <a:pt x="138584" y="2145243"/>
                  </a:lnTo>
                  <a:lnTo>
                    <a:pt x="137257" y="2136593"/>
                  </a:lnTo>
                  <a:lnTo>
                    <a:pt x="135807" y="2127943"/>
                  </a:lnTo>
                  <a:lnTo>
                    <a:pt x="134296" y="2119293"/>
                  </a:lnTo>
                  <a:lnTo>
                    <a:pt x="132721" y="2110642"/>
                  </a:lnTo>
                  <a:lnTo>
                    <a:pt x="131028" y="2101992"/>
                  </a:lnTo>
                  <a:lnTo>
                    <a:pt x="129281" y="2093342"/>
                  </a:lnTo>
                  <a:lnTo>
                    <a:pt x="127461" y="2084692"/>
                  </a:lnTo>
                  <a:lnTo>
                    <a:pt x="125540" y="2076042"/>
                  </a:lnTo>
                  <a:lnTo>
                    <a:pt x="123567" y="2067391"/>
                  </a:lnTo>
                  <a:lnTo>
                    <a:pt x="121518" y="2058741"/>
                  </a:lnTo>
                  <a:lnTo>
                    <a:pt x="119384" y="2050091"/>
                  </a:lnTo>
                  <a:lnTo>
                    <a:pt x="117202" y="2041441"/>
                  </a:lnTo>
                  <a:lnTo>
                    <a:pt x="114942" y="2032791"/>
                  </a:lnTo>
                  <a:lnTo>
                    <a:pt x="112614" y="2024141"/>
                  </a:lnTo>
                  <a:lnTo>
                    <a:pt x="110244" y="2015490"/>
                  </a:lnTo>
                  <a:lnTo>
                    <a:pt x="107797" y="2006840"/>
                  </a:lnTo>
                  <a:lnTo>
                    <a:pt x="105300" y="1998190"/>
                  </a:lnTo>
                  <a:lnTo>
                    <a:pt x="102766" y="1989540"/>
                  </a:lnTo>
                  <a:lnTo>
                    <a:pt x="100162" y="1980890"/>
                  </a:lnTo>
                  <a:lnTo>
                    <a:pt x="97524" y="1972240"/>
                  </a:lnTo>
                  <a:lnTo>
                    <a:pt x="94854" y="1963589"/>
                  </a:lnTo>
                  <a:lnTo>
                    <a:pt x="92127" y="1954939"/>
                  </a:lnTo>
                  <a:lnTo>
                    <a:pt x="89379" y="1946289"/>
                  </a:lnTo>
                  <a:lnTo>
                    <a:pt x="86604" y="1937639"/>
                  </a:lnTo>
                  <a:lnTo>
                    <a:pt x="83793" y="1928989"/>
                  </a:lnTo>
                  <a:lnTo>
                    <a:pt x="80969" y="1920339"/>
                  </a:lnTo>
                  <a:lnTo>
                    <a:pt x="78127" y="1911688"/>
                  </a:lnTo>
                  <a:lnTo>
                    <a:pt x="75270" y="1903038"/>
                  </a:lnTo>
                  <a:lnTo>
                    <a:pt x="72408" y="1894388"/>
                  </a:lnTo>
                  <a:lnTo>
                    <a:pt x="69540" y="1885738"/>
                  </a:lnTo>
                  <a:lnTo>
                    <a:pt x="66675" y="1877088"/>
                  </a:lnTo>
                  <a:lnTo>
                    <a:pt x="63814" y="1868437"/>
                  </a:lnTo>
                  <a:lnTo>
                    <a:pt x="60963" y="1859787"/>
                  </a:lnTo>
                  <a:lnTo>
                    <a:pt x="58130" y="1851137"/>
                  </a:lnTo>
                  <a:lnTo>
                    <a:pt x="55310" y="1842487"/>
                  </a:lnTo>
                  <a:lnTo>
                    <a:pt x="52521" y="1833837"/>
                  </a:lnTo>
                  <a:lnTo>
                    <a:pt x="49760" y="1825187"/>
                  </a:lnTo>
                  <a:lnTo>
                    <a:pt x="47021" y="1816536"/>
                  </a:lnTo>
                  <a:lnTo>
                    <a:pt x="44337" y="1807886"/>
                  </a:lnTo>
                  <a:lnTo>
                    <a:pt x="41689" y="1799236"/>
                  </a:lnTo>
                  <a:lnTo>
                    <a:pt x="39074" y="1790586"/>
                  </a:lnTo>
                  <a:lnTo>
                    <a:pt x="36535" y="1781936"/>
                  </a:lnTo>
                  <a:lnTo>
                    <a:pt x="34038" y="1773286"/>
                  </a:lnTo>
                  <a:lnTo>
                    <a:pt x="31592" y="1764635"/>
                  </a:lnTo>
                  <a:lnTo>
                    <a:pt x="29234" y="1755985"/>
                  </a:lnTo>
                  <a:lnTo>
                    <a:pt x="26926" y="1747335"/>
                  </a:lnTo>
                  <a:lnTo>
                    <a:pt x="24688" y="1738685"/>
                  </a:lnTo>
                  <a:lnTo>
                    <a:pt x="22546" y="1730035"/>
                  </a:lnTo>
                  <a:lnTo>
                    <a:pt x="20461" y="1721384"/>
                  </a:lnTo>
                  <a:lnTo>
                    <a:pt x="18469" y="1712734"/>
                  </a:lnTo>
                  <a:lnTo>
                    <a:pt x="16575" y="1704084"/>
                  </a:lnTo>
                  <a:lnTo>
                    <a:pt x="14744" y="1695434"/>
                  </a:lnTo>
                  <a:lnTo>
                    <a:pt x="13030" y="1686784"/>
                  </a:lnTo>
                  <a:lnTo>
                    <a:pt x="11412" y="1678134"/>
                  </a:lnTo>
                  <a:lnTo>
                    <a:pt x="9864" y="1669483"/>
                  </a:lnTo>
                  <a:lnTo>
                    <a:pt x="8456" y="1660833"/>
                  </a:lnTo>
                  <a:lnTo>
                    <a:pt x="7139" y="1652183"/>
                  </a:lnTo>
                  <a:lnTo>
                    <a:pt x="5896" y="1643533"/>
                  </a:lnTo>
                  <a:lnTo>
                    <a:pt x="4817" y="1634883"/>
                  </a:lnTo>
                  <a:lnTo>
                    <a:pt x="3821" y="1626233"/>
                  </a:lnTo>
                  <a:lnTo>
                    <a:pt x="2914" y="1617582"/>
                  </a:lnTo>
                  <a:lnTo>
                    <a:pt x="2171" y="1608932"/>
                  </a:lnTo>
                  <a:lnTo>
                    <a:pt x="1510" y="1600282"/>
                  </a:lnTo>
                  <a:lnTo>
                    <a:pt x="956" y="1591632"/>
                  </a:lnTo>
                  <a:lnTo>
                    <a:pt x="557" y="1582982"/>
                  </a:lnTo>
                  <a:lnTo>
                    <a:pt x="241" y="1574331"/>
                  </a:lnTo>
                  <a:lnTo>
                    <a:pt x="50" y="1565681"/>
                  </a:lnTo>
                  <a:lnTo>
                    <a:pt x="0" y="1557031"/>
                  </a:lnTo>
                  <a:lnTo>
                    <a:pt x="33" y="1548381"/>
                  </a:lnTo>
                  <a:lnTo>
                    <a:pt x="207" y="1539731"/>
                  </a:lnTo>
                  <a:lnTo>
                    <a:pt x="506" y="1531081"/>
                  </a:lnTo>
                  <a:lnTo>
                    <a:pt x="889" y="1522430"/>
                  </a:lnTo>
                  <a:lnTo>
                    <a:pt x="1424" y="1513780"/>
                  </a:lnTo>
                  <a:lnTo>
                    <a:pt x="2069" y="1505130"/>
                  </a:lnTo>
                  <a:lnTo>
                    <a:pt x="2795" y="1496480"/>
                  </a:lnTo>
                  <a:lnTo>
                    <a:pt x="3683" y="1487830"/>
                  </a:lnTo>
                  <a:lnTo>
                    <a:pt x="4663" y="1479180"/>
                  </a:lnTo>
                  <a:lnTo>
                    <a:pt x="5723" y="1470529"/>
                  </a:lnTo>
                  <a:lnTo>
                    <a:pt x="6948" y="1461879"/>
                  </a:lnTo>
                  <a:lnTo>
                    <a:pt x="8249" y="1453229"/>
                  </a:lnTo>
                  <a:lnTo>
                    <a:pt x="9639" y="1444579"/>
                  </a:lnTo>
                  <a:lnTo>
                    <a:pt x="11171" y="1435929"/>
                  </a:lnTo>
                  <a:lnTo>
                    <a:pt x="12774" y="1427278"/>
                  </a:lnTo>
                  <a:lnTo>
                    <a:pt x="14472" y="1418628"/>
                  </a:lnTo>
                  <a:lnTo>
                    <a:pt x="16290" y="1409978"/>
                  </a:lnTo>
                  <a:lnTo>
                    <a:pt x="18172" y="1401328"/>
                  </a:lnTo>
                  <a:lnTo>
                    <a:pt x="20153" y="1392678"/>
                  </a:lnTo>
                  <a:lnTo>
                    <a:pt x="22231" y="1384028"/>
                  </a:lnTo>
                  <a:lnTo>
                    <a:pt x="24367" y="1375377"/>
                  </a:lnTo>
                  <a:lnTo>
                    <a:pt x="26601" y="1366727"/>
                  </a:lnTo>
                  <a:lnTo>
                    <a:pt x="28911" y="1358077"/>
                  </a:lnTo>
                  <a:lnTo>
                    <a:pt x="31273" y="1349427"/>
                  </a:lnTo>
                  <a:lnTo>
                    <a:pt x="33728" y="1340777"/>
                  </a:lnTo>
                  <a:lnTo>
                    <a:pt x="36240" y="1332127"/>
                  </a:lnTo>
                  <a:lnTo>
                    <a:pt x="38797" y="1323476"/>
                  </a:lnTo>
                  <a:lnTo>
                    <a:pt x="41438" y="1314826"/>
                  </a:lnTo>
                  <a:lnTo>
                    <a:pt x="44120" y="1306176"/>
                  </a:lnTo>
                  <a:lnTo>
                    <a:pt x="46842" y="1297526"/>
                  </a:lnTo>
                  <a:lnTo>
                    <a:pt x="49633" y="1288876"/>
                  </a:lnTo>
                  <a:lnTo>
                    <a:pt x="52452" y="1280226"/>
                  </a:lnTo>
                  <a:lnTo>
                    <a:pt x="55307" y="1271575"/>
                  </a:lnTo>
                  <a:lnTo>
                    <a:pt x="58209" y="1262925"/>
                  </a:lnTo>
                  <a:lnTo>
                    <a:pt x="61132" y="1254275"/>
                  </a:lnTo>
                  <a:lnTo>
                    <a:pt x="64084" y="1245625"/>
                  </a:lnTo>
                  <a:lnTo>
                    <a:pt x="67064" y="1236975"/>
                  </a:lnTo>
                  <a:lnTo>
                    <a:pt x="70058" y="1228324"/>
                  </a:lnTo>
                  <a:lnTo>
                    <a:pt x="73072" y="1219674"/>
                  </a:lnTo>
                  <a:lnTo>
                    <a:pt x="76099" y="1211024"/>
                  </a:lnTo>
                  <a:lnTo>
                    <a:pt x="79132" y="1202374"/>
                  </a:lnTo>
                  <a:lnTo>
                    <a:pt x="82174" y="1193724"/>
                  </a:lnTo>
                  <a:lnTo>
                    <a:pt x="85216" y="1185074"/>
                  </a:lnTo>
                  <a:lnTo>
                    <a:pt x="88258" y="1176423"/>
                  </a:lnTo>
                  <a:lnTo>
                    <a:pt x="91294" y="1167773"/>
                  </a:lnTo>
                  <a:lnTo>
                    <a:pt x="94323" y="1159123"/>
                  </a:lnTo>
                  <a:lnTo>
                    <a:pt x="97346" y="1150473"/>
                  </a:lnTo>
                  <a:lnTo>
                    <a:pt x="100348" y="1141823"/>
                  </a:lnTo>
                  <a:lnTo>
                    <a:pt x="103337" y="1133173"/>
                  </a:lnTo>
                  <a:lnTo>
                    <a:pt x="106311" y="1124522"/>
                  </a:lnTo>
                  <a:lnTo>
                    <a:pt x="109254" y="1115872"/>
                  </a:lnTo>
                  <a:lnTo>
                    <a:pt x="112179" y="1107222"/>
                  </a:lnTo>
                  <a:lnTo>
                    <a:pt x="115080" y="1098572"/>
                  </a:lnTo>
                  <a:lnTo>
                    <a:pt x="117942" y="1089922"/>
                  </a:lnTo>
                  <a:lnTo>
                    <a:pt x="120782" y="1081271"/>
                  </a:lnTo>
                  <a:lnTo>
                    <a:pt x="123587" y="1072621"/>
                  </a:lnTo>
                  <a:lnTo>
                    <a:pt x="126351" y="1063971"/>
                  </a:lnTo>
                  <a:lnTo>
                    <a:pt x="129088" y="1055321"/>
                  </a:lnTo>
                  <a:lnTo>
                    <a:pt x="131780" y="1046671"/>
                  </a:lnTo>
                  <a:lnTo>
                    <a:pt x="134429" y="1038021"/>
                  </a:lnTo>
                  <a:lnTo>
                    <a:pt x="137048" y="1029370"/>
                  </a:lnTo>
                  <a:lnTo>
                    <a:pt x="139612" y="1020720"/>
                  </a:lnTo>
                  <a:lnTo>
                    <a:pt x="142134" y="1012070"/>
                  </a:lnTo>
                  <a:lnTo>
                    <a:pt x="144625" y="1003420"/>
                  </a:lnTo>
                  <a:lnTo>
                    <a:pt x="147049" y="994770"/>
                  </a:lnTo>
                  <a:lnTo>
                    <a:pt x="149435" y="986120"/>
                  </a:lnTo>
                  <a:lnTo>
                    <a:pt x="151787" y="977469"/>
                  </a:lnTo>
                  <a:lnTo>
                    <a:pt x="154066" y="968819"/>
                  </a:lnTo>
                  <a:lnTo>
                    <a:pt x="156310" y="960169"/>
                  </a:lnTo>
                  <a:lnTo>
                    <a:pt x="158513" y="951519"/>
                  </a:lnTo>
                  <a:lnTo>
                    <a:pt x="160647" y="942869"/>
                  </a:lnTo>
                  <a:lnTo>
                    <a:pt x="162746" y="934218"/>
                  </a:lnTo>
                  <a:lnTo>
                    <a:pt x="164796" y="925568"/>
                  </a:lnTo>
                  <a:lnTo>
                    <a:pt x="166784" y="916918"/>
                  </a:lnTo>
                  <a:lnTo>
                    <a:pt x="168736" y="908268"/>
                  </a:lnTo>
                  <a:lnTo>
                    <a:pt x="170634" y="899618"/>
                  </a:lnTo>
                  <a:lnTo>
                    <a:pt x="172476" y="890968"/>
                  </a:lnTo>
                  <a:lnTo>
                    <a:pt x="174284" y="882317"/>
                  </a:lnTo>
                  <a:lnTo>
                    <a:pt x="176032" y="873667"/>
                  </a:lnTo>
                  <a:lnTo>
                    <a:pt x="177731" y="865017"/>
                  </a:lnTo>
                  <a:lnTo>
                    <a:pt x="179397" y="856367"/>
                  </a:lnTo>
                  <a:lnTo>
                    <a:pt x="180999" y="847717"/>
                  </a:lnTo>
                  <a:lnTo>
                    <a:pt x="182560" y="839067"/>
                  </a:lnTo>
                  <a:lnTo>
                    <a:pt x="184088" y="830416"/>
                  </a:lnTo>
                  <a:lnTo>
                    <a:pt x="185550" y="821766"/>
                  </a:lnTo>
                  <a:lnTo>
                    <a:pt x="186978" y="813116"/>
                  </a:lnTo>
                  <a:lnTo>
                    <a:pt x="188372" y="804466"/>
                  </a:lnTo>
                  <a:lnTo>
                    <a:pt x="189703" y="795816"/>
                  </a:lnTo>
                  <a:lnTo>
                    <a:pt x="191005" y="787165"/>
                  </a:lnTo>
                  <a:lnTo>
                    <a:pt x="192269" y="778515"/>
                  </a:lnTo>
                  <a:lnTo>
                    <a:pt x="193480" y="769865"/>
                  </a:lnTo>
                  <a:lnTo>
                    <a:pt x="194662" y="761215"/>
                  </a:lnTo>
                  <a:lnTo>
                    <a:pt x="195805" y="752565"/>
                  </a:lnTo>
                  <a:lnTo>
                    <a:pt x="196902" y="743915"/>
                  </a:lnTo>
                  <a:lnTo>
                    <a:pt x="197974" y="735264"/>
                  </a:lnTo>
                  <a:lnTo>
                    <a:pt x="199003" y="726614"/>
                  </a:lnTo>
                  <a:lnTo>
                    <a:pt x="199995" y="717964"/>
                  </a:lnTo>
                  <a:lnTo>
                    <a:pt x="200962" y="709314"/>
                  </a:lnTo>
                  <a:lnTo>
                    <a:pt x="201887" y="700664"/>
                  </a:lnTo>
                  <a:lnTo>
                    <a:pt x="202781" y="692014"/>
                  </a:lnTo>
                  <a:lnTo>
                    <a:pt x="203652" y="683363"/>
                  </a:lnTo>
                  <a:lnTo>
                    <a:pt x="204481" y="674713"/>
                  </a:lnTo>
                  <a:lnTo>
                    <a:pt x="205285" y="666063"/>
                  </a:lnTo>
                  <a:lnTo>
                    <a:pt x="206068" y="657413"/>
                  </a:lnTo>
                  <a:lnTo>
                    <a:pt x="206808" y="648763"/>
                  </a:lnTo>
                  <a:lnTo>
                    <a:pt x="207528" y="640113"/>
                  </a:lnTo>
                  <a:lnTo>
                    <a:pt x="208227" y="631462"/>
                  </a:lnTo>
                  <a:lnTo>
                    <a:pt x="208890" y="622812"/>
                  </a:lnTo>
                  <a:lnTo>
                    <a:pt x="209535" y="614162"/>
                  </a:lnTo>
                  <a:lnTo>
                    <a:pt x="210157" y="605512"/>
                  </a:lnTo>
                  <a:lnTo>
                    <a:pt x="210748" y="596862"/>
                  </a:lnTo>
                  <a:lnTo>
                    <a:pt x="211324" y="588211"/>
                  </a:lnTo>
                  <a:lnTo>
                    <a:pt x="211876" y="579561"/>
                  </a:lnTo>
                  <a:lnTo>
                    <a:pt x="212403" y="570911"/>
                  </a:lnTo>
                  <a:lnTo>
                    <a:pt x="212916" y="562261"/>
                  </a:lnTo>
                  <a:lnTo>
                    <a:pt x="213404" y="553611"/>
                  </a:lnTo>
                  <a:lnTo>
                    <a:pt x="213873" y="544961"/>
                  </a:lnTo>
                  <a:lnTo>
                    <a:pt x="214328" y="536310"/>
                  </a:lnTo>
                  <a:lnTo>
                    <a:pt x="214759" y="527660"/>
                  </a:lnTo>
                  <a:lnTo>
                    <a:pt x="215174" y="519010"/>
                  </a:lnTo>
                  <a:lnTo>
                    <a:pt x="215578" y="510360"/>
                  </a:lnTo>
                  <a:lnTo>
                    <a:pt x="215957" y="501710"/>
                  </a:lnTo>
                  <a:lnTo>
                    <a:pt x="216324" y="493060"/>
                  </a:lnTo>
                  <a:lnTo>
                    <a:pt x="216679" y="484409"/>
                  </a:lnTo>
                  <a:lnTo>
                    <a:pt x="217012" y="475759"/>
                  </a:lnTo>
                  <a:lnTo>
                    <a:pt x="217336" y="467109"/>
                  </a:lnTo>
                  <a:lnTo>
                    <a:pt x="217647" y="458459"/>
                  </a:lnTo>
                  <a:lnTo>
                    <a:pt x="217939" y="449809"/>
                  </a:lnTo>
                  <a:lnTo>
                    <a:pt x="218223" y="441158"/>
                  </a:lnTo>
                  <a:lnTo>
                    <a:pt x="218494" y="432508"/>
                  </a:lnTo>
                  <a:lnTo>
                    <a:pt x="218750" y="423858"/>
                  </a:lnTo>
                  <a:lnTo>
                    <a:pt x="218998" y="415208"/>
                  </a:lnTo>
                  <a:lnTo>
                    <a:pt x="219234" y="406558"/>
                  </a:lnTo>
                  <a:lnTo>
                    <a:pt x="219457" y="397908"/>
                  </a:lnTo>
                  <a:lnTo>
                    <a:pt x="219673" y="389257"/>
                  </a:lnTo>
                  <a:lnTo>
                    <a:pt x="219876" y="380607"/>
                  </a:lnTo>
                  <a:lnTo>
                    <a:pt x="220070" y="371957"/>
                  </a:lnTo>
                  <a:lnTo>
                    <a:pt x="220258" y="363307"/>
                  </a:lnTo>
                  <a:lnTo>
                    <a:pt x="220432" y="354657"/>
                  </a:lnTo>
                  <a:lnTo>
                    <a:pt x="220600" y="346007"/>
                  </a:lnTo>
                  <a:lnTo>
                    <a:pt x="220762" y="337356"/>
                  </a:lnTo>
                  <a:lnTo>
                    <a:pt x="220911" y="328706"/>
                  </a:lnTo>
                  <a:lnTo>
                    <a:pt x="221055" y="320056"/>
                  </a:lnTo>
                  <a:lnTo>
                    <a:pt x="221193" y="311406"/>
                  </a:lnTo>
                  <a:lnTo>
                    <a:pt x="221321" y="302756"/>
                  </a:lnTo>
                  <a:lnTo>
                    <a:pt x="221444" y="294105"/>
                  </a:lnTo>
                  <a:lnTo>
                    <a:pt x="221562" y="285455"/>
                  </a:lnTo>
                  <a:lnTo>
                    <a:pt x="221671" y="276805"/>
                  </a:lnTo>
                  <a:lnTo>
                    <a:pt x="221775" y="268155"/>
                  </a:lnTo>
                  <a:lnTo>
                    <a:pt x="221874" y="259505"/>
                  </a:lnTo>
                  <a:lnTo>
                    <a:pt x="221966" y="250855"/>
                  </a:lnTo>
                  <a:lnTo>
                    <a:pt x="222055" y="242204"/>
                  </a:lnTo>
                  <a:lnTo>
                    <a:pt x="222138" y="233554"/>
                  </a:lnTo>
                  <a:lnTo>
                    <a:pt x="222215" y="224904"/>
                  </a:lnTo>
                  <a:lnTo>
                    <a:pt x="222290" y="216254"/>
                  </a:lnTo>
                  <a:lnTo>
                    <a:pt x="222359" y="207604"/>
                  </a:lnTo>
                  <a:lnTo>
                    <a:pt x="222424" y="198954"/>
                  </a:lnTo>
                  <a:lnTo>
                    <a:pt x="222486" y="190303"/>
                  </a:lnTo>
                  <a:lnTo>
                    <a:pt x="222543" y="181653"/>
                  </a:lnTo>
                  <a:lnTo>
                    <a:pt x="222597" y="173003"/>
                  </a:lnTo>
                  <a:lnTo>
                    <a:pt x="222649" y="164353"/>
                  </a:lnTo>
                  <a:lnTo>
                    <a:pt x="222696" y="155703"/>
                  </a:lnTo>
                  <a:lnTo>
                    <a:pt x="222740" y="147052"/>
                  </a:lnTo>
                  <a:lnTo>
                    <a:pt x="222783" y="138402"/>
                  </a:lnTo>
                  <a:lnTo>
                    <a:pt x="222821" y="129752"/>
                  </a:lnTo>
                  <a:lnTo>
                    <a:pt x="222858" y="121102"/>
                  </a:lnTo>
                  <a:lnTo>
                    <a:pt x="222892" y="112452"/>
                  </a:lnTo>
                  <a:lnTo>
                    <a:pt x="222924" y="103802"/>
                  </a:lnTo>
                  <a:lnTo>
                    <a:pt x="222953" y="95151"/>
                  </a:lnTo>
                  <a:lnTo>
                    <a:pt x="222981" y="86501"/>
                  </a:lnTo>
                  <a:lnTo>
                    <a:pt x="223007" y="77851"/>
                  </a:lnTo>
                  <a:lnTo>
                    <a:pt x="223031" y="69201"/>
                  </a:lnTo>
                  <a:lnTo>
                    <a:pt x="223053" y="60551"/>
                  </a:lnTo>
                  <a:lnTo>
                    <a:pt x="223074" y="51901"/>
                  </a:lnTo>
                  <a:lnTo>
                    <a:pt x="223093" y="43250"/>
                  </a:lnTo>
                  <a:lnTo>
                    <a:pt x="223111" y="34600"/>
                  </a:lnTo>
                  <a:lnTo>
                    <a:pt x="223127" y="25950"/>
                  </a:lnTo>
                  <a:lnTo>
                    <a:pt x="223143" y="17300"/>
                  </a:lnTo>
                  <a:lnTo>
                    <a:pt x="223157" y="8650"/>
                  </a:lnTo>
                  <a:lnTo>
                    <a:pt x="223170" y="0"/>
                  </a:lnTo>
                  <a:lnTo>
                    <a:pt x="223453" y="0"/>
                  </a:lnTo>
                  <a:lnTo>
                    <a:pt x="223467" y="8650"/>
                  </a:lnTo>
                  <a:lnTo>
                    <a:pt x="223480" y="17300"/>
                  </a:lnTo>
                  <a:lnTo>
                    <a:pt x="223496" y="25950"/>
                  </a:lnTo>
                  <a:lnTo>
                    <a:pt x="223512" y="34600"/>
                  </a:lnTo>
                  <a:lnTo>
                    <a:pt x="223530" y="43250"/>
                  </a:lnTo>
                  <a:lnTo>
                    <a:pt x="223549" y="51901"/>
                  </a:lnTo>
                  <a:lnTo>
                    <a:pt x="223570" y="60551"/>
                  </a:lnTo>
                  <a:lnTo>
                    <a:pt x="223592" y="69201"/>
                  </a:lnTo>
                  <a:lnTo>
                    <a:pt x="223616" y="77851"/>
                  </a:lnTo>
                  <a:lnTo>
                    <a:pt x="223642" y="86501"/>
                  </a:lnTo>
                  <a:lnTo>
                    <a:pt x="223670" y="95151"/>
                  </a:lnTo>
                  <a:lnTo>
                    <a:pt x="223699" y="103802"/>
                  </a:lnTo>
                  <a:lnTo>
                    <a:pt x="223731" y="112452"/>
                  </a:lnTo>
                  <a:lnTo>
                    <a:pt x="223765" y="121102"/>
                  </a:lnTo>
                  <a:lnTo>
                    <a:pt x="223802" y="129752"/>
                  </a:lnTo>
                  <a:lnTo>
                    <a:pt x="223840" y="138402"/>
                  </a:lnTo>
                  <a:lnTo>
                    <a:pt x="223883" y="147052"/>
                  </a:lnTo>
                  <a:lnTo>
                    <a:pt x="223927" y="155703"/>
                  </a:lnTo>
                  <a:lnTo>
                    <a:pt x="223974" y="164353"/>
                  </a:lnTo>
                  <a:lnTo>
                    <a:pt x="224026" y="173003"/>
                  </a:lnTo>
                  <a:lnTo>
                    <a:pt x="224080" y="181653"/>
                  </a:lnTo>
                  <a:lnTo>
                    <a:pt x="224137" y="190303"/>
                  </a:lnTo>
                  <a:lnTo>
                    <a:pt x="224199" y="198954"/>
                  </a:lnTo>
                  <a:lnTo>
                    <a:pt x="224264" y="207604"/>
                  </a:lnTo>
                  <a:lnTo>
                    <a:pt x="224333" y="216254"/>
                  </a:lnTo>
                  <a:lnTo>
                    <a:pt x="224408" y="224904"/>
                  </a:lnTo>
                  <a:lnTo>
                    <a:pt x="224485" y="233554"/>
                  </a:lnTo>
                  <a:lnTo>
                    <a:pt x="224568" y="242204"/>
                  </a:lnTo>
                  <a:lnTo>
                    <a:pt x="224657" y="250855"/>
                  </a:lnTo>
                  <a:lnTo>
                    <a:pt x="224749" y="259505"/>
                  </a:lnTo>
                  <a:lnTo>
                    <a:pt x="224848" y="268155"/>
                  </a:lnTo>
                  <a:lnTo>
                    <a:pt x="224953" y="276805"/>
                  </a:lnTo>
                  <a:lnTo>
                    <a:pt x="225061" y="285455"/>
                  </a:lnTo>
                  <a:lnTo>
                    <a:pt x="225179" y="294105"/>
                  </a:lnTo>
                  <a:lnTo>
                    <a:pt x="225302" y="302756"/>
                  </a:lnTo>
                  <a:lnTo>
                    <a:pt x="225430" y="311406"/>
                  </a:lnTo>
                  <a:lnTo>
                    <a:pt x="225568" y="320056"/>
                  </a:lnTo>
                  <a:lnTo>
                    <a:pt x="225712" y="328706"/>
                  </a:lnTo>
                  <a:lnTo>
                    <a:pt x="225861" y="337356"/>
                  </a:lnTo>
                  <a:lnTo>
                    <a:pt x="226023" y="346007"/>
                  </a:lnTo>
                  <a:lnTo>
                    <a:pt x="226191" y="354657"/>
                  </a:lnTo>
                  <a:lnTo>
                    <a:pt x="226365" y="363307"/>
                  </a:lnTo>
                  <a:lnTo>
                    <a:pt x="226553" y="371957"/>
                  </a:lnTo>
                  <a:lnTo>
                    <a:pt x="226747" y="380607"/>
                  </a:lnTo>
                  <a:lnTo>
                    <a:pt x="226950" y="389257"/>
                  </a:lnTo>
                  <a:lnTo>
                    <a:pt x="227166" y="397908"/>
                  </a:lnTo>
                  <a:lnTo>
                    <a:pt x="227389" y="406558"/>
                  </a:lnTo>
                  <a:lnTo>
                    <a:pt x="227625" y="415208"/>
                  </a:lnTo>
                  <a:lnTo>
                    <a:pt x="227873" y="423858"/>
                  </a:lnTo>
                  <a:lnTo>
                    <a:pt x="228129" y="432508"/>
                  </a:lnTo>
                  <a:lnTo>
                    <a:pt x="228400" y="441158"/>
                  </a:lnTo>
                  <a:lnTo>
                    <a:pt x="228684" y="449809"/>
                  </a:lnTo>
                  <a:lnTo>
                    <a:pt x="228976" y="458459"/>
                  </a:lnTo>
                  <a:lnTo>
                    <a:pt x="229287" y="467109"/>
                  </a:lnTo>
                  <a:lnTo>
                    <a:pt x="229611" y="475759"/>
                  </a:lnTo>
                  <a:lnTo>
                    <a:pt x="229944" y="484409"/>
                  </a:lnTo>
                  <a:lnTo>
                    <a:pt x="230299" y="493060"/>
                  </a:lnTo>
                  <a:lnTo>
                    <a:pt x="230666" y="501710"/>
                  </a:lnTo>
                  <a:lnTo>
                    <a:pt x="231045" y="510360"/>
                  </a:lnTo>
                  <a:lnTo>
                    <a:pt x="231449" y="519010"/>
                  </a:lnTo>
                  <a:lnTo>
                    <a:pt x="231864" y="527660"/>
                  </a:lnTo>
                  <a:lnTo>
                    <a:pt x="232295" y="536310"/>
                  </a:lnTo>
                  <a:lnTo>
                    <a:pt x="232750" y="544961"/>
                  </a:lnTo>
                  <a:lnTo>
                    <a:pt x="233219" y="553611"/>
                  </a:lnTo>
                  <a:lnTo>
                    <a:pt x="233707" y="562261"/>
                  </a:lnTo>
                  <a:lnTo>
                    <a:pt x="234220" y="570911"/>
                  </a:lnTo>
                  <a:lnTo>
                    <a:pt x="234747" y="579561"/>
                  </a:lnTo>
                  <a:lnTo>
                    <a:pt x="235299" y="588211"/>
                  </a:lnTo>
                  <a:lnTo>
                    <a:pt x="235875" y="596862"/>
                  </a:lnTo>
                  <a:lnTo>
                    <a:pt x="236466" y="605512"/>
                  </a:lnTo>
                  <a:lnTo>
                    <a:pt x="237088" y="614162"/>
                  </a:lnTo>
                  <a:lnTo>
                    <a:pt x="237733" y="622812"/>
                  </a:lnTo>
                  <a:lnTo>
                    <a:pt x="238396" y="631462"/>
                  </a:lnTo>
                  <a:lnTo>
                    <a:pt x="239095" y="640113"/>
                  </a:lnTo>
                  <a:lnTo>
                    <a:pt x="239815" y="648763"/>
                  </a:lnTo>
                  <a:lnTo>
                    <a:pt x="240556" y="657413"/>
                  </a:lnTo>
                  <a:lnTo>
                    <a:pt x="241338" y="666063"/>
                  </a:lnTo>
                  <a:lnTo>
                    <a:pt x="242142" y="674713"/>
                  </a:lnTo>
                  <a:lnTo>
                    <a:pt x="242971" y="683363"/>
                  </a:lnTo>
                  <a:lnTo>
                    <a:pt x="243842" y="692014"/>
                  </a:lnTo>
                  <a:lnTo>
                    <a:pt x="244736" y="700664"/>
                  </a:lnTo>
                  <a:lnTo>
                    <a:pt x="245661" y="709314"/>
                  </a:lnTo>
                  <a:lnTo>
                    <a:pt x="246628" y="717964"/>
                  </a:lnTo>
                  <a:lnTo>
                    <a:pt x="247620" y="726614"/>
                  </a:lnTo>
                  <a:lnTo>
                    <a:pt x="248649" y="735264"/>
                  </a:lnTo>
                  <a:lnTo>
                    <a:pt x="249721" y="743915"/>
                  </a:lnTo>
                  <a:lnTo>
                    <a:pt x="250818" y="752565"/>
                  </a:lnTo>
                  <a:lnTo>
                    <a:pt x="251961" y="761215"/>
                  </a:lnTo>
                  <a:lnTo>
                    <a:pt x="253143" y="769865"/>
                  </a:lnTo>
                  <a:lnTo>
                    <a:pt x="254354" y="778515"/>
                  </a:lnTo>
                  <a:lnTo>
                    <a:pt x="255618" y="787165"/>
                  </a:lnTo>
                  <a:lnTo>
                    <a:pt x="256920" y="795816"/>
                  </a:lnTo>
                  <a:lnTo>
                    <a:pt x="258251" y="804466"/>
                  </a:lnTo>
                  <a:lnTo>
                    <a:pt x="259645" y="813116"/>
                  </a:lnTo>
                  <a:lnTo>
                    <a:pt x="261073" y="821766"/>
                  </a:lnTo>
                  <a:lnTo>
                    <a:pt x="262535" y="830416"/>
                  </a:lnTo>
                  <a:lnTo>
                    <a:pt x="264063" y="839067"/>
                  </a:lnTo>
                  <a:lnTo>
                    <a:pt x="265624" y="847717"/>
                  </a:lnTo>
                  <a:lnTo>
                    <a:pt x="267226" y="856367"/>
                  </a:lnTo>
                  <a:lnTo>
                    <a:pt x="268892" y="865017"/>
                  </a:lnTo>
                  <a:lnTo>
                    <a:pt x="270591" y="873667"/>
                  </a:lnTo>
                  <a:lnTo>
                    <a:pt x="272339" y="882317"/>
                  </a:lnTo>
                  <a:lnTo>
                    <a:pt x="274147" y="890968"/>
                  </a:lnTo>
                  <a:lnTo>
                    <a:pt x="275989" y="899618"/>
                  </a:lnTo>
                  <a:lnTo>
                    <a:pt x="277887" y="908268"/>
                  </a:lnTo>
                  <a:lnTo>
                    <a:pt x="279840" y="916918"/>
                  </a:lnTo>
                  <a:lnTo>
                    <a:pt x="281827" y="925568"/>
                  </a:lnTo>
                  <a:lnTo>
                    <a:pt x="283877" y="934218"/>
                  </a:lnTo>
                  <a:lnTo>
                    <a:pt x="285976" y="942869"/>
                  </a:lnTo>
                  <a:lnTo>
                    <a:pt x="288110" y="951519"/>
                  </a:lnTo>
                  <a:lnTo>
                    <a:pt x="290313" y="960169"/>
                  </a:lnTo>
                  <a:lnTo>
                    <a:pt x="292557" y="968819"/>
                  </a:lnTo>
                  <a:lnTo>
                    <a:pt x="294836" y="977469"/>
                  </a:lnTo>
                  <a:lnTo>
                    <a:pt x="297188" y="986120"/>
                  </a:lnTo>
                  <a:lnTo>
                    <a:pt x="299574" y="994770"/>
                  </a:lnTo>
                  <a:lnTo>
                    <a:pt x="301998" y="1003420"/>
                  </a:lnTo>
                  <a:lnTo>
                    <a:pt x="304489" y="1012070"/>
                  </a:lnTo>
                  <a:lnTo>
                    <a:pt x="307011" y="1020720"/>
                  </a:lnTo>
                  <a:lnTo>
                    <a:pt x="309575" y="1029370"/>
                  </a:lnTo>
                  <a:lnTo>
                    <a:pt x="312194" y="1038021"/>
                  </a:lnTo>
                  <a:lnTo>
                    <a:pt x="314843" y="1046671"/>
                  </a:lnTo>
                  <a:lnTo>
                    <a:pt x="317535" y="1055321"/>
                  </a:lnTo>
                  <a:lnTo>
                    <a:pt x="320272" y="1063971"/>
                  </a:lnTo>
                  <a:lnTo>
                    <a:pt x="323036" y="1072621"/>
                  </a:lnTo>
                  <a:lnTo>
                    <a:pt x="325841" y="1081271"/>
                  </a:lnTo>
                  <a:lnTo>
                    <a:pt x="328681" y="1089922"/>
                  </a:lnTo>
                  <a:lnTo>
                    <a:pt x="331543" y="1098572"/>
                  </a:lnTo>
                  <a:lnTo>
                    <a:pt x="334444" y="1107222"/>
                  </a:lnTo>
                  <a:lnTo>
                    <a:pt x="337369" y="1115872"/>
                  </a:lnTo>
                  <a:lnTo>
                    <a:pt x="340312" y="1124522"/>
                  </a:lnTo>
                  <a:lnTo>
                    <a:pt x="343286" y="1133173"/>
                  </a:lnTo>
                  <a:lnTo>
                    <a:pt x="346275" y="1141823"/>
                  </a:lnTo>
                  <a:lnTo>
                    <a:pt x="349277" y="1150473"/>
                  </a:lnTo>
                  <a:lnTo>
                    <a:pt x="352300" y="1159123"/>
                  </a:lnTo>
                  <a:lnTo>
                    <a:pt x="355329" y="1167773"/>
                  </a:lnTo>
                  <a:lnTo>
                    <a:pt x="358365" y="1176423"/>
                  </a:lnTo>
                  <a:lnTo>
                    <a:pt x="361407" y="1185074"/>
                  </a:lnTo>
                  <a:lnTo>
                    <a:pt x="364449" y="1193724"/>
                  </a:lnTo>
                  <a:lnTo>
                    <a:pt x="367491" y="1202374"/>
                  </a:lnTo>
                  <a:lnTo>
                    <a:pt x="370524" y="1211024"/>
                  </a:lnTo>
                  <a:lnTo>
                    <a:pt x="373551" y="1219674"/>
                  </a:lnTo>
                  <a:lnTo>
                    <a:pt x="376565" y="1228324"/>
                  </a:lnTo>
                  <a:lnTo>
                    <a:pt x="379559" y="1236975"/>
                  </a:lnTo>
                  <a:lnTo>
                    <a:pt x="382539" y="1245625"/>
                  </a:lnTo>
                  <a:lnTo>
                    <a:pt x="385491" y="1254275"/>
                  </a:lnTo>
                  <a:lnTo>
                    <a:pt x="388414" y="1262925"/>
                  </a:lnTo>
                  <a:lnTo>
                    <a:pt x="391316" y="1271575"/>
                  </a:lnTo>
                  <a:lnTo>
                    <a:pt x="394171" y="1280226"/>
                  </a:lnTo>
                  <a:lnTo>
                    <a:pt x="396990" y="1288876"/>
                  </a:lnTo>
                  <a:lnTo>
                    <a:pt x="399781" y="1297526"/>
                  </a:lnTo>
                  <a:lnTo>
                    <a:pt x="402503" y="1306176"/>
                  </a:lnTo>
                  <a:lnTo>
                    <a:pt x="405185" y="1314826"/>
                  </a:lnTo>
                  <a:lnTo>
                    <a:pt x="407826" y="1323476"/>
                  </a:lnTo>
                  <a:lnTo>
                    <a:pt x="410383" y="1332127"/>
                  </a:lnTo>
                  <a:lnTo>
                    <a:pt x="412895" y="1340777"/>
                  </a:lnTo>
                  <a:lnTo>
                    <a:pt x="415350" y="1349427"/>
                  </a:lnTo>
                  <a:lnTo>
                    <a:pt x="417712" y="1358077"/>
                  </a:lnTo>
                  <a:lnTo>
                    <a:pt x="420022" y="1366727"/>
                  </a:lnTo>
                  <a:lnTo>
                    <a:pt x="422256" y="1375377"/>
                  </a:lnTo>
                  <a:lnTo>
                    <a:pt x="424392" y="1384028"/>
                  </a:lnTo>
                  <a:lnTo>
                    <a:pt x="426470" y="1392678"/>
                  </a:lnTo>
                  <a:lnTo>
                    <a:pt x="428451" y="1401328"/>
                  </a:lnTo>
                  <a:lnTo>
                    <a:pt x="430333" y="1409978"/>
                  </a:lnTo>
                  <a:lnTo>
                    <a:pt x="432151" y="1418628"/>
                  </a:lnTo>
                  <a:lnTo>
                    <a:pt x="433849" y="1427278"/>
                  </a:lnTo>
                  <a:lnTo>
                    <a:pt x="435452" y="1435929"/>
                  </a:lnTo>
                  <a:lnTo>
                    <a:pt x="436984" y="1444579"/>
                  </a:lnTo>
                  <a:lnTo>
                    <a:pt x="438374" y="1453229"/>
                  </a:lnTo>
                  <a:lnTo>
                    <a:pt x="439675" y="1461879"/>
                  </a:lnTo>
                  <a:lnTo>
                    <a:pt x="440900" y="1470529"/>
                  </a:lnTo>
                  <a:lnTo>
                    <a:pt x="441960" y="1479180"/>
                  </a:lnTo>
                  <a:lnTo>
                    <a:pt x="442940" y="1487830"/>
                  </a:lnTo>
                  <a:lnTo>
                    <a:pt x="443829" y="1496480"/>
                  </a:lnTo>
                  <a:lnTo>
                    <a:pt x="444554" y="1505130"/>
                  </a:lnTo>
                  <a:lnTo>
                    <a:pt x="445199" y="1513780"/>
                  </a:lnTo>
                  <a:lnTo>
                    <a:pt x="445734" y="1522430"/>
                  </a:lnTo>
                  <a:lnTo>
                    <a:pt x="446117" y="1531081"/>
                  </a:lnTo>
                  <a:lnTo>
                    <a:pt x="446416" y="1539731"/>
                  </a:lnTo>
                  <a:lnTo>
                    <a:pt x="446590" y="1548381"/>
                  </a:lnTo>
                  <a:lnTo>
                    <a:pt x="446624" y="1557031"/>
                  </a:lnTo>
                  <a:lnTo>
                    <a:pt x="446573" y="1565681"/>
                  </a:lnTo>
                  <a:lnTo>
                    <a:pt x="446382" y="1574331"/>
                  </a:lnTo>
                  <a:lnTo>
                    <a:pt x="446066" y="1582982"/>
                  </a:lnTo>
                  <a:lnTo>
                    <a:pt x="445667" y="1591632"/>
                  </a:lnTo>
                  <a:lnTo>
                    <a:pt x="445113" y="1600282"/>
                  </a:lnTo>
                  <a:lnTo>
                    <a:pt x="444452" y="1608932"/>
                  </a:lnTo>
                  <a:lnTo>
                    <a:pt x="443709" y="1617582"/>
                  </a:lnTo>
                  <a:lnTo>
                    <a:pt x="442802" y="1626233"/>
                  </a:lnTo>
                  <a:lnTo>
                    <a:pt x="441806" y="1634883"/>
                  </a:lnTo>
                  <a:lnTo>
                    <a:pt x="440727" y="1643533"/>
                  </a:lnTo>
                  <a:lnTo>
                    <a:pt x="439484" y="1652183"/>
                  </a:lnTo>
                  <a:lnTo>
                    <a:pt x="438167" y="1660833"/>
                  </a:lnTo>
                  <a:lnTo>
                    <a:pt x="436759" y="1669483"/>
                  </a:lnTo>
                  <a:lnTo>
                    <a:pt x="435211" y="1678134"/>
                  </a:lnTo>
                  <a:lnTo>
                    <a:pt x="433593" y="1686784"/>
                  </a:lnTo>
                  <a:lnTo>
                    <a:pt x="431879" y="1695434"/>
                  </a:lnTo>
                  <a:lnTo>
                    <a:pt x="430049" y="1704084"/>
                  </a:lnTo>
                  <a:lnTo>
                    <a:pt x="428154" y="1712734"/>
                  </a:lnTo>
                  <a:lnTo>
                    <a:pt x="426162" y="1721384"/>
                  </a:lnTo>
                  <a:lnTo>
                    <a:pt x="424077" y="1730035"/>
                  </a:lnTo>
                  <a:lnTo>
                    <a:pt x="421935" y="1738685"/>
                  </a:lnTo>
                  <a:lnTo>
                    <a:pt x="419697" y="1747335"/>
                  </a:lnTo>
                  <a:lnTo>
                    <a:pt x="417389" y="1755985"/>
                  </a:lnTo>
                  <a:lnTo>
                    <a:pt x="415031" y="1764635"/>
                  </a:lnTo>
                  <a:lnTo>
                    <a:pt x="412585" y="1773286"/>
                  </a:lnTo>
                  <a:lnTo>
                    <a:pt x="410088" y="1781936"/>
                  </a:lnTo>
                  <a:lnTo>
                    <a:pt x="407549" y="1790586"/>
                  </a:lnTo>
                  <a:lnTo>
                    <a:pt x="404934" y="1799236"/>
                  </a:lnTo>
                  <a:lnTo>
                    <a:pt x="402286" y="1807886"/>
                  </a:lnTo>
                  <a:lnTo>
                    <a:pt x="399602" y="1816536"/>
                  </a:lnTo>
                  <a:lnTo>
                    <a:pt x="396863" y="1825187"/>
                  </a:lnTo>
                  <a:lnTo>
                    <a:pt x="394102" y="1833837"/>
                  </a:lnTo>
                  <a:lnTo>
                    <a:pt x="391313" y="1842487"/>
                  </a:lnTo>
                  <a:lnTo>
                    <a:pt x="388493" y="1851137"/>
                  </a:lnTo>
                  <a:lnTo>
                    <a:pt x="385660" y="1859787"/>
                  </a:lnTo>
                  <a:lnTo>
                    <a:pt x="382809" y="1868437"/>
                  </a:lnTo>
                  <a:lnTo>
                    <a:pt x="379948" y="1877088"/>
                  </a:lnTo>
                  <a:lnTo>
                    <a:pt x="377083" y="1885738"/>
                  </a:lnTo>
                  <a:lnTo>
                    <a:pt x="374215" y="1894388"/>
                  </a:lnTo>
                  <a:lnTo>
                    <a:pt x="371353" y="1903038"/>
                  </a:lnTo>
                  <a:lnTo>
                    <a:pt x="368496" y="1911688"/>
                  </a:lnTo>
                  <a:lnTo>
                    <a:pt x="365654" y="1920339"/>
                  </a:lnTo>
                  <a:lnTo>
                    <a:pt x="362830" y="1928989"/>
                  </a:lnTo>
                  <a:lnTo>
                    <a:pt x="360019" y="1937639"/>
                  </a:lnTo>
                  <a:lnTo>
                    <a:pt x="357244" y="1946289"/>
                  </a:lnTo>
                  <a:lnTo>
                    <a:pt x="354496" y="1954939"/>
                  </a:lnTo>
                  <a:lnTo>
                    <a:pt x="351769" y="1963589"/>
                  </a:lnTo>
                  <a:lnTo>
                    <a:pt x="349099" y="1972240"/>
                  </a:lnTo>
                  <a:lnTo>
                    <a:pt x="346461" y="1980890"/>
                  </a:lnTo>
                  <a:lnTo>
                    <a:pt x="343857" y="1989540"/>
                  </a:lnTo>
                  <a:lnTo>
                    <a:pt x="341323" y="1998190"/>
                  </a:lnTo>
                  <a:lnTo>
                    <a:pt x="338826" y="2006840"/>
                  </a:lnTo>
                  <a:lnTo>
                    <a:pt x="336380" y="2015490"/>
                  </a:lnTo>
                  <a:lnTo>
                    <a:pt x="334009" y="2024141"/>
                  </a:lnTo>
                  <a:lnTo>
                    <a:pt x="331681" y="2032791"/>
                  </a:lnTo>
                  <a:lnTo>
                    <a:pt x="329421" y="2041441"/>
                  </a:lnTo>
                  <a:lnTo>
                    <a:pt x="327239" y="2050091"/>
                  </a:lnTo>
                  <a:lnTo>
                    <a:pt x="325105" y="2058741"/>
                  </a:lnTo>
                  <a:lnTo>
                    <a:pt x="323056" y="2067391"/>
                  </a:lnTo>
                  <a:lnTo>
                    <a:pt x="321083" y="2076042"/>
                  </a:lnTo>
                  <a:lnTo>
                    <a:pt x="319162" y="2084692"/>
                  </a:lnTo>
                  <a:lnTo>
                    <a:pt x="317342" y="2093342"/>
                  </a:lnTo>
                  <a:lnTo>
                    <a:pt x="315595" y="2101992"/>
                  </a:lnTo>
                  <a:lnTo>
                    <a:pt x="313902" y="2110642"/>
                  </a:lnTo>
                  <a:lnTo>
                    <a:pt x="312327" y="2119293"/>
                  </a:lnTo>
                  <a:lnTo>
                    <a:pt x="310816" y="2127943"/>
                  </a:lnTo>
                  <a:lnTo>
                    <a:pt x="309366" y="2136593"/>
                  </a:lnTo>
                  <a:lnTo>
                    <a:pt x="308039" y="2145243"/>
                  </a:lnTo>
                  <a:lnTo>
                    <a:pt x="306772" y="2153893"/>
                  </a:lnTo>
                  <a:lnTo>
                    <a:pt x="305577" y="2162543"/>
                  </a:lnTo>
                  <a:lnTo>
                    <a:pt x="304497" y="2171194"/>
                  </a:lnTo>
                  <a:lnTo>
                    <a:pt x="303475" y="2179844"/>
                  </a:lnTo>
                  <a:lnTo>
                    <a:pt x="302537" y="2188494"/>
                  </a:lnTo>
                  <a:lnTo>
                    <a:pt x="301701" y="2197144"/>
                  </a:lnTo>
                  <a:lnTo>
                    <a:pt x="300924" y="2205794"/>
                  </a:lnTo>
                  <a:lnTo>
                    <a:pt x="300238" y="2214444"/>
                  </a:lnTo>
                  <a:lnTo>
                    <a:pt x="299642" y="2223095"/>
                  </a:lnTo>
                  <a:lnTo>
                    <a:pt x="299102" y="2231745"/>
                  </a:lnTo>
                  <a:lnTo>
                    <a:pt x="298660" y="2240395"/>
                  </a:lnTo>
                  <a:lnTo>
                    <a:pt x="298295" y="2249045"/>
                  </a:lnTo>
                  <a:lnTo>
                    <a:pt x="297983" y="2257695"/>
                  </a:lnTo>
                  <a:lnTo>
                    <a:pt x="297774" y="2266346"/>
                  </a:lnTo>
                  <a:lnTo>
                    <a:pt x="297626" y="2274996"/>
                  </a:lnTo>
                  <a:lnTo>
                    <a:pt x="297530" y="2283646"/>
                  </a:lnTo>
                  <a:lnTo>
                    <a:pt x="297536" y="2292296"/>
                  </a:lnTo>
                  <a:lnTo>
                    <a:pt x="297591" y="2300946"/>
                  </a:lnTo>
                  <a:lnTo>
                    <a:pt x="297699" y="2309596"/>
                  </a:lnTo>
                  <a:lnTo>
                    <a:pt x="297896" y="2318247"/>
                  </a:lnTo>
                  <a:lnTo>
                    <a:pt x="298136" y="2326897"/>
                  </a:lnTo>
                  <a:lnTo>
                    <a:pt x="298430" y="2335547"/>
                  </a:lnTo>
                  <a:lnTo>
                    <a:pt x="298797" y="2344197"/>
                  </a:lnTo>
                  <a:lnTo>
                    <a:pt x="299201" y="2352847"/>
                  </a:lnTo>
                  <a:lnTo>
                    <a:pt x="299658" y="2361497"/>
                  </a:lnTo>
                  <a:lnTo>
                    <a:pt x="300172" y="2370148"/>
                  </a:lnTo>
                  <a:lnTo>
                    <a:pt x="300719" y="2378798"/>
                  </a:lnTo>
                  <a:lnTo>
                    <a:pt x="301315" y="2387448"/>
                  </a:lnTo>
                  <a:lnTo>
                    <a:pt x="301954" y="2396098"/>
                  </a:lnTo>
                  <a:lnTo>
                    <a:pt x="302619" y="2404748"/>
                  </a:lnTo>
                  <a:lnTo>
                    <a:pt x="303329" y="2413399"/>
                  </a:lnTo>
                  <a:lnTo>
                    <a:pt x="304068" y="2422049"/>
                  </a:lnTo>
                  <a:lnTo>
                    <a:pt x="304828" y="2430699"/>
                  </a:lnTo>
                  <a:lnTo>
                    <a:pt x="305625" y="2439349"/>
                  </a:lnTo>
                  <a:lnTo>
                    <a:pt x="306440" y="2447999"/>
                  </a:lnTo>
                  <a:lnTo>
                    <a:pt x="307270" y="2456649"/>
                  </a:lnTo>
                  <a:lnTo>
                    <a:pt x="308128" y="2465300"/>
                  </a:lnTo>
                  <a:lnTo>
                    <a:pt x="308994" y="2473950"/>
                  </a:lnTo>
                  <a:lnTo>
                    <a:pt x="309871" y="2482600"/>
                  </a:lnTo>
                  <a:lnTo>
                    <a:pt x="310760" y="2491250"/>
                  </a:lnTo>
                  <a:lnTo>
                    <a:pt x="311653" y="2499900"/>
                  </a:lnTo>
                  <a:lnTo>
                    <a:pt x="312551" y="2508550"/>
                  </a:lnTo>
                  <a:lnTo>
                    <a:pt x="313449" y="2517201"/>
                  </a:lnTo>
                  <a:lnTo>
                    <a:pt x="314345" y="2525851"/>
                  </a:lnTo>
                  <a:lnTo>
                    <a:pt x="315237" y="2534501"/>
                  </a:lnTo>
                  <a:lnTo>
                    <a:pt x="316120" y="2543151"/>
                  </a:lnTo>
                  <a:lnTo>
                    <a:pt x="316996" y="2551801"/>
                  </a:lnTo>
                  <a:lnTo>
                    <a:pt x="317858" y="2560452"/>
                  </a:lnTo>
                  <a:lnTo>
                    <a:pt x="318704" y="2569102"/>
                  </a:lnTo>
                  <a:lnTo>
                    <a:pt x="319538" y="2577752"/>
                  </a:lnTo>
                  <a:lnTo>
                    <a:pt x="320347" y="2586402"/>
                  </a:lnTo>
                  <a:lnTo>
                    <a:pt x="321136" y="2595052"/>
                  </a:lnTo>
                  <a:lnTo>
                    <a:pt x="321908" y="2603702"/>
                  </a:lnTo>
                  <a:lnTo>
                    <a:pt x="322643" y="2612353"/>
                  </a:lnTo>
                  <a:lnTo>
                    <a:pt x="323354" y="2621003"/>
                  </a:lnTo>
                  <a:lnTo>
                    <a:pt x="324044" y="2629653"/>
                  </a:lnTo>
                  <a:lnTo>
                    <a:pt x="324687" y="2638303"/>
                  </a:lnTo>
                  <a:lnTo>
                    <a:pt x="325305" y="2646953"/>
                  </a:lnTo>
                  <a:lnTo>
                    <a:pt x="325893" y="2655603"/>
                  </a:lnTo>
                  <a:lnTo>
                    <a:pt x="326429" y="2664254"/>
                  </a:lnTo>
                  <a:lnTo>
                    <a:pt x="326939" y="2672904"/>
                  </a:lnTo>
                  <a:lnTo>
                    <a:pt x="327408" y="2681554"/>
                  </a:lnTo>
                  <a:lnTo>
                    <a:pt x="327827" y="2690204"/>
                  </a:lnTo>
                  <a:lnTo>
                    <a:pt x="328215" y="2698854"/>
                  </a:lnTo>
                  <a:lnTo>
                    <a:pt x="328553" y="2707504"/>
                  </a:lnTo>
                  <a:lnTo>
                    <a:pt x="328842" y="2716155"/>
                  </a:lnTo>
                  <a:lnTo>
                    <a:pt x="329098" y="2724805"/>
                  </a:lnTo>
                  <a:lnTo>
                    <a:pt x="329296" y="2733455"/>
                  </a:lnTo>
                  <a:lnTo>
                    <a:pt x="329447" y="2742105"/>
                  </a:lnTo>
                  <a:lnTo>
                    <a:pt x="329564" y="2750755"/>
                  </a:lnTo>
                  <a:lnTo>
                    <a:pt x="329614" y="2759406"/>
                  </a:lnTo>
                  <a:lnTo>
                    <a:pt x="329622" y="2768056"/>
                  </a:lnTo>
                  <a:lnTo>
                    <a:pt x="329595" y="2776706"/>
                  </a:lnTo>
                  <a:lnTo>
                    <a:pt x="329494" y="2785356"/>
                  </a:lnTo>
                  <a:lnTo>
                    <a:pt x="329355" y="2794006"/>
                  </a:lnTo>
                  <a:lnTo>
                    <a:pt x="329177" y="2802656"/>
                  </a:lnTo>
                  <a:lnTo>
                    <a:pt x="328928" y="2811307"/>
                  </a:lnTo>
                  <a:lnTo>
                    <a:pt x="328644" y="2819957"/>
                  </a:lnTo>
                  <a:lnTo>
                    <a:pt x="328314" y="2828607"/>
                  </a:lnTo>
                  <a:lnTo>
                    <a:pt x="327920" y="2837257"/>
                  </a:lnTo>
                  <a:lnTo>
                    <a:pt x="327492" y="2845907"/>
                  </a:lnTo>
                  <a:lnTo>
                    <a:pt x="327014" y="2854557"/>
                  </a:lnTo>
                  <a:lnTo>
                    <a:pt x="326481" y="2863208"/>
                  </a:lnTo>
                  <a:lnTo>
                    <a:pt x="325914" y="2871858"/>
                  </a:lnTo>
                  <a:lnTo>
                    <a:pt x="325295" y="2880508"/>
                  </a:lnTo>
                  <a:lnTo>
                    <a:pt x="324628" y="2889158"/>
                  </a:lnTo>
                  <a:lnTo>
                    <a:pt x="323931" y="2897808"/>
                  </a:lnTo>
                  <a:lnTo>
                    <a:pt x="323179" y="2906459"/>
                  </a:lnTo>
                  <a:lnTo>
                    <a:pt x="322389" y="2915109"/>
                  </a:lnTo>
                  <a:lnTo>
                    <a:pt x="321570" y="2923759"/>
                  </a:lnTo>
                  <a:lnTo>
                    <a:pt x="320697" y="2932409"/>
                  </a:lnTo>
                  <a:lnTo>
                    <a:pt x="319794" y="2941059"/>
                  </a:lnTo>
                  <a:lnTo>
                    <a:pt x="318865" y="2949709"/>
                  </a:lnTo>
                  <a:lnTo>
                    <a:pt x="317884" y="2958360"/>
                  </a:lnTo>
                  <a:lnTo>
                    <a:pt x="316881" y="2967010"/>
                  </a:lnTo>
                  <a:lnTo>
                    <a:pt x="315851" y="2975660"/>
                  </a:lnTo>
                  <a:lnTo>
                    <a:pt x="314781" y="2984310"/>
                  </a:lnTo>
                  <a:lnTo>
                    <a:pt x="313691" y="2992960"/>
                  </a:lnTo>
                  <a:lnTo>
                    <a:pt x="312576" y="3001610"/>
                  </a:lnTo>
                  <a:lnTo>
                    <a:pt x="311431" y="3010261"/>
                  </a:lnTo>
                  <a:lnTo>
                    <a:pt x="310270" y="3018911"/>
                  </a:lnTo>
                  <a:lnTo>
                    <a:pt x="309086" y="3027561"/>
                  </a:lnTo>
                  <a:lnTo>
                    <a:pt x="307881" y="3036211"/>
                  </a:lnTo>
                  <a:lnTo>
                    <a:pt x="306664" y="3044861"/>
                  </a:lnTo>
                  <a:lnTo>
                    <a:pt x="305427" y="3053512"/>
                  </a:lnTo>
                  <a:lnTo>
                    <a:pt x="304177" y="3062162"/>
                  </a:lnTo>
                  <a:lnTo>
                    <a:pt x="302919" y="3070812"/>
                  </a:lnTo>
                  <a:lnTo>
                    <a:pt x="301647" y="3079462"/>
                  </a:lnTo>
                  <a:lnTo>
                    <a:pt x="300367" y="3088112"/>
                  </a:lnTo>
                  <a:lnTo>
                    <a:pt x="299083" y="3096762"/>
                  </a:lnTo>
                  <a:lnTo>
                    <a:pt x="297791" y="3105413"/>
                  </a:lnTo>
                  <a:lnTo>
                    <a:pt x="296496" y="3114063"/>
                  </a:lnTo>
                  <a:lnTo>
                    <a:pt x="295200" y="3122713"/>
                  </a:lnTo>
                  <a:lnTo>
                    <a:pt x="293903" y="3131363"/>
                  </a:lnTo>
                  <a:lnTo>
                    <a:pt x="292608" y="3140013"/>
                  </a:lnTo>
                  <a:lnTo>
                    <a:pt x="291314" y="3148663"/>
                  </a:lnTo>
                  <a:lnTo>
                    <a:pt x="290026" y="3157314"/>
                  </a:lnTo>
                  <a:lnTo>
                    <a:pt x="288741" y="3165964"/>
                  </a:lnTo>
                  <a:lnTo>
                    <a:pt x="287463" y="3174614"/>
                  </a:lnTo>
                  <a:lnTo>
                    <a:pt x="286194" y="3183264"/>
                  </a:lnTo>
                  <a:lnTo>
                    <a:pt x="284932" y="3191914"/>
                  </a:lnTo>
                  <a:lnTo>
                    <a:pt x="283681" y="3200565"/>
                  </a:lnTo>
                  <a:lnTo>
                    <a:pt x="282443" y="3209215"/>
                  </a:lnTo>
                  <a:lnTo>
                    <a:pt x="281212" y="3217865"/>
                  </a:lnTo>
                  <a:lnTo>
                    <a:pt x="279998" y="3226515"/>
                  </a:lnTo>
                  <a:lnTo>
                    <a:pt x="278798" y="3235165"/>
                  </a:lnTo>
                  <a:lnTo>
                    <a:pt x="277607" y="3243815"/>
                  </a:lnTo>
                  <a:lnTo>
                    <a:pt x="276438" y="3252466"/>
                  </a:lnTo>
                  <a:lnTo>
                    <a:pt x="275282" y="3261116"/>
                  </a:lnTo>
                  <a:lnTo>
                    <a:pt x="274138" y="3269766"/>
                  </a:lnTo>
                  <a:lnTo>
                    <a:pt x="273019" y="3278416"/>
                  </a:lnTo>
                  <a:lnTo>
                    <a:pt x="271913" y="3287066"/>
                  </a:lnTo>
                  <a:lnTo>
                    <a:pt x="270821" y="3295716"/>
                  </a:lnTo>
                  <a:lnTo>
                    <a:pt x="269755" y="3304367"/>
                  </a:lnTo>
                  <a:lnTo>
                    <a:pt x="268702" y="3313017"/>
                  </a:lnTo>
                  <a:lnTo>
                    <a:pt x="267666" y="3321667"/>
                  </a:lnTo>
                  <a:lnTo>
                    <a:pt x="266655" y="3330317"/>
                  </a:lnTo>
                  <a:lnTo>
                    <a:pt x="265656" y="3338967"/>
                  </a:lnTo>
                  <a:lnTo>
                    <a:pt x="264678" y="3347617"/>
                  </a:lnTo>
                  <a:lnTo>
                    <a:pt x="263722" y="3356268"/>
                  </a:lnTo>
                  <a:lnTo>
                    <a:pt x="262779" y="3364918"/>
                  </a:lnTo>
                  <a:lnTo>
                    <a:pt x="261859" y="3373568"/>
                  </a:lnTo>
                  <a:lnTo>
                    <a:pt x="260957" y="3382218"/>
                  </a:lnTo>
                  <a:lnTo>
                    <a:pt x="260069" y="3390868"/>
                  </a:lnTo>
                  <a:lnTo>
                    <a:pt x="259205" y="3399519"/>
                  </a:lnTo>
                  <a:lnTo>
                    <a:pt x="258357" y="3408169"/>
                  </a:lnTo>
                  <a:lnTo>
                    <a:pt x="257522" y="3416819"/>
                  </a:lnTo>
                  <a:lnTo>
                    <a:pt x="256712" y="3425469"/>
                  </a:lnTo>
                  <a:lnTo>
                    <a:pt x="255915" y="3434119"/>
                  </a:lnTo>
                  <a:lnTo>
                    <a:pt x="255131" y="3442769"/>
                  </a:lnTo>
                  <a:lnTo>
                    <a:pt x="254372" y="3451420"/>
                  </a:lnTo>
                  <a:lnTo>
                    <a:pt x="253624" y="3460070"/>
                  </a:lnTo>
                  <a:lnTo>
                    <a:pt x="252889" y="3468720"/>
                  </a:lnTo>
                  <a:lnTo>
                    <a:pt x="252176" y="3477370"/>
                  </a:lnTo>
                  <a:lnTo>
                    <a:pt x="251473" y="3486020"/>
                  </a:lnTo>
                  <a:lnTo>
                    <a:pt x="250784" y="3494670"/>
                  </a:lnTo>
                  <a:lnTo>
                    <a:pt x="250113" y="3503321"/>
                  </a:lnTo>
                  <a:lnTo>
                    <a:pt x="249452" y="3511971"/>
                  </a:lnTo>
                  <a:lnTo>
                    <a:pt x="248805" y="3520621"/>
                  </a:lnTo>
                  <a:lnTo>
                    <a:pt x="248174" y="3529271"/>
                  </a:lnTo>
                  <a:lnTo>
                    <a:pt x="247551" y="3537921"/>
                  </a:lnTo>
                  <a:lnTo>
                    <a:pt x="246943" y="3546572"/>
                  </a:lnTo>
                  <a:lnTo>
                    <a:pt x="246347" y="3555222"/>
                  </a:lnTo>
                  <a:lnTo>
                    <a:pt x="245759" y="3563872"/>
                  </a:lnTo>
                  <a:lnTo>
                    <a:pt x="245186" y="3572522"/>
                  </a:lnTo>
                  <a:lnTo>
                    <a:pt x="244623" y="3581172"/>
                  </a:lnTo>
                  <a:lnTo>
                    <a:pt x="244067" y="3589822"/>
                  </a:lnTo>
                  <a:lnTo>
                    <a:pt x="243526" y="3598473"/>
                  </a:lnTo>
                  <a:lnTo>
                    <a:pt x="242993" y="3607123"/>
                  </a:lnTo>
                  <a:lnTo>
                    <a:pt x="242467" y="3615773"/>
                  </a:lnTo>
                  <a:lnTo>
                    <a:pt x="241955" y="3624423"/>
                  </a:lnTo>
                  <a:lnTo>
                    <a:pt x="241449" y="3633073"/>
                  </a:lnTo>
                  <a:lnTo>
                    <a:pt x="240951" y="3641723"/>
                  </a:lnTo>
                  <a:lnTo>
                    <a:pt x="240465" y="3650374"/>
                  </a:lnTo>
                  <a:lnTo>
                    <a:pt x="239985" y="3659024"/>
                  </a:lnTo>
                  <a:lnTo>
                    <a:pt x="239514" y="3667674"/>
                  </a:lnTo>
                  <a:lnTo>
                    <a:pt x="239052" y="3676324"/>
                  </a:lnTo>
                  <a:lnTo>
                    <a:pt x="238596" y="3684974"/>
                  </a:lnTo>
                  <a:lnTo>
                    <a:pt x="238150" y="3693625"/>
                  </a:lnTo>
                  <a:lnTo>
                    <a:pt x="237711" y="3702275"/>
                  </a:lnTo>
                  <a:lnTo>
                    <a:pt x="237279" y="3710925"/>
                  </a:lnTo>
                  <a:lnTo>
                    <a:pt x="236856" y="3719575"/>
                  </a:lnTo>
                  <a:lnTo>
                    <a:pt x="236440" y="3728225"/>
                  </a:lnTo>
                  <a:lnTo>
                    <a:pt x="236029" y="3736875"/>
                  </a:lnTo>
                  <a:lnTo>
                    <a:pt x="235629" y="3745526"/>
                  </a:lnTo>
                  <a:lnTo>
                    <a:pt x="235235" y="3754176"/>
                  </a:lnTo>
                  <a:lnTo>
                    <a:pt x="234846" y="3762826"/>
                  </a:lnTo>
                  <a:lnTo>
                    <a:pt x="234469" y="3771476"/>
                  </a:lnTo>
                  <a:lnTo>
                    <a:pt x="234097" y="3780126"/>
                  </a:lnTo>
                  <a:lnTo>
                    <a:pt x="233730" y="3788776"/>
                  </a:lnTo>
                  <a:lnTo>
                    <a:pt x="233374" y="3797427"/>
                  </a:lnTo>
                  <a:lnTo>
                    <a:pt x="233023" y="3806077"/>
                  </a:lnTo>
                  <a:lnTo>
                    <a:pt x="232680" y="3814727"/>
                  </a:lnTo>
                  <a:lnTo>
                    <a:pt x="232345" y="3823377"/>
                  </a:lnTo>
                  <a:lnTo>
                    <a:pt x="232016" y="3832027"/>
                  </a:lnTo>
                  <a:lnTo>
                    <a:pt x="231694" y="3840678"/>
                  </a:lnTo>
                  <a:lnTo>
                    <a:pt x="231381" y="3849328"/>
                  </a:lnTo>
                  <a:lnTo>
                    <a:pt x="231074" y="3857978"/>
                  </a:lnTo>
                  <a:lnTo>
                    <a:pt x="230775" y="3866628"/>
                  </a:lnTo>
                  <a:lnTo>
                    <a:pt x="230483" y="3875278"/>
                  </a:lnTo>
                  <a:lnTo>
                    <a:pt x="230197" y="3883928"/>
                  </a:lnTo>
                  <a:lnTo>
                    <a:pt x="229920" y="3892579"/>
                  </a:lnTo>
                  <a:lnTo>
                    <a:pt x="229650" y="3901229"/>
                  </a:lnTo>
                  <a:lnTo>
                    <a:pt x="229386" y="3909879"/>
                  </a:lnTo>
                  <a:lnTo>
                    <a:pt x="229131" y="3918529"/>
                  </a:lnTo>
                  <a:lnTo>
                    <a:pt x="228883" y="3927179"/>
                  </a:lnTo>
                  <a:lnTo>
                    <a:pt x="228640" y="3935829"/>
                  </a:lnTo>
                  <a:lnTo>
                    <a:pt x="228407" y="3944480"/>
                  </a:lnTo>
                  <a:lnTo>
                    <a:pt x="228180" y="3953130"/>
                  </a:lnTo>
                  <a:lnTo>
                    <a:pt x="227958" y="3961780"/>
                  </a:lnTo>
                  <a:lnTo>
                    <a:pt x="227746" y="3970430"/>
                  </a:lnTo>
                  <a:lnTo>
                    <a:pt x="227540" y="3979080"/>
                  </a:lnTo>
                  <a:lnTo>
                    <a:pt x="227339" y="3987730"/>
                  </a:lnTo>
                  <a:lnTo>
                    <a:pt x="227148" y="3996381"/>
                  </a:lnTo>
                  <a:lnTo>
                    <a:pt x="226961" y="4005031"/>
                  </a:lnTo>
                  <a:lnTo>
                    <a:pt x="226781" y="4013681"/>
                  </a:lnTo>
                  <a:lnTo>
                    <a:pt x="226609" y="4022331"/>
                  </a:lnTo>
                  <a:lnTo>
                    <a:pt x="226442" y="4030981"/>
                  </a:lnTo>
                  <a:lnTo>
                    <a:pt x="226282" y="4039632"/>
                  </a:lnTo>
                  <a:lnTo>
                    <a:pt x="226128" y="4048282"/>
                  </a:lnTo>
                  <a:lnTo>
                    <a:pt x="225979" y="4056932"/>
                  </a:lnTo>
                  <a:lnTo>
                    <a:pt x="225837" y="4065582"/>
                  </a:lnTo>
                  <a:lnTo>
                    <a:pt x="225701" y="4074232"/>
                  </a:lnTo>
                  <a:lnTo>
                    <a:pt x="225569" y="4082882"/>
                  </a:lnTo>
                  <a:lnTo>
                    <a:pt x="225446" y="4091533"/>
                  </a:lnTo>
                  <a:lnTo>
                    <a:pt x="225326" y="4100183"/>
                  </a:lnTo>
                  <a:lnTo>
                    <a:pt x="225210" y="4108833"/>
                  </a:lnTo>
                  <a:lnTo>
                    <a:pt x="225102" y="4117483"/>
                  </a:lnTo>
                  <a:lnTo>
                    <a:pt x="224998" y="4126133"/>
                  </a:lnTo>
                  <a:lnTo>
                    <a:pt x="224898" y="4134783"/>
                  </a:lnTo>
                  <a:lnTo>
                    <a:pt x="224804" y="4143434"/>
                  </a:lnTo>
                  <a:lnTo>
                    <a:pt x="224714" y="4152084"/>
                  </a:lnTo>
                  <a:lnTo>
                    <a:pt x="224628" y="4160734"/>
                  </a:lnTo>
                  <a:lnTo>
                    <a:pt x="224547" y="4169384"/>
                  </a:lnTo>
                  <a:lnTo>
                    <a:pt x="224469" y="4178034"/>
                  </a:lnTo>
                  <a:lnTo>
                    <a:pt x="224396" y="4186685"/>
                  </a:lnTo>
                  <a:lnTo>
                    <a:pt x="224327" y="4195335"/>
                  </a:lnTo>
                  <a:lnTo>
                    <a:pt x="224261" y="4203985"/>
                  </a:lnTo>
                  <a:lnTo>
                    <a:pt x="224199" y="4212635"/>
                  </a:lnTo>
                  <a:lnTo>
                    <a:pt x="224141" y="4221285"/>
                  </a:lnTo>
                  <a:lnTo>
                    <a:pt x="224084" y="4229935"/>
                  </a:lnTo>
                  <a:lnTo>
                    <a:pt x="224033" y="4238586"/>
                  </a:lnTo>
                  <a:lnTo>
                    <a:pt x="223983" y="4247236"/>
                  </a:lnTo>
                  <a:lnTo>
                    <a:pt x="223936" y="4255886"/>
                  </a:lnTo>
                  <a:lnTo>
                    <a:pt x="223893" y="4264536"/>
                  </a:lnTo>
                  <a:lnTo>
                    <a:pt x="223852" y="4273186"/>
                  </a:lnTo>
                  <a:lnTo>
                    <a:pt x="223813" y="4281836"/>
                  </a:lnTo>
                  <a:lnTo>
                    <a:pt x="223778" y="4290487"/>
                  </a:lnTo>
                  <a:lnTo>
                    <a:pt x="223744" y="4299137"/>
                  </a:lnTo>
                  <a:lnTo>
                    <a:pt x="223712" y="4307787"/>
                  </a:lnTo>
                  <a:lnTo>
                    <a:pt x="223682" y="4316437"/>
                  </a:lnTo>
                  <a:lnTo>
                    <a:pt x="223654" y="4325087"/>
                  </a:lnTo>
                  <a:lnTo>
                    <a:pt x="223628" y="4333738"/>
                  </a:lnTo>
                  <a:lnTo>
                    <a:pt x="223604" y="4342388"/>
                  </a:lnTo>
                  <a:lnTo>
                    <a:pt x="223581" y="4351038"/>
                  </a:lnTo>
                  <a:lnTo>
                    <a:pt x="223560" y="4359688"/>
                  </a:lnTo>
                  <a:lnTo>
                    <a:pt x="223541" y="4368338"/>
                  </a:lnTo>
                  <a:lnTo>
                    <a:pt x="223522" y="4376988"/>
                  </a:lnTo>
                  <a:lnTo>
                    <a:pt x="223506" y="4385639"/>
                  </a:lnTo>
                  <a:lnTo>
                    <a:pt x="223490" y="4394289"/>
                  </a:lnTo>
                  <a:lnTo>
                    <a:pt x="223475" y="4402939"/>
                  </a:lnTo>
                  <a:lnTo>
                    <a:pt x="223462" y="4411589"/>
                  </a:lnTo>
                  <a:lnTo>
                    <a:pt x="223449" y="44202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894008" y="1199695"/>
              <a:ext cx="938389" cy="3909098"/>
            </a:xfrm>
            <a:custGeom>
              <a:avLst/>
              <a:pathLst>
                <a:path w="938389" h="3909098">
                  <a:moveTo>
                    <a:pt x="469064" y="3909098"/>
                  </a:moveTo>
                  <a:lnTo>
                    <a:pt x="469024" y="3901448"/>
                  </a:lnTo>
                  <a:lnTo>
                    <a:pt x="468973" y="3893798"/>
                  </a:lnTo>
                  <a:lnTo>
                    <a:pt x="468907" y="3886148"/>
                  </a:lnTo>
                  <a:lnTo>
                    <a:pt x="468826" y="3878498"/>
                  </a:lnTo>
                  <a:lnTo>
                    <a:pt x="468725" y="3870848"/>
                  </a:lnTo>
                  <a:lnTo>
                    <a:pt x="468603" y="3863198"/>
                  </a:lnTo>
                  <a:lnTo>
                    <a:pt x="468455" y="3855549"/>
                  </a:lnTo>
                  <a:lnTo>
                    <a:pt x="468278" y="3847899"/>
                  </a:lnTo>
                  <a:lnTo>
                    <a:pt x="468063" y="3840249"/>
                  </a:lnTo>
                  <a:lnTo>
                    <a:pt x="467806" y="3832599"/>
                  </a:lnTo>
                  <a:lnTo>
                    <a:pt x="467505" y="3824949"/>
                  </a:lnTo>
                  <a:lnTo>
                    <a:pt x="467156" y="3817299"/>
                  </a:lnTo>
                  <a:lnTo>
                    <a:pt x="466756" y="3809649"/>
                  </a:lnTo>
                  <a:lnTo>
                    <a:pt x="466300" y="3801999"/>
                  </a:lnTo>
                  <a:lnTo>
                    <a:pt x="465786" y="3794349"/>
                  </a:lnTo>
                  <a:lnTo>
                    <a:pt x="465196" y="3786699"/>
                  </a:lnTo>
                  <a:lnTo>
                    <a:pt x="464543" y="3779050"/>
                  </a:lnTo>
                  <a:lnTo>
                    <a:pt x="463826" y="3771400"/>
                  </a:lnTo>
                  <a:lnTo>
                    <a:pt x="463047" y="3763750"/>
                  </a:lnTo>
                  <a:lnTo>
                    <a:pt x="462207" y="3756100"/>
                  </a:lnTo>
                  <a:lnTo>
                    <a:pt x="461311" y="3748450"/>
                  </a:lnTo>
                  <a:lnTo>
                    <a:pt x="460360" y="3740800"/>
                  </a:lnTo>
                  <a:lnTo>
                    <a:pt x="459361" y="3733150"/>
                  </a:lnTo>
                  <a:lnTo>
                    <a:pt x="458331" y="3725500"/>
                  </a:lnTo>
                  <a:lnTo>
                    <a:pt x="457280" y="3717850"/>
                  </a:lnTo>
                  <a:lnTo>
                    <a:pt x="456221" y="3710200"/>
                  </a:lnTo>
                  <a:lnTo>
                    <a:pt x="455166" y="3702551"/>
                  </a:lnTo>
                  <a:lnTo>
                    <a:pt x="454128" y="3694901"/>
                  </a:lnTo>
                  <a:lnTo>
                    <a:pt x="453129" y="3687251"/>
                  </a:lnTo>
                  <a:lnTo>
                    <a:pt x="452186" y="3679601"/>
                  </a:lnTo>
                  <a:lnTo>
                    <a:pt x="451310" y="3671951"/>
                  </a:lnTo>
                  <a:lnTo>
                    <a:pt x="450514" y="3664301"/>
                  </a:lnTo>
                  <a:lnTo>
                    <a:pt x="449809" y="3656651"/>
                  </a:lnTo>
                  <a:lnTo>
                    <a:pt x="449206" y="3649001"/>
                  </a:lnTo>
                  <a:lnTo>
                    <a:pt x="448714" y="3641351"/>
                  </a:lnTo>
                  <a:lnTo>
                    <a:pt x="448364" y="3633701"/>
                  </a:lnTo>
                  <a:lnTo>
                    <a:pt x="448138" y="3626052"/>
                  </a:lnTo>
                  <a:lnTo>
                    <a:pt x="448034" y="3618402"/>
                  </a:lnTo>
                  <a:lnTo>
                    <a:pt x="448050" y="3610752"/>
                  </a:lnTo>
                  <a:lnTo>
                    <a:pt x="448182" y="3603102"/>
                  </a:lnTo>
                  <a:lnTo>
                    <a:pt x="448424" y="3595452"/>
                  </a:lnTo>
                  <a:lnTo>
                    <a:pt x="448772" y="3587802"/>
                  </a:lnTo>
                  <a:lnTo>
                    <a:pt x="449219" y="3580152"/>
                  </a:lnTo>
                  <a:lnTo>
                    <a:pt x="449738" y="3572502"/>
                  </a:lnTo>
                  <a:lnTo>
                    <a:pt x="450315" y="3564852"/>
                  </a:lnTo>
                  <a:lnTo>
                    <a:pt x="450937" y="3557202"/>
                  </a:lnTo>
                  <a:lnTo>
                    <a:pt x="451589" y="3549553"/>
                  </a:lnTo>
                  <a:lnTo>
                    <a:pt x="452257" y="3541903"/>
                  </a:lnTo>
                  <a:lnTo>
                    <a:pt x="452928" y="3534253"/>
                  </a:lnTo>
                  <a:lnTo>
                    <a:pt x="453585" y="3526603"/>
                  </a:lnTo>
                  <a:lnTo>
                    <a:pt x="454217" y="3518953"/>
                  </a:lnTo>
                  <a:lnTo>
                    <a:pt x="454818" y="3511303"/>
                  </a:lnTo>
                  <a:lnTo>
                    <a:pt x="455381" y="3503653"/>
                  </a:lnTo>
                  <a:lnTo>
                    <a:pt x="455900" y="3496003"/>
                  </a:lnTo>
                  <a:lnTo>
                    <a:pt x="456371" y="3488353"/>
                  </a:lnTo>
                  <a:lnTo>
                    <a:pt x="456783" y="3480704"/>
                  </a:lnTo>
                  <a:lnTo>
                    <a:pt x="457145" y="3473054"/>
                  </a:lnTo>
                  <a:lnTo>
                    <a:pt x="457457" y="3465404"/>
                  </a:lnTo>
                  <a:lnTo>
                    <a:pt x="457720" y="3457754"/>
                  </a:lnTo>
                  <a:lnTo>
                    <a:pt x="457937" y="3450104"/>
                  </a:lnTo>
                  <a:lnTo>
                    <a:pt x="458109" y="3442454"/>
                  </a:lnTo>
                  <a:lnTo>
                    <a:pt x="458233" y="3434804"/>
                  </a:lnTo>
                  <a:lnTo>
                    <a:pt x="458305" y="3427154"/>
                  </a:lnTo>
                  <a:lnTo>
                    <a:pt x="458331" y="3419504"/>
                  </a:lnTo>
                  <a:lnTo>
                    <a:pt x="458307" y="3411854"/>
                  </a:lnTo>
                  <a:lnTo>
                    <a:pt x="458229" y="3404205"/>
                  </a:lnTo>
                  <a:lnTo>
                    <a:pt x="458092" y="3396555"/>
                  </a:lnTo>
                  <a:lnTo>
                    <a:pt x="457887" y="3388905"/>
                  </a:lnTo>
                  <a:lnTo>
                    <a:pt x="457598" y="3381255"/>
                  </a:lnTo>
                  <a:lnTo>
                    <a:pt x="457213" y="3373605"/>
                  </a:lnTo>
                  <a:lnTo>
                    <a:pt x="456727" y="3365955"/>
                  </a:lnTo>
                  <a:lnTo>
                    <a:pt x="456131" y="3358305"/>
                  </a:lnTo>
                  <a:lnTo>
                    <a:pt x="455415" y="3350655"/>
                  </a:lnTo>
                  <a:lnTo>
                    <a:pt x="454568" y="3343005"/>
                  </a:lnTo>
                  <a:lnTo>
                    <a:pt x="453581" y="3335355"/>
                  </a:lnTo>
                  <a:lnTo>
                    <a:pt x="452419" y="3327706"/>
                  </a:lnTo>
                  <a:lnTo>
                    <a:pt x="451099" y="3320056"/>
                  </a:lnTo>
                  <a:lnTo>
                    <a:pt x="449623" y="3312406"/>
                  </a:lnTo>
                  <a:lnTo>
                    <a:pt x="447995" y="3304756"/>
                  </a:lnTo>
                  <a:lnTo>
                    <a:pt x="446217" y="3297106"/>
                  </a:lnTo>
                  <a:lnTo>
                    <a:pt x="444300" y="3289456"/>
                  </a:lnTo>
                  <a:lnTo>
                    <a:pt x="442248" y="3281806"/>
                  </a:lnTo>
                  <a:lnTo>
                    <a:pt x="440070" y="3274156"/>
                  </a:lnTo>
                  <a:lnTo>
                    <a:pt x="437809" y="3266506"/>
                  </a:lnTo>
                  <a:lnTo>
                    <a:pt x="435489" y="3258856"/>
                  </a:lnTo>
                  <a:lnTo>
                    <a:pt x="433138" y="3251207"/>
                  </a:lnTo>
                  <a:lnTo>
                    <a:pt x="430786" y="3243557"/>
                  </a:lnTo>
                  <a:lnTo>
                    <a:pt x="428462" y="3235907"/>
                  </a:lnTo>
                  <a:lnTo>
                    <a:pt x="426213" y="3228257"/>
                  </a:lnTo>
                  <a:lnTo>
                    <a:pt x="424085" y="3220607"/>
                  </a:lnTo>
                  <a:lnTo>
                    <a:pt x="422103" y="3212957"/>
                  </a:lnTo>
                  <a:lnTo>
                    <a:pt x="420300" y="3205307"/>
                  </a:lnTo>
                  <a:lnTo>
                    <a:pt x="418703" y="3197657"/>
                  </a:lnTo>
                  <a:lnTo>
                    <a:pt x="417339" y="3190007"/>
                  </a:lnTo>
                  <a:lnTo>
                    <a:pt x="416231" y="3182357"/>
                  </a:lnTo>
                  <a:lnTo>
                    <a:pt x="415449" y="3174708"/>
                  </a:lnTo>
                  <a:lnTo>
                    <a:pt x="414970" y="3167058"/>
                  </a:lnTo>
                  <a:lnTo>
                    <a:pt x="414787" y="3159408"/>
                  </a:lnTo>
                  <a:lnTo>
                    <a:pt x="414899" y="3151758"/>
                  </a:lnTo>
                  <a:lnTo>
                    <a:pt x="415298" y="3144108"/>
                  </a:lnTo>
                  <a:lnTo>
                    <a:pt x="415973" y="3136458"/>
                  </a:lnTo>
                  <a:lnTo>
                    <a:pt x="416915" y="3128808"/>
                  </a:lnTo>
                  <a:lnTo>
                    <a:pt x="418126" y="3121158"/>
                  </a:lnTo>
                  <a:lnTo>
                    <a:pt x="419531" y="3113508"/>
                  </a:lnTo>
                  <a:lnTo>
                    <a:pt x="421099" y="3105858"/>
                  </a:lnTo>
                  <a:lnTo>
                    <a:pt x="422795" y="3098209"/>
                  </a:lnTo>
                  <a:lnTo>
                    <a:pt x="424587" y="3090559"/>
                  </a:lnTo>
                  <a:lnTo>
                    <a:pt x="426438" y="3082909"/>
                  </a:lnTo>
                  <a:lnTo>
                    <a:pt x="428313" y="3075259"/>
                  </a:lnTo>
                  <a:lnTo>
                    <a:pt x="430168" y="3067609"/>
                  </a:lnTo>
                  <a:lnTo>
                    <a:pt x="431971" y="3059959"/>
                  </a:lnTo>
                  <a:lnTo>
                    <a:pt x="433698" y="3052309"/>
                  </a:lnTo>
                  <a:lnTo>
                    <a:pt x="435327" y="3044659"/>
                  </a:lnTo>
                  <a:lnTo>
                    <a:pt x="436841" y="3037009"/>
                  </a:lnTo>
                  <a:lnTo>
                    <a:pt x="438225" y="3029359"/>
                  </a:lnTo>
                  <a:lnTo>
                    <a:pt x="439443" y="3021710"/>
                  </a:lnTo>
                  <a:lnTo>
                    <a:pt x="440506" y="3014060"/>
                  </a:lnTo>
                  <a:lnTo>
                    <a:pt x="441419" y="3006410"/>
                  </a:lnTo>
                  <a:lnTo>
                    <a:pt x="442182" y="2998760"/>
                  </a:lnTo>
                  <a:lnTo>
                    <a:pt x="442800" y="2991110"/>
                  </a:lnTo>
                  <a:lnTo>
                    <a:pt x="443277" y="2983460"/>
                  </a:lnTo>
                  <a:lnTo>
                    <a:pt x="443613" y="2975810"/>
                  </a:lnTo>
                  <a:lnTo>
                    <a:pt x="443796" y="2968160"/>
                  </a:lnTo>
                  <a:lnTo>
                    <a:pt x="443857" y="2960510"/>
                  </a:lnTo>
                  <a:lnTo>
                    <a:pt x="443799" y="2952860"/>
                  </a:lnTo>
                  <a:lnTo>
                    <a:pt x="443627" y="2945211"/>
                  </a:lnTo>
                  <a:lnTo>
                    <a:pt x="443342" y="2937561"/>
                  </a:lnTo>
                  <a:lnTo>
                    <a:pt x="442947" y="2929911"/>
                  </a:lnTo>
                  <a:lnTo>
                    <a:pt x="442431" y="2922261"/>
                  </a:lnTo>
                  <a:lnTo>
                    <a:pt x="441791" y="2914611"/>
                  </a:lnTo>
                  <a:lnTo>
                    <a:pt x="441036" y="2906961"/>
                  </a:lnTo>
                  <a:lnTo>
                    <a:pt x="440166" y="2899311"/>
                  </a:lnTo>
                  <a:lnTo>
                    <a:pt x="439178" y="2891661"/>
                  </a:lnTo>
                  <a:lnTo>
                    <a:pt x="438071" y="2884011"/>
                  </a:lnTo>
                  <a:lnTo>
                    <a:pt x="436844" y="2876361"/>
                  </a:lnTo>
                  <a:lnTo>
                    <a:pt x="435477" y="2868712"/>
                  </a:lnTo>
                  <a:lnTo>
                    <a:pt x="433984" y="2861062"/>
                  </a:lnTo>
                  <a:lnTo>
                    <a:pt x="432376" y="2853412"/>
                  </a:lnTo>
                  <a:lnTo>
                    <a:pt x="430657" y="2845762"/>
                  </a:lnTo>
                  <a:lnTo>
                    <a:pt x="428833" y="2838112"/>
                  </a:lnTo>
                  <a:lnTo>
                    <a:pt x="426912" y="2830462"/>
                  </a:lnTo>
                  <a:lnTo>
                    <a:pt x="424900" y="2822812"/>
                  </a:lnTo>
                  <a:lnTo>
                    <a:pt x="422797" y="2815162"/>
                  </a:lnTo>
                  <a:lnTo>
                    <a:pt x="420631" y="2807512"/>
                  </a:lnTo>
                  <a:lnTo>
                    <a:pt x="418413" y="2799863"/>
                  </a:lnTo>
                  <a:lnTo>
                    <a:pt x="416155" y="2792213"/>
                  </a:lnTo>
                  <a:lnTo>
                    <a:pt x="413869" y="2784563"/>
                  </a:lnTo>
                  <a:lnTo>
                    <a:pt x="411566" y="2776913"/>
                  </a:lnTo>
                  <a:lnTo>
                    <a:pt x="409256" y="2769263"/>
                  </a:lnTo>
                  <a:lnTo>
                    <a:pt x="406953" y="2761613"/>
                  </a:lnTo>
                  <a:lnTo>
                    <a:pt x="404665" y="2753963"/>
                  </a:lnTo>
                  <a:lnTo>
                    <a:pt x="402398" y="2746313"/>
                  </a:lnTo>
                  <a:lnTo>
                    <a:pt x="400157" y="2738663"/>
                  </a:lnTo>
                  <a:lnTo>
                    <a:pt x="397947" y="2731013"/>
                  </a:lnTo>
                  <a:lnTo>
                    <a:pt x="395769" y="2723364"/>
                  </a:lnTo>
                  <a:lnTo>
                    <a:pt x="393631" y="2715714"/>
                  </a:lnTo>
                  <a:lnTo>
                    <a:pt x="391530" y="2708064"/>
                  </a:lnTo>
                  <a:lnTo>
                    <a:pt x="389462" y="2700414"/>
                  </a:lnTo>
                  <a:lnTo>
                    <a:pt x="387426" y="2692764"/>
                  </a:lnTo>
                  <a:lnTo>
                    <a:pt x="385420" y="2685114"/>
                  </a:lnTo>
                  <a:lnTo>
                    <a:pt x="383441" y="2677464"/>
                  </a:lnTo>
                  <a:lnTo>
                    <a:pt x="381486" y="2669814"/>
                  </a:lnTo>
                  <a:lnTo>
                    <a:pt x="379558" y="2662164"/>
                  </a:lnTo>
                  <a:lnTo>
                    <a:pt x="377647" y="2654514"/>
                  </a:lnTo>
                  <a:lnTo>
                    <a:pt x="375752" y="2646865"/>
                  </a:lnTo>
                  <a:lnTo>
                    <a:pt x="373869" y="2639215"/>
                  </a:lnTo>
                  <a:lnTo>
                    <a:pt x="371995" y="2631565"/>
                  </a:lnTo>
                  <a:lnTo>
                    <a:pt x="370127" y="2623915"/>
                  </a:lnTo>
                  <a:lnTo>
                    <a:pt x="368260" y="2616265"/>
                  </a:lnTo>
                  <a:lnTo>
                    <a:pt x="366386" y="2608615"/>
                  </a:lnTo>
                  <a:lnTo>
                    <a:pt x="364498" y="2600965"/>
                  </a:lnTo>
                  <a:lnTo>
                    <a:pt x="362587" y="2593315"/>
                  </a:lnTo>
                  <a:lnTo>
                    <a:pt x="360641" y="2585665"/>
                  </a:lnTo>
                  <a:lnTo>
                    <a:pt x="358650" y="2578015"/>
                  </a:lnTo>
                  <a:lnTo>
                    <a:pt x="356598" y="2570366"/>
                  </a:lnTo>
                  <a:lnTo>
                    <a:pt x="354454" y="2562716"/>
                  </a:lnTo>
                  <a:lnTo>
                    <a:pt x="352197" y="2555066"/>
                  </a:lnTo>
                  <a:lnTo>
                    <a:pt x="349811" y="2547416"/>
                  </a:lnTo>
                  <a:lnTo>
                    <a:pt x="347271" y="2539766"/>
                  </a:lnTo>
                  <a:lnTo>
                    <a:pt x="344554" y="2532116"/>
                  </a:lnTo>
                  <a:lnTo>
                    <a:pt x="341632" y="2524466"/>
                  </a:lnTo>
                  <a:lnTo>
                    <a:pt x="338481" y="2516816"/>
                  </a:lnTo>
                  <a:lnTo>
                    <a:pt x="335012" y="2509166"/>
                  </a:lnTo>
                  <a:lnTo>
                    <a:pt x="331248" y="2501516"/>
                  </a:lnTo>
                  <a:lnTo>
                    <a:pt x="327168" y="2493867"/>
                  </a:lnTo>
                  <a:lnTo>
                    <a:pt x="322752" y="2486217"/>
                  </a:lnTo>
                  <a:lnTo>
                    <a:pt x="317984" y="2478567"/>
                  </a:lnTo>
                  <a:lnTo>
                    <a:pt x="312850" y="2470917"/>
                  </a:lnTo>
                  <a:lnTo>
                    <a:pt x="307318" y="2463267"/>
                  </a:lnTo>
                  <a:lnTo>
                    <a:pt x="301349" y="2455617"/>
                  </a:lnTo>
                  <a:lnTo>
                    <a:pt x="295006" y="2447967"/>
                  </a:lnTo>
                  <a:lnTo>
                    <a:pt x="288296" y="2440317"/>
                  </a:lnTo>
                  <a:lnTo>
                    <a:pt x="281233" y="2432667"/>
                  </a:lnTo>
                  <a:lnTo>
                    <a:pt x="273835" y="2425017"/>
                  </a:lnTo>
                  <a:lnTo>
                    <a:pt x="266124" y="2417368"/>
                  </a:lnTo>
                  <a:lnTo>
                    <a:pt x="258091" y="2409718"/>
                  </a:lnTo>
                  <a:lnTo>
                    <a:pt x="249793" y="2402068"/>
                  </a:lnTo>
                  <a:lnTo>
                    <a:pt x="241285" y="2394418"/>
                  </a:lnTo>
                  <a:lnTo>
                    <a:pt x="232602" y="2386768"/>
                  </a:lnTo>
                  <a:lnTo>
                    <a:pt x="223777" y="2379118"/>
                  </a:lnTo>
                  <a:lnTo>
                    <a:pt x="214846" y="2371468"/>
                  </a:lnTo>
                  <a:lnTo>
                    <a:pt x="205841" y="2363818"/>
                  </a:lnTo>
                  <a:lnTo>
                    <a:pt x="196795" y="2356168"/>
                  </a:lnTo>
                  <a:lnTo>
                    <a:pt x="187752" y="2348518"/>
                  </a:lnTo>
                  <a:lnTo>
                    <a:pt x="178736" y="2340869"/>
                  </a:lnTo>
                  <a:lnTo>
                    <a:pt x="169768" y="2333219"/>
                  </a:lnTo>
                  <a:lnTo>
                    <a:pt x="160866" y="2325569"/>
                  </a:lnTo>
                  <a:lnTo>
                    <a:pt x="152046" y="2317919"/>
                  </a:lnTo>
                  <a:lnTo>
                    <a:pt x="143323" y="2310269"/>
                  </a:lnTo>
                  <a:lnTo>
                    <a:pt x="134717" y="2302619"/>
                  </a:lnTo>
                  <a:lnTo>
                    <a:pt x="126216" y="2294969"/>
                  </a:lnTo>
                  <a:lnTo>
                    <a:pt x="117821" y="2287319"/>
                  </a:lnTo>
                  <a:lnTo>
                    <a:pt x="109532" y="2279669"/>
                  </a:lnTo>
                  <a:lnTo>
                    <a:pt x="101348" y="2272019"/>
                  </a:lnTo>
                  <a:lnTo>
                    <a:pt x="93270" y="2264370"/>
                  </a:lnTo>
                  <a:lnTo>
                    <a:pt x="85315" y="2256720"/>
                  </a:lnTo>
                  <a:lnTo>
                    <a:pt x="77486" y="2249070"/>
                  </a:lnTo>
                  <a:lnTo>
                    <a:pt x="69788" y="2241420"/>
                  </a:lnTo>
                  <a:lnTo>
                    <a:pt x="62239" y="2233770"/>
                  </a:lnTo>
                  <a:lnTo>
                    <a:pt x="54862" y="2226120"/>
                  </a:lnTo>
                  <a:lnTo>
                    <a:pt x="47689" y="2218470"/>
                  </a:lnTo>
                  <a:lnTo>
                    <a:pt x="40755" y="2210820"/>
                  </a:lnTo>
                  <a:lnTo>
                    <a:pt x="34175" y="2203170"/>
                  </a:lnTo>
                  <a:lnTo>
                    <a:pt x="27968" y="2195520"/>
                  </a:lnTo>
                  <a:lnTo>
                    <a:pt x="22190" y="2187871"/>
                  </a:lnTo>
                  <a:lnTo>
                    <a:pt x="16905" y="2180221"/>
                  </a:lnTo>
                  <a:lnTo>
                    <a:pt x="12181" y="2172571"/>
                  </a:lnTo>
                  <a:lnTo>
                    <a:pt x="8087" y="2164921"/>
                  </a:lnTo>
                  <a:lnTo>
                    <a:pt x="4729" y="2157271"/>
                  </a:lnTo>
                  <a:lnTo>
                    <a:pt x="2284" y="2149621"/>
                  </a:lnTo>
                  <a:lnTo>
                    <a:pt x="692" y="2141971"/>
                  </a:lnTo>
                  <a:lnTo>
                    <a:pt x="0" y="2134321"/>
                  </a:lnTo>
                  <a:lnTo>
                    <a:pt x="244" y="2126671"/>
                  </a:lnTo>
                  <a:lnTo>
                    <a:pt x="1453" y="2119022"/>
                  </a:lnTo>
                  <a:lnTo>
                    <a:pt x="3640" y="2111372"/>
                  </a:lnTo>
                  <a:lnTo>
                    <a:pt x="6918" y="2103722"/>
                  </a:lnTo>
                  <a:lnTo>
                    <a:pt x="11245" y="2096072"/>
                  </a:lnTo>
                  <a:lnTo>
                    <a:pt x="16488" y="2088422"/>
                  </a:lnTo>
                  <a:lnTo>
                    <a:pt x="22596" y="2080772"/>
                  </a:lnTo>
                  <a:lnTo>
                    <a:pt x="29508" y="2073122"/>
                  </a:lnTo>
                  <a:lnTo>
                    <a:pt x="37154" y="2065472"/>
                  </a:lnTo>
                  <a:lnTo>
                    <a:pt x="45454" y="2057822"/>
                  </a:lnTo>
                  <a:lnTo>
                    <a:pt x="54403" y="2050172"/>
                  </a:lnTo>
                  <a:lnTo>
                    <a:pt x="63793" y="2042523"/>
                  </a:lnTo>
                  <a:lnTo>
                    <a:pt x="73514" y="2034873"/>
                  </a:lnTo>
                  <a:lnTo>
                    <a:pt x="83473" y="2027223"/>
                  </a:lnTo>
                  <a:lnTo>
                    <a:pt x="93579" y="2019573"/>
                  </a:lnTo>
                  <a:lnTo>
                    <a:pt x="103746" y="2011923"/>
                  </a:lnTo>
                  <a:lnTo>
                    <a:pt x="113888" y="2004273"/>
                  </a:lnTo>
                  <a:lnTo>
                    <a:pt x="123895" y="1996623"/>
                  </a:lnTo>
                  <a:lnTo>
                    <a:pt x="133714" y="1988973"/>
                  </a:lnTo>
                  <a:lnTo>
                    <a:pt x="143294" y="1981323"/>
                  </a:lnTo>
                  <a:lnTo>
                    <a:pt x="152594" y="1973673"/>
                  </a:lnTo>
                  <a:lnTo>
                    <a:pt x="161583" y="1966024"/>
                  </a:lnTo>
                  <a:lnTo>
                    <a:pt x="170235" y="1958374"/>
                  </a:lnTo>
                  <a:lnTo>
                    <a:pt x="178496" y="1950724"/>
                  </a:lnTo>
                  <a:lnTo>
                    <a:pt x="186358" y="1943074"/>
                  </a:lnTo>
                  <a:lnTo>
                    <a:pt x="193862" y="1935424"/>
                  </a:lnTo>
                  <a:lnTo>
                    <a:pt x="201016" y="1927774"/>
                  </a:lnTo>
                  <a:lnTo>
                    <a:pt x="207832" y="1920124"/>
                  </a:lnTo>
                  <a:lnTo>
                    <a:pt x="214325" y="1912474"/>
                  </a:lnTo>
                  <a:lnTo>
                    <a:pt x="220513" y="1904824"/>
                  </a:lnTo>
                  <a:lnTo>
                    <a:pt x="226371" y="1897174"/>
                  </a:lnTo>
                  <a:lnTo>
                    <a:pt x="231965" y="1889525"/>
                  </a:lnTo>
                  <a:lnTo>
                    <a:pt x="237327" y="1881875"/>
                  </a:lnTo>
                  <a:lnTo>
                    <a:pt x="242479" y="1874225"/>
                  </a:lnTo>
                  <a:lnTo>
                    <a:pt x="247439" y="1866575"/>
                  </a:lnTo>
                  <a:lnTo>
                    <a:pt x="252228" y="1858925"/>
                  </a:lnTo>
                  <a:lnTo>
                    <a:pt x="256859" y="1851275"/>
                  </a:lnTo>
                  <a:lnTo>
                    <a:pt x="261334" y="1843625"/>
                  </a:lnTo>
                  <a:lnTo>
                    <a:pt x="265697" y="1835975"/>
                  </a:lnTo>
                  <a:lnTo>
                    <a:pt x="269961" y="1828325"/>
                  </a:lnTo>
                  <a:lnTo>
                    <a:pt x="274139" y="1820675"/>
                  </a:lnTo>
                  <a:lnTo>
                    <a:pt x="278243" y="1813026"/>
                  </a:lnTo>
                  <a:lnTo>
                    <a:pt x="282284" y="1805376"/>
                  </a:lnTo>
                  <a:lnTo>
                    <a:pt x="286270" y="1797726"/>
                  </a:lnTo>
                  <a:lnTo>
                    <a:pt x="290214" y="1790076"/>
                  </a:lnTo>
                  <a:lnTo>
                    <a:pt x="294130" y="1782426"/>
                  </a:lnTo>
                  <a:lnTo>
                    <a:pt x="298029" y="1774776"/>
                  </a:lnTo>
                  <a:lnTo>
                    <a:pt x="301920" y="1767126"/>
                  </a:lnTo>
                  <a:lnTo>
                    <a:pt x="305810" y="1759476"/>
                  </a:lnTo>
                  <a:lnTo>
                    <a:pt x="309708" y="1751826"/>
                  </a:lnTo>
                  <a:lnTo>
                    <a:pt x="313627" y="1744176"/>
                  </a:lnTo>
                  <a:lnTo>
                    <a:pt x="317575" y="1736527"/>
                  </a:lnTo>
                  <a:lnTo>
                    <a:pt x="321557" y="1728877"/>
                  </a:lnTo>
                  <a:lnTo>
                    <a:pt x="325579" y="1721227"/>
                  </a:lnTo>
                  <a:lnTo>
                    <a:pt x="329645" y="1713577"/>
                  </a:lnTo>
                  <a:lnTo>
                    <a:pt x="333760" y="1705927"/>
                  </a:lnTo>
                  <a:lnTo>
                    <a:pt x="337926" y="1698277"/>
                  </a:lnTo>
                  <a:lnTo>
                    <a:pt x="342154" y="1690627"/>
                  </a:lnTo>
                  <a:lnTo>
                    <a:pt x="346432" y="1682977"/>
                  </a:lnTo>
                  <a:lnTo>
                    <a:pt x="350756" y="1675327"/>
                  </a:lnTo>
                  <a:lnTo>
                    <a:pt x="355120" y="1667677"/>
                  </a:lnTo>
                  <a:lnTo>
                    <a:pt x="359518" y="1660028"/>
                  </a:lnTo>
                  <a:lnTo>
                    <a:pt x="363941" y="1652378"/>
                  </a:lnTo>
                  <a:lnTo>
                    <a:pt x="368377" y="1644728"/>
                  </a:lnTo>
                  <a:lnTo>
                    <a:pt x="372810" y="1637078"/>
                  </a:lnTo>
                  <a:lnTo>
                    <a:pt x="377221" y="1629428"/>
                  </a:lnTo>
                  <a:lnTo>
                    <a:pt x="381596" y="1621778"/>
                  </a:lnTo>
                  <a:lnTo>
                    <a:pt x="385916" y="1614128"/>
                  </a:lnTo>
                  <a:lnTo>
                    <a:pt x="390164" y="1606478"/>
                  </a:lnTo>
                  <a:lnTo>
                    <a:pt x="394321" y="1598828"/>
                  </a:lnTo>
                  <a:lnTo>
                    <a:pt x="398347" y="1591178"/>
                  </a:lnTo>
                  <a:lnTo>
                    <a:pt x="402228" y="1583529"/>
                  </a:lnTo>
                  <a:lnTo>
                    <a:pt x="405953" y="1575879"/>
                  </a:lnTo>
                  <a:lnTo>
                    <a:pt x="409506" y="1568229"/>
                  </a:lnTo>
                  <a:lnTo>
                    <a:pt x="412869" y="1560579"/>
                  </a:lnTo>
                  <a:lnTo>
                    <a:pt x="416031" y="1552929"/>
                  </a:lnTo>
                  <a:lnTo>
                    <a:pt x="418974" y="1545279"/>
                  </a:lnTo>
                  <a:lnTo>
                    <a:pt x="421645" y="1537629"/>
                  </a:lnTo>
                  <a:lnTo>
                    <a:pt x="424081" y="1529979"/>
                  </a:lnTo>
                  <a:lnTo>
                    <a:pt x="426280" y="1522329"/>
                  </a:lnTo>
                  <a:lnTo>
                    <a:pt x="428243" y="1514679"/>
                  </a:lnTo>
                  <a:lnTo>
                    <a:pt x="429972" y="1507030"/>
                  </a:lnTo>
                  <a:lnTo>
                    <a:pt x="431474" y="1499380"/>
                  </a:lnTo>
                  <a:lnTo>
                    <a:pt x="432743" y="1491730"/>
                  </a:lnTo>
                  <a:lnTo>
                    <a:pt x="433787" y="1484080"/>
                  </a:lnTo>
                  <a:lnTo>
                    <a:pt x="434652" y="1476430"/>
                  </a:lnTo>
                  <a:lnTo>
                    <a:pt x="435359" y="1468780"/>
                  </a:lnTo>
                  <a:lnTo>
                    <a:pt x="435930" y="1461130"/>
                  </a:lnTo>
                  <a:lnTo>
                    <a:pt x="436388" y="1453480"/>
                  </a:lnTo>
                  <a:lnTo>
                    <a:pt x="436757" y="1445830"/>
                  </a:lnTo>
                  <a:lnTo>
                    <a:pt x="437058" y="1438180"/>
                  </a:lnTo>
                  <a:lnTo>
                    <a:pt x="437330" y="1430531"/>
                  </a:lnTo>
                  <a:lnTo>
                    <a:pt x="437601" y="1422881"/>
                  </a:lnTo>
                  <a:lnTo>
                    <a:pt x="437892" y="1415231"/>
                  </a:lnTo>
                  <a:lnTo>
                    <a:pt x="438223" y="1407581"/>
                  </a:lnTo>
                  <a:lnTo>
                    <a:pt x="438613" y="1399931"/>
                  </a:lnTo>
                  <a:lnTo>
                    <a:pt x="439078" y="1392281"/>
                  </a:lnTo>
                  <a:lnTo>
                    <a:pt x="439650" y="1384631"/>
                  </a:lnTo>
                  <a:lnTo>
                    <a:pt x="440321" y="1376981"/>
                  </a:lnTo>
                  <a:lnTo>
                    <a:pt x="441094" y="1369331"/>
                  </a:lnTo>
                  <a:lnTo>
                    <a:pt x="441970" y="1361682"/>
                  </a:lnTo>
                  <a:lnTo>
                    <a:pt x="442945" y="1354032"/>
                  </a:lnTo>
                  <a:lnTo>
                    <a:pt x="444015" y="1346382"/>
                  </a:lnTo>
                  <a:lnTo>
                    <a:pt x="445177" y="1338732"/>
                  </a:lnTo>
                  <a:lnTo>
                    <a:pt x="446422" y="1331082"/>
                  </a:lnTo>
                  <a:lnTo>
                    <a:pt x="447724" y="1323432"/>
                  </a:lnTo>
                  <a:lnTo>
                    <a:pt x="449071" y="1315782"/>
                  </a:lnTo>
                  <a:lnTo>
                    <a:pt x="450446" y="1308132"/>
                  </a:lnTo>
                  <a:lnTo>
                    <a:pt x="451836" y="1300482"/>
                  </a:lnTo>
                  <a:lnTo>
                    <a:pt x="453227" y="1292832"/>
                  </a:lnTo>
                  <a:lnTo>
                    <a:pt x="454599" y="1285183"/>
                  </a:lnTo>
                  <a:lnTo>
                    <a:pt x="455936" y="1277533"/>
                  </a:lnTo>
                  <a:lnTo>
                    <a:pt x="457229" y="1269883"/>
                  </a:lnTo>
                  <a:lnTo>
                    <a:pt x="458467" y="1262233"/>
                  </a:lnTo>
                  <a:lnTo>
                    <a:pt x="459643" y="1254583"/>
                  </a:lnTo>
                  <a:lnTo>
                    <a:pt x="460750" y="1246933"/>
                  </a:lnTo>
                  <a:lnTo>
                    <a:pt x="461783" y="1239283"/>
                  </a:lnTo>
                  <a:lnTo>
                    <a:pt x="462721" y="1231633"/>
                  </a:lnTo>
                  <a:lnTo>
                    <a:pt x="463579" y="1223983"/>
                  </a:lnTo>
                  <a:lnTo>
                    <a:pt x="464359" y="1216333"/>
                  </a:lnTo>
                  <a:lnTo>
                    <a:pt x="465060" y="1208684"/>
                  </a:lnTo>
                  <a:lnTo>
                    <a:pt x="465687" y="1201034"/>
                  </a:lnTo>
                  <a:lnTo>
                    <a:pt x="466242" y="1193384"/>
                  </a:lnTo>
                  <a:lnTo>
                    <a:pt x="466725" y="1185734"/>
                  </a:lnTo>
                  <a:lnTo>
                    <a:pt x="467137" y="1178084"/>
                  </a:lnTo>
                  <a:lnTo>
                    <a:pt x="467494" y="1170434"/>
                  </a:lnTo>
                  <a:lnTo>
                    <a:pt x="467800" y="1162784"/>
                  </a:lnTo>
                  <a:lnTo>
                    <a:pt x="468060" y="1155134"/>
                  </a:lnTo>
                  <a:lnTo>
                    <a:pt x="468279" y="1147484"/>
                  </a:lnTo>
                  <a:lnTo>
                    <a:pt x="468463" y="1139834"/>
                  </a:lnTo>
                  <a:lnTo>
                    <a:pt x="468611" y="1132185"/>
                  </a:lnTo>
                  <a:lnTo>
                    <a:pt x="468731" y="1124535"/>
                  </a:lnTo>
                  <a:lnTo>
                    <a:pt x="468830" y="1116885"/>
                  </a:lnTo>
                  <a:lnTo>
                    <a:pt x="468910" y="1109235"/>
                  </a:lnTo>
                  <a:lnTo>
                    <a:pt x="468975" y="1101585"/>
                  </a:lnTo>
                  <a:lnTo>
                    <a:pt x="469026" y="1093935"/>
                  </a:lnTo>
                  <a:lnTo>
                    <a:pt x="469067" y="1086285"/>
                  </a:lnTo>
                  <a:lnTo>
                    <a:pt x="469097" y="1078635"/>
                  </a:lnTo>
                  <a:lnTo>
                    <a:pt x="469121" y="1070985"/>
                  </a:lnTo>
                  <a:lnTo>
                    <a:pt x="469140" y="1063335"/>
                  </a:lnTo>
                  <a:lnTo>
                    <a:pt x="469154" y="1055686"/>
                  </a:lnTo>
                  <a:lnTo>
                    <a:pt x="469165" y="1048036"/>
                  </a:lnTo>
                  <a:lnTo>
                    <a:pt x="469173" y="1040386"/>
                  </a:lnTo>
                  <a:lnTo>
                    <a:pt x="469179" y="1032736"/>
                  </a:lnTo>
                  <a:lnTo>
                    <a:pt x="469183" y="1025086"/>
                  </a:lnTo>
                  <a:lnTo>
                    <a:pt x="469186" y="1017436"/>
                  </a:lnTo>
                  <a:lnTo>
                    <a:pt x="469188" y="1009786"/>
                  </a:lnTo>
                  <a:lnTo>
                    <a:pt x="469190" y="1002136"/>
                  </a:lnTo>
                  <a:lnTo>
                    <a:pt x="469191" y="994486"/>
                  </a:lnTo>
                  <a:lnTo>
                    <a:pt x="469192" y="986836"/>
                  </a:lnTo>
                  <a:lnTo>
                    <a:pt x="469193" y="979187"/>
                  </a:lnTo>
                  <a:lnTo>
                    <a:pt x="469193" y="971537"/>
                  </a:lnTo>
                  <a:lnTo>
                    <a:pt x="469193" y="963887"/>
                  </a:lnTo>
                  <a:lnTo>
                    <a:pt x="469194" y="956237"/>
                  </a:lnTo>
                  <a:lnTo>
                    <a:pt x="469194" y="948587"/>
                  </a:lnTo>
                  <a:lnTo>
                    <a:pt x="469194" y="940937"/>
                  </a:lnTo>
                  <a:lnTo>
                    <a:pt x="469194" y="933287"/>
                  </a:lnTo>
                  <a:lnTo>
                    <a:pt x="469194" y="925637"/>
                  </a:lnTo>
                  <a:lnTo>
                    <a:pt x="469194" y="917987"/>
                  </a:lnTo>
                  <a:lnTo>
                    <a:pt x="469194" y="910337"/>
                  </a:lnTo>
                  <a:lnTo>
                    <a:pt x="469194" y="902688"/>
                  </a:lnTo>
                  <a:lnTo>
                    <a:pt x="469194" y="895038"/>
                  </a:lnTo>
                  <a:lnTo>
                    <a:pt x="469194" y="887388"/>
                  </a:lnTo>
                  <a:lnTo>
                    <a:pt x="469194" y="879738"/>
                  </a:lnTo>
                  <a:lnTo>
                    <a:pt x="469194" y="872088"/>
                  </a:lnTo>
                  <a:lnTo>
                    <a:pt x="469194" y="864438"/>
                  </a:lnTo>
                  <a:lnTo>
                    <a:pt x="469194" y="856788"/>
                  </a:lnTo>
                  <a:lnTo>
                    <a:pt x="469194" y="849138"/>
                  </a:lnTo>
                  <a:lnTo>
                    <a:pt x="469194" y="841488"/>
                  </a:lnTo>
                  <a:lnTo>
                    <a:pt x="469194" y="833838"/>
                  </a:lnTo>
                  <a:lnTo>
                    <a:pt x="469194" y="826189"/>
                  </a:lnTo>
                  <a:lnTo>
                    <a:pt x="469194" y="818539"/>
                  </a:lnTo>
                  <a:lnTo>
                    <a:pt x="469194" y="810889"/>
                  </a:lnTo>
                  <a:lnTo>
                    <a:pt x="469194" y="803239"/>
                  </a:lnTo>
                  <a:lnTo>
                    <a:pt x="469194" y="795589"/>
                  </a:lnTo>
                  <a:lnTo>
                    <a:pt x="469194" y="787939"/>
                  </a:lnTo>
                  <a:lnTo>
                    <a:pt x="469194" y="780289"/>
                  </a:lnTo>
                  <a:lnTo>
                    <a:pt x="469194" y="772639"/>
                  </a:lnTo>
                  <a:lnTo>
                    <a:pt x="469194" y="764989"/>
                  </a:lnTo>
                  <a:lnTo>
                    <a:pt x="469194" y="757339"/>
                  </a:lnTo>
                  <a:lnTo>
                    <a:pt x="469194" y="749690"/>
                  </a:lnTo>
                  <a:lnTo>
                    <a:pt x="469194" y="742040"/>
                  </a:lnTo>
                  <a:lnTo>
                    <a:pt x="469194" y="734390"/>
                  </a:lnTo>
                  <a:lnTo>
                    <a:pt x="469194" y="726740"/>
                  </a:lnTo>
                  <a:lnTo>
                    <a:pt x="469194" y="719090"/>
                  </a:lnTo>
                  <a:lnTo>
                    <a:pt x="469194" y="711440"/>
                  </a:lnTo>
                  <a:lnTo>
                    <a:pt x="469194" y="703790"/>
                  </a:lnTo>
                  <a:lnTo>
                    <a:pt x="469194" y="696140"/>
                  </a:lnTo>
                  <a:lnTo>
                    <a:pt x="469194" y="688490"/>
                  </a:lnTo>
                  <a:lnTo>
                    <a:pt x="469194" y="680841"/>
                  </a:lnTo>
                  <a:lnTo>
                    <a:pt x="469194" y="673191"/>
                  </a:lnTo>
                  <a:lnTo>
                    <a:pt x="469194" y="665541"/>
                  </a:lnTo>
                  <a:lnTo>
                    <a:pt x="469194" y="657891"/>
                  </a:lnTo>
                  <a:lnTo>
                    <a:pt x="469194" y="650241"/>
                  </a:lnTo>
                  <a:lnTo>
                    <a:pt x="469194" y="642591"/>
                  </a:lnTo>
                  <a:lnTo>
                    <a:pt x="469194" y="634941"/>
                  </a:lnTo>
                  <a:lnTo>
                    <a:pt x="469193" y="627291"/>
                  </a:lnTo>
                  <a:lnTo>
                    <a:pt x="469193" y="619641"/>
                  </a:lnTo>
                  <a:lnTo>
                    <a:pt x="469192" y="611991"/>
                  </a:lnTo>
                  <a:lnTo>
                    <a:pt x="469192" y="604342"/>
                  </a:lnTo>
                  <a:lnTo>
                    <a:pt x="469191" y="596692"/>
                  </a:lnTo>
                  <a:lnTo>
                    <a:pt x="469189" y="589042"/>
                  </a:lnTo>
                  <a:lnTo>
                    <a:pt x="469188" y="581392"/>
                  </a:lnTo>
                  <a:lnTo>
                    <a:pt x="469185" y="573742"/>
                  </a:lnTo>
                  <a:lnTo>
                    <a:pt x="469182" y="566092"/>
                  </a:lnTo>
                  <a:lnTo>
                    <a:pt x="469177" y="558442"/>
                  </a:lnTo>
                  <a:lnTo>
                    <a:pt x="469171" y="550792"/>
                  </a:lnTo>
                  <a:lnTo>
                    <a:pt x="469163" y="543142"/>
                  </a:lnTo>
                  <a:lnTo>
                    <a:pt x="469153" y="535492"/>
                  </a:lnTo>
                  <a:lnTo>
                    <a:pt x="469139" y="527843"/>
                  </a:lnTo>
                  <a:lnTo>
                    <a:pt x="469122" y="520193"/>
                  </a:lnTo>
                  <a:lnTo>
                    <a:pt x="469100" y="512543"/>
                  </a:lnTo>
                  <a:lnTo>
                    <a:pt x="469072" y="504893"/>
                  </a:lnTo>
                  <a:lnTo>
                    <a:pt x="469037" y="497243"/>
                  </a:lnTo>
                  <a:lnTo>
                    <a:pt x="468994" y="489593"/>
                  </a:lnTo>
                  <a:lnTo>
                    <a:pt x="468942" y="481943"/>
                  </a:lnTo>
                  <a:lnTo>
                    <a:pt x="468879" y="474293"/>
                  </a:lnTo>
                  <a:lnTo>
                    <a:pt x="468801" y="466643"/>
                  </a:lnTo>
                  <a:lnTo>
                    <a:pt x="468707" y="458993"/>
                  </a:lnTo>
                  <a:lnTo>
                    <a:pt x="468597" y="451344"/>
                  </a:lnTo>
                  <a:lnTo>
                    <a:pt x="468469" y="443694"/>
                  </a:lnTo>
                  <a:lnTo>
                    <a:pt x="468320" y="436044"/>
                  </a:lnTo>
                  <a:lnTo>
                    <a:pt x="468151" y="428394"/>
                  </a:lnTo>
                  <a:lnTo>
                    <a:pt x="467957" y="420744"/>
                  </a:lnTo>
                  <a:lnTo>
                    <a:pt x="467735" y="413094"/>
                  </a:lnTo>
                  <a:lnTo>
                    <a:pt x="467488" y="405444"/>
                  </a:lnTo>
                  <a:lnTo>
                    <a:pt x="467216" y="397794"/>
                  </a:lnTo>
                  <a:lnTo>
                    <a:pt x="466919" y="390144"/>
                  </a:lnTo>
                  <a:lnTo>
                    <a:pt x="466599" y="382494"/>
                  </a:lnTo>
                  <a:lnTo>
                    <a:pt x="466258" y="374845"/>
                  </a:lnTo>
                  <a:lnTo>
                    <a:pt x="465896" y="367195"/>
                  </a:lnTo>
                  <a:lnTo>
                    <a:pt x="465517" y="359545"/>
                  </a:lnTo>
                  <a:lnTo>
                    <a:pt x="465128" y="351895"/>
                  </a:lnTo>
                  <a:lnTo>
                    <a:pt x="464734" y="344245"/>
                  </a:lnTo>
                  <a:lnTo>
                    <a:pt x="464339" y="336595"/>
                  </a:lnTo>
                  <a:lnTo>
                    <a:pt x="463951" y="328945"/>
                  </a:lnTo>
                  <a:lnTo>
                    <a:pt x="463575" y="321295"/>
                  </a:lnTo>
                  <a:lnTo>
                    <a:pt x="463221" y="313645"/>
                  </a:lnTo>
                  <a:lnTo>
                    <a:pt x="462896" y="305995"/>
                  </a:lnTo>
                  <a:lnTo>
                    <a:pt x="462605" y="298346"/>
                  </a:lnTo>
                  <a:lnTo>
                    <a:pt x="462354" y="290696"/>
                  </a:lnTo>
                  <a:lnTo>
                    <a:pt x="462147" y="283046"/>
                  </a:lnTo>
                  <a:lnTo>
                    <a:pt x="461989" y="275396"/>
                  </a:lnTo>
                  <a:lnTo>
                    <a:pt x="461883" y="267746"/>
                  </a:lnTo>
                  <a:lnTo>
                    <a:pt x="461844" y="260096"/>
                  </a:lnTo>
                  <a:lnTo>
                    <a:pt x="461861" y="252446"/>
                  </a:lnTo>
                  <a:lnTo>
                    <a:pt x="461933" y="244796"/>
                  </a:lnTo>
                  <a:lnTo>
                    <a:pt x="462059" y="237146"/>
                  </a:lnTo>
                  <a:lnTo>
                    <a:pt x="462237" y="229496"/>
                  </a:lnTo>
                  <a:lnTo>
                    <a:pt x="462462" y="221847"/>
                  </a:lnTo>
                  <a:lnTo>
                    <a:pt x="462733" y="214197"/>
                  </a:lnTo>
                  <a:lnTo>
                    <a:pt x="463046" y="206547"/>
                  </a:lnTo>
                  <a:lnTo>
                    <a:pt x="463387" y="198897"/>
                  </a:lnTo>
                  <a:lnTo>
                    <a:pt x="463752" y="191247"/>
                  </a:lnTo>
                  <a:lnTo>
                    <a:pt x="464133" y="183597"/>
                  </a:lnTo>
                  <a:lnTo>
                    <a:pt x="464524" y="175947"/>
                  </a:lnTo>
                  <a:lnTo>
                    <a:pt x="464920" y="168297"/>
                  </a:lnTo>
                  <a:lnTo>
                    <a:pt x="465313" y="160647"/>
                  </a:lnTo>
                  <a:lnTo>
                    <a:pt x="465696" y="152997"/>
                  </a:lnTo>
                  <a:lnTo>
                    <a:pt x="466066" y="145348"/>
                  </a:lnTo>
                  <a:lnTo>
                    <a:pt x="466419" y="137698"/>
                  </a:lnTo>
                  <a:lnTo>
                    <a:pt x="466753" y="130048"/>
                  </a:lnTo>
                  <a:lnTo>
                    <a:pt x="467064" y="122398"/>
                  </a:lnTo>
                  <a:lnTo>
                    <a:pt x="467351" y="114748"/>
                  </a:lnTo>
                  <a:lnTo>
                    <a:pt x="467608" y="107098"/>
                  </a:lnTo>
                  <a:lnTo>
                    <a:pt x="467840" y="99448"/>
                  </a:lnTo>
                  <a:lnTo>
                    <a:pt x="468048" y="91798"/>
                  </a:lnTo>
                  <a:lnTo>
                    <a:pt x="468232" y="84148"/>
                  </a:lnTo>
                  <a:lnTo>
                    <a:pt x="468393" y="76498"/>
                  </a:lnTo>
                  <a:lnTo>
                    <a:pt x="468534" y="68849"/>
                  </a:lnTo>
                  <a:lnTo>
                    <a:pt x="468653" y="61199"/>
                  </a:lnTo>
                  <a:lnTo>
                    <a:pt x="468753" y="53549"/>
                  </a:lnTo>
                  <a:lnTo>
                    <a:pt x="468838" y="45899"/>
                  </a:lnTo>
                  <a:lnTo>
                    <a:pt x="468908" y="38249"/>
                  </a:lnTo>
                  <a:lnTo>
                    <a:pt x="468967" y="30599"/>
                  </a:lnTo>
                  <a:lnTo>
                    <a:pt x="469016" y="22949"/>
                  </a:lnTo>
                  <a:lnTo>
                    <a:pt x="469055" y="15299"/>
                  </a:lnTo>
                  <a:lnTo>
                    <a:pt x="469086" y="7649"/>
                  </a:lnTo>
                  <a:lnTo>
                    <a:pt x="469111" y="0"/>
                  </a:lnTo>
                  <a:lnTo>
                    <a:pt x="469277" y="0"/>
                  </a:lnTo>
                  <a:lnTo>
                    <a:pt x="469302" y="7649"/>
                  </a:lnTo>
                  <a:lnTo>
                    <a:pt x="469333" y="15299"/>
                  </a:lnTo>
                  <a:lnTo>
                    <a:pt x="469372" y="22949"/>
                  </a:lnTo>
                  <a:lnTo>
                    <a:pt x="469421" y="30599"/>
                  </a:lnTo>
                  <a:lnTo>
                    <a:pt x="469480" y="38249"/>
                  </a:lnTo>
                  <a:lnTo>
                    <a:pt x="469551" y="45899"/>
                  </a:lnTo>
                  <a:lnTo>
                    <a:pt x="469635" y="53549"/>
                  </a:lnTo>
                  <a:lnTo>
                    <a:pt x="469735" y="61199"/>
                  </a:lnTo>
                  <a:lnTo>
                    <a:pt x="469854" y="68849"/>
                  </a:lnTo>
                  <a:lnTo>
                    <a:pt x="469995" y="76498"/>
                  </a:lnTo>
                  <a:lnTo>
                    <a:pt x="470156" y="84148"/>
                  </a:lnTo>
                  <a:lnTo>
                    <a:pt x="470340" y="91798"/>
                  </a:lnTo>
                  <a:lnTo>
                    <a:pt x="470548" y="99448"/>
                  </a:lnTo>
                  <a:lnTo>
                    <a:pt x="470780" y="107098"/>
                  </a:lnTo>
                  <a:lnTo>
                    <a:pt x="471037" y="114748"/>
                  </a:lnTo>
                  <a:lnTo>
                    <a:pt x="471324" y="122398"/>
                  </a:lnTo>
                  <a:lnTo>
                    <a:pt x="471636" y="130048"/>
                  </a:lnTo>
                  <a:lnTo>
                    <a:pt x="471969" y="137698"/>
                  </a:lnTo>
                  <a:lnTo>
                    <a:pt x="472322" y="145348"/>
                  </a:lnTo>
                  <a:lnTo>
                    <a:pt x="472692" y="152997"/>
                  </a:lnTo>
                  <a:lnTo>
                    <a:pt x="473075" y="160647"/>
                  </a:lnTo>
                  <a:lnTo>
                    <a:pt x="473468" y="168297"/>
                  </a:lnTo>
                  <a:lnTo>
                    <a:pt x="473864" y="175947"/>
                  </a:lnTo>
                  <a:lnTo>
                    <a:pt x="474255" y="183597"/>
                  </a:lnTo>
                  <a:lnTo>
                    <a:pt x="474637" y="191247"/>
                  </a:lnTo>
                  <a:lnTo>
                    <a:pt x="475001" y="198897"/>
                  </a:lnTo>
                  <a:lnTo>
                    <a:pt x="475342" y="206547"/>
                  </a:lnTo>
                  <a:lnTo>
                    <a:pt x="475655" y="214197"/>
                  </a:lnTo>
                  <a:lnTo>
                    <a:pt x="475926" y="221847"/>
                  </a:lnTo>
                  <a:lnTo>
                    <a:pt x="476151" y="229496"/>
                  </a:lnTo>
                  <a:lnTo>
                    <a:pt x="476329" y="237146"/>
                  </a:lnTo>
                  <a:lnTo>
                    <a:pt x="476455" y="244796"/>
                  </a:lnTo>
                  <a:lnTo>
                    <a:pt x="476527" y="252446"/>
                  </a:lnTo>
                  <a:lnTo>
                    <a:pt x="476544" y="260096"/>
                  </a:lnTo>
                  <a:lnTo>
                    <a:pt x="476505" y="267746"/>
                  </a:lnTo>
                  <a:lnTo>
                    <a:pt x="476399" y="275396"/>
                  </a:lnTo>
                  <a:lnTo>
                    <a:pt x="476241" y="283046"/>
                  </a:lnTo>
                  <a:lnTo>
                    <a:pt x="476034" y="290696"/>
                  </a:lnTo>
                  <a:lnTo>
                    <a:pt x="475783" y="298346"/>
                  </a:lnTo>
                  <a:lnTo>
                    <a:pt x="475492" y="305995"/>
                  </a:lnTo>
                  <a:lnTo>
                    <a:pt x="475167" y="313645"/>
                  </a:lnTo>
                  <a:lnTo>
                    <a:pt x="474813" y="321295"/>
                  </a:lnTo>
                  <a:lnTo>
                    <a:pt x="474437" y="328945"/>
                  </a:lnTo>
                  <a:lnTo>
                    <a:pt x="474049" y="336595"/>
                  </a:lnTo>
                  <a:lnTo>
                    <a:pt x="473655" y="344245"/>
                  </a:lnTo>
                  <a:lnTo>
                    <a:pt x="473260" y="351895"/>
                  </a:lnTo>
                  <a:lnTo>
                    <a:pt x="472871" y="359545"/>
                  </a:lnTo>
                  <a:lnTo>
                    <a:pt x="472492" y="367195"/>
                  </a:lnTo>
                  <a:lnTo>
                    <a:pt x="472130" y="374845"/>
                  </a:lnTo>
                  <a:lnTo>
                    <a:pt x="471789" y="382494"/>
                  </a:lnTo>
                  <a:lnTo>
                    <a:pt x="471469" y="390144"/>
                  </a:lnTo>
                  <a:lnTo>
                    <a:pt x="471172" y="397794"/>
                  </a:lnTo>
                  <a:lnTo>
                    <a:pt x="470900" y="405444"/>
                  </a:lnTo>
                  <a:lnTo>
                    <a:pt x="470653" y="413094"/>
                  </a:lnTo>
                  <a:lnTo>
                    <a:pt x="470431" y="420744"/>
                  </a:lnTo>
                  <a:lnTo>
                    <a:pt x="470238" y="428394"/>
                  </a:lnTo>
                  <a:lnTo>
                    <a:pt x="470068" y="436044"/>
                  </a:lnTo>
                  <a:lnTo>
                    <a:pt x="469919" y="443694"/>
                  </a:lnTo>
                  <a:lnTo>
                    <a:pt x="469791" y="451344"/>
                  </a:lnTo>
                  <a:lnTo>
                    <a:pt x="469681" y="458993"/>
                  </a:lnTo>
                  <a:lnTo>
                    <a:pt x="469587" y="466643"/>
                  </a:lnTo>
                  <a:lnTo>
                    <a:pt x="469509" y="474293"/>
                  </a:lnTo>
                  <a:lnTo>
                    <a:pt x="469446" y="481943"/>
                  </a:lnTo>
                  <a:lnTo>
                    <a:pt x="469394" y="489593"/>
                  </a:lnTo>
                  <a:lnTo>
                    <a:pt x="469351" y="497243"/>
                  </a:lnTo>
                  <a:lnTo>
                    <a:pt x="469316" y="504893"/>
                  </a:lnTo>
                  <a:lnTo>
                    <a:pt x="469288" y="512543"/>
                  </a:lnTo>
                  <a:lnTo>
                    <a:pt x="469266" y="520193"/>
                  </a:lnTo>
                  <a:lnTo>
                    <a:pt x="469249" y="527843"/>
                  </a:lnTo>
                  <a:lnTo>
                    <a:pt x="469236" y="535492"/>
                  </a:lnTo>
                  <a:lnTo>
                    <a:pt x="469225" y="543142"/>
                  </a:lnTo>
                  <a:lnTo>
                    <a:pt x="469217" y="550792"/>
                  </a:lnTo>
                  <a:lnTo>
                    <a:pt x="469211" y="558442"/>
                  </a:lnTo>
                  <a:lnTo>
                    <a:pt x="469206" y="566092"/>
                  </a:lnTo>
                  <a:lnTo>
                    <a:pt x="469203" y="573742"/>
                  </a:lnTo>
                  <a:lnTo>
                    <a:pt x="469200" y="581392"/>
                  </a:lnTo>
                  <a:lnTo>
                    <a:pt x="469199" y="589042"/>
                  </a:lnTo>
                  <a:lnTo>
                    <a:pt x="469197" y="596692"/>
                  </a:lnTo>
                  <a:lnTo>
                    <a:pt x="469196" y="604342"/>
                  </a:lnTo>
                  <a:lnTo>
                    <a:pt x="469196" y="611991"/>
                  </a:lnTo>
                  <a:lnTo>
                    <a:pt x="469195" y="619641"/>
                  </a:lnTo>
                  <a:lnTo>
                    <a:pt x="469195" y="627291"/>
                  </a:lnTo>
                  <a:lnTo>
                    <a:pt x="469195" y="634941"/>
                  </a:lnTo>
                  <a:lnTo>
                    <a:pt x="469194" y="642591"/>
                  </a:lnTo>
                  <a:lnTo>
                    <a:pt x="469194" y="650241"/>
                  </a:lnTo>
                  <a:lnTo>
                    <a:pt x="469194" y="657891"/>
                  </a:lnTo>
                  <a:lnTo>
                    <a:pt x="469194" y="665541"/>
                  </a:lnTo>
                  <a:lnTo>
                    <a:pt x="469194" y="673191"/>
                  </a:lnTo>
                  <a:lnTo>
                    <a:pt x="469194" y="680841"/>
                  </a:lnTo>
                  <a:lnTo>
                    <a:pt x="469194" y="688490"/>
                  </a:lnTo>
                  <a:lnTo>
                    <a:pt x="469194" y="696140"/>
                  </a:lnTo>
                  <a:lnTo>
                    <a:pt x="469194" y="703790"/>
                  </a:lnTo>
                  <a:lnTo>
                    <a:pt x="469194" y="711440"/>
                  </a:lnTo>
                  <a:lnTo>
                    <a:pt x="469194" y="719090"/>
                  </a:lnTo>
                  <a:lnTo>
                    <a:pt x="469194" y="726740"/>
                  </a:lnTo>
                  <a:lnTo>
                    <a:pt x="469194" y="734390"/>
                  </a:lnTo>
                  <a:lnTo>
                    <a:pt x="469194" y="742040"/>
                  </a:lnTo>
                  <a:lnTo>
                    <a:pt x="469194" y="749690"/>
                  </a:lnTo>
                  <a:lnTo>
                    <a:pt x="469194" y="757339"/>
                  </a:lnTo>
                  <a:lnTo>
                    <a:pt x="469194" y="764989"/>
                  </a:lnTo>
                  <a:lnTo>
                    <a:pt x="469194" y="772639"/>
                  </a:lnTo>
                  <a:lnTo>
                    <a:pt x="469194" y="780289"/>
                  </a:lnTo>
                  <a:lnTo>
                    <a:pt x="469194" y="787939"/>
                  </a:lnTo>
                  <a:lnTo>
                    <a:pt x="469194" y="795589"/>
                  </a:lnTo>
                  <a:lnTo>
                    <a:pt x="469194" y="803239"/>
                  </a:lnTo>
                  <a:lnTo>
                    <a:pt x="469194" y="810889"/>
                  </a:lnTo>
                  <a:lnTo>
                    <a:pt x="469194" y="818539"/>
                  </a:lnTo>
                  <a:lnTo>
                    <a:pt x="469194" y="826189"/>
                  </a:lnTo>
                  <a:lnTo>
                    <a:pt x="469194" y="833838"/>
                  </a:lnTo>
                  <a:lnTo>
                    <a:pt x="469194" y="841488"/>
                  </a:lnTo>
                  <a:lnTo>
                    <a:pt x="469194" y="849138"/>
                  </a:lnTo>
                  <a:lnTo>
                    <a:pt x="469194" y="856788"/>
                  </a:lnTo>
                  <a:lnTo>
                    <a:pt x="469194" y="864438"/>
                  </a:lnTo>
                  <a:lnTo>
                    <a:pt x="469194" y="872088"/>
                  </a:lnTo>
                  <a:lnTo>
                    <a:pt x="469194" y="879738"/>
                  </a:lnTo>
                  <a:lnTo>
                    <a:pt x="469194" y="887388"/>
                  </a:lnTo>
                  <a:lnTo>
                    <a:pt x="469194" y="895038"/>
                  </a:lnTo>
                  <a:lnTo>
                    <a:pt x="469194" y="902688"/>
                  </a:lnTo>
                  <a:lnTo>
                    <a:pt x="469194" y="910337"/>
                  </a:lnTo>
                  <a:lnTo>
                    <a:pt x="469194" y="917987"/>
                  </a:lnTo>
                  <a:lnTo>
                    <a:pt x="469194" y="925637"/>
                  </a:lnTo>
                  <a:lnTo>
                    <a:pt x="469194" y="933287"/>
                  </a:lnTo>
                  <a:lnTo>
                    <a:pt x="469194" y="940937"/>
                  </a:lnTo>
                  <a:lnTo>
                    <a:pt x="469194" y="948587"/>
                  </a:lnTo>
                  <a:lnTo>
                    <a:pt x="469194" y="956237"/>
                  </a:lnTo>
                  <a:lnTo>
                    <a:pt x="469195" y="963887"/>
                  </a:lnTo>
                  <a:lnTo>
                    <a:pt x="469195" y="971537"/>
                  </a:lnTo>
                  <a:lnTo>
                    <a:pt x="469195" y="979187"/>
                  </a:lnTo>
                  <a:lnTo>
                    <a:pt x="469196" y="986836"/>
                  </a:lnTo>
                  <a:lnTo>
                    <a:pt x="469197" y="994486"/>
                  </a:lnTo>
                  <a:lnTo>
                    <a:pt x="469198" y="1002136"/>
                  </a:lnTo>
                  <a:lnTo>
                    <a:pt x="469200" y="1009786"/>
                  </a:lnTo>
                  <a:lnTo>
                    <a:pt x="469202" y="1017436"/>
                  </a:lnTo>
                  <a:lnTo>
                    <a:pt x="469205" y="1025086"/>
                  </a:lnTo>
                  <a:lnTo>
                    <a:pt x="469209" y="1032736"/>
                  </a:lnTo>
                  <a:lnTo>
                    <a:pt x="469215" y="1040386"/>
                  </a:lnTo>
                  <a:lnTo>
                    <a:pt x="469224" y="1048036"/>
                  </a:lnTo>
                  <a:lnTo>
                    <a:pt x="469234" y="1055686"/>
                  </a:lnTo>
                  <a:lnTo>
                    <a:pt x="469249" y="1063335"/>
                  </a:lnTo>
                  <a:lnTo>
                    <a:pt x="469267" y="1070985"/>
                  </a:lnTo>
                  <a:lnTo>
                    <a:pt x="469291" y="1078635"/>
                  </a:lnTo>
                  <a:lnTo>
                    <a:pt x="469321" y="1086285"/>
                  </a:lnTo>
                  <a:lnTo>
                    <a:pt x="469362" y="1093935"/>
                  </a:lnTo>
                  <a:lnTo>
                    <a:pt x="469413" y="1101585"/>
                  </a:lnTo>
                  <a:lnTo>
                    <a:pt x="469478" y="1109235"/>
                  </a:lnTo>
                  <a:lnTo>
                    <a:pt x="469558" y="1116885"/>
                  </a:lnTo>
                  <a:lnTo>
                    <a:pt x="469657" y="1124535"/>
                  </a:lnTo>
                  <a:lnTo>
                    <a:pt x="469777" y="1132185"/>
                  </a:lnTo>
                  <a:lnTo>
                    <a:pt x="469925" y="1139834"/>
                  </a:lnTo>
                  <a:lnTo>
                    <a:pt x="470109" y="1147484"/>
                  </a:lnTo>
                  <a:lnTo>
                    <a:pt x="470328" y="1155134"/>
                  </a:lnTo>
                  <a:lnTo>
                    <a:pt x="470588" y="1162784"/>
                  </a:lnTo>
                  <a:lnTo>
                    <a:pt x="470894" y="1170434"/>
                  </a:lnTo>
                  <a:lnTo>
                    <a:pt x="471251" y="1178084"/>
                  </a:lnTo>
                  <a:lnTo>
                    <a:pt x="471663" y="1185734"/>
                  </a:lnTo>
                  <a:lnTo>
                    <a:pt x="472146" y="1193384"/>
                  </a:lnTo>
                  <a:lnTo>
                    <a:pt x="472701" y="1201034"/>
                  </a:lnTo>
                  <a:lnTo>
                    <a:pt x="473328" y="1208684"/>
                  </a:lnTo>
                  <a:lnTo>
                    <a:pt x="474029" y="1216333"/>
                  </a:lnTo>
                  <a:lnTo>
                    <a:pt x="474809" y="1223983"/>
                  </a:lnTo>
                  <a:lnTo>
                    <a:pt x="475667" y="1231633"/>
                  </a:lnTo>
                  <a:lnTo>
                    <a:pt x="476605" y="1239283"/>
                  </a:lnTo>
                  <a:lnTo>
                    <a:pt x="477638" y="1246933"/>
                  </a:lnTo>
                  <a:lnTo>
                    <a:pt x="478745" y="1254583"/>
                  </a:lnTo>
                  <a:lnTo>
                    <a:pt x="479921" y="1262233"/>
                  </a:lnTo>
                  <a:lnTo>
                    <a:pt x="481159" y="1269883"/>
                  </a:lnTo>
                  <a:lnTo>
                    <a:pt x="482452" y="1277533"/>
                  </a:lnTo>
                  <a:lnTo>
                    <a:pt x="483789" y="1285183"/>
                  </a:lnTo>
                  <a:lnTo>
                    <a:pt x="485161" y="1292832"/>
                  </a:lnTo>
                  <a:lnTo>
                    <a:pt x="486552" y="1300482"/>
                  </a:lnTo>
                  <a:lnTo>
                    <a:pt x="487942" y="1308132"/>
                  </a:lnTo>
                  <a:lnTo>
                    <a:pt x="489318" y="1315782"/>
                  </a:lnTo>
                  <a:lnTo>
                    <a:pt x="490664" y="1323432"/>
                  </a:lnTo>
                  <a:lnTo>
                    <a:pt x="491966" y="1331082"/>
                  </a:lnTo>
                  <a:lnTo>
                    <a:pt x="493211" y="1338732"/>
                  </a:lnTo>
                  <a:lnTo>
                    <a:pt x="494373" y="1346382"/>
                  </a:lnTo>
                  <a:lnTo>
                    <a:pt x="495443" y="1354032"/>
                  </a:lnTo>
                  <a:lnTo>
                    <a:pt x="496418" y="1361682"/>
                  </a:lnTo>
                  <a:lnTo>
                    <a:pt x="497294" y="1369331"/>
                  </a:lnTo>
                  <a:lnTo>
                    <a:pt x="498067" y="1376981"/>
                  </a:lnTo>
                  <a:lnTo>
                    <a:pt x="498738" y="1384631"/>
                  </a:lnTo>
                  <a:lnTo>
                    <a:pt x="499310" y="1392281"/>
                  </a:lnTo>
                  <a:lnTo>
                    <a:pt x="499775" y="1399931"/>
                  </a:lnTo>
                  <a:lnTo>
                    <a:pt x="500165" y="1407581"/>
                  </a:lnTo>
                  <a:lnTo>
                    <a:pt x="500496" y="1415231"/>
                  </a:lnTo>
                  <a:lnTo>
                    <a:pt x="500787" y="1422881"/>
                  </a:lnTo>
                  <a:lnTo>
                    <a:pt x="501058" y="1430531"/>
                  </a:lnTo>
                  <a:lnTo>
                    <a:pt x="501330" y="1438180"/>
                  </a:lnTo>
                  <a:lnTo>
                    <a:pt x="501631" y="1445830"/>
                  </a:lnTo>
                  <a:lnTo>
                    <a:pt x="502000" y="1453480"/>
                  </a:lnTo>
                  <a:lnTo>
                    <a:pt x="502458" y="1461130"/>
                  </a:lnTo>
                  <a:lnTo>
                    <a:pt x="503029" y="1468780"/>
                  </a:lnTo>
                  <a:lnTo>
                    <a:pt x="503736" y="1476430"/>
                  </a:lnTo>
                  <a:lnTo>
                    <a:pt x="504601" y="1484080"/>
                  </a:lnTo>
                  <a:lnTo>
                    <a:pt x="505645" y="1491730"/>
                  </a:lnTo>
                  <a:lnTo>
                    <a:pt x="506914" y="1499380"/>
                  </a:lnTo>
                  <a:lnTo>
                    <a:pt x="508416" y="1507030"/>
                  </a:lnTo>
                  <a:lnTo>
                    <a:pt x="510146" y="1514679"/>
                  </a:lnTo>
                  <a:lnTo>
                    <a:pt x="512108" y="1522329"/>
                  </a:lnTo>
                  <a:lnTo>
                    <a:pt x="514307" y="1529979"/>
                  </a:lnTo>
                  <a:lnTo>
                    <a:pt x="516743" y="1537629"/>
                  </a:lnTo>
                  <a:lnTo>
                    <a:pt x="519414" y="1545279"/>
                  </a:lnTo>
                  <a:lnTo>
                    <a:pt x="522357" y="1552929"/>
                  </a:lnTo>
                  <a:lnTo>
                    <a:pt x="525519" y="1560579"/>
                  </a:lnTo>
                  <a:lnTo>
                    <a:pt x="528883" y="1568229"/>
                  </a:lnTo>
                  <a:lnTo>
                    <a:pt x="532435" y="1575879"/>
                  </a:lnTo>
                  <a:lnTo>
                    <a:pt x="536160" y="1583529"/>
                  </a:lnTo>
                  <a:lnTo>
                    <a:pt x="540042" y="1591178"/>
                  </a:lnTo>
                  <a:lnTo>
                    <a:pt x="544067" y="1598828"/>
                  </a:lnTo>
                  <a:lnTo>
                    <a:pt x="548225" y="1606478"/>
                  </a:lnTo>
                  <a:lnTo>
                    <a:pt x="552472" y="1614128"/>
                  </a:lnTo>
                  <a:lnTo>
                    <a:pt x="556792" y="1621778"/>
                  </a:lnTo>
                  <a:lnTo>
                    <a:pt x="561167" y="1629428"/>
                  </a:lnTo>
                  <a:lnTo>
                    <a:pt x="565578" y="1637078"/>
                  </a:lnTo>
                  <a:lnTo>
                    <a:pt x="570011" y="1644728"/>
                  </a:lnTo>
                  <a:lnTo>
                    <a:pt x="574447" y="1652378"/>
                  </a:lnTo>
                  <a:lnTo>
                    <a:pt x="578870" y="1660028"/>
                  </a:lnTo>
                  <a:lnTo>
                    <a:pt x="583268" y="1667677"/>
                  </a:lnTo>
                  <a:lnTo>
                    <a:pt x="587632" y="1675327"/>
                  </a:lnTo>
                  <a:lnTo>
                    <a:pt x="591956" y="1682977"/>
                  </a:lnTo>
                  <a:lnTo>
                    <a:pt x="596234" y="1690627"/>
                  </a:lnTo>
                  <a:lnTo>
                    <a:pt x="600462" y="1698277"/>
                  </a:lnTo>
                  <a:lnTo>
                    <a:pt x="604628" y="1705927"/>
                  </a:lnTo>
                  <a:lnTo>
                    <a:pt x="608743" y="1713577"/>
                  </a:lnTo>
                  <a:lnTo>
                    <a:pt x="612809" y="1721227"/>
                  </a:lnTo>
                  <a:lnTo>
                    <a:pt x="616831" y="1728877"/>
                  </a:lnTo>
                  <a:lnTo>
                    <a:pt x="620813" y="1736527"/>
                  </a:lnTo>
                  <a:lnTo>
                    <a:pt x="624761" y="1744176"/>
                  </a:lnTo>
                  <a:lnTo>
                    <a:pt x="628680" y="1751826"/>
                  </a:lnTo>
                  <a:lnTo>
                    <a:pt x="632578" y="1759476"/>
                  </a:lnTo>
                  <a:lnTo>
                    <a:pt x="636468" y="1767126"/>
                  </a:lnTo>
                  <a:lnTo>
                    <a:pt x="640359" y="1774776"/>
                  </a:lnTo>
                  <a:lnTo>
                    <a:pt x="644258" y="1782426"/>
                  </a:lnTo>
                  <a:lnTo>
                    <a:pt x="648174" y="1790076"/>
                  </a:lnTo>
                  <a:lnTo>
                    <a:pt x="652118" y="1797726"/>
                  </a:lnTo>
                  <a:lnTo>
                    <a:pt x="656104" y="1805376"/>
                  </a:lnTo>
                  <a:lnTo>
                    <a:pt x="660145" y="1813026"/>
                  </a:lnTo>
                  <a:lnTo>
                    <a:pt x="664249" y="1820675"/>
                  </a:lnTo>
                  <a:lnTo>
                    <a:pt x="668427" y="1828325"/>
                  </a:lnTo>
                  <a:lnTo>
                    <a:pt x="672691" y="1835975"/>
                  </a:lnTo>
                  <a:lnTo>
                    <a:pt x="677054" y="1843625"/>
                  </a:lnTo>
                  <a:lnTo>
                    <a:pt x="681529" y="1851275"/>
                  </a:lnTo>
                  <a:lnTo>
                    <a:pt x="686160" y="1858925"/>
                  </a:lnTo>
                  <a:lnTo>
                    <a:pt x="690949" y="1866575"/>
                  </a:lnTo>
                  <a:lnTo>
                    <a:pt x="695909" y="1874225"/>
                  </a:lnTo>
                  <a:lnTo>
                    <a:pt x="701061" y="1881875"/>
                  </a:lnTo>
                  <a:lnTo>
                    <a:pt x="706423" y="1889525"/>
                  </a:lnTo>
                  <a:lnTo>
                    <a:pt x="712017" y="1897174"/>
                  </a:lnTo>
                  <a:lnTo>
                    <a:pt x="717875" y="1904824"/>
                  </a:lnTo>
                  <a:lnTo>
                    <a:pt x="724063" y="1912474"/>
                  </a:lnTo>
                  <a:lnTo>
                    <a:pt x="730556" y="1920124"/>
                  </a:lnTo>
                  <a:lnTo>
                    <a:pt x="737372" y="1927774"/>
                  </a:lnTo>
                  <a:lnTo>
                    <a:pt x="744526" y="1935424"/>
                  </a:lnTo>
                  <a:lnTo>
                    <a:pt x="752030" y="1943074"/>
                  </a:lnTo>
                  <a:lnTo>
                    <a:pt x="759892" y="1950724"/>
                  </a:lnTo>
                  <a:lnTo>
                    <a:pt x="768153" y="1958374"/>
                  </a:lnTo>
                  <a:lnTo>
                    <a:pt x="776805" y="1966024"/>
                  </a:lnTo>
                  <a:lnTo>
                    <a:pt x="785794" y="1973673"/>
                  </a:lnTo>
                  <a:lnTo>
                    <a:pt x="795094" y="1981323"/>
                  </a:lnTo>
                  <a:lnTo>
                    <a:pt x="804674" y="1988973"/>
                  </a:lnTo>
                  <a:lnTo>
                    <a:pt x="814493" y="1996623"/>
                  </a:lnTo>
                  <a:lnTo>
                    <a:pt x="824500" y="2004273"/>
                  </a:lnTo>
                  <a:lnTo>
                    <a:pt x="834642" y="2011923"/>
                  </a:lnTo>
                  <a:lnTo>
                    <a:pt x="844809" y="2019573"/>
                  </a:lnTo>
                  <a:lnTo>
                    <a:pt x="854915" y="2027223"/>
                  </a:lnTo>
                  <a:lnTo>
                    <a:pt x="864874" y="2034873"/>
                  </a:lnTo>
                  <a:lnTo>
                    <a:pt x="874595" y="2042523"/>
                  </a:lnTo>
                  <a:lnTo>
                    <a:pt x="883985" y="2050172"/>
                  </a:lnTo>
                  <a:lnTo>
                    <a:pt x="892934" y="2057822"/>
                  </a:lnTo>
                  <a:lnTo>
                    <a:pt x="901234" y="2065472"/>
                  </a:lnTo>
                  <a:lnTo>
                    <a:pt x="908880" y="2073122"/>
                  </a:lnTo>
                  <a:lnTo>
                    <a:pt x="915792" y="2080772"/>
                  </a:lnTo>
                  <a:lnTo>
                    <a:pt x="921900" y="2088422"/>
                  </a:lnTo>
                  <a:lnTo>
                    <a:pt x="927143" y="2096072"/>
                  </a:lnTo>
                  <a:lnTo>
                    <a:pt x="931470" y="2103722"/>
                  </a:lnTo>
                  <a:lnTo>
                    <a:pt x="934748" y="2111372"/>
                  </a:lnTo>
                  <a:lnTo>
                    <a:pt x="936935" y="2119022"/>
                  </a:lnTo>
                  <a:lnTo>
                    <a:pt x="938144" y="2126671"/>
                  </a:lnTo>
                  <a:lnTo>
                    <a:pt x="938389" y="2134321"/>
                  </a:lnTo>
                  <a:lnTo>
                    <a:pt x="937696" y="2141971"/>
                  </a:lnTo>
                  <a:lnTo>
                    <a:pt x="936104" y="2149621"/>
                  </a:lnTo>
                  <a:lnTo>
                    <a:pt x="933660" y="2157271"/>
                  </a:lnTo>
                  <a:lnTo>
                    <a:pt x="930301" y="2164921"/>
                  </a:lnTo>
                  <a:lnTo>
                    <a:pt x="926207" y="2172571"/>
                  </a:lnTo>
                  <a:lnTo>
                    <a:pt x="921483" y="2180221"/>
                  </a:lnTo>
                  <a:lnTo>
                    <a:pt x="916198" y="2187871"/>
                  </a:lnTo>
                  <a:lnTo>
                    <a:pt x="910420" y="2195520"/>
                  </a:lnTo>
                  <a:lnTo>
                    <a:pt x="904213" y="2203170"/>
                  </a:lnTo>
                  <a:lnTo>
                    <a:pt x="897633" y="2210820"/>
                  </a:lnTo>
                  <a:lnTo>
                    <a:pt x="890699" y="2218470"/>
                  </a:lnTo>
                  <a:lnTo>
                    <a:pt x="883526" y="2226120"/>
                  </a:lnTo>
                  <a:lnTo>
                    <a:pt x="876149" y="2233770"/>
                  </a:lnTo>
                  <a:lnTo>
                    <a:pt x="868600" y="2241420"/>
                  </a:lnTo>
                  <a:lnTo>
                    <a:pt x="860902" y="2249070"/>
                  </a:lnTo>
                  <a:lnTo>
                    <a:pt x="853074" y="2256720"/>
                  </a:lnTo>
                  <a:lnTo>
                    <a:pt x="845118" y="2264370"/>
                  </a:lnTo>
                  <a:lnTo>
                    <a:pt x="837040" y="2272019"/>
                  </a:lnTo>
                  <a:lnTo>
                    <a:pt x="828856" y="2279669"/>
                  </a:lnTo>
                  <a:lnTo>
                    <a:pt x="820567" y="2287319"/>
                  </a:lnTo>
                  <a:lnTo>
                    <a:pt x="812172" y="2294969"/>
                  </a:lnTo>
                  <a:lnTo>
                    <a:pt x="803671" y="2302619"/>
                  </a:lnTo>
                  <a:lnTo>
                    <a:pt x="795065" y="2310269"/>
                  </a:lnTo>
                  <a:lnTo>
                    <a:pt x="786342" y="2317919"/>
                  </a:lnTo>
                  <a:lnTo>
                    <a:pt x="777522" y="2325569"/>
                  </a:lnTo>
                  <a:lnTo>
                    <a:pt x="768620" y="2333219"/>
                  </a:lnTo>
                  <a:lnTo>
                    <a:pt x="759652" y="2340869"/>
                  </a:lnTo>
                  <a:lnTo>
                    <a:pt x="750636" y="2348518"/>
                  </a:lnTo>
                  <a:lnTo>
                    <a:pt x="741593" y="2356168"/>
                  </a:lnTo>
                  <a:lnTo>
                    <a:pt x="732547" y="2363818"/>
                  </a:lnTo>
                  <a:lnTo>
                    <a:pt x="723542" y="2371468"/>
                  </a:lnTo>
                  <a:lnTo>
                    <a:pt x="714611" y="2379118"/>
                  </a:lnTo>
                  <a:lnTo>
                    <a:pt x="705786" y="2386768"/>
                  </a:lnTo>
                  <a:lnTo>
                    <a:pt x="697103" y="2394418"/>
                  </a:lnTo>
                  <a:lnTo>
                    <a:pt x="688596" y="2402068"/>
                  </a:lnTo>
                  <a:lnTo>
                    <a:pt x="680297" y="2409718"/>
                  </a:lnTo>
                  <a:lnTo>
                    <a:pt x="672264" y="2417368"/>
                  </a:lnTo>
                  <a:lnTo>
                    <a:pt x="664553" y="2425017"/>
                  </a:lnTo>
                  <a:lnTo>
                    <a:pt x="657155" y="2432667"/>
                  </a:lnTo>
                  <a:lnTo>
                    <a:pt x="650092" y="2440317"/>
                  </a:lnTo>
                  <a:lnTo>
                    <a:pt x="643382" y="2447967"/>
                  </a:lnTo>
                  <a:lnTo>
                    <a:pt x="637039" y="2455617"/>
                  </a:lnTo>
                  <a:lnTo>
                    <a:pt x="631071" y="2463267"/>
                  </a:lnTo>
                  <a:lnTo>
                    <a:pt x="625538" y="2470917"/>
                  </a:lnTo>
                  <a:lnTo>
                    <a:pt x="620404" y="2478567"/>
                  </a:lnTo>
                  <a:lnTo>
                    <a:pt x="615636" y="2486217"/>
                  </a:lnTo>
                  <a:lnTo>
                    <a:pt x="611220" y="2493867"/>
                  </a:lnTo>
                  <a:lnTo>
                    <a:pt x="607140" y="2501516"/>
                  </a:lnTo>
                  <a:lnTo>
                    <a:pt x="603376" y="2509166"/>
                  </a:lnTo>
                  <a:lnTo>
                    <a:pt x="599907" y="2516816"/>
                  </a:lnTo>
                  <a:lnTo>
                    <a:pt x="596756" y="2524466"/>
                  </a:lnTo>
                  <a:lnTo>
                    <a:pt x="593834" y="2532116"/>
                  </a:lnTo>
                  <a:lnTo>
                    <a:pt x="591117" y="2539766"/>
                  </a:lnTo>
                  <a:lnTo>
                    <a:pt x="588577" y="2547416"/>
                  </a:lnTo>
                  <a:lnTo>
                    <a:pt x="586191" y="2555066"/>
                  </a:lnTo>
                  <a:lnTo>
                    <a:pt x="583934" y="2562716"/>
                  </a:lnTo>
                  <a:lnTo>
                    <a:pt x="581790" y="2570366"/>
                  </a:lnTo>
                  <a:lnTo>
                    <a:pt x="579738" y="2578015"/>
                  </a:lnTo>
                  <a:lnTo>
                    <a:pt x="577747" y="2585665"/>
                  </a:lnTo>
                  <a:lnTo>
                    <a:pt x="575802" y="2593315"/>
                  </a:lnTo>
                  <a:lnTo>
                    <a:pt x="573890" y="2600965"/>
                  </a:lnTo>
                  <a:lnTo>
                    <a:pt x="572002" y="2608615"/>
                  </a:lnTo>
                  <a:lnTo>
                    <a:pt x="570128" y="2616265"/>
                  </a:lnTo>
                  <a:lnTo>
                    <a:pt x="568261" y="2623915"/>
                  </a:lnTo>
                  <a:lnTo>
                    <a:pt x="566393" y="2631565"/>
                  </a:lnTo>
                  <a:lnTo>
                    <a:pt x="564519" y="2639215"/>
                  </a:lnTo>
                  <a:lnTo>
                    <a:pt x="562636" y="2646865"/>
                  </a:lnTo>
                  <a:lnTo>
                    <a:pt x="560741" y="2654514"/>
                  </a:lnTo>
                  <a:lnTo>
                    <a:pt x="558830" y="2662164"/>
                  </a:lnTo>
                  <a:lnTo>
                    <a:pt x="556902" y="2669814"/>
                  </a:lnTo>
                  <a:lnTo>
                    <a:pt x="554948" y="2677464"/>
                  </a:lnTo>
                  <a:lnTo>
                    <a:pt x="552968" y="2685114"/>
                  </a:lnTo>
                  <a:lnTo>
                    <a:pt x="550962" y="2692764"/>
                  </a:lnTo>
                  <a:lnTo>
                    <a:pt x="548926" y="2700414"/>
                  </a:lnTo>
                  <a:lnTo>
                    <a:pt x="546858" y="2708064"/>
                  </a:lnTo>
                  <a:lnTo>
                    <a:pt x="544757" y="2715714"/>
                  </a:lnTo>
                  <a:lnTo>
                    <a:pt x="542619" y="2723364"/>
                  </a:lnTo>
                  <a:lnTo>
                    <a:pt x="540441" y="2731013"/>
                  </a:lnTo>
                  <a:lnTo>
                    <a:pt x="538231" y="2738663"/>
                  </a:lnTo>
                  <a:lnTo>
                    <a:pt x="535990" y="2746313"/>
                  </a:lnTo>
                  <a:lnTo>
                    <a:pt x="533723" y="2753963"/>
                  </a:lnTo>
                  <a:lnTo>
                    <a:pt x="531435" y="2761613"/>
                  </a:lnTo>
                  <a:lnTo>
                    <a:pt x="529132" y="2769263"/>
                  </a:lnTo>
                  <a:lnTo>
                    <a:pt x="526822" y="2776913"/>
                  </a:lnTo>
                  <a:lnTo>
                    <a:pt x="524519" y="2784563"/>
                  </a:lnTo>
                  <a:lnTo>
                    <a:pt x="522233" y="2792213"/>
                  </a:lnTo>
                  <a:lnTo>
                    <a:pt x="519975" y="2799863"/>
                  </a:lnTo>
                  <a:lnTo>
                    <a:pt x="517758" y="2807512"/>
                  </a:lnTo>
                  <a:lnTo>
                    <a:pt x="515591" y="2815162"/>
                  </a:lnTo>
                  <a:lnTo>
                    <a:pt x="513488" y="2822812"/>
                  </a:lnTo>
                  <a:lnTo>
                    <a:pt x="511476" y="2830462"/>
                  </a:lnTo>
                  <a:lnTo>
                    <a:pt x="509555" y="2838112"/>
                  </a:lnTo>
                  <a:lnTo>
                    <a:pt x="507731" y="2845762"/>
                  </a:lnTo>
                  <a:lnTo>
                    <a:pt x="506012" y="2853412"/>
                  </a:lnTo>
                  <a:lnTo>
                    <a:pt x="504404" y="2861062"/>
                  </a:lnTo>
                  <a:lnTo>
                    <a:pt x="502911" y="2868712"/>
                  </a:lnTo>
                  <a:lnTo>
                    <a:pt x="501544" y="2876361"/>
                  </a:lnTo>
                  <a:lnTo>
                    <a:pt x="500317" y="2884011"/>
                  </a:lnTo>
                  <a:lnTo>
                    <a:pt x="499210" y="2891661"/>
                  </a:lnTo>
                  <a:lnTo>
                    <a:pt x="498222" y="2899311"/>
                  </a:lnTo>
                  <a:lnTo>
                    <a:pt x="497352" y="2906961"/>
                  </a:lnTo>
                  <a:lnTo>
                    <a:pt x="496597" y="2914611"/>
                  </a:lnTo>
                  <a:lnTo>
                    <a:pt x="495957" y="2922261"/>
                  </a:lnTo>
                  <a:lnTo>
                    <a:pt x="495441" y="2929911"/>
                  </a:lnTo>
                  <a:lnTo>
                    <a:pt x="495046" y="2937561"/>
                  </a:lnTo>
                  <a:lnTo>
                    <a:pt x="494761" y="2945211"/>
                  </a:lnTo>
                  <a:lnTo>
                    <a:pt x="494589" y="2952860"/>
                  </a:lnTo>
                  <a:lnTo>
                    <a:pt x="494531" y="2960510"/>
                  </a:lnTo>
                  <a:lnTo>
                    <a:pt x="494592" y="2968160"/>
                  </a:lnTo>
                  <a:lnTo>
                    <a:pt x="494775" y="2975810"/>
                  </a:lnTo>
                  <a:lnTo>
                    <a:pt x="495111" y="2983460"/>
                  </a:lnTo>
                  <a:lnTo>
                    <a:pt x="495588" y="2991110"/>
                  </a:lnTo>
                  <a:lnTo>
                    <a:pt x="496206" y="2998760"/>
                  </a:lnTo>
                  <a:lnTo>
                    <a:pt x="496970" y="3006410"/>
                  </a:lnTo>
                  <a:lnTo>
                    <a:pt x="497882" y="3014060"/>
                  </a:lnTo>
                  <a:lnTo>
                    <a:pt x="498945" y="3021710"/>
                  </a:lnTo>
                  <a:lnTo>
                    <a:pt x="500163" y="3029359"/>
                  </a:lnTo>
                  <a:lnTo>
                    <a:pt x="501547" y="3037009"/>
                  </a:lnTo>
                  <a:lnTo>
                    <a:pt x="503061" y="3044659"/>
                  </a:lnTo>
                  <a:lnTo>
                    <a:pt x="504690" y="3052309"/>
                  </a:lnTo>
                  <a:lnTo>
                    <a:pt x="506417" y="3059959"/>
                  </a:lnTo>
                  <a:lnTo>
                    <a:pt x="508221" y="3067609"/>
                  </a:lnTo>
                  <a:lnTo>
                    <a:pt x="510075" y="3075259"/>
                  </a:lnTo>
                  <a:lnTo>
                    <a:pt x="511950" y="3082909"/>
                  </a:lnTo>
                  <a:lnTo>
                    <a:pt x="513802" y="3090559"/>
                  </a:lnTo>
                  <a:lnTo>
                    <a:pt x="515593" y="3098209"/>
                  </a:lnTo>
                  <a:lnTo>
                    <a:pt x="517289" y="3105858"/>
                  </a:lnTo>
                  <a:lnTo>
                    <a:pt x="518857" y="3113508"/>
                  </a:lnTo>
                  <a:lnTo>
                    <a:pt x="520262" y="3121158"/>
                  </a:lnTo>
                  <a:lnTo>
                    <a:pt x="521473" y="3128808"/>
                  </a:lnTo>
                  <a:lnTo>
                    <a:pt x="522415" y="3136458"/>
                  </a:lnTo>
                  <a:lnTo>
                    <a:pt x="523090" y="3144108"/>
                  </a:lnTo>
                  <a:lnTo>
                    <a:pt x="523489" y="3151758"/>
                  </a:lnTo>
                  <a:lnTo>
                    <a:pt x="523601" y="3159408"/>
                  </a:lnTo>
                  <a:lnTo>
                    <a:pt x="523418" y="3167058"/>
                  </a:lnTo>
                  <a:lnTo>
                    <a:pt x="522939" y="3174708"/>
                  </a:lnTo>
                  <a:lnTo>
                    <a:pt x="522157" y="3182357"/>
                  </a:lnTo>
                  <a:lnTo>
                    <a:pt x="521049" y="3190007"/>
                  </a:lnTo>
                  <a:lnTo>
                    <a:pt x="519685" y="3197657"/>
                  </a:lnTo>
                  <a:lnTo>
                    <a:pt x="518088" y="3205307"/>
                  </a:lnTo>
                  <a:lnTo>
                    <a:pt x="516285" y="3212957"/>
                  </a:lnTo>
                  <a:lnTo>
                    <a:pt x="514303" y="3220607"/>
                  </a:lnTo>
                  <a:lnTo>
                    <a:pt x="512175" y="3228257"/>
                  </a:lnTo>
                  <a:lnTo>
                    <a:pt x="509926" y="3235907"/>
                  </a:lnTo>
                  <a:lnTo>
                    <a:pt x="507602" y="3243557"/>
                  </a:lnTo>
                  <a:lnTo>
                    <a:pt x="505250" y="3251207"/>
                  </a:lnTo>
                  <a:lnTo>
                    <a:pt x="502899" y="3258856"/>
                  </a:lnTo>
                  <a:lnTo>
                    <a:pt x="500579" y="3266506"/>
                  </a:lnTo>
                  <a:lnTo>
                    <a:pt x="498318" y="3274156"/>
                  </a:lnTo>
                  <a:lnTo>
                    <a:pt x="496140" y="3281806"/>
                  </a:lnTo>
                  <a:lnTo>
                    <a:pt x="494088" y="3289456"/>
                  </a:lnTo>
                  <a:lnTo>
                    <a:pt x="492171" y="3297106"/>
                  </a:lnTo>
                  <a:lnTo>
                    <a:pt x="490393" y="3304756"/>
                  </a:lnTo>
                  <a:lnTo>
                    <a:pt x="488765" y="3312406"/>
                  </a:lnTo>
                  <a:lnTo>
                    <a:pt x="487289" y="3320056"/>
                  </a:lnTo>
                  <a:lnTo>
                    <a:pt x="485969" y="3327706"/>
                  </a:lnTo>
                  <a:lnTo>
                    <a:pt x="484807" y="3335355"/>
                  </a:lnTo>
                  <a:lnTo>
                    <a:pt x="483820" y="3343005"/>
                  </a:lnTo>
                  <a:lnTo>
                    <a:pt x="482973" y="3350655"/>
                  </a:lnTo>
                  <a:lnTo>
                    <a:pt x="482257" y="3358305"/>
                  </a:lnTo>
                  <a:lnTo>
                    <a:pt x="481661" y="3365955"/>
                  </a:lnTo>
                  <a:lnTo>
                    <a:pt x="481175" y="3373605"/>
                  </a:lnTo>
                  <a:lnTo>
                    <a:pt x="480790" y="3381255"/>
                  </a:lnTo>
                  <a:lnTo>
                    <a:pt x="480501" y="3388905"/>
                  </a:lnTo>
                  <a:lnTo>
                    <a:pt x="480297" y="3396555"/>
                  </a:lnTo>
                  <a:lnTo>
                    <a:pt x="480159" y="3404205"/>
                  </a:lnTo>
                  <a:lnTo>
                    <a:pt x="480081" y="3411854"/>
                  </a:lnTo>
                  <a:lnTo>
                    <a:pt x="480057" y="3419504"/>
                  </a:lnTo>
                  <a:lnTo>
                    <a:pt x="480083" y="3427154"/>
                  </a:lnTo>
                  <a:lnTo>
                    <a:pt x="480155" y="3434804"/>
                  </a:lnTo>
                  <a:lnTo>
                    <a:pt x="480279" y="3442454"/>
                  </a:lnTo>
                  <a:lnTo>
                    <a:pt x="480451" y="3450104"/>
                  </a:lnTo>
                  <a:lnTo>
                    <a:pt x="480668" y="3457754"/>
                  </a:lnTo>
                  <a:lnTo>
                    <a:pt x="480931" y="3465404"/>
                  </a:lnTo>
                  <a:lnTo>
                    <a:pt x="481243" y="3473054"/>
                  </a:lnTo>
                  <a:lnTo>
                    <a:pt x="481605" y="3480704"/>
                  </a:lnTo>
                  <a:lnTo>
                    <a:pt x="482017" y="3488353"/>
                  </a:lnTo>
                  <a:lnTo>
                    <a:pt x="482488" y="3496003"/>
                  </a:lnTo>
                  <a:lnTo>
                    <a:pt x="483007" y="3503653"/>
                  </a:lnTo>
                  <a:lnTo>
                    <a:pt x="483570" y="3511303"/>
                  </a:lnTo>
                  <a:lnTo>
                    <a:pt x="484171" y="3518953"/>
                  </a:lnTo>
                  <a:lnTo>
                    <a:pt x="484804" y="3526603"/>
                  </a:lnTo>
                  <a:lnTo>
                    <a:pt x="485460" y="3534253"/>
                  </a:lnTo>
                  <a:lnTo>
                    <a:pt x="486131" y="3541903"/>
                  </a:lnTo>
                  <a:lnTo>
                    <a:pt x="486800" y="3549553"/>
                  </a:lnTo>
                  <a:lnTo>
                    <a:pt x="487451" y="3557202"/>
                  </a:lnTo>
                  <a:lnTo>
                    <a:pt x="488073" y="3564852"/>
                  </a:lnTo>
                  <a:lnTo>
                    <a:pt x="488650" y="3572502"/>
                  </a:lnTo>
                  <a:lnTo>
                    <a:pt x="489169" y="3580152"/>
                  </a:lnTo>
                  <a:lnTo>
                    <a:pt x="489617" y="3587802"/>
                  </a:lnTo>
                  <a:lnTo>
                    <a:pt x="489964" y="3595452"/>
                  </a:lnTo>
                  <a:lnTo>
                    <a:pt x="490206" y="3603102"/>
                  </a:lnTo>
                  <a:lnTo>
                    <a:pt x="490338" y="3610752"/>
                  </a:lnTo>
                  <a:lnTo>
                    <a:pt x="490354" y="3618402"/>
                  </a:lnTo>
                  <a:lnTo>
                    <a:pt x="490250" y="3626052"/>
                  </a:lnTo>
                  <a:lnTo>
                    <a:pt x="490024" y="3633701"/>
                  </a:lnTo>
                  <a:lnTo>
                    <a:pt x="489674" y="3641351"/>
                  </a:lnTo>
                  <a:lnTo>
                    <a:pt x="489182" y="3649001"/>
                  </a:lnTo>
                  <a:lnTo>
                    <a:pt x="488579" y="3656651"/>
                  </a:lnTo>
                  <a:lnTo>
                    <a:pt x="487874" y="3664301"/>
                  </a:lnTo>
                  <a:lnTo>
                    <a:pt x="487078" y="3671951"/>
                  </a:lnTo>
                  <a:lnTo>
                    <a:pt x="486202" y="3679601"/>
                  </a:lnTo>
                  <a:lnTo>
                    <a:pt x="485259" y="3687251"/>
                  </a:lnTo>
                  <a:lnTo>
                    <a:pt x="484260" y="3694901"/>
                  </a:lnTo>
                  <a:lnTo>
                    <a:pt x="483222" y="3702551"/>
                  </a:lnTo>
                  <a:lnTo>
                    <a:pt x="482167" y="3710200"/>
                  </a:lnTo>
                  <a:lnTo>
                    <a:pt x="481108" y="3717850"/>
                  </a:lnTo>
                  <a:lnTo>
                    <a:pt x="480057" y="3725500"/>
                  </a:lnTo>
                  <a:lnTo>
                    <a:pt x="479027" y="3733150"/>
                  </a:lnTo>
                  <a:lnTo>
                    <a:pt x="478028" y="3740800"/>
                  </a:lnTo>
                  <a:lnTo>
                    <a:pt x="477078" y="3748450"/>
                  </a:lnTo>
                  <a:lnTo>
                    <a:pt x="476181" y="3756100"/>
                  </a:lnTo>
                  <a:lnTo>
                    <a:pt x="475341" y="3763750"/>
                  </a:lnTo>
                  <a:lnTo>
                    <a:pt x="474562" y="3771400"/>
                  </a:lnTo>
                  <a:lnTo>
                    <a:pt x="473845" y="3779050"/>
                  </a:lnTo>
                  <a:lnTo>
                    <a:pt x="473192" y="3786699"/>
                  </a:lnTo>
                  <a:lnTo>
                    <a:pt x="472602" y="3794349"/>
                  </a:lnTo>
                  <a:lnTo>
                    <a:pt x="472088" y="3801999"/>
                  </a:lnTo>
                  <a:lnTo>
                    <a:pt x="471632" y="3809649"/>
                  </a:lnTo>
                  <a:lnTo>
                    <a:pt x="471232" y="3817299"/>
                  </a:lnTo>
                  <a:lnTo>
                    <a:pt x="470883" y="3824949"/>
                  </a:lnTo>
                  <a:lnTo>
                    <a:pt x="470582" y="3832599"/>
                  </a:lnTo>
                  <a:lnTo>
                    <a:pt x="470325" y="3840249"/>
                  </a:lnTo>
                  <a:lnTo>
                    <a:pt x="470110" y="3847899"/>
                  </a:lnTo>
                  <a:lnTo>
                    <a:pt x="469933" y="3855549"/>
                  </a:lnTo>
                  <a:lnTo>
                    <a:pt x="469785" y="3863198"/>
                  </a:lnTo>
                  <a:lnTo>
                    <a:pt x="469663" y="3870848"/>
                  </a:lnTo>
                  <a:lnTo>
                    <a:pt x="469562" y="3878498"/>
                  </a:lnTo>
                  <a:lnTo>
                    <a:pt x="469481" y="3886148"/>
                  </a:lnTo>
                  <a:lnTo>
                    <a:pt x="469415" y="3893798"/>
                  </a:lnTo>
                  <a:lnTo>
                    <a:pt x="469364" y="3901448"/>
                  </a:lnTo>
                  <a:lnTo>
                    <a:pt x="469324" y="3909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311" y="3640518"/>
              <a:ext cx="0" cy="227954"/>
            </a:xfrm>
            <a:custGeom>
              <a:avLst/>
              <a:pathLst>
                <a:path w="0" h="227954">
                  <a:moveTo>
                    <a:pt x="0" y="2279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9311" y="4061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48214" y="3868473"/>
              <a:ext cx="142194" cy="193494"/>
            </a:xfrm>
            <a:custGeom>
              <a:avLst/>
              <a:pathLst>
                <a:path w="142194" h="193494">
                  <a:moveTo>
                    <a:pt x="0" y="0"/>
                  </a:moveTo>
                  <a:lnTo>
                    <a:pt x="0" y="193494"/>
                  </a:lnTo>
                  <a:lnTo>
                    <a:pt x="142194" y="193494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8214" y="3951898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1257" y="2682561"/>
              <a:ext cx="0" cy="573140"/>
            </a:xfrm>
            <a:custGeom>
              <a:avLst/>
              <a:pathLst>
                <a:path w="0" h="573140">
                  <a:moveTo>
                    <a:pt x="0" y="5731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41257" y="4426718"/>
              <a:ext cx="0" cy="883492"/>
            </a:xfrm>
            <a:custGeom>
              <a:avLst/>
              <a:pathLst>
                <a:path w="0" h="883492">
                  <a:moveTo>
                    <a:pt x="0" y="0"/>
                  </a:moveTo>
                  <a:lnTo>
                    <a:pt x="0" y="8834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0159" y="3255702"/>
              <a:ext cx="142194" cy="1171016"/>
            </a:xfrm>
            <a:custGeom>
              <a:avLst/>
              <a:pathLst>
                <a:path w="142194" h="1171016">
                  <a:moveTo>
                    <a:pt x="0" y="0"/>
                  </a:moveTo>
                  <a:lnTo>
                    <a:pt x="0" y="1171016"/>
                  </a:lnTo>
                  <a:lnTo>
                    <a:pt x="142194" y="1171016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70159" y="3484146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63202" y="2755497"/>
              <a:ext cx="0" cy="426996"/>
            </a:xfrm>
            <a:custGeom>
              <a:avLst/>
              <a:pathLst>
                <a:path w="0" h="426996">
                  <a:moveTo>
                    <a:pt x="0" y="4269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63202" y="3551682"/>
              <a:ext cx="0" cy="479936"/>
            </a:xfrm>
            <a:custGeom>
              <a:avLst/>
              <a:pathLst>
                <a:path w="0" h="479936">
                  <a:moveTo>
                    <a:pt x="0" y="0"/>
                  </a:moveTo>
                  <a:lnTo>
                    <a:pt x="0" y="479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92105" y="3182494"/>
              <a:ext cx="142194" cy="369188"/>
            </a:xfrm>
            <a:custGeom>
              <a:avLst/>
              <a:pathLst>
                <a:path w="142194" h="369188">
                  <a:moveTo>
                    <a:pt x="0" y="0"/>
                  </a:moveTo>
                  <a:lnTo>
                    <a:pt x="0" y="369188"/>
                  </a:lnTo>
                  <a:lnTo>
                    <a:pt x="142194" y="369188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92105" y="3346129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568861" y="3934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74072" y="39196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253381" y="43312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51802" y="36156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21776" y="33134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06341" y="33841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58975" y="474370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03516" y="49449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09961" y="46220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58992" y="442771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39438" y="35795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064620" y="34593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97450" y="31248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53960" y="458973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63498" y="463469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66254" y="415435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39901" y="44394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32425" y="265773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853010" y="34534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39932" y="528538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65135" y="31418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44532" y="30394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77541" y="32548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34083" y="31101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092136" y="29732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156371" y="33585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120825" y="33986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77092" y="31348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59126" y="3548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53094" y="320685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57297" y="327677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67662" y="313330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27647" y="3421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48897" y="419508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79822" y="437607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10280" y="462201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23704" y="34601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02245" y="3630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78491" y="35760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75848" y="308355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13828" y="368386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84845" y="335391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67895" y="30380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18190" y="327777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83421" y="32998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512380" y="29566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81660" y="29892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069482" y="481211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13941" y="329201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76701" y="274383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26091" y="322501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500489" y="338943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68029" y="342289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22087" y="34662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00730" y="32327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39956" y="34423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11227" y="35013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68341" y="35687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474062" y="33564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86457" y="28396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48168" y="330009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16682" y="37063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99370" y="35792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593451" y="34070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65840" y="34015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55943" y="35554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49830" y="43193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97815" y="38021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096119" y="41122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354589" y="43047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98564" y="32303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78638" y="35254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58330" y="34571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70263" y="36394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452195" y="35809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67634" y="39298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85771" y="32754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80353" y="32044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97838" y="333442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17244" y="32634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91301" y="32609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86154" y="32843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15613" y="32761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61617" y="277637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539224" y="288332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89412" y="30517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88278" y="38149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08146" y="28207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47972" y="30701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71034" y="31996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02619" y="32867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539522" y="32277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610899" y="34393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01630" y="33140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67102" y="32593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23622" y="3314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610411" y="37284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27260" y="30614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94302" y="34320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142243" y="42875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582178" y="34260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74992" y="32817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555091" y="25887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574421" y="29877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621966" y="31942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60731" y="30523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77587" y="29676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18715" y="33244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01470" y="33936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13689" y="28168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90600" y="35235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59110" y="39052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4266" y="36888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75874" y="36161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70266" y="31657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78481" y="33982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28303" y="32183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509361" y="25338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65336" y="30960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84387" y="34665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519872" y="432212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66955" y="34547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01833" y="30948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47032" y="28608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13635" y="33213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502622" y="326230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59471" y="34738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76861" y="315449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22168" y="370782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38589" y="39034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91821" y="32822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62028" y="41283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23540" y="38289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275962" y="257708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51386" y="34507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80272" y="31375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368092" y="435774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578990" y="37611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54928" y="33550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60744" y="35823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43889" y="3367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511327" y="31877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339391" y="25032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507819" y="14191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05346" y="31024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41523" y="29211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97802" y="31093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14784" y="30471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98082" y="33228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89047" y="32634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65066" y="34487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89406" y="29926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28219" y="34539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66009" y="31236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36477" y="34131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68129" y="32036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54291" y="34919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81982" y="47934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86402" y="33641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14609" y="31410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99204" y="36654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40327" y="353828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41213" y="33661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89210" y="33605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75637" y="28774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594322" y="33623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68125" y="34206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15462" y="28272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21662" y="34207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94791" y="32209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404124" y="32659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29168" y="31921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60297" y="31771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507676" y="32032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52090" y="29583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570308" y="28873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476165" y="29313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463000" y="33245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65263" y="29647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478689" y="27306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200849" y="30289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548868" y="31312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86356" y="28849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616656" y="29081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498131" y="35544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26785" y="30459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98572" y="32984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178465" y="31347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240483" y="32952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565674" y="36283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620541" y="34203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56667" y="29840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484821" y="30696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76818" y="34789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49600" y="3770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04234" y="40067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503855" y="39952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34523" y="42714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453149" y="33219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405450" y="35574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20454" y="32742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187555" y="37088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44063" y="39153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52932" y="3773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530813" y="32317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15756" y="31608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349039" y="3456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91200" y="440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22264" y="31821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36630" y="35118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90393" y="32847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605791" y="35402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85325" y="35282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13404" y="35908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46589" y="33166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573426" y="35125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505518" y="38831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607215" y="473864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72558" y="32827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16932" y="34867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36439" y="34741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454539" y="32660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05906" y="33764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389755" y="33078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449034" y="434200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523987" y="33070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483068" y="38179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31351" y="325817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64481" y="33478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409606" y="31701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35509" y="33626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442697" y="335709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450105" y="29895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87014" y="32777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577079" y="457927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39902" y="31086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71207" y="32896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08583" y="35355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228745" y="4094613"/>
              <a:ext cx="123471" cy="51655"/>
            </a:xfrm>
            <a:custGeom>
              <a:avLst/>
              <a:pathLst>
                <a:path w="123471" h="51655">
                  <a:moveTo>
                    <a:pt x="0" y="0"/>
                  </a:moveTo>
                  <a:lnTo>
                    <a:pt x="123471" y="51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941075" y="4240734"/>
              <a:ext cx="410664" cy="83129"/>
            </a:xfrm>
            <a:custGeom>
              <a:avLst/>
              <a:pathLst>
                <a:path w="410664" h="83129">
                  <a:moveTo>
                    <a:pt x="0" y="0"/>
                  </a:moveTo>
                  <a:lnTo>
                    <a:pt x="410664" y="8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6364942" y="4410260"/>
              <a:ext cx="31961" cy="255513"/>
            </a:xfrm>
            <a:custGeom>
              <a:avLst/>
              <a:pathLst>
                <a:path w="31961" h="255513">
                  <a:moveTo>
                    <a:pt x="31961" y="2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6363400" y="4846125"/>
              <a:ext cx="1517" cy="107807"/>
            </a:xfrm>
            <a:custGeom>
              <a:avLst/>
              <a:pathLst>
                <a:path w="1517" h="107807">
                  <a:moveTo>
                    <a:pt x="1517" y="10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66139" y="4394218"/>
              <a:ext cx="25956" cy="120303"/>
            </a:xfrm>
            <a:custGeom>
              <a:avLst/>
              <a:pathLst>
                <a:path w="25956" h="120303">
                  <a:moveTo>
                    <a:pt x="25956" y="1203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365665" y="4631635"/>
              <a:ext cx="32048" cy="178893"/>
            </a:xfrm>
            <a:custGeom>
              <a:avLst/>
              <a:pathLst>
                <a:path w="32048" h="178893">
                  <a:moveTo>
                    <a:pt x="32048" y="178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3433281" y="4256994"/>
              <a:ext cx="313428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959260" y="4816328"/>
              <a:ext cx="337495" cy="54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6001990" y="4341973"/>
              <a:ext cx="301254" cy="6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Thr97Arg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5904631" y="4049695"/>
              <a:ext cx="301254" cy="6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Thr97Arg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420170" y="4192031"/>
              <a:ext cx="301254" cy="6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Thr97Arg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5580790" y="4198280"/>
              <a:ext cx="33742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Arg252His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6197173" y="2707261"/>
              <a:ext cx="329484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Ala253Val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6034711" y="2560241"/>
              <a:ext cx="269177" cy="53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As45Val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6425592" y="4337724"/>
              <a:ext cx="357503" cy="69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Arg252Cys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6297216" y="4036907"/>
              <a:ext cx="353621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Leu152Pro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6420967" y="2562573"/>
              <a:ext cx="317486" cy="53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Leu152Ile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419764" y="4632729"/>
              <a:ext cx="341447" cy="67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Lys222Ter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238908" y="2403051"/>
              <a:ext cx="269071" cy="67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As45Tyr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283476" y="1341840"/>
              <a:ext cx="30531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387777" y="4929460"/>
              <a:ext cx="341447" cy="67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008382" y="4207706"/>
              <a:ext cx="297302" cy="546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Glu23Ala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059150" y="4502897"/>
              <a:ext cx="265119" cy="5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Ile26Thr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5961458" y="4654612"/>
              <a:ext cx="3455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6414955" y="4486658"/>
              <a:ext cx="30531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Lys45Gln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6420574" y="4794192"/>
              <a:ext cx="349457" cy="53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Thr231Met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192803" y="1347809"/>
              <a:ext cx="1632539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0.0013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2448394" y="4923768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499144" y="336637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499144" y="1814047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8" name="pl288"/>
            <p:cNvSpPr/>
            <p:nvPr/>
          </p:nvSpPr>
          <p:spPr>
            <a:xfrm>
              <a:off x="2621860" y="4976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621860" y="34211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621860" y="18663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01" name="pt301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10" name="pt310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2666144" y="621074"/>
              <a:ext cx="623371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879435" y="3345046"/>
              <a:ext cx="1279751" cy="1320275"/>
            </a:xfrm>
            <a:custGeom>
              <a:avLst/>
              <a:pathLst>
                <a:path w="1279751" h="1320275">
                  <a:moveTo>
                    <a:pt x="636282" y="1320275"/>
                  </a:moveTo>
                  <a:lnTo>
                    <a:pt x="635994" y="1317691"/>
                  </a:lnTo>
                  <a:lnTo>
                    <a:pt x="635679" y="1315107"/>
                  </a:lnTo>
                  <a:lnTo>
                    <a:pt x="635343" y="1312524"/>
                  </a:lnTo>
                  <a:lnTo>
                    <a:pt x="634992" y="1309940"/>
                  </a:lnTo>
                  <a:lnTo>
                    <a:pt x="634601" y="1307356"/>
                  </a:lnTo>
                  <a:lnTo>
                    <a:pt x="634194" y="1304773"/>
                  </a:lnTo>
                  <a:lnTo>
                    <a:pt x="633760" y="1302189"/>
                  </a:lnTo>
                  <a:lnTo>
                    <a:pt x="633289" y="1299605"/>
                  </a:lnTo>
                  <a:lnTo>
                    <a:pt x="632798" y="1297021"/>
                  </a:lnTo>
                  <a:lnTo>
                    <a:pt x="632267" y="1294438"/>
                  </a:lnTo>
                  <a:lnTo>
                    <a:pt x="631702" y="1291854"/>
                  </a:lnTo>
                  <a:lnTo>
                    <a:pt x="631115" y="1289270"/>
                  </a:lnTo>
                  <a:lnTo>
                    <a:pt x="630470" y="1286687"/>
                  </a:lnTo>
                  <a:lnTo>
                    <a:pt x="629797" y="1284103"/>
                  </a:lnTo>
                  <a:lnTo>
                    <a:pt x="629087" y="1281519"/>
                  </a:lnTo>
                  <a:lnTo>
                    <a:pt x="628321" y="1278935"/>
                  </a:lnTo>
                  <a:lnTo>
                    <a:pt x="627526" y="1276352"/>
                  </a:lnTo>
                  <a:lnTo>
                    <a:pt x="626673" y="1273768"/>
                  </a:lnTo>
                  <a:lnTo>
                    <a:pt x="625771" y="1271184"/>
                  </a:lnTo>
                  <a:lnTo>
                    <a:pt x="624837" y="1268601"/>
                  </a:lnTo>
                  <a:lnTo>
                    <a:pt x="623821" y="1266017"/>
                  </a:lnTo>
                  <a:lnTo>
                    <a:pt x="622767" y="1263433"/>
                  </a:lnTo>
                  <a:lnTo>
                    <a:pt x="621661" y="1260849"/>
                  </a:lnTo>
                  <a:lnTo>
                    <a:pt x="620477" y="1258266"/>
                  </a:lnTo>
                  <a:lnTo>
                    <a:pt x="619252" y="1255682"/>
                  </a:lnTo>
                  <a:lnTo>
                    <a:pt x="617951" y="1253098"/>
                  </a:lnTo>
                  <a:lnTo>
                    <a:pt x="616582" y="1250515"/>
                  </a:lnTo>
                  <a:lnTo>
                    <a:pt x="615171" y="1247931"/>
                  </a:lnTo>
                  <a:lnTo>
                    <a:pt x="613652" y="1245347"/>
                  </a:lnTo>
                  <a:lnTo>
                    <a:pt x="612081" y="1242764"/>
                  </a:lnTo>
                  <a:lnTo>
                    <a:pt x="610446" y="1240180"/>
                  </a:lnTo>
                  <a:lnTo>
                    <a:pt x="608706" y="1237596"/>
                  </a:lnTo>
                  <a:lnTo>
                    <a:pt x="606917" y="1235012"/>
                  </a:lnTo>
                  <a:lnTo>
                    <a:pt x="605032" y="1232429"/>
                  </a:lnTo>
                  <a:lnTo>
                    <a:pt x="603060" y="1229845"/>
                  </a:lnTo>
                  <a:lnTo>
                    <a:pt x="601035" y="1227261"/>
                  </a:lnTo>
                  <a:lnTo>
                    <a:pt x="598881" y="1224678"/>
                  </a:lnTo>
                  <a:lnTo>
                    <a:pt x="596662" y="1222094"/>
                  </a:lnTo>
                  <a:lnTo>
                    <a:pt x="594367" y="1219510"/>
                  </a:lnTo>
                  <a:lnTo>
                    <a:pt x="591947" y="1216926"/>
                  </a:lnTo>
                  <a:lnTo>
                    <a:pt x="589467" y="1214343"/>
                  </a:lnTo>
                  <a:lnTo>
                    <a:pt x="586879" y="1211759"/>
                  </a:lnTo>
                  <a:lnTo>
                    <a:pt x="584189" y="1209175"/>
                  </a:lnTo>
                  <a:lnTo>
                    <a:pt x="581438" y="1206592"/>
                  </a:lnTo>
                  <a:lnTo>
                    <a:pt x="578545" y="1204008"/>
                  </a:lnTo>
                  <a:lnTo>
                    <a:pt x="575577" y="1201424"/>
                  </a:lnTo>
                  <a:lnTo>
                    <a:pt x="572529" y="1198840"/>
                  </a:lnTo>
                  <a:lnTo>
                    <a:pt x="569343" y="1196257"/>
                  </a:lnTo>
                  <a:lnTo>
                    <a:pt x="566094" y="1193673"/>
                  </a:lnTo>
                  <a:lnTo>
                    <a:pt x="562732" y="1191089"/>
                  </a:lnTo>
                  <a:lnTo>
                    <a:pt x="559264" y="1188506"/>
                  </a:lnTo>
                  <a:lnTo>
                    <a:pt x="555734" y="1185922"/>
                  </a:lnTo>
                  <a:lnTo>
                    <a:pt x="552063" y="1183338"/>
                  </a:lnTo>
                  <a:lnTo>
                    <a:pt x="548317" y="1180755"/>
                  </a:lnTo>
                  <a:lnTo>
                    <a:pt x="544494" y="1178171"/>
                  </a:lnTo>
                  <a:lnTo>
                    <a:pt x="540539" y="1175587"/>
                  </a:lnTo>
                  <a:lnTo>
                    <a:pt x="536525" y="1173003"/>
                  </a:lnTo>
                  <a:lnTo>
                    <a:pt x="532411" y="1170420"/>
                  </a:lnTo>
                  <a:lnTo>
                    <a:pt x="528200" y="1167836"/>
                  </a:lnTo>
                  <a:lnTo>
                    <a:pt x="523934" y="1165252"/>
                  </a:lnTo>
                  <a:lnTo>
                    <a:pt x="519550" y="1162669"/>
                  </a:lnTo>
                  <a:lnTo>
                    <a:pt x="515104" y="1160085"/>
                  </a:lnTo>
                  <a:lnTo>
                    <a:pt x="510597" y="1157501"/>
                  </a:lnTo>
                  <a:lnTo>
                    <a:pt x="505986" y="1154917"/>
                  </a:lnTo>
                  <a:lnTo>
                    <a:pt x="501331" y="1152334"/>
                  </a:lnTo>
                  <a:lnTo>
                    <a:pt x="496606" y="1149750"/>
                  </a:lnTo>
                  <a:lnTo>
                    <a:pt x="491813" y="1147166"/>
                  </a:lnTo>
                  <a:lnTo>
                    <a:pt x="486985" y="1144583"/>
                  </a:lnTo>
                  <a:lnTo>
                    <a:pt x="482086" y="1141999"/>
                  </a:lnTo>
                  <a:lnTo>
                    <a:pt x="477151" y="1139415"/>
                  </a:lnTo>
                  <a:lnTo>
                    <a:pt x="472184" y="1136831"/>
                  </a:lnTo>
                  <a:lnTo>
                    <a:pt x="467169" y="1134248"/>
                  </a:lnTo>
                  <a:lnTo>
                    <a:pt x="462137" y="1131664"/>
                  </a:lnTo>
                  <a:lnTo>
                    <a:pt x="457081" y="1129080"/>
                  </a:lnTo>
                  <a:lnTo>
                    <a:pt x="452009" y="1126497"/>
                  </a:lnTo>
                  <a:lnTo>
                    <a:pt x="446930" y="1123913"/>
                  </a:lnTo>
                  <a:lnTo>
                    <a:pt x="441849" y="1121329"/>
                  </a:lnTo>
                  <a:lnTo>
                    <a:pt x="436776" y="1118746"/>
                  </a:lnTo>
                  <a:lnTo>
                    <a:pt x="431709" y="1116162"/>
                  </a:lnTo>
                  <a:lnTo>
                    <a:pt x="426673" y="1113578"/>
                  </a:lnTo>
                  <a:lnTo>
                    <a:pt x="421657" y="1110994"/>
                  </a:lnTo>
                  <a:lnTo>
                    <a:pt x="416675" y="1108411"/>
                  </a:lnTo>
                  <a:lnTo>
                    <a:pt x="411747" y="1105827"/>
                  </a:lnTo>
                  <a:lnTo>
                    <a:pt x="406851" y="1103243"/>
                  </a:lnTo>
                  <a:lnTo>
                    <a:pt x="402033" y="1100660"/>
                  </a:lnTo>
                  <a:lnTo>
                    <a:pt x="397277" y="1098076"/>
                  </a:lnTo>
                  <a:lnTo>
                    <a:pt x="392571" y="1095492"/>
                  </a:lnTo>
                  <a:lnTo>
                    <a:pt x="387992" y="1092908"/>
                  </a:lnTo>
                  <a:lnTo>
                    <a:pt x="383473" y="1090325"/>
                  </a:lnTo>
                  <a:lnTo>
                    <a:pt x="379052" y="1087741"/>
                  </a:lnTo>
                  <a:lnTo>
                    <a:pt x="374762" y="1085157"/>
                  </a:lnTo>
                  <a:lnTo>
                    <a:pt x="370545" y="1082574"/>
                  </a:lnTo>
                  <a:lnTo>
                    <a:pt x="366487" y="1079990"/>
                  </a:lnTo>
                  <a:lnTo>
                    <a:pt x="362550" y="1077406"/>
                  </a:lnTo>
                  <a:lnTo>
                    <a:pt x="358703" y="1074822"/>
                  </a:lnTo>
                  <a:lnTo>
                    <a:pt x="355080" y="1072239"/>
                  </a:lnTo>
                  <a:lnTo>
                    <a:pt x="351555" y="1069655"/>
                  </a:lnTo>
                  <a:lnTo>
                    <a:pt x="348183" y="1067071"/>
                  </a:lnTo>
                  <a:lnTo>
                    <a:pt x="345018" y="1064488"/>
                  </a:lnTo>
                  <a:lnTo>
                    <a:pt x="341961" y="1061904"/>
                  </a:lnTo>
                  <a:lnTo>
                    <a:pt x="339130" y="1059320"/>
                  </a:lnTo>
                  <a:lnTo>
                    <a:pt x="336472" y="1056736"/>
                  </a:lnTo>
                  <a:lnTo>
                    <a:pt x="333933" y="1054153"/>
                  </a:lnTo>
                  <a:lnTo>
                    <a:pt x="331698" y="1051569"/>
                  </a:lnTo>
                  <a:lnTo>
                    <a:pt x="329590" y="1048985"/>
                  </a:lnTo>
                  <a:lnTo>
                    <a:pt x="327674" y="1046402"/>
                  </a:lnTo>
                  <a:lnTo>
                    <a:pt x="326018" y="1043818"/>
                  </a:lnTo>
                  <a:lnTo>
                    <a:pt x="324495" y="1041234"/>
                  </a:lnTo>
                  <a:lnTo>
                    <a:pt x="323239" y="1038651"/>
                  </a:lnTo>
                  <a:lnTo>
                    <a:pt x="322190" y="1036067"/>
                  </a:lnTo>
                  <a:lnTo>
                    <a:pt x="321277" y="1033483"/>
                  </a:lnTo>
                  <a:lnTo>
                    <a:pt x="320707" y="1030899"/>
                  </a:lnTo>
                  <a:lnTo>
                    <a:pt x="320281" y="1028316"/>
                  </a:lnTo>
                  <a:lnTo>
                    <a:pt x="320059" y="1025732"/>
                  </a:lnTo>
                  <a:lnTo>
                    <a:pt x="320121" y="1023148"/>
                  </a:lnTo>
                  <a:lnTo>
                    <a:pt x="320324" y="1020565"/>
                  </a:lnTo>
                  <a:lnTo>
                    <a:pt x="320799" y="1017981"/>
                  </a:lnTo>
                  <a:lnTo>
                    <a:pt x="321489" y="1015397"/>
                  </a:lnTo>
                  <a:lnTo>
                    <a:pt x="322318" y="1012813"/>
                  </a:lnTo>
                  <a:lnTo>
                    <a:pt x="323478" y="1010230"/>
                  </a:lnTo>
                  <a:lnTo>
                    <a:pt x="324782" y="1007646"/>
                  </a:lnTo>
                  <a:lnTo>
                    <a:pt x="326276" y="1005062"/>
                  </a:lnTo>
                  <a:lnTo>
                    <a:pt x="328041" y="1002479"/>
                  </a:lnTo>
                  <a:lnTo>
                    <a:pt x="329936" y="999895"/>
                  </a:lnTo>
                  <a:lnTo>
                    <a:pt x="332071" y="997311"/>
                  </a:lnTo>
                  <a:lnTo>
                    <a:pt x="334401" y="994727"/>
                  </a:lnTo>
                  <a:lnTo>
                    <a:pt x="336853" y="992144"/>
                  </a:lnTo>
                  <a:lnTo>
                    <a:pt x="339583" y="989560"/>
                  </a:lnTo>
                  <a:lnTo>
                    <a:pt x="342436" y="986976"/>
                  </a:lnTo>
                  <a:lnTo>
                    <a:pt x="345443" y="984393"/>
                  </a:lnTo>
                  <a:lnTo>
                    <a:pt x="348670" y="981809"/>
                  </a:lnTo>
                  <a:lnTo>
                    <a:pt x="351997" y="979225"/>
                  </a:lnTo>
                  <a:lnTo>
                    <a:pt x="355507" y="976642"/>
                  </a:lnTo>
                  <a:lnTo>
                    <a:pt x="359163" y="974058"/>
                  </a:lnTo>
                  <a:lnTo>
                    <a:pt x="362909" y="971474"/>
                  </a:lnTo>
                  <a:lnTo>
                    <a:pt x="366848" y="968890"/>
                  </a:lnTo>
                  <a:lnTo>
                    <a:pt x="370873" y="966307"/>
                  </a:lnTo>
                  <a:lnTo>
                    <a:pt x="374997" y="963723"/>
                  </a:lnTo>
                  <a:lnTo>
                    <a:pt x="379263" y="961139"/>
                  </a:lnTo>
                  <a:lnTo>
                    <a:pt x="383589" y="958556"/>
                  </a:lnTo>
                  <a:lnTo>
                    <a:pt x="388020" y="955972"/>
                  </a:lnTo>
                  <a:lnTo>
                    <a:pt x="392531" y="953388"/>
                  </a:lnTo>
                  <a:lnTo>
                    <a:pt x="397090" y="950804"/>
                  </a:lnTo>
                  <a:lnTo>
                    <a:pt x="401740" y="948221"/>
                  </a:lnTo>
                  <a:lnTo>
                    <a:pt x="406426" y="945637"/>
                  </a:lnTo>
                  <a:lnTo>
                    <a:pt x="411151" y="943053"/>
                  </a:lnTo>
                  <a:lnTo>
                    <a:pt x="415924" y="940470"/>
                  </a:lnTo>
                  <a:lnTo>
                    <a:pt x="420712" y="937886"/>
                  </a:lnTo>
                  <a:lnTo>
                    <a:pt x="425521" y="935302"/>
                  </a:lnTo>
                  <a:lnTo>
                    <a:pt x="430337" y="932718"/>
                  </a:lnTo>
                  <a:lnTo>
                    <a:pt x="435154" y="930135"/>
                  </a:lnTo>
                  <a:lnTo>
                    <a:pt x="439959" y="927551"/>
                  </a:lnTo>
                  <a:lnTo>
                    <a:pt x="444746" y="924967"/>
                  </a:lnTo>
                  <a:lnTo>
                    <a:pt x="449515" y="922384"/>
                  </a:lnTo>
                  <a:lnTo>
                    <a:pt x="454233" y="919800"/>
                  </a:lnTo>
                  <a:lnTo>
                    <a:pt x="458923" y="917216"/>
                  </a:lnTo>
                  <a:lnTo>
                    <a:pt x="463557" y="914632"/>
                  </a:lnTo>
                  <a:lnTo>
                    <a:pt x="468123" y="912049"/>
                  </a:lnTo>
                  <a:lnTo>
                    <a:pt x="472648" y="909465"/>
                  </a:lnTo>
                  <a:lnTo>
                    <a:pt x="477067" y="906881"/>
                  </a:lnTo>
                  <a:lnTo>
                    <a:pt x="481417" y="904298"/>
                  </a:lnTo>
                  <a:lnTo>
                    <a:pt x="485699" y="901714"/>
                  </a:lnTo>
                  <a:lnTo>
                    <a:pt x="489840" y="899130"/>
                  </a:lnTo>
                  <a:lnTo>
                    <a:pt x="493913" y="896547"/>
                  </a:lnTo>
                  <a:lnTo>
                    <a:pt x="497867" y="893963"/>
                  </a:lnTo>
                  <a:lnTo>
                    <a:pt x="501685" y="891379"/>
                  </a:lnTo>
                  <a:lnTo>
                    <a:pt x="505425" y="888795"/>
                  </a:lnTo>
                  <a:lnTo>
                    <a:pt x="508984" y="886212"/>
                  </a:lnTo>
                  <a:lnTo>
                    <a:pt x="512426" y="883628"/>
                  </a:lnTo>
                  <a:lnTo>
                    <a:pt x="515763" y="881044"/>
                  </a:lnTo>
                  <a:lnTo>
                    <a:pt x="518880" y="878461"/>
                  </a:lnTo>
                  <a:lnTo>
                    <a:pt x="521898" y="875877"/>
                  </a:lnTo>
                  <a:lnTo>
                    <a:pt x="524748" y="873293"/>
                  </a:lnTo>
                  <a:lnTo>
                    <a:pt x="527403" y="870709"/>
                  </a:lnTo>
                  <a:lnTo>
                    <a:pt x="529951" y="868126"/>
                  </a:lnTo>
                  <a:lnTo>
                    <a:pt x="532260" y="865542"/>
                  </a:lnTo>
                  <a:lnTo>
                    <a:pt x="534412" y="862958"/>
                  </a:lnTo>
                  <a:lnTo>
                    <a:pt x="536432" y="860375"/>
                  </a:lnTo>
                  <a:lnTo>
                    <a:pt x="538168" y="857791"/>
                  </a:lnTo>
                  <a:lnTo>
                    <a:pt x="539779" y="855207"/>
                  </a:lnTo>
                  <a:lnTo>
                    <a:pt x="541186" y="852623"/>
                  </a:lnTo>
                  <a:lnTo>
                    <a:pt x="542352" y="850040"/>
                  </a:lnTo>
                  <a:lnTo>
                    <a:pt x="543387" y="847456"/>
                  </a:lnTo>
                  <a:lnTo>
                    <a:pt x="544140" y="844872"/>
                  </a:lnTo>
                  <a:lnTo>
                    <a:pt x="544704" y="842289"/>
                  </a:lnTo>
                  <a:lnTo>
                    <a:pt x="545117" y="839705"/>
                  </a:lnTo>
                  <a:lnTo>
                    <a:pt x="545194" y="837121"/>
                  </a:lnTo>
                  <a:lnTo>
                    <a:pt x="545127" y="834538"/>
                  </a:lnTo>
                  <a:lnTo>
                    <a:pt x="544833" y="831954"/>
                  </a:lnTo>
                  <a:lnTo>
                    <a:pt x="544259" y="829370"/>
                  </a:lnTo>
                  <a:lnTo>
                    <a:pt x="543536" y="826786"/>
                  </a:lnTo>
                  <a:lnTo>
                    <a:pt x="542504" y="824203"/>
                  </a:lnTo>
                  <a:lnTo>
                    <a:pt x="541255" y="821619"/>
                  </a:lnTo>
                  <a:lnTo>
                    <a:pt x="539845" y="819035"/>
                  </a:lnTo>
                  <a:lnTo>
                    <a:pt x="538060" y="816452"/>
                  </a:lnTo>
                  <a:lnTo>
                    <a:pt x="536119" y="813868"/>
                  </a:lnTo>
                  <a:lnTo>
                    <a:pt x="533936" y="811284"/>
                  </a:lnTo>
                  <a:lnTo>
                    <a:pt x="531445" y="808700"/>
                  </a:lnTo>
                  <a:lnTo>
                    <a:pt x="528795" y="806117"/>
                  </a:lnTo>
                  <a:lnTo>
                    <a:pt x="525823" y="803533"/>
                  </a:lnTo>
                  <a:lnTo>
                    <a:pt x="522615" y="800949"/>
                  </a:lnTo>
                  <a:lnTo>
                    <a:pt x="519244" y="798366"/>
                  </a:lnTo>
                  <a:lnTo>
                    <a:pt x="515476" y="795782"/>
                  </a:lnTo>
                  <a:lnTo>
                    <a:pt x="511546" y="793198"/>
                  </a:lnTo>
                  <a:lnTo>
                    <a:pt x="507373" y="790614"/>
                  </a:lnTo>
                  <a:lnTo>
                    <a:pt x="502881" y="788031"/>
                  </a:lnTo>
                  <a:lnTo>
                    <a:pt x="498229" y="785447"/>
                  </a:lnTo>
                  <a:lnTo>
                    <a:pt x="493258" y="782863"/>
                  </a:lnTo>
                  <a:lnTo>
                    <a:pt x="488048" y="780280"/>
                  </a:lnTo>
                  <a:lnTo>
                    <a:pt x="482680" y="777696"/>
                  </a:lnTo>
                  <a:lnTo>
                    <a:pt x="476924" y="775112"/>
                  </a:lnTo>
                  <a:lnTo>
                    <a:pt x="471010" y="772528"/>
                  </a:lnTo>
                  <a:lnTo>
                    <a:pt x="464871" y="769945"/>
                  </a:lnTo>
                  <a:lnTo>
                    <a:pt x="458424" y="767361"/>
                  </a:lnTo>
                  <a:lnTo>
                    <a:pt x="451828" y="764777"/>
                  </a:lnTo>
                  <a:lnTo>
                    <a:pt x="444945" y="762194"/>
                  </a:lnTo>
                  <a:lnTo>
                    <a:pt x="437841" y="759610"/>
                  </a:lnTo>
                  <a:lnTo>
                    <a:pt x="430593" y="757026"/>
                  </a:lnTo>
                  <a:lnTo>
                    <a:pt x="423012" y="754443"/>
                  </a:lnTo>
                  <a:lnTo>
                    <a:pt x="415290" y="751859"/>
                  </a:lnTo>
                  <a:lnTo>
                    <a:pt x="407381" y="749275"/>
                  </a:lnTo>
                  <a:lnTo>
                    <a:pt x="399213" y="746691"/>
                  </a:lnTo>
                  <a:lnTo>
                    <a:pt x="390924" y="744108"/>
                  </a:lnTo>
                  <a:lnTo>
                    <a:pt x="382412" y="741524"/>
                  </a:lnTo>
                  <a:lnTo>
                    <a:pt x="373726" y="738940"/>
                  </a:lnTo>
                  <a:lnTo>
                    <a:pt x="364933" y="736357"/>
                  </a:lnTo>
                  <a:lnTo>
                    <a:pt x="355901" y="733773"/>
                  </a:lnTo>
                  <a:lnTo>
                    <a:pt x="346769" y="731189"/>
                  </a:lnTo>
                  <a:lnTo>
                    <a:pt x="337514" y="728605"/>
                  </a:lnTo>
                  <a:lnTo>
                    <a:pt x="328092" y="726022"/>
                  </a:lnTo>
                  <a:lnTo>
                    <a:pt x="318598" y="723438"/>
                  </a:lnTo>
                  <a:lnTo>
                    <a:pt x="308978" y="720854"/>
                  </a:lnTo>
                  <a:lnTo>
                    <a:pt x="299269" y="718271"/>
                  </a:lnTo>
                  <a:lnTo>
                    <a:pt x="289507" y="715687"/>
                  </a:lnTo>
                  <a:lnTo>
                    <a:pt x="279645" y="713103"/>
                  </a:lnTo>
                  <a:lnTo>
                    <a:pt x="269751" y="710519"/>
                  </a:lnTo>
                  <a:lnTo>
                    <a:pt x="259820" y="707936"/>
                  </a:lnTo>
                  <a:lnTo>
                    <a:pt x="249857" y="705352"/>
                  </a:lnTo>
                  <a:lnTo>
                    <a:pt x="239891" y="702768"/>
                  </a:lnTo>
                  <a:lnTo>
                    <a:pt x="229926" y="700185"/>
                  </a:lnTo>
                  <a:lnTo>
                    <a:pt x="219989" y="697601"/>
                  </a:lnTo>
                  <a:lnTo>
                    <a:pt x="210070" y="695017"/>
                  </a:lnTo>
                  <a:lnTo>
                    <a:pt x="200224" y="692434"/>
                  </a:lnTo>
                  <a:lnTo>
                    <a:pt x="190436" y="689850"/>
                  </a:lnTo>
                  <a:lnTo>
                    <a:pt x="180710" y="687266"/>
                  </a:lnTo>
                  <a:lnTo>
                    <a:pt x="171124" y="684682"/>
                  </a:lnTo>
                  <a:lnTo>
                    <a:pt x="161614" y="682099"/>
                  </a:lnTo>
                  <a:lnTo>
                    <a:pt x="152248" y="679515"/>
                  </a:lnTo>
                  <a:lnTo>
                    <a:pt x="143047" y="676931"/>
                  </a:lnTo>
                  <a:lnTo>
                    <a:pt x="133947" y="674348"/>
                  </a:lnTo>
                  <a:lnTo>
                    <a:pt x="125103" y="671764"/>
                  </a:lnTo>
                  <a:lnTo>
                    <a:pt x="116417" y="669180"/>
                  </a:lnTo>
                  <a:lnTo>
                    <a:pt x="107895" y="666596"/>
                  </a:lnTo>
                  <a:lnTo>
                    <a:pt x="99695" y="664013"/>
                  </a:lnTo>
                  <a:lnTo>
                    <a:pt x="91653" y="661429"/>
                  </a:lnTo>
                  <a:lnTo>
                    <a:pt x="83889" y="658845"/>
                  </a:lnTo>
                  <a:lnTo>
                    <a:pt x="76431" y="656262"/>
                  </a:lnTo>
                  <a:lnTo>
                    <a:pt x="69152" y="653678"/>
                  </a:lnTo>
                  <a:lnTo>
                    <a:pt x="62294" y="651094"/>
                  </a:lnTo>
                  <a:lnTo>
                    <a:pt x="55691" y="648510"/>
                  </a:lnTo>
                  <a:lnTo>
                    <a:pt x="49336" y="645927"/>
                  </a:lnTo>
                  <a:lnTo>
                    <a:pt x="43467" y="643343"/>
                  </a:lnTo>
                  <a:lnTo>
                    <a:pt x="37821" y="640759"/>
                  </a:lnTo>
                  <a:lnTo>
                    <a:pt x="32561" y="638176"/>
                  </a:lnTo>
                  <a:lnTo>
                    <a:pt x="27723" y="635592"/>
                  </a:lnTo>
                  <a:lnTo>
                    <a:pt x="23124" y="633008"/>
                  </a:lnTo>
                  <a:lnTo>
                    <a:pt x="19061" y="630424"/>
                  </a:lnTo>
                  <a:lnTo>
                    <a:pt x="15328" y="627841"/>
                  </a:lnTo>
                  <a:lnTo>
                    <a:pt x="11894" y="625257"/>
                  </a:lnTo>
                  <a:lnTo>
                    <a:pt x="9058" y="622673"/>
                  </a:lnTo>
                  <a:lnTo>
                    <a:pt x="6487" y="620090"/>
                  </a:lnTo>
                  <a:lnTo>
                    <a:pt x="4356" y="617506"/>
                  </a:lnTo>
                  <a:lnTo>
                    <a:pt x="2714" y="614922"/>
                  </a:lnTo>
                  <a:lnTo>
                    <a:pt x="1341" y="612339"/>
                  </a:lnTo>
                  <a:lnTo>
                    <a:pt x="548" y="609755"/>
                  </a:lnTo>
                  <a:lnTo>
                    <a:pt x="119" y="607171"/>
                  </a:lnTo>
                  <a:lnTo>
                    <a:pt x="0" y="604587"/>
                  </a:lnTo>
                  <a:lnTo>
                    <a:pt x="513" y="602004"/>
                  </a:lnTo>
                  <a:lnTo>
                    <a:pt x="1294" y="599420"/>
                  </a:lnTo>
                  <a:lnTo>
                    <a:pt x="2509" y="596836"/>
                  </a:lnTo>
                  <a:lnTo>
                    <a:pt x="4215" y="594253"/>
                  </a:lnTo>
                  <a:lnTo>
                    <a:pt x="6183" y="591669"/>
                  </a:lnTo>
                  <a:lnTo>
                    <a:pt x="8694" y="589085"/>
                  </a:lnTo>
                  <a:lnTo>
                    <a:pt x="11551" y="586501"/>
                  </a:lnTo>
                  <a:lnTo>
                    <a:pt x="14685" y="583918"/>
                  </a:lnTo>
                  <a:lnTo>
                    <a:pt x="18397" y="581334"/>
                  </a:lnTo>
                  <a:lnTo>
                    <a:pt x="22344" y="578750"/>
                  </a:lnTo>
                  <a:lnTo>
                    <a:pt x="26658" y="576167"/>
                  </a:lnTo>
                  <a:lnTo>
                    <a:pt x="31394" y="573583"/>
                  </a:lnTo>
                  <a:lnTo>
                    <a:pt x="36348" y="570999"/>
                  </a:lnTo>
                  <a:lnTo>
                    <a:pt x="41733" y="568415"/>
                  </a:lnTo>
                  <a:lnTo>
                    <a:pt x="47397" y="565832"/>
                  </a:lnTo>
                  <a:lnTo>
                    <a:pt x="53270" y="563248"/>
                  </a:lnTo>
                  <a:lnTo>
                    <a:pt x="59582" y="560664"/>
                  </a:lnTo>
                  <a:lnTo>
                    <a:pt x="66063" y="558081"/>
                  </a:lnTo>
                  <a:lnTo>
                    <a:pt x="72800" y="555497"/>
                  </a:lnTo>
                  <a:lnTo>
                    <a:pt x="79829" y="552913"/>
                  </a:lnTo>
                  <a:lnTo>
                    <a:pt x="87001" y="550330"/>
                  </a:lnTo>
                  <a:lnTo>
                    <a:pt x="94443" y="547746"/>
                  </a:lnTo>
                  <a:lnTo>
                    <a:pt x="102055" y="545162"/>
                  </a:lnTo>
                  <a:lnTo>
                    <a:pt x="109785" y="542578"/>
                  </a:lnTo>
                  <a:lnTo>
                    <a:pt x="117759" y="539995"/>
                  </a:lnTo>
                  <a:lnTo>
                    <a:pt x="125813" y="537411"/>
                  </a:lnTo>
                  <a:lnTo>
                    <a:pt x="133988" y="534827"/>
                  </a:lnTo>
                  <a:lnTo>
                    <a:pt x="142286" y="532244"/>
                  </a:lnTo>
                  <a:lnTo>
                    <a:pt x="150638" y="529660"/>
                  </a:lnTo>
                  <a:lnTo>
                    <a:pt x="159076" y="527076"/>
                  </a:lnTo>
                  <a:lnTo>
                    <a:pt x="167554" y="524492"/>
                  </a:lnTo>
                  <a:lnTo>
                    <a:pt x="176056" y="521909"/>
                  </a:lnTo>
                  <a:lnTo>
                    <a:pt x="184577" y="519325"/>
                  </a:lnTo>
                  <a:lnTo>
                    <a:pt x="193089" y="516741"/>
                  </a:lnTo>
                  <a:lnTo>
                    <a:pt x="201585" y="514158"/>
                  </a:lnTo>
                  <a:lnTo>
                    <a:pt x="210026" y="511574"/>
                  </a:lnTo>
                  <a:lnTo>
                    <a:pt x="218431" y="508990"/>
                  </a:lnTo>
                  <a:lnTo>
                    <a:pt x="226749" y="506406"/>
                  </a:lnTo>
                  <a:lnTo>
                    <a:pt x="234976" y="503823"/>
                  </a:lnTo>
                  <a:lnTo>
                    <a:pt x="243140" y="501239"/>
                  </a:lnTo>
                  <a:lnTo>
                    <a:pt x="251122" y="498655"/>
                  </a:lnTo>
                  <a:lnTo>
                    <a:pt x="259008" y="496072"/>
                  </a:lnTo>
                  <a:lnTo>
                    <a:pt x="266765" y="493488"/>
                  </a:lnTo>
                  <a:lnTo>
                    <a:pt x="274308" y="490904"/>
                  </a:lnTo>
                  <a:lnTo>
                    <a:pt x="281740" y="488321"/>
                  </a:lnTo>
                  <a:lnTo>
                    <a:pt x="288949" y="485737"/>
                  </a:lnTo>
                  <a:lnTo>
                    <a:pt x="295956" y="483153"/>
                  </a:lnTo>
                  <a:lnTo>
                    <a:pt x="302833" y="480569"/>
                  </a:lnTo>
                  <a:lnTo>
                    <a:pt x="309379" y="477986"/>
                  </a:lnTo>
                  <a:lnTo>
                    <a:pt x="315761" y="475402"/>
                  </a:lnTo>
                  <a:lnTo>
                    <a:pt x="321938" y="472818"/>
                  </a:lnTo>
                  <a:lnTo>
                    <a:pt x="327786" y="470235"/>
                  </a:lnTo>
                  <a:lnTo>
                    <a:pt x="333472" y="467651"/>
                  </a:lnTo>
                  <a:lnTo>
                    <a:pt x="338852" y="465067"/>
                  </a:lnTo>
                  <a:lnTo>
                    <a:pt x="343958" y="462483"/>
                  </a:lnTo>
                  <a:lnTo>
                    <a:pt x="348892" y="459900"/>
                  </a:lnTo>
                  <a:lnTo>
                    <a:pt x="353418" y="457316"/>
                  </a:lnTo>
                  <a:lnTo>
                    <a:pt x="357741" y="454732"/>
                  </a:lnTo>
                  <a:lnTo>
                    <a:pt x="361825" y="452149"/>
                  </a:lnTo>
                  <a:lnTo>
                    <a:pt x="365523" y="449565"/>
                  </a:lnTo>
                  <a:lnTo>
                    <a:pt x="369040" y="446981"/>
                  </a:lnTo>
                  <a:lnTo>
                    <a:pt x="372226" y="444397"/>
                  </a:lnTo>
                  <a:lnTo>
                    <a:pt x="375112" y="441814"/>
                  </a:lnTo>
                  <a:lnTo>
                    <a:pt x="377817" y="439230"/>
                  </a:lnTo>
                  <a:lnTo>
                    <a:pt x="380109" y="436646"/>
                  </a:lnTo>
                  <a:lnTo>
                    <a:pt x="382191" y="434063"/>
                  </a:lnTo>
                  <a:lnTo>
                    <a:pt x="384043" y="431479"/>
                  </a:lnTo>
                  <a:lnTo>
                    <a:pt x="385516" y="428895"/>
                  </a:lnTo>
                  <a:lnTo>
                    <a:pt x="386819" y="426311"/>
                  </a:lnTo>
                  <a:lnTo>
                    <a:pt x="387821" y="423728"/>
                  </a:lnTo>
                  <a:lnTo>
                    <a:pt x="388545" y="421144"/>
                  </a:lnTo>
                  <a:lnTo>
                    <a:pt x="389108" y="418560"/>
                  </a:lnTo>
                  <a:lnTo>
                    <a:pt x="389316" y="415977"/>
                  </a:lnTo>
                  <a:lnTo>
                    <a:pt x="389343" y="413393"/>
                  </a:lnTo>
                  <a:lnTo>
                    <a:pt x="389181" y="410809"/>
                  </a:lnTo>
                  <a:lnTo>
                    <a:pt x="388708" y="408226"/>
                  </a:lnTo>
                  <a:lnTo>
                    <a:pt x="388100" y="405642"/>
                  </a:lnTo>
                  <a:lnTo>
                    <a:pt x="387263" y="403058"/>
                  </a:lnTo>
                  <a:lnTo>
                    <a:pt x="386214" y="400474"/>
                  </a:lnTo>
                  <a:lnTo>
                    <a:pt x="385047" y="397891"/>
                  </a:lnTo>
                  <a:lnTo>
                    <a:pt x="383632" y="395307"/>
                  </a:lnTo>
                  <a:lnTo>
                    <a:pt x="382090" y="392723"/>
                  </a:lnTo>
                  <a:lnTo>
                    <a:pt x="380426" y="390140"/>
                  </a:lnTo>
                  <a:lnTo>
                    <a:pt x="378561" y="387556"/>
                  </a:lnTo>
                  <a:lnTo>
                    <a:pt x="376617" y="384972"/>
                  </a:lnTo>
                  <a:lnTo>
                    <a:pt x="374541" y="382388"/>
                  </a:lnTo>
                  <a:lnTo>
                    <a:pt x="372350" y="379805"/>
                  </a:lnTo>
                  <a:lnTo>
                    <a:pt x="370097" y="377221"/>
                  </a:lnTo>
                  <a:lnTo>
                    <a:pt x="367730" y="374637"/>
                  </a:lnTo>
                  <a:lnTo>
                    <a:pt x="365310" y="372054"/>
                  </a:lnTo>
                  <a:lnTo>
                    <a:pt x="362843" y="369470"/>
                  </a:lnTo>
                  <a:lnTo>
                    <a:pt x="360313" y="366886"/>
                  </a:lnTo>
                  <a:lnTo>
                    <a:pt x="357764" y="364302"/>
                  </a:lnTo>
                  <a:lnTo>
                    <a:pt x="355191" y="361719"/>
                  </a:lnTo>
                  <a:lnTo>
                    <a:pt x="352612" y="359135"/>
                  </a:lnTo>
                  <a:lnTo>
                    <a:pt x="350035" y="356551"/>
                  </a:lnTo>
                  <a:lnTo>
                    <a:pt x="347477" y="353968"/>
                  </a:lnTo>
                  <a:lnTo>
                    <a:pt x="344948" y="351384"/>
                  </a:lnTo>
                  <a:lnTo>
                    <a:pt x="342443" y="348800"/>
                  </a:lnTo>
                  <a:lnTo>
                    <a:pt x="340015" y="346217"/>
                  </a:lnTo>
                  <a:lnTo>
                    <a:pt x="337628" y="343633"/>
                  </a:lnTo>
                  <a:lnTo>
                    <a:pt x="335313" y="341049"/>
                  </a:lnTo>
                  <a:lnTo>
                    <a:pt x="333099" y="338465"/>
                  </a:lnTo>
                  <a:lnTo>
                    <a:pt x="330943" y="335882"/>
                  </a:lnTo>
                  <a:lnTo>
                    <a:pt x="328923" y="333298"/>
                  </a:lnTo>
                  <a:lnTo>
                    <a:pt x="327004" y="330714"/>
                  </a:lnTo>
                  <a:lnTo>
                    <a:pt x="325167" y="328131"/>
                  </a:lnTo>
                  <a:lnTo>
                    <a:pt x="323526" y="325547"/>
                  </a:lnTo>
                  <a:lnTo>
                    <a:pt x="321976" y="322963"/>
                  </a:lnTo>
                  <a:lnTo>
                    <a:pt x="320569" y="320379"/>
                  </a:lnTo>
                  <a:lnTo>
                    <a:pt x="319347" y="317796"/>
                  </a:lnTo>
                  <a:lnTo>
                    <a:pt x="318227" y="315212"/>
                  </a:lnTo>
                  <a:lnTo>
                    <a:pt x="317321" y="312628"/>
                  </a:lnTo>
                  <a:lnTo>
                    <a:pt x="316572" y="310045"/>
                  </a:lnTo>
                  <a:lnTo>
                    <a:pt x="315940" y="307461"/>
                  </a:lnTo>
                  <a:lnTo>
                    <a:pt x="315586" y="304877"/>
                  </a:lnTo>
                  <a:lnTo>
                    <a:pt x="315350" y="302293"/>
                  </a:lnTo>
                  <a:lnTo>
                    <a:pt x="315297" y="299710"/>
                  </a:lnTo>
                  <a:lnTo>
                    <a:pt x="315480" y="297126"/>
                  </a:lnTo>
                  <a:lnTo>
                    <a:pt x="315786" y="294542"/>
                  </a:lnTo>
                  <a:lnTo>
                    <a:pt x="316343" y="291959"/>
                  </a:lnTo>
                  <a:lnTo>
                    <a:pt x="317082" y="289375"/>
                  </a:lnTo>
                  <a:lnTo>
                    <a:pt x="317949" y="286791"/>
                  </a:lnTo>
                  <a:lnTo>
                    <a:pt x="319125" y="284207"/>
                  </a:lnTo>
                  <a:lnTo>
                    <a:pt x="320426" y="281624"/>
                  </a:lnTo>
                  <a:lnTo>
                    <a:pt x="321915" y="279040"/>
                  </a:lnTo>
                  <a:lnTo>
                    <a:pt x="323649" y="276456"/>
                  </a:lnTo>
                  <a:lnTo>
                    <a:pt x="325505" y="273873"/>
                  </a:lnTo>
                  <a:lnTo>
                    <a:pt x="327603" y="271289"/>
                  </a:lnTo>
                  <a:lnTo>
                    <a:pt x="329878" y="268705"/>
                  </a:lnTo>
                  <a:lnTo>
                    <a:pt x="332272" y="266122"/>
                  </a:lnTo>
                  <a:lnTo>
                    <a:pt x="334950" y="263538"/>
                  </a:lnTo>
                  <a:lnTo>
                    <a:pt x="337741" y="260954"/>
                  </a:lnTo>
                  <a:lnTo>
                    <a:pt x="340694" y="258370"/>
                  </a:lnTo>
                  <a:lnTo>
                    <a:pt x="343861" y="255787"/>
                  </a:lnTo>
                  <a:lnTo>
                    <a:pt x="347131" y="253203"/>
                  </a:lnTo>
                  <a:lnTo>
                    <a:pt x="350596" y="250619"/>
                  </a:lnTo>
                  <a:lnTo>
                    <a:pt x="354206" y="248036"/>
                  </a:lnTo>
                  <a:lnTo>
                    <a:pt x="357910" y="245452"/>
                  </a:lnTo>
                  <a:lnTo>
                    <a:pt x="361828" y="242868"/>
                  </a:lnTo>
                  <a:lnTo>
                    <a:pt x="365832" y="240284"/>
                  </a:lnTo>
                  <a:lnTo>
                    <a:pt x="369951" y="237701"/>
                  </a:lnTo>
                  <a:lnTo>
                    <a:pt x="374222" y="235117"/>
                  </a:lnTo>
                  <a:lnTo>
                    <a:pt x="378563" y="232533"/>
                  </a:lnTo>
                  <a:lnTo>
                    <a:pt x="383030" y="229950"/>
                  </a:lnTo>
                  <a:lnTo>
                    <a:pt x="387591" y="227366"/>
                  </a:lnTo>
                  <a:lnTo>
                    <a:pt x="392209" y="224782"/>
                  </a:lnTo>
                  <a:lnTo>
                    <a:pt x="396949" y="222198"/>
                  </a:lnTo>
                  <a:lnTo>
                    <a:pt x="401737" y="219615"/>
                  </a:lnTo>
                  <a:lnTo>
                    <a:pt x="406584" y="217031"/>
                  </a:lnTo>
                  <a:lnTo>
                    <a:pt x="411506" y="214447"/>
                  </a:lnTo>
                  <a:lnTo>
                    <a:pt x="416458" y="211864"/>
                  </a:lnTo>
                  <a:lnTo>
                    <a:pt x="421461" y="209280"/>
                  </a:lnTo>
                  <a:lnTo>
                    <a:pt x="426496" y="206696"/>
                  </a:lnTo>
                  <a:lnTo>
                    <a:pt x="431550" y="204113"/>
                  </a:lnTo>
                  <a:lnTo>
                    <a:pt x="436633" y="201529"/>
                  </a:lnTo>
                  <a:lnTo>
                    <a:pt x="441721" y="198945"/>
                  </a:lnTo>
                  <a:lnTo>
                    <a:pt x="446816" y="196361"/>
                  </a:lnTo>
                  <a:lnTo>
                    <a:pt x="451905" y="193778"/>
                  </a:lnTo>
                  <a:lnTo>
                    <a:pt x="456988" y="191194"/>
                  </a:lnTo>
                  <a:lnTo>
                    <a:pt x="462054" y="188610"/>
                  </a:lnTo>
                  <a:lnTo>
                    <a:pt x="467095" y="186027"/>
                  </a:lnTo>
                  <a:lnTo>
                    <a:pt x="472118" y="183443"/>
                  </a:lnTo>
                  <a:lnTo>
                    <a:pt x="477092" y="180859"/>
                  </a:lnTo>
                  <a:lnTo>
                    <a:pt x="482033" y="178275"/>
                  </a:lnTo>
                  <a:lnTo>
                    <a:pt x="486938" y="175692"/>
                  </a:lnTo>
                  <a:lnTo>
                    <a:pt x="491771" y="173108"/>
                  </a:lnTo>
                  <a:lnTo>
                    <a:pt x="496568" y="170524"/>
                  </a:lnTo>
                  <a:lnTo>
                    <a:pt x="501298" y="167941"/>
                  </a:lnTo>
                  <a:lnTo>
                    <a:pt x="505956" y="165357"/>
                  </a:lnTo>
                  <a:lnTo>
                    <a:pt x="510570" y="162773"/>
                  </a:lnTo>
                  <a:lnTo>
                    <a:pt x="515080" y="160189"/>
                  </a:lnTo>
                  <a:lnTo>
                    <a:pt x="519529" y="157606"/>
                  </a:lnTo>
                  <a:lnTo>
                    <a:pt x="523915" y="155022"/>
                  </a:lnTo>
                  <a:lnTo>
                    <a:pt x="528183" y="152438"/>
                  </a:lnTo>
                  <a:lnTo>
                    <a:pt x="532396" y="149855"/>
                  </a:lnTo>
                  <a:lnTo>
                    <a:pt x="536512" y="147271"/>
                  </a:lnTo>
                  <a:lnTo>
                    <a:pt x="540528" y="144687"/>
                  </a:lnTo>
                  <a:lnTo>
                    <a:pt x="544484" y="142103"/>
                  </a:lnTo>
                  <a:lnTo>
                    <a:pt x="548308" y="139520"/>
                  </a:lnTo>
                  <a:lnTo>
                    <a:pt x="552055" y="136936"/>
                  </a:lnTo>
                  <a:lnTo>
                    <a:pt x="555727" y="134352"/>
                  </a:lnTo>
                  <a:lnTo>
                    <a:pt x="559258" y="131769"/>
                  </a:lnTo>
                  <a:lnTo>
                    <a:pt x="562727" y="129185"/>
                  </a:lnTo>
                  <a:lnTo>
                    <a:pt x="566089" y="126601"/>
                  </a:lnTo>
                  <a:lnTo>
                    <a:pt x="569338" y="124018"/>
                  </a:lnTo>
                  <a:lnTo>
                    <a:pt x="572525" y="121434"/>
                  </a:lnTo>
                  <a:lnTo>
                    <a:pt x="575574" y="118850"/>
                  </a:lnTo>
                  <a:lnTo>
                    <a:pt x="578542" y="116266"/>
                  </a:lnTo>
                  <a:lnTo>
                    <a:pt x="581435" y="113683"/>
                  </a:lnTo>
                  <a:lnTo>
                    <a:pt x="584187" y="111099"/>
                  </a:lnTo>
                  <a:lnTo>
                    <a:pt x="586877" y="108515"/>
                  </a:lnTo>
                  <a:lnTo>
                    <a:pt x="589465" y="105932"/>
                  </a:lnTo>
                  <a:lnTo>
                    <a:pt x="591945" y="103348"/>
                  </a:lnTo>
                  <a:lnTo>
                    <a:pt x="594366" y="100764"/>
                  </a:lnTo>
                  <a:lnTo>
                    <a:pt x="596661" y="98180"/>
                  </a:lnTo>
                  <a:lnTo>
                    <a:pt x="598880" y="95597"/>
                  </a:lnTo>
                  <a:lnTo>
                    <a:pt x="601034" y="93013"/>
                  </a:lnTo>
                  <a:lnTo>
                    <a:pt x="603059" y="90429"/>
                  </a:lnTo>
                  <a:lnTo>
                    <a:pt x="605031" y="87846"/>
                  </a:lnTo>
                  <a:lnTo>
                    <a:pt x="606916" y="85262"/>
                  </a:lnTo>
                  <a:lnTo>
                    <a:pt x="608706" y="82678"/>
                  </a:lnTo>
                  <a:lnTo>
                    <a:pt x="610445" y="80094"/>
                  </a:lnTo>
                  <a:lnTo>
                    <a:pt x="612081" y="77511"/>
                  </a:lnTo>
                  <a:lnTo>
                    <a:pt x="613652" y="74927"/>
                  </a:lnTo>
                  <a:lnTo>
                    <a:pt x="615170" y="72343"/>
                  </a:lnTo>
                  <a:lnTo>
                    <a:pt x="616582" y="69760"/>
                  </a:lnTo>
                  <a:lnTo>
                    <a:pt x="617951" y="67176"/>
                  </a:lnTo>
                  <a:lnTo>
                    <a:pt x="619252" y="64592"/>
                  </a:lnTo>
                  <a:lnTo>
                    <a:pt x="620477" y="62009"/>
                  </a:lnTo>
                  <a:lnTo>
                    <a:pt x="621661" y="59425"/>
                  </a:lnTo>
                  <a:lnTo>
                    <a:pt x="622767" y="56841"/>
                  </a:lnTo>
                  <a:lnTo>
                    <a:pt x="623821" y="54257"/>
                  </a:lnTo>
                  <a:lnTo>
                    <a:pt x="624837" y="51674"/>
                  </a:lnTo>
                  <a:lnTo>
                    <a:pt x="625771" y="49090"/>
                  </a:lnTo>
                  <a:lnTo>
                    <a:pt x="626673" y="46506"/>
                  </a:lnTo>
                  <a:lnTo>
                    <a:pt x="627526" y="43923"/>
                  </a:lnTo>
                  <a:lnTo>
                    <a:pt x="628321" y="41339"/>
                  </a:lnTo>
                  <a:lnTo>
                    <a:pt x="629087" y="38755"/>
                  </a:lnTo>
                  <a:lnTo>
                    <a:pt x="629797" y="36171"/>
                  </a:lnTo>
                  <a:lnTo>
                    <a:pt x="630470" y="33588"/>
                  </a:lnTo>
                  <a:lnTo>
                    <a:pt x="631115" y="31004"/>
                  </a:lnTo>
                  <a:lnTo>
                    <a:pt x="631702" y="28420"/>
                  </a:lnTo>
                  <a:lnTo>
                    <a:pt x="632267" y="25837"/>
                  </a:lnTo>
                  <a:lnTo>
                    <a:pt x="632798" y="23253"/>
                  </a:lnTo>
                  <a:lnTo>
                    <a:pt x="633289" y="20669"/>
                  </a:lnTo>
                  <a:lnTo>
                    <a:pt x="633760" y="18085"/>
                  </a:lnTo>
                  <a:lnTo>
                    <a:pt x="634194" y="15502"/>
                  </a:lnTo>
                  <a:lnTo>
                    <a:pt x="634601" y="12918"/>
                  </a:lnTo>
                  <a:lnTo>
                    <a:pt x="634992" y="10334"/>
                  </a:lnTo>
                  <a:lnTo>
                    <a:pt x="635343" y="7751"/>
                  </a:lnTo>
                  <a:lnTo>
                    <a:pt x="635679" y="5167"/>
                  </a:lnTo>
                  <a:lnTo>
                    <a:pt x="635994" y="2583"/>
                  </a:lnTo>
                  <a:lnTo>
                    <a:pt x="636282" y="0"/>
                  </a:lnTo>
                  <a:lnTo>
                    <a:pt x="643468" y="0"/>
                  </a:lnTo>
                  <a:lnTo>
                    <a:pt x="643756" y="2583"/>
                  </a:lnTo>
                  <a:lnTo>
                    <a:pt x="644071" y="5167"/>
                  </a:lnTo>
                  <a:lnTo>
                    <a:pt x="644407" y="7751"/>
                  </a:lnTo>
                  <a:lnTo>
                    <a:pt x="644758" y="10334"/>
                  </a:lnTo>
                  <a:lnTo>
                    <a:pt x="645149" y="12918"/>
                  </a:lnTo>
                  <a:lnTo>
                    <a:pt x="645556" y="15502"/>
                  </a:lnTo>
                  <a:lnTo>
                    <a:pt x="645990" y="18085"/>
                  </a:lnTo>
                  <a:lnTo>
                    <a:pt x="646461" y="20669"/>
                  </a:lnTo>
                  <a:lnTo>
                    <a:pt x="646952" y="23253"/>
                  </a:lnTo>
                  <a:lnTo>
                    <a:pt x="647483" y="25837"/>
                  </a:lnTo>
                  <a:lnTo>
                    <a:pt x="648048" y="28420"/>
                  </a:lnTo>
                  <a:lnTo>
                    <a:pt x="648635" y="31004"/>
                  </a:lnTo>
                  <a:lnTo>
                    <a:pt x="649281" y="33588"/>
                  </a:lnTo>
                  <a:lnTo>
                    <a:pt x="649953" y="36171"/>
                  </a:lnTo>
                  <a:lnTo>
                    <a:pt x="650663" y="38755"/>
                  </a:lnTo>
                  <a:lnTo>
                    <a:pt x="651429" y="41339"/>
                  </a:lnTo>
                  <a:lnTo>
                    <a:pt x="652224" y="43923"/>
                  </a:lnTo>
                  <a:lnTo>
                    <a:pt x="653077" y="46506"/>
                  </a:lnTo>
                  <a:lnTo>
                    <a:pt x="653979" y="49090"/>
                  </a:lnTo>
                  <a:lnTo>
                    <a:pt x="654913" y="51674"/>
                  </a:lnTo>
                  <a:lnTo>
                    <a:pt x="655929" y="54257"/>
                  </a:lnTo>
                  <a:lnTo>
                    <a:pt x="656983" y="56841"/>
                  </a:lnTo>
                  <a:lnTo>
                    <a:pt x="658089" y="59425"/>
                  </a:lnTo>
                  <a:lnTo>
                    <a:pt x="659273" y="62009"/>
                  </a:lnTo>
                  <a:lnTo>
                    <a:pt x="660498" y="64592"/>
                  </a:lnTo>
                  <a:lnTo>
                    <a:pt x="661799" y="67176"/>
                  </a:lnTo>
                  <a:lnTo>
                    <a:pt x="663168" y="69760"/>
                  </a:lnTo>
                  <a:lnTo>
                    <a:pt x="664580" y="72343"/>
                  </a:lnTo>
                  <a:lnTo>
                    <a:pt x="666099" y="74927"/>
                  </a:lnTo>
                  <a:lnTo>
                    <a:pt x="667669" y="77511"/>
                  </a:lnTo>
                  <a:lnTo>
                    <a:pt x="669305" y="80094"/>
                  </a:lnTo>
                  <a:lnTo>
                    <a:pt x="671044" y="82678"/>
                  </a:lnTo>
                  <a:lnTo>
                    <a:pt x="672834" y="85262"/>
                  </a:lnTo>
                  <a:lnTo>
                    <a:pt x="674719" y="87846"/>
                  </a:lnTo>
                  <a:lnTo>
                    <a:pt x="676691" y="90429"/>
                  </a:lnTo>
                  <a:lnTo>
                    <a:pt x="678716" y="93013"/>
                  </a:lnTo>
                  <a:lnTo>
                    <a:pt x="680870" y="95597"/>
                  </a:lnTo>
                  <a:lnTo>
                    <a:pt x="683089" y="98180"/>
                  </a:lnTo>
                  <a:lnTo>
                    <a:pt x="685384" y="100764"/>
                  </a:lnTo>
                  <a:lnTo>
                    <a:pt x="687805" y="103348"/>
                  </a:lnTo>
                  <a:lnTo>
                    <a:pt x="690285" y="105932"/>
                  </a:lnTo>
                  <a:lnTo>
                    <a:pt x="692873" y="108515"/>
                  </a:lnTo>
                  <a:lnTo>
                    <a:pt x="695564" y="111099"/>
                  </a:lnTo>
                  <a:lnTo>
                    <a:pt x="698315" y="113683"/>
                  </a:lnTo>
                  <a:lnTo>
                    <a:pt x="701208" y="116266"/>
                  </a:lnTo>
                  <a:lnTo>
                    <a:pt x="704176" y="118850"/>
                  </a:lnTo>
                  <a:lnTo>
                    <a:pt x="707225" y="121434"/>
                  </a:lnTo>
                  <a:lnTo>
                    <a:pt x="710412" y="124018"/>
                  </a:lnTo>
                  <a:lnTo>
                    <a:pt x="713661" y="126601"/>
                  </a:lnTo>
                  <a:lnTo>
                    <a:pt x="717023" y="129185"/>
                  </a:lnTo>
                  <a:lnTo>
                    <a:pt x="720492" y="131769"/>
                  </a:lnTo>
                  <a:lnTo>
                    <a:pt x="724023" y="134352"/>
                  </a:lnTo>
                  <a:lnTo>
                    <a:pt x="727695" y="136936"/>
                  </a:lnTo>
                  <a:lnTo>
                    <a:pt x="731442" y="139520"/>
                  </a:lnTo>
                  <a:lnTo>
                    <a:pt x="735266" y="142103"/>
                  </a:lnTo>
                  <a:lnTo>
                    <a:pt x="739223" y="144687"/>
                  </a:lnTo>
                  <a:lnTo>
                    <a:pt x="743238" y="147271"/>
                  </a:lnTo>
                  <a:lnTo>
                    <a:pt x="747354" y="149855"/>
                  </a:lnTo>
                  <a:lnTo>
                    <a:pt x="751567" y="152438"/>
                  </a:lnTo>
                  <a:lnTo>
                    <a:pt x="755835" y="155022"/>
                  </a:lnTo>
                  <a:lnTo>
                    <a:pt x="760221" y="157606"/>
                  </a:lnTo>
                  <a:lnTo>
                    <a:pt x="764670" y="160189"/>
                  </a:lnTo>
                  <a:lnTo>
                    <a:pt x="769180" y="162773"/>
                  </a:lnTo>
                  <a:lnTo>
                    <a:pt x="773794" y="165357"/>
                  </a:lnTo>
                  <a:lnTo>
                    <a:pt x="778452" y="167941"/>
                  </a:lnTo>
                  <a:lnTo>
                    <a:pt x="783182" y="170524"/>
                  </a:lnTo>
                  <a:lnTo>
                    <a:pt x="787979" y="173108"/>
                  </a:lnTo>
                  <a:lnTo>
                    <a:pt x="792812" y="175692"/>
                  </a:lnTo>
                  <a:lnTo>
                    <a:pt x="797718" y="178275"/>
                  </a:lnTo>
                  <a:lnTo>
                    <a:pt x="802659" y="180859"/>
                  </a:lnTo>
                  <a:lnTo>
                    <a:pt x="807632" y="183443"/>
                  </a:lnTo>
                  <a:lnTo>
                    <a:pt x="812655" y="186027"/>
                  </a:lnTo>
                  <a:lnTo>
                    <a:pt x="817696" y="188610"/>
                  </a:lnTo>
                  <a:lnTo>
                    <a:pt x="822762" y="191194"/>
                  </a:lnTo>
                  <a:lnTo>
                    <a:pt x="827845" y="193778"/>
                  </a:lnTo>
                  <a:lnTo>
                    <a:pt x="832934" y="196361"/>
                  </a:lnTo>
                  <a:lnTo>
                    <a:pt x="838029" y="198945"/>
                  </a:lnTo>
                  <a:lnTo>
                    <a:pt x="843117" y="201529"/>
                  </a:lnTo>
                  <a:lnTo>
                    <a:pt x="848200" y="204113"/>
                  </a:lnTo>
                  <a:lnTo>
                    <a:pt x="853254" y="206696"/>
                  </a:lnTo>
                  <a:lnTo>
                    <a:pt x="858289" y="209280"/>
                  </a:lnTo>
                  <a:lnTo>
                    <a:pt x="863292" y="211864"/>
                  </a:lnTo>
                  <a:lnTo>
                    <a:pt x="868244" y="214447"/>
                  </a:lnTo>
                  <a:lnTo>
                    <a:pt x="873166" y="217031"/>
                  </a:lnTo>
                  <a:lnTo>
                    <a:pt x="878013" y="219615"/>
                  </a:lnTo>
                  <a:lnTo>
                    <a:pt x="882801" y="222198"/>
                  </a:lnTo>
                  <a:lnTo>
                    <a:pt x="887541" y="224782"/>
                  </a:lnTo>
                  <a:lnTo>
                    <a:pt x="892160" y="227366"/>
                  </a:lnTo>
                  <a:lnTo>
                    <a:pt x="896720" y="229950"/>
                  </a:lnTo>
                  <a:lnTo>
                    <a:pt x="901187" y="232533"/>
                  </a:lnTo>
                  <a:lnTo>
                    <a:pt x="905528" y="235117"/>
                  </a:lnTo>
                  <a:lnTo>
                    <a:pt x="909800" y="237701"/>
                  </a:lnTo>
                  <a:lnTo>
                    <a:pt x="913919" y="240284"/>
                  </a:lnTo>
                  <a:lnTo>
                    <a:pt x="917922" y="242868"/>
                  </a:lnTo>
                  <a:lnTo>
                    <a:pt x="921840" y="245452"/>
                  </a:lnTo>
                  <a:lnTo>
                    <a:pt x="925544" y="248036"/>
                  </a:lnTo>
                  <a:lnTo>
                    <a:pt x="929154" y="250619"/>
                  </a:lnTo>
                  <a:lnTo>
                    <a:pt x="932620" y="253203"/>
                  </a:lnTo>
                  <a:lnTo>
                    <a:pt x="935889" y="255787"/>
                  </a:lnTo>
                  <a:lnTo>
                    <a:pt x="939056" y="258370"/>
                  </a:lnTo>
                  <a:lnTo>
                    <a:pt x="942009" y="260954"/>
                  </a:lnTo>
                  <a:lnTo>
                    <a:pt x="944800" y="263538"/>
                  </a:lnTo>
                  <a:lnTo>
                    <a:pt x="947478" y="266122"/>
                  </a:lnTo>
                  <a:lnTo>
                    <a:pt x="949872" y="268705"/>
                  </a:lnTo>
                  <a:lnTo>
                    <a:pt x="952147" y="271289"/>
                  </a:lnTo>
                  <a:lnTo>
                    <a:pt x="954245" y="273873"/>
                  </a:lnTo>
                  <a:lnTo>
                    <a:pt x="956101" y="276456"/>
                  </a:lnTo>
                  <a:lnTo>
                    <a:pt x="957835" y="279040"/>
                  </a:lnTo>
                  <a:lnTo>
                    <a:pt x="959324" y="281624"/>
                  </a:lnTo>
                  <a:lnTo>
                    <a:pt x="960625" y="284207"/>
                  </a:lnTo>
                  <a:lnTo>
                    <a:pt x="961801" y="286791"/>
                  </a:lnTo>
                  <a:lnTo>
                    <a:pt x="962668" y="289375"/>
                  </a:lnTo>
                  <a:lnTo>
                    <a:pt x="963407" y="291959"/>
                  </a:lnTo>
                  <a:lnTo>
                    <a:pt x="963964" y="294542"/>
                  </a:lnTo>
                  <a:lnTo>
                    <a:pt x="964270" y="297126"/>
                  </a:lnTo>
                  <a:lnTo>
                    <a:pt x="964453" y="299710"/>
                  </a:lnTo>
                  <a:lnTo>
                    <a:pt x="964400" y="302293"/>
                  </a:lnTo>
                  <a:lnTo>
                    <a:pt x="964165" y="304877"/>
                  </a:lnTo>
                  <a:lnTo>
                    <a:pt x="963810" y="307461"/>
                  </a:lnTo>
                  <a:lnTo>
                    <a:pt x="963178" y="310045"/>
                  </a:lnTo>
                  <a:lnTo>
                    <a:pt x="962429" y="312628"/>
                  </a:lnTo>
                  <a:lnTo>
                    <a:pt x="961524" y="315212"/>
                  </a:lnTo>
                  <a:lnTo>
                    <a:pt x="960403" y="317796"/>
                  </a:lnTo>
                  <a:lnTo>
                    <a:pt x="959182" y="320379"/>
                  </a:lnTo>
                  <a:lnTo>
                    <a:pt x="957774" y="322963"/>
                  </a:lnTo>
                  <a:lnTo>
                    <a:pt x="956224" y="325547"/>
                  </a:lnTo>
                  <a:lnTo>
                    <a:pt x="954583" y="328131"/>
                  </a:lnTo>
                  <a:lnTo>
                    <a:pt x="952746" y="330714"/>
                  </a:lnTo>
                  <a:lnTo>
                    <a:pt x="950827" y="333298"/>
                  </a:lnTo>
                  <a:lnTo>
                    <a:pt x="948807" y="335882"/>
                  </a:lnTo>
                  <a:lnTo>
                    <a:pt x="946651" y="338465"/>
                  </a:lnTo>
                  <a:lnTo>
                    <a:pt x="944437" y="341049"/>
                  </a:lnTo>
                  <a:lnTo>
                    <a:pt x="942122" y="343633"/>
                  </a:lnTo>
                  <a:lnTo>
                    <a:pt x="939735" y="346217"/>
                  </a:lnTo>
                  <a:lnTo>
                    <a:pt x="937307" y="348800"/>
                  </a:lnTo>
                  <a:lnTo>
                    <a:pt x="934802" y="351384"/>
                  </a:lnTo>
                  <a:lnTo>
                    <a:pt x="932273" y="353968"/>
                  </a:lnTo>
                  <a:lnTo>
                    <a:pt x="929715" y="356551"/>
                  </a:lnTo>
                  <a:lnTo>
                    <a:pt x="927138" y="359135"/>
                  </a:lnTo>
                  <a:lnTo>
                    <a:pt x="924559" y="361719"/>
                  </a:lnTo>
                  <a:lnTo>
                    <a:pt x="921986" y="364302"/>
                  </a:lnTo>
                  <a:lnTo>
                    <a:pt x="919438" y="366886"/>
                  </a:lnTo>
                  <a:lnTo>
                    <a:pt x="916907" y="369470"/>
                  </a:lnTo>
                  <a:lnTo>
                    <a:pt x="914440" y="372054"/>
                  </a:lnTo>
                  <a:lnTo>
                    <a:pt x="912020" y="374637"/>
                  </a:lnTo>
                  <a:lnTo>
                    <a:pt x="909653" y="377221"/>
                  </a:lnTo>
                  <a:lnTo>
                    <a:pt x="907400" y="379805"/>
                  </a:lnTo>
                  <a:lnTo>
                    <a:pt x="905209" y="382388"/>
                  </a:lnTo>
                  <a:lnTo>
                    <a:pt x="903133" y="384972"/>
                  </a:lnTo>
                  <a:lnTo>
                    <a:pt x="901189" y="387556"/>
                  </a:lnTo>
                  <a:lnTo>
                    <a:pt x="899324" y="390140"/>
                  </a:lnTo>
                  <a:lnTo>
                    <a:pt x="897660" y="392723"/>
                  </a:lnTo>
                  <a:lnTo>
                    <a:pt x="896119" y="395307"/>
                  </a:lnTo>
                  <a:lnTo>
                    <a:pt x="894703" y="397891"/>
                  </a:lnTo>
                  <a:lnTo>
                    <a:pt x="893536" y="400474"/>
                  </a:lnTo>
                  <a:lnTo>
                    <a:pt x="892487" y="403058"/>
                  </a:lnTo>
                  <a:lnTo>
                    <a:pt x="891650" y="405642"/>
                  </a:lnTo>
                  <a:lnTo>
                    <a:pt x="891043" y="408226"/>
                  </a:lnTo>
                  <a:lnTo>
                    <a:pt x="890569" y="410809"/>
                  </a:lnTo>
                  <a:lnTo>
                    <a:pt x="890407" y="413393"/>
                  </a:lnTo>
                  <a:lnTo>
                    <a:pt x="890434" y="415977"/>
                  </a:lnTo>
                  <a:lnTo>
                    <a:pt x="890642" y="418560"/>
                  </a:lnTo>
                  <a:lnTo>
                    <a:pt x="891205" y="421144"/>
                  </a:lnTo>
                  <a:lnTo>
                    <a:pt x="891929" y="423728"/>
                  </a:lnTo>
                  <a:lnTo>
                    <a:pt x="892931" y="426311"/>
                  </a:lnTo>
                  <a:lnTo>
                    <a:pt x="894234" y="428895"/>
                  </a:lnTo>
                  <a:lnTo>
                    <a:pt x="895707" y="431479"/>
                  </a:lnTo>
                  <a:lnTo>
                    <a:pt x="897559" y="434063"/>
                  </a:lnTo>
                  <a:lnTo>
                    <a:pt x="899641" y="436646"/>
                  </a:lnTo>
                  <a:lnTo>
                    <a:pt x="901933" y="439230"/>
                  </a:lnTo>
                  <a:lnTo>
                    <a:pt x="904638" y="441814"/>
                  </a:lnTo>
                  <a:lnTo>
                    <a:pt x="907524" y="444397"/>
                  </a:lnTo>
                  <a:lnTo>
                    <a:pt x="910710" y="446981"/>
                  </a:lnTo>
                  <a:lnTo>
                    <a:pt x="914227" y="449565"/>
                  </a:lnTo>
                  <a:lnTo>
                    <a:pt x="917925" y="452149"/>
                  </a:lnTo>
                  <a:lnTo>
                    <a:pt x="922009" y="454732"/>
                  </a:lnTo>
                  <a:lnTo>
                    <a:pt x="926332" y="457316"/>
                  </a:lnTo>
                  <a:lnTo>
                    <a:pt x="930858" y="459900"/>
                  </a:lnTo>
                  <a:lnTo>
                    <a:pt x="935792" y="462483"/>
                  </a:lnTo>
                  <a:lnTo>
                    <a:pt x="940898" y="465067"/>
                  </a:lnTo>
                  <a:lnTo>
                    <a:pt x="946278" y="467651"/>
                  </a:lnTo>
                  <a:lnTo>
                    <a:pt x="951965" y="470235"/>
                  </a:lnTo>
                  <a:lnTo>
                    <a:pt x="957812" y="472818"/>
                  </a:lnTo>
                  <a:lnTo>
                    <a:pt x="963989" y="475402"/>
                  </a:lnTo>
                  <a:lnTo>
                    <a:pt x="970371" y="477986"/>
                  </a:lnTo>
                  <a:lnTo>
                    <a:pt x="976917" y="480569"/>
                  </a:lnTo>
                  <a:lnTo>
                    <a:pt x="983794" y="483153"/>
                  </a:lnTo>
                  <a:lnTo>
                    <a:pt x="990801" y="485737"/>
                  </a:lnTo>
                  <a:lnTo>
                    <a:pt x="998010" y="488321"/>
                  </a:lnTo>
                  <a:lnTo>
                    <a:pt x="1005442" y="490904"/>
                  </a:lnTo>
                  <a:lnTo>
                    <a:pt x="1012985" y="493488"/>
                  </a:lnTo>
                  <a:lnTo>
                    <a:pt x="1020743" y="496072"/>
                  </a:lnTo>
                  <a:lnTo>
                    <a:pt x="1028628" y="498655"/>
                  </a:lnTo>
                  <a:lnTo>
                    <a:pt x="1036610" y="501239"/>
                  </a:lnTo>
                  <a:lnTo>
                    <a:pt x="1044775" y="503823"/>
                  </a:lnTo>
                  <a:lnTo>
                    <a:pt x="1053001" y="506406"/>
                  </a:lnTo>
                  <a:lnTo>
                    <a:pt x="1061319" y="508990"/>
                  </a:lnTo>
                  <a:lnTo>
                    <a:pt x="1069724" y="511574"/>
                  </a:lnTo>
                  <a:lnTo>
                    <a:pt x="1078165" y="514158"/>
                  </a:lnTo>
                  <a:lnTo>
                    <a:pt x="1086662" y="516741"/>
                  </a:lnTo>
                  <a:lnTo>
                    <a:pt x="1095173" y="519325"/>
                  </a:lnTo>
                  <a:lnTo>
                    <a:pt x="1103694" y="521909"/>
                  </a:lnTo>
                  <a:lnTo>
                    <a:pt x="1112197" y="524492"/>
                  </a:lnTo>
                  <a:lnTo>
                    <a:pt x="1120674" y="527076"/>
                  </a:lnTo>
                  <a:lnTo>
                    <a:pt x="1129112" y="529660"/>
                  </a:lnTo>
                  <a:lnTo>
                    <a:pt x="1137464" y="532244"/>
                  </a:lnTo>
                  <a:lnTo>
                    <a:pt x="1145762" y="534827"/>
                  </a:lnTo>
                  <a:lnTo>
                    <a:pt x="1153937" y="537411"/>
                  </a:lnTo>
                  <a:lnTo>
                    <a:pt x="1161991" y="539995"/>
                  </a:lnTo>
                  <a:lnTo>
                    <a:pt x="1169965" y="542578"/>
                  </a:lnTo>
                  <a:lnTo>
                    <a:pt x="1177695" y="545162"/>
                  </a:lnTo>
                  <a:lnTo>
                    <a:pt x="1185307" y="547746"/>
                  </a:lnTo>
                  <a:lnTo>
                    <a:pt x="1192750" y="550330"/>
                  </a:lnTo>
                  <a:lnTo>
                    <a:pt x="1199921" y="552913"/>
                  </a:lnTo>
                  <a:lnTo>
                    <a:pt x="1206950" y="555497"/>
                  </a:lnTo>
                  <a:lnTo>
                    <a:pt x="1213687" y="558081"/>
                  </a:lnTo>
                  <a:lnTo>
                    <a:pt x="1220168" y="560664"/>
                  </a:lnTo>
                  <a:lnTo>
                    <a:pt x="1226480" y="563248"/>
                  </a:lnTo>
                  <a:lnTo>
                    <a:pt x="1232353" y="565832"/>
                  </a:lnTo>
                  <a:lnTo>
                    <a:pt x="1238017" y="568415"/>
                  </a:lnTo>
                  <a:lnTo>
                    <a:pt x="1243403" y="570999"/>
                  </a:lnTo>
                  <a:lnTo>
                    <a:pt x="1248356" y="573583"/>
                  </a:lnTo>
                  <a:lnTo>
                    <a:pt x="1253092" y="576167"/>
                  </a:lnTo>
                  <a:lnTo>
                    <a:pt x="1257407" y="578750"/>
                  </a:lnTo>
                  <a:lnTo>
                    <a:pt x="1261353" y="581334"/>
                  </a:lnTo>
                  <a:lnTo>
                    <a:pt x="1265065" y="583918"/>
                  </a:lnTo>
                  <a:lnTo>
                    <a:pt x="1268199" y="586501"/>
                  </a:lnTo>
                  <a:lnTo>
                    <a:pt x="1271056" y="589085"/>
                  </a:lnTo>
                  <a:lnTo>
                    <a:pt x="1273567" y="591669"/>
                  </a:lnTo>
                  <a:lnTo>
                    <a:pt x="1275535" y="594253"/>
                  </a:lnTo>
                  <a:lnTo>
                    <a:pt x="1277241" y="596836"/>
                  </a:lnTo>
                  <a:lnTo>
                    <a:pt x="1278456" y="599420"/>
                  </a:lnTo>
                  <a:lnTo>
                    <a:pt x="1279238" y="602004"/>
                  </a:lnTo>
                  <a:lnTo>
                    <a:pt x="1279751" y="604587"/>
                  </a:lnTo>
                  <a:lnTo>
                    <a:pt x="1279631" y="607171"/>
                  </a:lnTo>
                  <a:lnTo>
                    <a:pt x="1279202" y="609755"/>
                  </a:lnTo>
                  <a:lnTo>
                    <a:pt x="1278409" y="612339"/>
                  </a:lnTo>
                  <a:lnTo>
                    <a:pt x="1277036" y="614922"/>
                  </a:lnTo>
                  <a:lnTo>
                    <a:pt x="1275394" y="617506"/>
                  </a:lnTo>
                  <a:lnTo>
                    <a:pt x="1273263" y="620090"/>
                  </a:lnTo>
                  <a:lnTo>
                    <a:pt x="1270692" y="622673"/>
                  </a:lnTo>
                  <a:lnTo>
                    <a:pt x="1267856" y="625257"/>
                  </a:lnTo>
                  <a:lnTo>
                    <a:pt x="1264422" y="627841"/>
                  </a:lnTo>
                  <a:lnTo>
                    <a:pt x="1260689" y="630424"/>
                  </a:lnTo>
                  <a:lnTo>
                    <a:pt x="1256626" y="633008"/>
                  </a:lnTo>
                  <a:lnTo>
                    <a:pt x="1252027" y="635592"/>
                  </a:lnTo>
                  <a:lnTo>
                    <a:pt x="1247189" y="638176"/>
                  </a:lnTo>
                  <a:lnTo>
                    <a:pt x="1241929" y="640759"/>
                  </a:lnTo>
                  <a:lnTo>
                    <a:pt x="1236284" y="643343"/>
                  </a:lnTo>
                  <a:lnTo>
                    <a:pt x="1230414" y="645927"/>
                  </a:lnTo>
                  <a:lnTo>
                    <a:pt x="1224059" y="648510"/>
                  </a:lnTo>
                  <a:lnTo>
                    <a:pt x="1217456" y="651094"/>
                  </a:lnTo>
                  <a:lnTo>
                    <a:pt x="1210598" y="653678"/>
                  </a:lnTo>
                  <a:lnTo>
                    <a:pt x="1203319" y="656262"/>
                  </a:lnTo>
                  <a:lnTo>
                    <a:pt x="1195861" y="658845"/>
                  </a:lnTo>
                  <a:lnTo>
                    <a:pt x="1188098" y="661429"/>
                  </a:lnTo>
                  <a:lnTo>
                    <a:pt x="1180055" y="664013"/>
                  </a:lnTo>
                  <a:lnTo>
                    <a:pt x="1171855" y="666596"/>
                  </a:lnTo>
                  <a:lnTo>
                    <a:pt x="1163333" y="669180"/>
                  </a:lnTo>
                  <a:lnTo>
                    <a:pt x="1154647" y="671764"/>
                  </a:lnTo>
                  <a:lnTo>
                    <a:pt x="1145803" y="674348"/>
                  </a:lnTo>
                  <a:lnTo>
                    <a:pt x="1136703" y="676931"/>
                  </a:lnTo>
                  <a:lnTo>
                    <a:pt x="1127502" y="679515"/>
                  </a:lnTo>
                  <a:lnTo>
                    <a:pt x="1118136" y="682099"/>
                  </a:lnTo>
                  <a:lnTo>
                    <a:pt x="1108626" y="684682"/>
                  </a:lnTo>
                  <a:lnTo>
                    <a:pt x="1099040" y="687266"/>
                  </a:lnTo>
                  <a:lnTo>
                    <a:pt x="1089314" y="689850"/>
                  </a:lnTo>
                  <a:lnTo>
                    <a:pt x="1079526" y="692434"/>
                  </a:lnTo>
                  <a:lnTo>
                    <a:pt x="1069680" y="695017"/>
                  </a:lnTo>
                  <a:lnTo>
                    <a:pt x="1059762" y="697601"/>
                  </a:lnTo>
                  <a:lnTo>
                    <a:pt x="1049824" y="700185"/>
                  </a:lnTo>
                  <a:lnTo>
                    <a:pt x="1039859" y="702768"/>
                  </a:lnTo>
                  <a:lnTo>
                    <a:pt x="1029893" y="705352"/>
                  </a:lnTo>
                  <a:lnTo>
                    <a:pt x="1019931" y="707936"/>
                  </a:lnTo>
                  <a:lnTo>
                    <a:pt x="1009999" y="710519"/>
                  </a:lnTo>
                  <a:lnTo>
                    <a:pt x="1000105" y="713103"/>
                  </a:lnTo>
                  <a:lnTo>
                    <a:pt x="990244" y="715687"/>
                  </a:lnTo>
                  <a:lnTo>
                    <a:pt x="980481" y="718271"/>
                  </a:lnTo>
                  <a:lnTo>
                    <a:pt x="970772" y="720854"/>
                  </a:lnTo>
                  <a:lnTo>
                    <a:pt x="961152" y="723438"/>
                  </a:lnTo>
                  <a:lnTo>
                    <a:pt x="951658" y="726022"/>
                  </a:lnTo>
                  <a:lnTo>
                    <a:pt x="942236" y="728605"/>
                  </a:lnTo>
                  <a:lnTo>
                    <a:pt x="932981" y="731189"/>
                  </a:lnTo>
                  <a:lnTo>
                    <a:pt x="923850" y="733773"/>
                  </a:lnTo>
                  <a:lnTo>
                    <a:pt x="914818" y="736357"/>
                  </a:lnTo>
                  <a:lnTo>
                    <a:pt x="906024" y="738940"/>
                  </a:lnTo>
                  <a:lnTo>
                    <a:pt x="897338" y="741524"/>
                  </a:lnTo>
                  <a:lnTo>
                    <a:pt x="888826" y="744108"/>
                  </a:lnTo>
                  <a:lnTo>
                    <a:pt x="880537" y="746691"/>
                  </a:lnTo>
                  <a:lnTo>
                    <a:pt x="872369" y="749275"/>
                  </a:lnTo>
                  <a:lnTo>
                    <a:pt x="864460" y="751859"/>
                  </a:lnTo>
                  <a:lnTo>
                    <a:pt x="856738" y="754443"/>
                  </a:lnTo>
                  <a:lnTo>
                    <a:pt x="849157" y="757026"/>
                  </a:lnTo>
                  <a:lnTo>
                    <a:pt x="841909" y="759610"/>
                  </a:lnTo>
                  <a:lnTo>
                    <a:pt x="834805" y="762194"/>
                  </a:lnTo>
                  <a:lnTo>
                    <a:pt x="827922" y="764777"/>
                  </a:lnTo>
                  <a:lnTo>
                    <a:pt x="821326" y="767361"/>
                  </a:lnTo>
                  <a:lnTo>
                    <a:pt x="814880" y="769945"/>
                  </a:lnTo>
                  <a:lnTo>
                    <a:pt x="808740" y="772528"/>
                  </a:lnTo>
                  <a:lnTo>
                    <a:pt x="802826" y="775112"/>
                  </a:lnTo>
                  <a:lnTo>
                    <a:pt x="797070" y="777696"/>
                  </a:lnTo>
                  <a:lnTo>
                    <a:pt x="791702" y="780280"/>
                  </a:lnTo>
                  <a:lnTo>
                    <a:pt x="786492" y="782863"/>
                  </a:lnTo>
                  <a:lnTo>
                    <a:pt x="781522" y="785447"/>
                  </a:lnTo>
                  <a:lnTo>
                    <a:pt x="776869" y="788031"/>
                  </a:lnTo>
                  <a:lnTo>
                    <a:pt x="772377" y="790614"/>
                  </a:lnTo>
                  <a:lnTo>
                    <a:pt x="768205" y="793198"/>
                  </a:lnTo>
                  <a:lnTo>
                    <a:pt x="764274" y="795782"/>
                  </a:lnTo>
                  <a:lnTo>
                    <a:pt x="760506" y="798366"/>
                  </a:lnTo>
                  <a:lnTo>
                    <a:pt x="757135" y="800949"/>
                  </a:lnTo>
                  <a:lnTo>
                    <a:pt x="753927" y="803533"/>
                  </a:lnTo>
                  <a:lnTo>
                    <a:pt x="750955" y="806117"/>
                  </a:lnTo>
                  <a:lnTo>
                    <a:pt x="748305" y="808700"/>
                  </a:lnTo>
                  <a:lnTo>
                    <a:pt x="745814" y="811284"/>
                  </a:lnTo>
                  <a:lnTo>
                    <a:pt x="743631" y="813868"/>
                  </a:lnTo>
                  <a:lnTo>
                    <a:pt x="741690" y="816452"/>
                  </a:lnTo>
                  <a:lnTo>
                    <a:pt x="739905" y="819035"/>
                  </a:lnTo>
                  <a:lnTo>
                    <a:pt x="738495" y="821619"/>
                  </a:lnTo>
                  <a:lnTo>
                    <a:pt x="737246" y="824203"/>
                  </a:lnTo>
                  <a:lnTo>
                    <a:pt x="736214" y="826786"/>
                  </a:lnTo>
                  <a:lnTo>
                    <a:pt x="735492" y="829370"/>
                  </a:lnTo>
                  <a:lnTo>
                    <a:pt x="734917" y="831954"/>
                  </a:lnTo>
                  <a:lnTo>
                    <a:pt x="734623" y="834538"/>
                  </a:lnTo>
                  <a:lnTo>
                    <a:pt x="734556" y="837121"/>
                  </a:lnTo>
                  <a:lnTo>
                    <a:pt x="734633" y="839705"/>
                  </a:lnTo>
                  <a:lnTo>
                    <a:pt x="735046" y="842289"/>
                  </a:lnTo>
                  <a:lnTo>
                    <a:pt x="735610" y="844872"/>
                  </a:lnTo>
                  <a:lnTo>
                    <a:pt x="736364" y="847456"/>
                  </a:lnTo>
                  <a:lnTo>
                    <a:pt x="737398" y="850040"/>
                  </a:lnTo>
                  <a:lnTo>
                    <a:pt x="738564" y="852623"/>
                  </a:lnTo>
                  <a:lnTo>
                    <a:pt x="739971" y="855207"/>
                  </a:lnTo>
                  <a:lnTo>
                    <a:pt x="741582" y="857791"/>
                  </a:lnTo>
                  <a:lnTo>
                    <a:pt x="743318" y="860375"/>
                  </a:lnTo>
                  <a:lnTo>
                    <a:pt x="745338" y="862958"/>
                  </a:lnTo>
                  <a:lnTo>
                    <a:pt x="747490" y="865542"/>
                  </a:lnTo>
                  <a:lnTo>
                    <a:pt x="749799" y="868126"/>
                  </a:lnTo>
                  <a:lnTo>
                    <a:pt x="752347" y="870709"/>
                  </a:lnTo>
                  <a:lnTo>
                    <a:pt x="755002" y="873293"/>
                  </a:lnTo>
                  <a:lnTo>
                    <a:pt x="757852" y="875877"/>
                  </a:lnTo>
                  <a:lnTo>
                    <a:pt x="760870" y="878461"/>
                  </a:lnTo>
                  <a:lnTo>
                    <a:pt x="763987" y="881044"/>
                  </a:lnTo>
                  <a:lnTo>
                    <a:pt x="767324" y="883628"/>
                  </a:lnTo>
                  <a:lnTo>
                    <a:pt x="770766" y="886212"/>
                  </a:lnTo>
                  <a:lnTo>
                    <a:pt x="774325" y="888795"/>
                  </a:lnTo>
                  <a:lnTo>
                    <a:pt x="778065" y="891379"/>
                  </a:lnTo>
                  <a:lnTo>
                    <a:pt x="781883" y="893963"/>
                  </a:lnTo>
                  <a:lnTo>
                    <a:pt x="785837" y="896547"/>
                  </a:lnTo>
                  <a:lnTo>
                    <a:pt x="789910" y="899130"/>
                  </a:lnTo>
                  <a:lnTo>
                    <a:pt x="794051" y="901714"/>
                  </a:lnTo>
                  <a:lnTo>
                    <a:pt x="798334" y="904298"/>
                  </a:lnTo>
                  <a:lnTo>
                    <a:pt x="802683" y="906881"/>
                  </a:lnTo>
                  <a:lnTo>
                    <a:pt x="807102" y="909465"/>
                  </a:lnTo>
                  <a:lnTo>
                    <a:pt x="811627" y="912049"/>
                  </a:lnTo>
                  <a:lnTo>
                    <a:pt x="816193" y="914632"/>
                  </a:lnTo>
                  <a:lnTo>
                    <a:pt x="820827" y="917216"/>
                  </a:lnTo>
                  <a:lnTo>
                    <a:pt x="825517" y="919800"/>
                  </a:lnTo>
                  <a:lnTo>
                    <a:pt x="830235" y="922384"/>
                  </a:lnTo>
                  <a:lnTo>
                    <a:pt x="835004" y="924967"/>
                  </a:lnTo>
                  <a:lnTo>
                    <a:pt x="839791" y="927551"/>
                  </a:lnTo>
                  <a:lnTo>
                    <a:pt x="844596" y="930135"/>
                  </a:lnTo>
                  <a:lnTo>
                    <a:pt x="849413" y="932718"/>
                  </a:lnTo>
                  <a:lnTo>
                    <a:pt x="854229" y="935302"/>
                  </a:lnTo>
                  <a:lnTo>
                    <a:pt x="859039" y="937886"/>
                  </a:lnTo>
                  <a:lnTo>
                    <a:pt x="863826" y="940470"/>
                  </a:lnTo>
                  <a:lnTo>
                    <a:pt x="868599" y="943053"/>
                  </a:lnTo>
                  <a:lnTo>
                    <a:pt x="873324" y="945637"/>
                  </a:lnTo>
                  <a:lnTo>
                    <a:pt x="878010" y="948221"/>
                  </a:lnTo>
                  <a:lnTo>
                    <a:pt x="882660" y="950804"/>
                  </a:lnTo>
                  <a:lnTo>
                    <a:pt x="887219" y="953388"/>
                  </a:lnTo>
                  <a:lnTo>
                    <a:pt x="891730" y="955972"/>
                  </a:lnTo>
                  <a:lnTo>
                    <a:pt x="896161" y="958556"/>
                  </a:lnTo>
                  <a:lnTo>
                    <a:pt x="900488" y="961139"/>
                  </a:lnTo>
                  <a:lnTo>
                    <a:pt x="904753" y="963723"/>
                  </a:lnTo>
                  <a:lnTo>
                    <a:pt x="908878" y="966307"/>
                  </a:lnTo>
                  <a:lnTo>
                    <a:pt x="912902" y="968890"/>
                  </a:lnTo>
                  <a:lnTo>
                    <a:pt x="916841" y="971474"/>
                  </a:lnTo>
                  <a:lnTo>
                    <a:pt x="920587" y="974058"/>
                  </a:lnTo>
                  <a:lnTo>
                    <a:pt x="924243" y="976642"/>
                  </a:lnTo>
                  <a:lnTo>
                    <a:pt x="927753" y="979225"/>
                  </a:lnTo>
                  <a:lnTo>
                    <a:pt x="931080" y="981809"/>
                  </a:lnTo>
                  <a:lnTo>
                    <a:pt x="934307" y="984393"/>
                  </a:lnTo>
                  <a:lnTo>
                    <a:pt x="937314" y="986976"/>
                  </a:lnTo>
                  <a:lnTo>
                    <a:pt x="940167" y="989560"/>
                  </a:lnTo>
                  <a:lnTo>
                    <a:pt x="942897" y="992144"/>
                  </a:lnTo>
                  <a:lnTo>
                    <a:pt x="945349" y="994727"/>
                  </a:lnTo>
                  <a:lnTo>
                    <a:pt x="947679" y="997311"/>
                  </a:lnTo>
                  <a:lnTo>
                    <a:pt x="949814" y="999895"/>
                  </a:lnTo>
                  <a:lnTo>
                    <a:pt x="951709" y="1002479"/>
                  </a:lnTo>
                  <a:lnTo>
                    <a:pt x="953474" y="1005062"/>
                  </a:lnTo>
                  <a:lnTo>
                    <a:pt x="954968" y="1007646"/>
                  </a:lnTo>
                  <a:lnTo>
                    <a:pt x="956272" y="1010230"/>
                  </a:lnTo>
                  <a:lnTo>
                    <a:pt x="957432" y="1012813"/>
                  </a:lnTo>
                  <a:lnTo>
                    <a:pt x="958261" y="1015397"/>
                  </a:lnTo>
                  <a:lnTo>
                    <a:pt x="958951" y="1017981"/>
                  </a:lnTo>
                  <a:lnTo>
                    <a:pt x="959426" y="1020565"/>
                  </a:lnTo>
                  <a:lnTo>
                    <a:pt x="959629" y="1023148"/>
                  </a:lnTo>
                  <a:lnTo>
                    <a:pt x="959691" y="1025732"/>
                  </a:lnTo>
                  <a:lnTo>
                    <a:pt x="959469" y="1028316"/>
                  </a:lnTo>
                  <a:lnTo>
                    <a:pt x="959043" y="1030899"/>
                  </a:lnTo>
                  <a:lnTo>
                    <a:pt x="958473" y="1033483"/>
                  </a:lnTo>
                  <a:lnTo>
                    <a:pt x="957561" y="1036067"/>
                  </a:lnTo>
                  <a:lnTo>
                    <a:pt x="956511" y="1038651"/>
                  </a:lnTo>
                  <a:lnTo>
                    <a:pt x="955255" y="1041234"/>
                  </a:lnTo>
                  <a:lnTo>
                    <a:pt x="953732" y="1043818"/>
                  </a:lnTo>
                  <a:lnTo>
                    <a:pt x="952076" y="1046402"/>
                  </a:lnTo>
                  <a:lnTo>
                    <a:pt x="950160" y="1048985"/>
                  </a:lnTo>
                  <a:lnTo>
                    <a:pt x="948052" y="1051569"/>
                  </a:lnTo>
                  <a:lnTo>
                    <a:pt x="945817" y="1054153"/>
                  </a:lnTo>
                  <a:lnTo>
                    <a:pt x="943278" y="1056736"/>
                  </a:lnTo>
                  <a:lnTo>
                    <a:pt x="940620" y="1059320"/>
                  </a:lnTo>
                  <a:lnTo>
                    <a:pt x="937789" y="1061904"/>
                  </a:lnTo>
                  <a:lnTo>
                    <a:pt x="934732" y="1064488"/>
                  </a:lnTo>
                  <a:lnTo>
                    <a:pt x="931567" y="1067071"/>
                  </a:lnTo>
                  <a:lnTo>
                    <a:pt x="928195" y="1069655"/>
                  </a:lnTo>
                  <a:lnTo>
                    <a:pt x="924670" y="1072239"/>
                  </a:lnTo>
                  <a:lnTo>
                    <a:pt x="921047" y="1074822"/>
                  </a:lnTo>
                  <a:lnTo>
                    <a:pt x="917200" y="1077406"/>
                  </a:lnTo>
                  <a:lnTo>
                    <a:pt x="913263" y="1079990"/>
                  </a:lnTo>
                  <a:lnTo>
                    <a:pt x="909205" y="1082574"/>
                  </a:lnTo>
                  <a:lnTo>
                    <a:pt x="904988" y="1085157"/>
                  </a:lnTo>
                  <a:lnTo>
                    <a:pt x="900698" y="1087741"/>
                  </a:lnTo>
                  <a:lnTo>
                    <a:pt x="896277" y="1090325"/>
                  </a:lnTo>
                  <a:lnTo>
                    <a:pt x="891758" y="1092908"/>
                  </a:lnTo>
                  <a:lnTo>
                    <a:pt x="887179" y="1095492"/>
                  </a:lnTo>
                  <a:lnTo>
                    <a:pt x="882473" y="1098076"/>
                  </a:lnTo>
                  <a:lnTo>
                    <a:pt x="877717" y="1100660"/>
                  </a:lnTo>
                  <a:lnTo>
                    <a:pt x="872899" y="1103243"/>
                  </a:lnTo>
                  <a:lnTo>
                    <a:pt x="868003" y="1105827"/>
                  </a:lnTo>
                  <a:lnTo>
                    <a:pt x="863075" y="1108411"/>
                  </a:lnTo>
                  <a:lnTo>
                    <a:pt x="858093" y="1110994"/>
                  </a:lnTo>
                  <a:lnTo>
                    <a:pt x="853077" y="1113578"/>
                  </a:lnTo>
                  <a:lnTo>
                    <a:pt x="848041" y="1116162"/>
                  </a:lnTo>
                  <a:lnTo>
                    <a:pt x="842974" y="1118746"/>
                  </a:lnTo>
                  <a:lnTo>
                    <a:pt x="837901" y="1121329"/>
                  </a:lnTo>
                  <a:lnTo>
                    <a:pt x="832820" y="1123913"/>
                  </a:lnTo>
                  <a:lnTo>
                    <a:pt x="827742" y="1126497"/>
                  </a:lnTo>
                  <a:lnTo>
                    <a:pt x="822670" y="1129080"/>
                  </a:lnTo>
                  <a:lnTo>
                    <a:pt x="817613" y="1131664"/>
                  </a:lnTo>
                  <a:lnTo>
                    <a:pt x="812581" y="1134248"/>
                  </a:lnTo>
                  <a:lnTo>
                    <a:pt x="807566" y="1136831"/>
                  </a:lnTo>
                  <a:lnTo>
                    <a:pt x="802599" y="1139415"/>
                  </a:lnTo>
                  <a:lnTo>
                    <a:pt x="797665" y="1141999"/>
                  </a:lnTo>
                  <a:lnTo>
                    <a:pt x="792765" y="1144583"/>
                  </a:lnTo>
                  <a:lnTo>
                    <a:pt x="787937" y="1147166"/>
                  </a:lnTo>
                  <a:lnTo>
                    <a:pt x="783144" y="1149750"/>
                  </a:lnTo>
                  <a:lnTo>
                    <a:pt x="778419" y="1152334"/>
                  </a:lnTo>
                  <a:lnTo>
                    <a:pt x="773765" y="1154917"/>
                  </a:lnTo>
                  <a:lnTo>
                    <a:pt x="769153" y="1157501"/>
                  </a:lnTo>
                  <a:lnTo>
                    <a:pt x="764646" y="1160085"/>
                  </a:lnTo>
                  <a:lnTo>
                    <a:pt x="760200" y="1162669"/>
                  </a:lnTo>
                  <a:lnTo>
                    <a:pt x="755817" y="1165252"/>
                  </a:lnTo>
                  <a:lnTo>
                    <a:pt x="751550" y="1167836"/>
                  </a:lnTo>
                  <a:lnTo>
                    <a:pt x="747339" y="1170420"/>
                  </a:lnTo>
                  <a:lnTo>
                    <a:pt x="743225" y="1173003"/>
                  </a:lnTo>
                  <a:lnTo>
                    <a:pt x="739211" y="1175587"/>
                  </a:lnTo>
                  <a:lnTo>
                    <a:pt x="735256" y="1178171"/>
                  </a:lnTo>
                  <a:lnTo>
                    <a:pt x="731433" y="1180755"/>
                  </a:lnTo>
                  <a:lnTo>
                    <a:pt x="727687" y="1183338"/>
                  </a:lnTo>
                  <a:lnTo>
                    <a:pt x="724016" y="1185922"/>
                  </a:lnTo>
                  <a:lnTo>
                    <a:pt x="720486" y="1188506"/>
                  </a:lnTo>
                  <a:lnTo>
                    <a:pt x="717018" y="1191089"/>
                  </a:lnTo>
                  <a:lnTo>
                    <a:pt x="713657" y="1193673"/>
                  </a:lnTo>
                  <a:lnTo>
                    <a:pt x="710407" y="1196257"/>
                  </a:lnTo>
                  <a:lnTo>
                    <a:pt x="707221" y="1198840"/>
                  </a:lnTo>
                  <a:lnTo>
                    <a:pt x="704173" y="1201424"/>
                  </a:lnTo>
                  <a:lnTo>
                    <a:pt x="701206" y="1204008"/>
                  </a:lnTo>
                  <a:lnTo>
                    <a:pt x="698312" y="1206592"/>
                  </a:lnTo>
                  <a:lnTo>
                    <a:pt x="695561" y="1209175"/>
                  </a:lnTo>
                  <a:lnTo>
                    <a:pt x="692871" y="1211759"/>
                  </a:lnTo>
                  <a:lnTo>
                    <a:pt x="690283" y="1214343"/>
                  </a:lnTo>
                  <a:lnTo>
                    <a:pt x="687803" y="1216926"/>
                  </a:lnTo>
                  <a:lnTo>
                    <a:pt x="685383" y="1219510"/>
                  </a:lnTo>
                  <a:lnTo>
                    <a:pt x="683088" y="1222094"/>
                  </a:lnTo>
                  <a:lnTo>
                    <a:pt x="680869" y="1224678"/>
                  </a:lnTo>
                  <a:lnTo>
                    <a:pt x="678715" y="1227261"/>
                  </a:lnTo>
                  <a:lnTo>
                    <a:pt x="676690" y="1229845"/>
                  </a:lnTo>
                  <a:lnTo>
                    <a:pt x="674718" y="1232429"/>
                  </a:lnTo>
                  <a:lnTo>
                    <a:pt x="672833" y="1235012"/>
                  </a:lnTo>
                  <a:lnTo>
                    <a:pt x="671044" y="1237596"/>
                  </a:lnTo>
                  <a:lnTo>
                    <a:pt x="669304" y="1240180"/>
                  </a:lnTo>
                  <a:lnTo>
                    <a:pt x="667669" y="1242764"/>
                  </a:lnTo>
                  <a:lnTo>
                    <a:pt x="666098" y="1245347"/>
                  </a:lnTo>
                  <a:lnTo>
                    <a:pt x="664580" y="1247931"/>
                  </a:lnTo>
                  <a:lnTo>
                    <a:pt x="663168" y="1250515"/>
                  </a:lnTo>
                  <a:lnTo>
                    <a:pt x="661799" y="1253098"/>
                  </a:lnTo>
                  <a:lnTo>
                    <a:pt x="660498" y="1255682"/>
                  </a:lnTo>
                  <a:lnTo>
                    <a:pt x="659273" y="1258266"/>
                  </a:lnTo>
                  <a:lnTo>
                    <a:pt x="658089" y="1260849"/>
                  </a:lnTo>
                  <a:lnTo>
                    <a:pt x="656983" y="1263433"/>
                  </a:lnTo>
                  <a:lnTo>
                    <a:pt x="655929" y="1266017"/>
                  </a:lnTo>
                  <a:lnTo>
                    <a:pt x="654913" y="1268601"/>
                  </a:lnTo>
                  <a:lnTo>
                    <a:pt x="653979" y="1271184"/>
                  </a:lnTo>
                  <a:lnTo>
                    <a:pt x="653077" y="1273768"/>
                  </a:lnTo>
                  <a:lnTo>
                    <a:pt x="652224" y="1276352"/>
                  </a:lnTo>
                  <a:lnTo>
                    <a:pt x="651429" y="1278935"/>
                  </a:lnTo>
                  <a:lnTo>
                    <a:pt x="650663" y="1281519"/>
                  </a:lnTo>
                  <a:lnTo>
                    <a:pt x="649953" y="1284103"/>
                  </a:lnTo>
                  <a:lnTo>
                    <a:pt x="649281" y="1286687"/>
                  </a:lnTo>
                  <a:lnTo>
                    <a:pt x="648635" y="1289270"/>
                  </a:lnTo>
                  <a:lnTo>
                    <a:pt x="648048" y="1291854"/>
                  </a:lnTo>
                  <a:lnTo>
                    <a:pt x="647483" y="1294438"/>
                  </a:lnTo>
                  <a:lnTo>
                    <a:pt x="646952" y="1297021"/>
                  </a:lnTo>
                  <a:lnTo>
                    <a:pt x="646461" y="1299605"/>
                  </a:lnTo>
                  <a:lnTo>
                    <a:pt x="645990" y="1302189"/>
                  </a:lnTo>
                  <a:lnTo>
                    <a:pt x="645556" y="1304773"/>
                  </a:lnTo>
                  <a:lnTo>
                    <a:pt x="645149" y="1307356"/>
                  </a:lnTo>
                  <a:lnTo>
                    <a:pt x="644758" y="1309940"/>
                  </a:lnTo>
                  <a:lnTo>
                    <a:pt x="644407" y="1312524"/>
                  </a:lnTo>
                  <a:lnTo>
                    <a:pt x="644071" y="1315107"/>
                  </a:lnTo>
                  <a:lnTo>
                    <a:pt x="643756" y="1317691"/>
                  </a:lnTo>
                  <a:lnTo>
                    <a:pt x="643468" y="13202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17945" y="1786266"/>
              <a:ext cx="446624" cy="4420239"/>
            </a:xfrm>
            <a:custGeom>
              <a:avLst/>
              <a:pathLst>
                <a:path w="446624" h="4420239">
                  <a:moveTo>
                    <a:pt x="223174" y="4420239"/>
                  </a:moveTo>
                  <a:lnTo>
                    <a:pt x="223161" y="4411589"/>
                  </a:lnTo>
                  <a:lnTo>
                    <a:pt x="223148" y="4402939"/>
                  </a:lnTo>
                  <a:lnTo>
                    <a:pt x="223133" y="4394289"/>
                  </a:lnTo>
                  <a:lnTo>
                    <a:pt x="223117" y="4385639"/>
                  </a:lnTo>
                  <a:lnTo>
                    <a:pt x="223101" y="4376988"/>
                  </a:lnTo>
                  <a:lnTo>
                    <a:pt x="223082" y="4368338"/>
                  </a:lnTo>
                  <a:lnTo>
                    <a:pt x="223063" y="4359688"/>
                  </a:lnTo>
                  <a:lnTo>
                    <a:pt x="223042" y="4351038"/>
                  </a:lnTo>
                  <a:lnTo>
                    <a:pt x="223019" y="4342388"/>
                  </a:lnTo>
                  <a:lnTo>
                    <a:pt x="222995" y="4333738"/>
                  </a:lnTo>
                  <a:lnTo>
                    <a:pt x="222969" y="4325087"/>
                  </a:lnTo>
                  <a:lnTo>
                    <a:pt x="222941" y="4316437"/>
                  </a:lnTo>
                  <a:lnTo>
                    <a:pt x="222911" y="4307787"/>
                  </a:lnTo>
                  <a:lnTo>
                    <a:pt x="222879" y="4299137"/>
                  </a:lnTo>
                  <a:lnTo>
                    <a:pt x="222845" y="4290487"/>
                  </a:lnTo>
                  <a:lnTo>
                    <a:pt x="222810" y="4281836"/>
                  </a:lnTo>
                  <a:lnTo>
                    <a:pt x="222771" y="4273186"/>
                  </a:lnTo>
                  <a:lnTo>
                    <a:pt x="222730" y="4264536"/>
                  </a:lnTo>
                  <a:lnTo>
                    <a:pt x="222687" y="4255886"/>
                  </a:lnTo>
                  <a:lnTo>
                    <a:pt x="222640" y="4247236"/>
                  </a:lnTo>
                  <a:lnTo>
                    <a:pt x="222590" y="4238586"/>
                  </a:lnTo>
                  <a:lnTo>
                    <a:pt x="222539" y="4229935"/>
                  </a:lnTo>
                  <a:lnTo>
                    <a:pt x="222482" y="4221285"/>
                  </a:lnTo>
                  <a:lnTo>
                    <a:pt x="222424" y="4212635"/>
                  </a:lnTo>
                  <a:lnTo>
                    <a:pt x="222362" y="4203985"/>
                  </a:lnTo>
                  <a:lnTo>
                    <a:pt x="222296" y="4195335"/>
                  </a:lnTo>
                  <a:lnTo>
                    <a:pt x="222227" y="4186685"/>
                  </a:lnTo>
                  <a:lnTo>
                    <a:pt x="222154" y="4178034"/>
                  </a:lnTo>
                  <a:lnTo>
                    <a:pt x="222076" y="4169384"/>
                  </a:lnTo>
                  <a:lnTo>
                    <a:pt x="221995" y="4160734"/>
                  </a:lnTo>
                  <a:lnTo>
                    <a:pt x="221909" y="4152084"/>
                  </a:lnTo>
                  <a:lnTo>
                    <a:pt x="221819" y="4143434"/>
                  </a:lnTo>
                  <a:lnTo>
                    <a:pt x="221725" y="4134783"/>
                  </a:lnTo>
                  <a:lnTo>
                    <a:pt x="221625" y="4126133"/>
                  </a:lnTo>
                  <a:lnTo>
                    <a:pt x="221521" y="4117483"/>
                  </a:lnTo>
                  <a:lnTo>
                    <a:pt x="221413" y="4108833"/>
                  </a:lnTo>
                  <a:lnTo>
                    <a:pt x="221297" y="4100183"/>
                  </a:lnTo>
                  <a:lnTo>
                    <a:pt x="221177" y="4091533"/>
                  </a:lnTo>
                  <a:lnTo>
                    <a:pt x="221054" y="4082882"/>
                  </a:lnTo>
                  <a:lnTo>
                    <a:pt x="220922" y="4074232"/>
                  </a:lnTo>
                  <a:lnTo>
                    <a:pt x="220786" y="4065582"/>
                  </a:lnTo>
                  <a:lnTo>
                    <a:pt x="220644" y="4056932"/>
                  </a:lnTo>
                  <a:lnTo>
                    <a:pt x="220495" y="4048282"/>
                  </a:lnTo>
                  <a:lnTo>
                    <a:pt x="220341" y="4039632"/>
                  </a:lnTo>
                  <a:lnTo>
                    <a:pt x="220182" y="4030981"/>
                  </a:lnTo>
                  <a:lnTo>
                    <a:pt x="220014" y="4022331"/>
                  </a:lnTo>
                  <a:lnTo>
                    <a:pt x="219842" y="4013681"/>
                  </a:lnTo>
                  <a:lnTo>
                    <a:pt x="219662" y="4005031"/>
                  </a:lnTo>
                  <a:lnTo>
                    <a:pt x="219475" y="3996381"/>
                  </a:lnTo>
                  <a:lnTo>
                    <a:pt x="219284" y="3987730"/>
                  </a:lnTo>
                  <a:lnTo>
                    <a:pt x="219083" y="3979080"/>
                  </a:lnTo>
                  <a:lnTo>
                    <a:pt x="218877" y="3970430"/>
                  </a:lnTo>
                  <a:lnTo>
                    <a:pt x="218665" y="3961780"/>
                  </a:lnTo>
                  <a:lnTo>
                    <a:pt x="218443" y="3953130"/>
                  </a:lnTo>
                  <a:lnTo>
                    <a:pt x="218216" y="3944480"/>
                  </a:lnTo>
                  <a:lnTo>
                    <a:pt x="217983" y="3935829"/>
                  </a:lnTo>
                  <a:lnTo>
                    <a:pt x="217740" y="3927179"/>
                  </a:lnTo>
                  <a:lnTo>
                    <a:pt x="217492" y="3918529"/>
                  </a:lnTo>
                  <a:lnTo>
                    <a:pt x="217237" y="3909879"/>
                  </a:lnTo>
                  <a:lnTo>
                    <a:pt x="216973" y="3901229"/>
                  </a:lnTo>
                  <a:lnTo>
                    <a:pt x="216703" y="3892579"/>
                  </a:lnTo>
                  <a:lnTo>
                    <a:pt x="216426" y="3883928"/>
                  </a:lnTo>
                  <a:lnTo>
                    <a:pt x="216140" y="3875278"/>
                  </a:lnTo>
                  <a:lnTo>
                    <a:pt x="215848" y="3866628"/>
                  </a:lnTo>
                  <a:lnTo>
                    <a:pt x="215549" y="3857978"/>
                  </a:lnTo>
                  <a:lnTo>
                    <a:pt x="215242" y="3849328"/>
                  </a:lnTo>
                  <a:lnTo>
                    <a:pt x="214929" y="3840678"/>
                  </a:lnTo>
                  <a:lnTo>
                    <a:pt x="214607" y="3832027"/>
                  </a:lnTo>
                  <a:lnTo>
                    <a:pt x="214278" y="3823377"/>
                  </a:lnTo>
                  <a:lnTo>
                    <a:pt x="213943" y="3814727"/>
                  </a:lnTo>
                  <a:lnTo>
                    <a:pt x="213600" y="3806077"/>
                  </a:lnTo>
                  <a:lnTo>
                    <a:pt x="213249" y="3797427"/>
                  </a:lnTo>
                  <a:lnTo>
                    <a:pt x="212893" y="3788776"/>
                  </a:lnTo>
                  <a:lnTo>
                    <a:pt x="212526" y="3780126"/>
                  </a:lnTo>
                  <a:lnTo>
                    <a:pt x="212154" y="3771476"/>
                  </a:lnTo>
                  <a:lnTo>
                    <a:pt x="211777" y="3762826"/>
                  </a:lnTo>
                  <a:lnTo>
                    <a:pt x="211388" y="3754176"/>
                  </a:lnTo>
                  <a:lnTo>
                    <a:pt x="210994" y="3745526"/>
                  </a:lnTo>
                  <a:lnTo>
                    <a:pt x="210594" y="3736875"/>
                  </a:lnTo>
                  <a:lnTo>
                    <a:pt x="210183" y="3728225"/>
                  </a:lnTo>
                  <a:lnTo>
                    <a:pt x="209767" y="3719575"/>
                  </a:lnTo>
                  <a:lnTo>
                    <a:pt x="209344" y="3710925"/>
                  </a:lnTo>
                  <a:lnTo>
                    <a:pt x="208912" y="3702275"/>
                  </a:lnTo>
                  <a:lnTo>
                    <a:pt x="208473" y="3693625"/>
                  </a:lnTo>
                  <a:lnTo>
                    <a:pt x="208027" y="3684974"/>
                  </a:lnTo>
                  <a:lnTo>
                    <a:pt x="207571" y="3676324"/>
                  </a:lnTo>
                  <a:lnTo>
                    <a:pt x="207109" y="3667674"/>
                  </a:lnTo>
                  <a:lnTo>
                    <a:pt x="206638" y="3659024"/>
                  </a:lnTo>
                  <a:lnTo>
                    <a:pt x="206158" y="3650374"/>
                  </a:lnTo>
                  <a:lnTo>
                    <a:pt x="205672" y="3641723"/>
                  </a:lnTo>
                  <a:lnTo>
                    <a:pt x="205174" y="3633073"/>
                  </a:lnTo>
                  <a:lnTo>
                    <a:pt x="204668" y="3624423"/>
                  </a:lnTo>
                  <a:lnTo>
                    <a:pt x="204156" y="3615773"/>
                  </a:lnTo>
                  <a:lnTo>
                    <a:pt x="203630" y="3607123"/>
                  </a:lnTo>
                  <a:lnTo>
                    <a:pt x="203097" y="3598473"/>
                  </a:lnTo>
                  <a:lnTo>
                    <a:pt x="202556" y="3589822"/>
                  </a:lnTo>
                  <a:lnTo>
                    <a:pt x="202000" y="3581172"/>
                  </a:lnTo>
                  <a:lnTo>
                    <a:pt x="201437" y="3572522"/>
                  </a:lnTo>
                  <a:lnTo>
                    <a:pt x="200864" y="3563872"/>
                  </a:lnTo>
                  <a:lnTo>
                    <a:pt x="200276" y="3555222"/>
                  </a:lnTo>
                  <a:lnTo>
                    <a:pt x="199680" y="3546572"/>
                  </a:lnTo>
                  <a:lnTo>
                    <a:pt x="199072" y="3537921"/>
                  </a:lnTo>
                  <a:lnTo>
                    <a:pt x="198449" y="3529271"/>
                  </a:lnTo>
                  <a:lnTo>
                    <a:pt x="197818" y="3520621"/>
                  </a:lnTo>
                  <a:lnTo>
                    <a:pt x="197171" y="3511971"/>
                  </a:lnTo>
                  <a:lnTo>
                    <a:pt x="196510" y="3503321"/>
                  </a:lnTo>
                  <a:lnTo>
                    <a:pt x="195839" y="3494670"/>
                  </a:lnTo>
                  <a:lnTo>
                    <a:pt x="195150" y="3486020"/>
                  </a:lnTo>
                  <a:lnTo>
                    <a:pt x="194447" y="3477370"/>
                  </a:lnTo>
                  <a:lnTo>
                    <a:pt x="193734" y="3468720"/>
                  </a:lnTo>
                  <a:lnTo>
                    <a:pt x="192999" y="3460070"/>
                  </a:lnTo>
                  <a:lnTo>
                    <a:pt x="192251" y="3451420"/>
                  </a:lnTo>
                  <a:lnTo>
                    <a:pt x="191492" y="3442769"/>
                  </a:lnTo>
                  <a:lnTo>
                    <a:pt x="190708" y="3434119"/>
                  </a:lnTo>
                  <a:lnTo>
                    <a:pt x="189911" y="3425469"/>
                  </a:lnTo>
                  <a:lnTo>
                    <a:pt x="189101" y="3416819"/>
                  </a:lnTo>
                  <a:lnTo>
                    <a:pt x="188266" y="3408169"/>
                  </a:lnTo>
                  <a:lnTo>
                    <a:pt x="187418" y="3399519"/>
                  </a:lnTo>
                  <a:lnTo>
                    <a:pt x="186554" y="3390868"/>
                  </a:lnTo>
                  <a:lnTo>
                    <a:pt x="185666" y="3382218"/>
                  </a:lnTo>
                  <a:lnTo>
                    <a:pt x="184764" y="3373568"/>
                  </a:lnTo>
                  <a:lnTo>
                    <a:pt x="183844" y="3364918"/>
                  </a:lnTo>
                  <a:lnTo>
                    <a:pt x="182901" y="3356268"/>
                  </a:lnTo>
                  <a:lnTo>
                    <a:pt x="181945" y="3347617"/>
                  </a:lnTo>
                  <a:lnTo>
                    <a:pt x="180967" y="3338967"/>
                  </a:lnTo>
                  <a:lnTo>
                    <a:pt x="179968" y="3330317"/>
                  </a:lnTo>
                  <a:lnTo>
                    <a:pt x="178957" y="3321667"/>
                  </a:lnTo>
                  <a:lnTo>
                    <a:pt x="177921" y="3313017"/>
                  </a:lnTo>
                  <a:lnTo>
                    <a:pt x="176868" y="3304367"/>
                  </a:lnTo>
                  <a:lnTo>
                    <a:pt x="175802" y="3295716"/>
                  </a:lnTo>
                  <a:lnTo>
                    <a:pt x="174710" y="3287066"/>
                  </a:lnTo>
                  <a:lnTo>
                    <a:pt x="173604" y="3278416"/>
                  </a:lnTo>
                  <a:lnTo>
                    <a:pt x="172485" y="3269766"/>
                  </a:lnTo>
                  <a:lnTo>
                    <a:pt x="171341" y="3261116"/>
                  </a:lnTo>
                  <a:lnTo>
                    <a:pt x="170185" y="3252466"/>
                  </a:lnTo>
                  <a:lnTo>
                    <a:pt x="169016" y="3243815"/>
                  </a:lnTo>
                  <a:lnTo>
                    <a:pt x="167825" y="3235165"/>
                  </a:lnTo>
                  <a:lnTo>
                    <a:pt x="166625" y="3226515"/>
                  </a:lnTo>
                  <a:lnTo>
                    <a:pt x="165411" y="3217865"/>
                  </a:lnTo>
                  <a:lnTo>
                    <a:pt x="164180" y="3209215"/>
                  </a:lnTo>
                  <a:lnTo>
                    <a:pt x="162942" y="3200565"/>
                  </a:lnTo>
                  <a:lnTo>
                    <a:pt x="161691" y="3191914"/>
                  </a:lnTo>
                  <a:lnTo>
                    <a:pt x="160429" y="3183264"/>
                  </a:lnTo>
                  <a:lnTo>
                    <a:pt x="159160" y="3174614"/>
                  </a:lnTo>
                  <a:lnTo>
                    <a:pt x="157882" y="3165964"/>
                  </a:lnTo>
                  <a:lnTo>
                    <a:pt x="156597" y="3157314"/>
                  </a:lnTo>
                  <a:lnTo>
                    <a:pt x="155309" y="3148663"/>
                  </a:lnTo>
                  <a:lnTo>
                    <a:pt x="154015" y="3140013"/>
                  </a:lnTo>
                  <a:lnTo>
                    <a:pt x="152720" y="3131363"/>
                  </a:lnTo>
                  <a:lnTo>
                    <a:pt x="151423" y="3122713"/>
                  </a:lnTo>
                  <a:lnTo>
                    <a:pt x="150127" y="3114063"/>
                  </a:lnTo>
                  <a:lnTo>
                    <a:pt x="148832" y="3105413"/>
                  </a:lnTo>
                  <a:lnTo>
                    <a:pt x="147540" y="3096762"/>
                  </a:lnTo>
                  <a:lnTo>
                    <a:pt x="146256" y="3088112"/>
                  </a:lnTo>
                  <a:lnTo>
                    <a:pt x="144977" y="3079462"/>
                  </a:lnTo>
                  <a:lnTo>
                    <a:pt x="143704" y="3070812"/>
                  </a:lnTo>
                  <a:lnTo>
                    <a:pt x="142446" y="3062162"/>
                  </a:lnTo>
                  <a:lnTo>
                    <a:pt x="141196" y="3053512"/>
                  </a:lnTo>
                  <a:lnTo>
                    <a:pt x="139960" y="3044861"/>
                  </a:lnTo>
                  <a:lnTo>
                    <a:pt x="138742" y="3036211"/>
                  </a:lnTo>
                  <a:lnTo>
                    <a:pt x="137537" y="3027561"/>
                  </a:lnTo>
                  <a:lnTo>
                    <a:pt x="136353" y="3018911"/>
                  </a:lnTo>
                  <a:lnTo>
                    <a:pt x="135192" y="3010261"/>
                  </a:lnTo>
                  <a:lnTo>
                    <a:pt x="134047" y="3001610"/>
                  </a:lnTo>
                  <a:lnTo>
                    <a:pt x="132932" y="2992960"/>
                  </a:lnTo>
                  <a:lnTo>
                    <a:pt x="131842" y="2984310"/>
                  </a:lnTo>
                  <a:lnTo>
                    <a:pt x="130772" y="2975660"/>
                  </a:lnTo>
                  <a:lnTo>
                    <a:pt x="129742" y="2967010"/>
                  </a:lnTo>
                  <a:lnTo>
                    <a:pt x="128739" y="2958360"/>
                  </a:lnTo>
                  <a:lnTo>
                    <a:pt x="127758" y="2949709"/>
                  </a:lnTo>
                  <a:lnTo>
                    <a:pt x="126829" y="2941059"/>
                  </a:lnTo>
                  <a:lnTo>
                    <a:pt x="125926" y="2932409"/>
                  </a:lnTo>
                  <a:lnTo>
                    <a:pt x="125053" y="2923759"/>
                  </a:lnTo>
                  <a:lnTo>
                    <a:pt x="124234" y="2915109"/>
                  </a:lnTo>
                  <a:lnTo>
                    <a:pt x="123444" y="2906459"/>
                  </a:lnTo>
                  <a:lnTo>
                    <a:pt x="122692" y="2897808"/>
                  </a:lnTo>
                  <a:lnTo>
                    <a:pt x="121995" y="2889158"/>
                  </a:lnTo>
                  <a:lnTo>
                    <a:pt x="121328" y="2880508"/>
                  </a:lnTo>
                  <a:lnTo>
                    <a:pt x="120709" y="2871858"/>
                  </a:lnTo>
                  <a:lnTo>
                    <a:pt x="120142" y="2863208"/>
                  </a:lnTo>
                  <a:lnTo>
                    <a:pt x="119609" y="2854557"/>
                  </a:lnTo>
                  <a:lnTo>
                    <a:pt x="119131" y="2845907"/>
                  </a:lnTo>
                  <a:lnTo>
                    <a:pt x="118703" y="2837257"/>
                  </a:lnTo>
                  <a:lnTo>
                    <a:pt x="118309" y="2828607"/>
                  </a:lnTo>
                  <a:lnTo>
                    <a:pt x="117979" y="2819957"/>
                  </a:lnTo>
                  <a:lnTo>
                    <a:pt x="117695" y="2811307"/>
                  </a:lnTo>
                  <a:lnTo>
                    <a:pt x="117446" y="2802656"/>
                  </a:lnTo>
                  <a:lnTo>
                    <a:pt x="117268" y="2794006"/>
                  </a:lnTo>
                  <a:lnTo>
                    <a:pt x="117129" y="2785356"/>
                  </a:lnTo>
                  <a:lnTo>
                    <a:pt x="117028" y="2776706"/>
                  </a:lnTo>
                  <a:lnTo>
                    <a:pt x="117001" y="2768056"/>
                  </a:lnTo>
                  <a:lnTo>
                    <a:pt x="117009" y="2759406"/>
                  </a:lnTo>
                  <a:lnTo>
                    <a:pt x="117059" y="2750755"/>
                  </a:lnTo>
                  <a:lnTo>
                    <a:pt x="117176" y="2742105"/>
                  </a:lnTo>
                  <a:lnTo>
                    <a:pt x="117327" y="2733455"/>
                  </a:lnTo>
                  <a:lnTo>
                    <a:pt x="117525" y="2724805"/>
                  </a:lnTo>
                  <a:lnTo>
                    <a:pt x="117781" y="2716155"/>
                  </a:lnTo>
                  <a:lnTo>
                    <a:pt x="118070" y="2707504"/>
                  </a:lnTo>
                  <a:lnTo>
                    <a:pt x="118408" y="2698854"/>
                  </a:lnTo>
                  <a:lnTo>
                    <a:pt x="118796" y="2690204"/>
                  </a:lnTo>
                  <a:lnTo>
                    <a:pt x="119215" y="2681554"/>
                  </a:lnTo>
                  <a:lnTo>
                    <a:pt x="119684" y="2672904"/>
                  </a:lnTo>
                  <a:lnTo>
                    <a:pt x="120194" y="2664254"/>
                  </a:lnTo>
                  <a:lnTo>
                    <a:pt x="120731" y="2655603"/>
                  </a:lnTo>
                  <a:lnTo>
                    <a:pt x="121318" y="2646953"/>
                  </a:lnTo>
                  <a:lnTo>
                    <a:pt x="121936" y="2638303"/>
                  </a:lnTo>
                  <a:lnTo>
                    <a:pt x="122579" y="2629653"/>
                  </a:lnTo>
                  <a:lnTo>
                    <a:pt x="123269" y="2621003"/>
                  </a:lnTo>
                  <a:lnTo>
                    <a:pt x="123980" y="2612353"/>
                  </a:lnTo>
                  <a:lnTo>
                    <a:pt x="124715" y="2603702"/>
                  </a:lnTo>
                  <a:lnTo>
                    <a:pt x="125487" y="2595052"/>
                  </a:lnTo>
                  <a:lnTo>
                    <a:pt x="126276" y="2586402"/>
                  </a:lnTo>
                  <a:lnTo>
                    <a:pt x="127085" y="2577752"/>
                  </a:lnTo>
                  <a:lnTo>
                    <a:pt x="127919" y="2569102"/>
                  </a:lnTo>
                  <a:lnTo>
                    <a:pt x="128765" y="2560452"/>
                  </a:lnTo>
                  <a:lnTo>
                    <a:pt x="129627" y="2551801"/>
                  </a:lnTo>
                  <a:lnTo>
                    <a:pt x="130503" y="2543151"/>
                  </a:lnTo>
                  <a:lnTo>
                    <a:pt x="131386" y="2534501"/>
                  </a:lnTo>
                  <a:lnTo>
                    <a:pt x="132278" y="2525851"/>
                  </a:lnTo>
                  <a:lnTo>
                    <a:pt x="133174" y="2517201"/>
                  </a:lnTo>
                  <a:lnTo>
                    <a:pt x="134072" y="2508550"/>
                  </a:lnTo>
                  <a:lnTo>
                    <a:pt x="134970" y="2499900"/>
                  </a:lnTo>
                  <a:lnTo>
                    <a:pt x="135863" y="2491250"/>
                  </a:lnTo>
                  <a:lnTo>
                    <a:pt x="136752" y="2482600"/>
                  </a:lnTo>
                  <a:lnTo>
                    <a:pt x="137629" y="2473950"/>
                  </a:lnTo>
                  <a:lnTo>
                    <a:pt x="138496" y="2465300"/>
                  </a:lnTo>
                  <a:lnTo>
                    <a:pt x="139353" y="2456649"/>
                  </a:lnTo>
                  <a:lnTo>
                    <a:pt x="140183" y="2447999"/>
                  </a:lnTo>
                  <a:lnTo>
                    <a:pt x="140998" y="2439349"/>
                  </a:lnTo>
                  <a:lnTo>
                    <a:pt x="141795" y="2430699"/>
                  </a:lnTo>
                  <a:lnTo>
                    <a:pt x="142555" y="2422049"/>
                  </a:lnTo>
                  <a:lnTo>
                    <a:pt x="143294" y="2413399"/>
                  </a:lnTo>
                  <a:lnTo>
                    <a:pt x="144004" y="2404748"/>
                  </a:lnTo>
                  <a:lnTo>
                    <a:pt x="144669" y="2396098"/>
                  </a:lnTo>
                  <a:lnTo>
                    <a:pt x="145308" y="2387448"/>
                  </a:lnTo>
                  <a:lnTo>
                    <a:pt x="145904" y="2378798"/>
                  </a:lnTo>
                  <a:lnTo>
                    <a:pt x="146451" y="2370148"/>
                  </a:lnTo>
                  <a:lnTo>
                    <a:pt x="146965" y="2361497"/>
                  </a:lnTo>
                  <a:lnTo>
                    <a:pt x="147422" y="2352847"/>
                  </a:lnTo>
                  <a:lnTo>
                    <a:pt x="147826" y="2344197"/>
                  </a:lnTo>
                  <a:lnTo>
                    <a:pt x="148193" y="2335547"/>
                  </a:lnTo>
                  <a:lnTo>
                    <a:pt x="148487" y="2326897"/>
                  </a:lnTo>
                  <a:lnTo>
                    <a:pt x="148727" y="2318247"/>
                  </a:lnTo>
                  <a:lnTo>
                    <a:pt x="148924" y="2309596"/>
                  </a:lnTo>
                  <a:lnTo>
                    <a:pt x="149032" y="2300946"/>
                  </a:lnTo>
                  <a:lnTo>
                    <a:pt x="149087" y="2292296"/>
                  </a:lnTo>
                  <a:lnTo>
                    <a:pt x="149093" y="2283646"/>
                  </a:lnTo>
                  <a:lnTo>
                    <a:pt x="148997" y="2274996"/>
                  </a:lnTo>
                  <a:lnTo>
                    <a:pt x="148849" y="2266346"/>
                  </a:lnTo>
                  <a:lnTo>
                    <a:pt x="148640" y="2257695"/>
                  </a:lnTo>
                  <a:lnTo>
                    <a:pt x="148328" y="2249045"/>
                  </a:lnTo>
                  <a:lnTo>
                    <a:pt x="147963" y="2240395"/>
                  </a:lnTo>
                  <a:lnTo>
                    <a:pt x="147521" y="2231745"/>
                  </a:lnTo>
                  <a:lnTo>
                    <a:pt x="146981" y="2223095"/>
                  </a:lnTo>
                  <a:lnTo>
                    <a:pt x="146385" y="2214444"/>
                  </a:lnTo>
                  <a:lnTo>
                    <a:pt x="145699" y="2205794"/>
                  </a:lnTo>
                  <a:lnTo>
                    <a:pt x="144922" y="2197144"/>
                  </a:lnTo>
                  <a:lnTo>
                    <a:pt x="144086" y="2188494"/>
                  </a:lnTo>
                  <a:lnTo>
                    <a:pt x="143148" y="2179844"/>
                  </a:lnTo>
                  <a:lnTo>
                    <a:pt x="142126" y="2171194"/>
                  </a:lnTo>
                  <a:lnTo>
                    <a:pt x="141046" y="2162543"/>
                  </a:lnTo>
                  <a:lnTo>
                    <a:pt x="139851" y="2153893"/>
                  </a:lnTo>
                  <a:lnTo>
                    <a:pt x="138584" y="2145243"/>
                  </a:lnTo>
                  <a:lnTo>
                    <a:pt x="137257" y="2136593"/>
                  </a:lnTo>
                  <a:lnTo>
                    <a:pt x="135807" y="2127943"/>
                  </a:lnTo>
                  <a:lnTo>
                    <a:pt x="134296" y="2119293"/>
                  </a:lnTo>
                  <a:lnTo>
                    <a:pt x="132721" y="2110642"/>
                  </a:lnTo>
                  <a:lnTo>
                    <a:pt x="131028" y="2101992"/>
                  </a:lnTo>
                  <a:lnTo>
                    <a:pt x="129281" y="2093342"/>
                  </a:lnTo>
                  <a:lnTo>
                    <a:pt x="127461" y="2084692"/>
                  </a:lnTo>
                  <a:lnTo>
                    <a:pt x="125540" y="2076042"/>
                  </a:lnTo>
                  <a:lnTo>
                    <a:pt x="123567" y="2067391"/>
                  </a:lnTo>
                  <a:lnTo>
                    <a:pt x="121518" y="2058741"/>
                  </a:lnTo>
                  <a:lnTo>
                    <a:pt x="119384" y="2050091"/>
                  </a:lnTo>
                  <a:lnTo>
                    <a:pt x="117202" y="2041441"/>
                  </a:lnTo>
                  <a:lnTo>
                    <a:pt x="114942" y="2032791"/>
                  </a:lnTo>
                  <a:lnTo>
                    <a:pt x="112614" y="2024141"/>
                  </a:lnTo>
                  <a:lnTo>
                    <a:pt x="110244" y="2015490"/>
                  </a:lnTo>
                  <a:lnTo>
                    <a:pt x="107797" y="2006840"/>
                  </a:lnTo>
                  <a:lnTo>
                    <a:pt x="105300" y="1998190"/>
                  </a:lnTo>
                  <a:lnTo>
                    <a:pt x="102766" y="1989540"/>
                  </a:lnTo>
                  <a:lnTo>
                    <a:pt x="100162" y="1980890"/>
                  </a:lnTo>
                  <a:lnTo>
                    <a:pt x="97524" y="1972240"/>
                  </a:lnTo>
                  <a:lnTo>
                    <a:pt x="94854" y="1963589"/>
                  </a:lnTo>
                  <a:lnTo>
                    <a:pt x="92127" y="1954939"/>
                  </a:lnTo>
                  <a:lnTo>
                    <a:pt x="89379" y="1946289"/>
                  </a:lnTo>
                  <a:lnTo>
                    <a:pt x="86604" y="1937639"/>
                  </a:lnTo>
                  <a:lnTo>
                    <a:pt x="83793" y="1928989"/>
                  </a:lnTo>
                  <a:lnTo>
                    <a:pt x="80969" y="1920339"/>
                  </a:lnTo>
                  <a:lnTo>
                    <a:pt x="78127" y="1911688"/>
                  </a:lnTo>
                  <a:lnTo>
                    <a:pt x="75270" y="1903038"/>
                  </a:lnTo>
                  <a:lnTo>
                    <a:pt x="72408" y="1894388"/>
                  </a:lnTo>
                  <a:lnTo>
                    <a:pt x="69540" y="1885738"/>
                  </a:lnTo>
                  <a:lnTo>
                    <a:pt x="66675" y="1877088"/>
                  </a:lnTo>
                  <a:lnTo>
                    <a:pt x="63814" y="1868437"/>
                  </a:lnTo>
                  <a:lnTo>
                    <a:pt x="60963" y="1859787"/>
                  </a:lnTo>
                  <a:lnTo>
                    <a:pt x="58130" y="1851137"/>
                  </a:lnTo>
                  <a:lnTo>
                    <a:pt x="55310" y="1842487"/>
                  </a:lnTo>
                  <a:lnTo>
                    <a:pt x="52521" y="1833837"/>
                  </a:lnTo>
                  <a:lnTo>
                    <a:pt x="49760" y="1825187"/>
                  </a:lnTo>
                  <a:lnTo>
                    <a:pt x="47021" y="1816536"/>
                  </a:lnTo>
                  <a:lnTo>
                    <a:pt x="44337" y="1807886"/>
                  </a:lnTo>
                  <a:lnTo>
                    <a:pt x="41689" y="1799236"/>
                  </a:lnTo>
                  <a:lnTo>
                    <a:pt x="39074" y="1790586"/>
                  </a:lnTo>
                  <a:lnTo>
                    <a:pt x="36535" y="1781936"/>
                  </a:lnTo>
                  <a:lnTo>
                    <a:pt x="34038" y="1773286"/>
                  </a:lnTo>
                  <a:lnTo>
                    <a:pt x="31592" y="1764635"/>
                  </a:lnTo>
                  <a:lnTo>
                    <a:pt x="29234" y="1755985"/>
                  </a:lnTo>
                  <a:lnTo>
                    <a:pt x="26926" y="1747335"/>
                  </a:lnTo>
                  <a:lnTo>
                    <a:pt x="24688" y="1738685"/>
                  </a:lnTo>
                  <a:lnTo>
                    <a:pt x="22546" y="1730035"/>
                  </a:lnTo>
                  <a:lnTo>
                    <a:pt x="20461" y="1721384"/>
                  </a:lnTo>
                  <a:lnTo>
                    <a:pt x="18469" y="1712734"/>
                  </a:lnTo>
                  <a:lnTo>
                    <a:pt x="16575" y="1704084"/>
                  </a:lnTo>
                  <a:lnTo>
                    <a:pt x="14744" y="1695434"/>
                  </a:lnTo>
                  <a:lnTo>
                    <a:pt x="13030" y="1686784"/>
                  </a:lnTo>
                  <a:lnTo>
                    <a:pt x="11412" y="1678134"/>
                  </a:lnTo>
                  <a:lnTo>
                    <a:pt x="9864" y="1669483"/>
                  </a:lnTo>
                  <a:lnTo>
                    <a:pt x="8456" y="1660833"/>
                  </a:lnTo>
                  <a:lnTo>
                    <a:pt x="7139" y="1652183"/>
                  </a:lnTo>
                  <a:lnTo>
                    <a:pt x="5896" y="1643533"/>
                  </a:lnTo>
                  <a:lnTo>
                    <a:pt x="4817" y="1634883"/>
                  </a:lnTo>
                  <a:lnTo>
                    <a:pt x="3821" y="1626233"/>
                  </a:lnTo>
                  <a:lnTo>
                    <a:pt x="2914" y="1617582"/>
                  </a:lnTo>
                  <a:lnTo>
                    <a:pt x="2171" y="1608932"/>
                  </a:lnTo>
                  <a:lnTo>
                    <a:pt x="1510" y="1600282"/>
                  </a:lnTo>
                  <a:lnTo>
                    <a:pt x="956" y="1591632"/>
                  </a:lnTo>
                  <a:lnTo>
                    <a:pt x="557" y="1582982"/>
                  </a:lnTo>
                  <a:lnTo>
                    <a:pt x="241" y="1574331"/>
                  </a:lnTo>
                  <a:lnTo>
                    <a:pt x="50" y="1565681"/>
                  </a:lnTo>
                  <a:lnTo>
                    <a:pt x="0" y="1557031"/>
                  </a:lnTo>
                  <a:lnTo>
                    <a:pt x="33" y="1548381"/>
                  </a:lnTo>
                  <a:lnTo>
                    <a:pt x="207" y="1539731"/>
                  </a:lnTo>
                  <a:lnTo>
                    <a:pt x="506" y="1531081"/>
                  </a:lnTo>
                  <a:lnTo>
                    <a:pt x="889" y="1522430"/>
                  </a:lnTo>
                  <a:lnTo>
                    <a:pt x="1424" y="1513780"/>
                  </a:lnTo>
                  <a:lnTo>
                    <a:pt x="2069" y="1505130"/>
                  </a:lnTo>
                  <a:lnTo>
                    <a:pt x="2795" y="1496480"/>
                  </a:lnTo>
                  <a:lnTo>
                    <a:pt x="3683" y="1487830"/>
                  </a:lnTo>
                  <a:lnTo>
                    <a:pt x="4663" y="1479180"/>
                  </a:lnTo>
                  <a:lnTo>
                    <a:pt x="5723" y="1470529"/>
                  </a:lnTo>
                  <a:lnTo>
                    <a:pt x="6948" y="1461879"/>
                  </a:lnTo>
                  <a:lnTo>
                    <a:pt x="8249" y="1453229"/>
                  </a:lnTo>
                  <a:lnTo>
                    <a:pt x="9639" y="1444579"/>
                  </a:lnTo>
                  <a:lnTo>
                    <a:pt x="11171" y="1435929"/>
                  </a:lnTo>
                  <a:lnTo>
                    <a:pt x="12774" y="1427278"/>
                  </a:lnTo>
                  <a:lnTo>
                    <a:pt x="14472" y="1418628"/>
                  </a:lnTo>
                  <a:lnTo>
                    <a:pt x="16290" y="1409978"/>
                  </a:lnTo>
                  <a:lnTo>
                    <a:pt x="18172" y="1401328"/>
                  </a:lnTo>
                  <a:lnTo>
                    <a:pt x="20153" y="1392678"/>
                  </a:lnTo>
                  <a:lnTo>
                    <a:pt x="22231" y="1384028"/>
                  </a:lnTo>
                  <a:lnTo>
                    <a:pt x="24367" y="1375377"/>
                  </a:lnTo>
                  <a:lnTo>
                    <a:pt x="26601" y="1366727"/>
                  </a:lnTo>
                  <a:lnTo>
                    <a:pt x="28911" y="1358077"/>
                  </a:lnTo>
                  <a:lnTo>
                    <a:pt x="31273" y="1349427"/>
                  </a:lnTo>
                  <a:lnTo>
                    <a:pt x="33728" y="1340777"/>
                  </a:lnTo>
                  <a:lnTo>
                    <a:pt x="36240" y="1332127"/>
                  </a:lnTo>
                  <a:lnTo>
                    <a:pt x="38797" y="1323476"/>
                  </a:lnTo>
                  <a:lnTo>
                    <a:pt x="41438" y="1314826"/>
                  </a:lnTo>
                  <a:lnTo>
                    <a:pt x="44120" y="1306176"/>
                  </a:lnTo>
                  <a:lnTo>
                    <a:pt x="46842" y="1297526"/>
                  </a:lnTo>
                  <a:lnTo>
                    <a:pt x="49633" y="1288876"/>
                  </a:lnTo>
                  <a:lnTo>
                    <a:pt x="52452" y="1280226"/>
                  </a:lnTo>
                  <a:lnTo>
                    <a:pt x="55307" y="1271575"/>
                  </a:lnTo>
                  <a:lnTo>
                    <a:pt x="58209" y="1262925"/>
                  </a:lnTo>
                  <a:lnTo>
                    <a:pt x="61132" y="1254275"/>
                  </a:lnTo>
                  <a:lnTo>
                    <a:pt x="64084" y="1245625"/>
                  </a:lnTo>
                  <a:lnTo>
                    <a:pt x="67064" y="1236975"/>
                  </a:lnTo>
                  <a:lnTo>
                    <a:pt x="70058" y="1228324"/>
                  </a:lnTo>
                  <a:lnTo>
                    <a:pt x="73072" y="1219674"/>
                  </a:lnTo>
                  <a:lnTo>
                    <a:pt x="76099" y="1211024"/>
                  </a:lnTo>
                  <a:lnTo>
                    <a:pt x="79132" y="1202374"/>
                  </a:lnTo>
                  <a:lnTo>
                    <a:pt x="82174" y="1193724"/>
                  </a:lnTo>
                  <a:lnTo>
                    <a:pt x="85216" y="1185074"/>
                  </a:lnTo>
                  <a:lnTo>
                    <a:pt x="88258" y="1176423"/>
                  </a:lnTo>
                  <a:lnTo>
                    <a:pt x="91294" y="1167773"/>
                  </a:lnTo>
                  <a:lnTo>
                    <a:pt x="94323" y="1159123"/>
                  </a:lnTo>
                  <a:lnTo>
                    <a:pt x="97346" y="1150473"/>
                  </a:lnTo>
                  <a:lnTo>
                    <a:pt x="100348" y="1141823"/>
                  </a:lnTo>
                  <a:lnTo>
                    <a:pt x="103337" y="1133173"/>
                  </a:lnTo>
                  <a:lnTo>
                    <a:pt x="106311" y="1124522"/>
                  </a:lnTo>
                  <a:lnTo>
                    <a:pt x="109254" y="1115872"/>
                  </a:lnTo>
                  <a:lnTo>
                    <a:pt x="112179" y="1107222"/>
                  </a:lnTo>
                  <a:lnTo>
                    <a:pt x="115080" y="1098572"/>
                  </a:lnTo>
                  <a:lnTo>
                    <a:pt x="117942" y="1089922"/>
                  </a:lnTo>
                  <a:lnTo>
                    <a:pt x="120782" y="1081271"/>
                  </a:lnTo>
                  <a:lnTo>
                    <a:pt x="123587" y="1072621"/>
                  </a:lnTo>
                  <a:lnTo>
                    <a:pt x="126351" y="1063971"/>
                  </a:lnTo>
                  <a:lnTo>
                    <a:pt x="129088" y="1055321"/>
                  </a:lnTo>
                  <a:lnTo>
                    <a:pt x="131780" y="1046671"/>
                  </a:lnTo>
                  <a:lnTo>
                    <a:pt x="134429" y="1038021"/>
                  </a:lnTo>
                  <a:lnTo>
                    <a:pt x="137048" y="1029370"/>
                  </a:lnTo>
                  <a:lnTo>
                    <a:pt x="139612" y="1020720"/>
                  </a:lnTo>
                  <a:lnTo>
                    <a:pt x="142134" y="1012070"/>
                  </a:lnTo>
                  <a:lnTo>
                    <a:pt x="144625" y="1003420"/>
                  </a:lnTo>
                  <a:lnTo>
                    <a:pt x="147049" y="994770"/>
                  </a:lnTo>
                  <a:lnTo>
                    <a:pt x="149435" y="986120"/>
                  </a:lnTo>
                  <a:lnTo>
                    <a:pt x="151787" y="977469"/>
                  </a:lnTo>
                  <a:lnTo>
                    <a:pt x="154066" y="968819"/>
                  </a:lnTo>
                  <a:lnTo>
                    <a:pt x="156310" y="960169"/>
                  </a:lnTo>
                  <a:lnTo>
                    <a:pt x="158513" y="951519"/>
                  </a:lnTo>
                  <a:lnTo>
                    <a:pt x="160647" y="942869"/>
                  </a:lnTo>
                  <a:lnTo>
                    <a:pt x="162746" y="934218"/>
                  </a:lnTo>
                  <a:lnTo>
                    <a:pt x="164796" y="925568"/>
                  </a:lnTo>
                  <a:lnTo>
                    <a:pt x="166784" y="916918"/>
                  </a:lnTo>
                  <a:lnTo>
                    <a:pt x="168736" y="908268"/>
                  </a:lnTo>
                  <a:lnTo>
                    <a:pt x="170634" y="899618"/>
                  </a:lnTo>
                  <a:lnTo>
                    <a:pt x="172476" y="890968"/>
                  </a:lnTo>
                  <a:lnTo>
                    <a:pt x="174284" y="882317"/>
                  </a:lnTo>
                  <a:lnTo>
                    <a:pt x="176032" y="873667"/>
                  </a:lnTo>
                  <a:lnTo>
                    <a:pt x="177731" y="865017"/>
                  </a:lnTo>
                  <a:lnTo>
                    <a:pt x="179397" y="856367"/>
                  </a:lnTo>
                  <a:lnTo>
                    <a:pt x="180999" y="847717"/>
                  </a:lnTo>
                  <a:lnTo>
                    <a:pt x="182560" y="839067"/>
                  </a:lnTo>
                  <a:lnTo>
                    <a:pt x="184088" y="830416"/>
                  </a:lnTo>
                  <a:lnTo>
                    <a:pt x="185550" y="821766"/>
                  </a:lnTo>
                  <a:lnTo>
                    <a:pt x="186978" y="813116"/>
                  </a:lnTo>
                  <a:lnTo>
                    <a:pt x="188372" y="804466"/>
                  </a:lnTo>
                  <a:lnTo>
                    <a:pt x="189703" y="795816"/>
                  </a:lnTo>
                  <a:lnTo>
                    <a:pt x="191005" y="787165"/>
                  </a:lnTo>
                  <a:lnTo>
                    <a:pt x="192269" y="778515"/>
                  </a:lnTo>
                  <a:lnTo>
                    <a:pt x="193480" y="769865"/>
                  </a:lnTo>
                  <a:lnTo>
                    <a:pt x="194662" y="761215"/>
                  </a:lnTo>
                  <a:lnTo>
                    <a:pt x="195805" y="752565"/>
                  </a:lnTo>
                  <a:lnTo>
                    <a:pt x="196902" y="743915"/>
                  </a:lnTo>
                  <a:lnTo>
                    <a:pt x="197974" y="735264"/>
                  </a:lnTo>
                  <a:lnTo>
                    <a:pt x="199003" y="726614"/>
                  </a:lnTo>
                  <a:lnTo>
                    <a:pt x="199995" y="717964"/>
                  </a:lnTo>
                  <a:lnTo>
                    <a:pt x="200962" y="709314"/>
                  </a:lnTo>
                  <a:lnTo>
                    <a:pt x="201887" y="700664"/>
                  </a:lnTo>
                  <a:lnTo>
                    <a:pt x="202781" y="692014"/>
                  </a:lnTo>
                  <a:lnTo>
                    <a:pt x="203652" y="683363"/>
                  </a:lnTo>
                  <a:lnTo>
                    <a:pt x="204481" y="674713"/>
                  </a:lnTo>
                  <a:lnTo>
                    <a:pt x="205285" y="666063"/>
                  </a:lnTo>
                  <a:lnTo>
                    <a:pt x="206068" y="657413"/>
                  </a:lnTo>
                  <a:lnTo>
                    <a:pt x="206808" y="648763"/>
                  </a:lnTo>
                  <a:lnTo>
                    <a:pt x="207528" y="640113"/>
                  </a:lnTo>
                  <a:lnTo>
                    <a:pt x="208227" y="631462"/>
                  </a:lnTo>
                  <a:lnTo>
                    <a:pt x="208890" y="622812"/>
                  </a:lnTo>
                  <a:lnTo>
                    <a:pt x="209535" y="614162"/>
                  </a:lnTo>
                  <a:lnTo>
                    <a:pt x="210157" y="605512"/>
                  </a:lnTo>
                  <a:lnTo>
                    <a:pt x="210748" y="596862"/>
                  </a:lnTo>
                  <a:lnTo>
                    <a:pt x="211324" y="588211"/>
                  </a:lnTo>
                  <a:lnTo>
                    <a:pt x="211876" y="579561"/>
                  </a:lnTo>
                  <a:lnTo>
                    <a:pt x="212403" y="570911"/>
                  </a:lnTo>
                  <a:lnTo>
                    <a:pt x="212916" y="562261"/>
                  </a:lnTo>
                  <a:lnTo>
                    <a:pt x="213404" y="553611"/>
                  </a:lnTo>
                  <a:lnTo>
                    <a:pt x="213873" y="544961"/>
                  </a:lnTo>
                  <a:lnTo>
                    <a:pt x="214328" y="536310"/>
                  </a:lnTo>
                  <a:lnTo>
                    <a:pt x="214759" y="527660"/>
                  </a:lnTo>
                  <a:lnTo>
                    <a:pt x="215174" y="519010"/>
                  </a:lnTo>
                  <a:lnTo>
                    <a:pt x="215578" y="510360"/>
                  </a:lnTo>
                  <a:lnTo>
                    <a:pt x="215957" y="501710"/>
                  </a:lnTo>
                  <a:lnTo>
                    <a:pt x="216324" y="493060"/>
                  </a:lnTo>
                  <a:lnTo>
                    <a:pt x="216679" y="484409"/>
                  </a:lnTo>
                  <a:lnTo>
                    <a:pt x="217012" y="475759"/>
                  </a:lnTo>
                  <a:lnTo>
                    <a:pt x="217336" y="467109"/>
                  </a:lnTo>
                  <a:lnTo>
                    <a:pt x="217647" y="458459"/>
                  </a:lnTo>
                  <a:lnTo>
                    <a:pt x="217939" y="449809"/>
                  </a:lnTo>
                  <a:lnTo>
                    <a:pt x="218223" y="441158"/>
                  </a:lnTo>
                  <a:lnTo>
                    <a:pt x="218494" y="432508"/>
                  </a:lnTo>
                  <a:lnTo>
                    <a:pt x="218750" y="423858"/>
                  </a:lnTo>
                  <a:lnTo>
                    <a:pt x="218998" y="415208"/>
                  </a:lnTo>
                  <a:lnTo>
                    <a:pt x="219234" y="406558"/>
                  </a:lnTo>
                  <a:lnTo>
                    <a:pt x="219457" y="397908"/>
                  </a:lnTo>
                  <a:lnTo>
                    <a:pt x="219673" y="389257"/>
                  </a:lnTo>
                  <a:lnTo>
                    <a:pt x="219876" y="380607"/>
                  </a:lnTo>
                  <a:lnTo>
                    <a:pt x="220070" y="371957"/>
                  </a:lnTo>
                  <a:lnTo>
                    <a:pt x="220258" y="363307"/>
                  </a:lnTo>
                  <a:lnTo>
                    <a:pt x="220432" y="354657"/>
                  </a:lnTo>
                  <a:lnTo>
                    <a:pt x="220600" y="346007"/>
                  </a:lnTo>
                  <a:lnTo>
                    <a:pt x="220762" y="337356"/>
                  </a:lnTo>
                  <a:lnTo>
                    <a:pt x="220911" y="328706"/>
                  </a:lnTo>
                  <a:lnTo>
                    <a:pt x="221055" y="320056"/>
                  </a:lnTo>
                  <a:lnTo>
                    <a:pt x="221193" y="311406"/>
                  </a:lnTo>
                  <a:lnTo>
                    <a:pt x="221321" y="302756"/>
                  </a:lnTo>
                  <a:lnTo>
                    <a:pt x="221444" y="294105"/>
                  </a:lnTo>
                  <a:lnTo>
                    <a:pt x="221562" y="285455"/>
                  </a:lnTo>
                  <a:lnTo>
                    <a:pt x="221671" y="276805"/>
                  </a:lnTo>
                  <a:lnTo>
                    <a:pt x="221775" y="268155"/>
                  </a:lnTo>
                  <a:lnTo>
                    <a:pt x="221874" y="259505"/>
                  </a:lnTo>
                  <a:lnTo>
                    <a:pt x="221966" y="250855"/>
                  </a:lnTo>
                  <a:lnTo>
                    <a:pt x="222055" y="242204"/>
                  </a:lnTo>
                  <a:lnTo>
                    <a:pt x="222138" y="233554"/>
                  </a:lnTo>
                  <a:lnTo>
                    <a:pt x="222215" y="224904"/>
                  </a:lnTo>
                  <a:lnTo>
                    <a:pt x="222290" y="216254"/>
                  </a:lnTo>
                  <a:lnTo>
                    <a:pt x="222359" y="207604"/>
                  </a:lnTo>
                  <a:lnTo>
                    <a:pt x="222424" y="198954"/>
                  </a:lnTo>
                  <a:lnTo>
                    <a:pt x="222486" y="190303"/>
                  </a:lnTo>
                  <a:lnTo>
                    <a:pt x="222543" y="181653"/>
                  </a:lnTo>
                  <a:lnTo>
                    <a:pt x="222597" y="173003"/>
                  </a:lnTo>
                  <a:lnTo>
                    <a:pt x="222649" y="164353"/>
                  </a:lnTo>
                  <a:lnTo>
                    <a:pt x="222696" y="155703"/>
                  </a:lnTo>
                  <a:lnTo>
                    <a:pt x="222740" y="147052"/>
                  </a:lnTo>
                  <a:lnTo>
                    <a:pt x="222783" y="138402"/>
                  </a:lnTo>
                  <a:lnTo>
                    <a:pt x="222821" y="129752"/>
                  </a:lnTo>
                  <a:lnTo>
                    <a:pt x="222858" y="121102"/>
                  </a:lnTo>
                  <a:lnTo>
                    <a:pt x="222892" y="112452"/>
                  </a:lnTo>
                  <a:lnTo>
                    <a:pt x="222924" y="103802"/>
                  </a:lnTo>
                  <a:lnTo>
                    <a:pt x="222953" y="95151"/>
                  </a:lnTo>
                  <a:lnTo>
                    <a:pt x="222981" y="86501"/>
                  </a:lnTo>
                  <a:lnTo>
                    <a:pt x="223007" y="77851"/>
                  </a:lnTo>
                  <a:lnTo>
                    <a:pt x="223031" y="69201"/>
                  </a:lnTo>
                  <a:lnTo>
                    <a:pt x="223053" y="60551"/>
                  </a:lnTo>
                  <a:lnTo>
                    <a:pt x="223074" y="51901"/>
                  </a:lnTo>
                  <a:lnTo>
                    <a:pt x="223093" y="43250"/>
                  </a:lnTo>
                  <a:lnTo>
                    <a:pt x="223111" y="34600"/>
                  </a:lnTo>
                  <a:lnTo>
                    <a:pt x="223127" y="25950"/>
                  </a:lnTo>
                  <a:lnTo>
                    <a:pt x="223143" y="17300"/>
                  </a:lnTo>
                  <a:lnTo>
                    <a:pt x="223157" y="8650"/>
                  </a:lnTo>
                  <a:lnTo>
                    <a:pt x="223170" y="0"/>
                  </a:lnTo>
                  <a:lnTo>
                    <a:pt x="223453" y="0"/>
                  </a:lnTo>
                  <a:lnTo>
                    <a:pt x="223467" y="8650"/>
                  </a:lnTo>
                  <a:lnTo>
                    <a:pt x="223480" y="17300"/>
                  </a:lnTo>
                  <a:lnTo>
                    <a:pt x="223496" y="25950"/>
                  </a:lnTo>
                  <a:lnTo>
                    <a:pt x="223512" y="34600"/>
                  </a:lnTo>
                  <a:lnTo>
                    <a:pt x="223530" y="43250"/>
                  </a:lnTo>
                  <a:lnTo>
                    <a:pt x="223549" y="51901"/>
                  </a:lnTo>
                  <a:lnTo>
                    <a:pt x="223570" y="60551"/>
                  </a:lnTo>
                  <a:lnTo>
                    <a:pt x="223592" y="69201"/>
                  </a:lnTo>
                  <a:lnTo>
                    <a:pt x="223616" y="77851"/>
                  </a:lnTo>
                  <a:lnTo>
                    <a:pt x="223642" y="86501"/>
                  </a:lnTo>
                  <a:lnTo>
                    <a:pt x="223670" y="95151"/>
                  </a:lnTo>
                  <a:lnTo>
                    <a:pt x="223699" y="103802"/>
                  </a:lnTo>
                  <a:lnTo>
                    <a:pt x="223731" y="112452"/>
                  </a:lnTo>
                  <a:lnTo>
                    <a:pt x="223765" y="121102"/>
                  </a:lnTo>
                  <a:lnTo>
                    <a:pt x="223802" y="129752"/>
                  </a:lnTo>
                  <a:lnTo>
                    <a:pt x="223840" y="138402"/>
                  </a:lnTo>
                  <a:lnTo>
                    <a:pt x="223883" y="147052"/>
                  </a:lnTo>
                  <a:lnTo>
                    <a:pt x="223927" y="155703"/>
                  </a:lnTo>
                  <a:lnTo>
                    <a:pt x="223974" y="164353"/>
                  </a:lnTo>
                  <a:lnTo>
                    <a:pt x="224026" y="173003"/>
                  </a:lnTo>
                  <a:lnTo>
                    <a:pt x="224080" y="181653"/>
                  </a:lnTo>
                  <a:lnTo>
                    <a:pt x="224137" y="190303"/>
                  </a:lnTo>
                  <a:lnTo>
                    <a:pt x="224199" y="198954"/>
                  </a:lnTo>
                  <a:lnTo>
                    <a:pt x="224264" y="207604"/>
                  </a:lnTo>
                  <a:lnTo>
                    <a:pt x="224333" y="216254"/>
                  </a:lnTo>
                  <a:lnTo>
                    <a:pt x="224408" y="224904"/>
                  </a:lnTo>
                  <a:lnTo>
                    <a:pt x="224485" y="233554"/>
                  </a:lnTo>
                  <a:lnTo>
                    <a:pt x="224568" y="242204"/>
                  </a:lnTo>
                  <a:lnTo>
                    <a:pt x="224657" y="250855"/>
                  </a:lnTo>
                  <a:lnTo>
                    <a:pt x="224749" y="259505"/>
                  </a:lnTo>
                  <a:lnTo>
                    <a:pt x="224848" y="268155"/>
                  </a:lnTo>
                  <a:lnTo>
                    <a:pt x="224953" y="276805"/>
                  </a:lnTo>
                  <a:lnTo>
                    <a:pt x="225061" y="285455"/>
                  </a:lnTo>
                  <a:lnTo>
                    <a:pt x="225179" y="294105"/>
                  </a:lnTo>
                  <a:lnTo>
                    <a:pt x="225302" y="302756"/>
                  </a:lnTo>
                  <a:lnTo>
                    <a:pt x="225430" y="311406"/>
                  </a:lnTo>
                  <a:lnTo>
                    <a:pt x="225568" y="320056"/>
                  </a:lnTo>
                  <a:lnTo>
                    <a:pt x="225712" y="328706"/>
                  </a:lnTo>
                  <a:lnTo>
                    <a:pt x="225861" y="337356"/>
                  </a:lnTo>
                  <a:lnTo>
                    <a:pt x="226023" y="346007"/>
                  </a:lnTo>
                  <a:lnTo>
                    <a:pt x="226191" y="354657"/>
                  </a:lnTo>
                  <a:lnTo>
                    <a:pt x="226365" y="363307"/>
                  </a:lnTo>
                  <a:lnTo>
                    <a:pt x="226553" y="371957"/>
                  </a:lnTo>
                  <a:lnTo>
                    <a:pt x="226747" y="380607"/>
                  </a:lnTo>
                  <a:lnTo>
                    <a:pt x="226950" y="389257"/>
                  </a:lnTo>
                  <a:lnTo>
                    <a:pt x="227166" y="397908"/>
                  </a:lnTo>
                  <a:lnTo>
                    <a:pt x="227389" y="406558"/>
                  </a:lnTo>
                  <a:lnTo>
                    <a:pt x="227625" y="415208"/>
                  </a:lnTo>
                  <a:lnTo>
                    <a:pt x="227873" y="423858"/>
                  </a:lnTo>
                  <a:lnTo>
                    <a:pt x="228129" y="432508"/>
                  </a:lnTo>
                  <a:lnTo>
                    <a:pt x="228400" y="441158"/>
                  </a:lnTo>
                  <a:lnTo>
                    <a:pt x="228684" y="449809"/>
                  </a:lnTo>
                  <a:lnTo>
                    <a:pt x="228976" y="458459"/>
                  </a:lnTo>
                  <a:lnTo>
                    <a:pt x="229287" y="467109"/>
                  </a:lnTo>
                  <a:lnTo>
                    <a:pt x="229611" y="475759"/>
                  </a:lnTo>
                  <a:lnTo>
                    <a:pt x="229944" y="484409"/>
                  </a:lnTo>
                  <a:lnTo>
                    <a:pt x="230299" y="493060"/>
                  </a:lnTo>
                  <a:lnTo>
                    <a:pt x="230666" y="501710"/>
                  </a:lnTo>
                  <a:lnTo>
                    <a:pt x="231045" y="510360"/>
                  </a:lnTo>
                  <a:lnTo>
                    <a:pt x="231449" y="519010"/>
                  </a:lnTo>
                  <a:lnTo>
                    <a:pt x="231864" y="527660"/>
                  </a:lnTo>
                  <a:lnTo>
                    <a:pt x="232295" y="536310"/>
                  </a:lnTo>
                  <a:lnTo>
                    <a:pt x="232750" y="544961"/>
                  </a:lnTo>
                  <a:lnTo>
                    <a:pt x="233219" y="553611"/>
                  </a:lnTo>
                  <a:lnTo>
                    <a:pt x="233707" y="562261"/>
                  </a:lnTo>
                  <a:lnTo>
                    <a:pt x="234220" y="570911"/>
                  </a:lnTo>
                  <a:lnTo>
                    <a:pt x="234747" y="579561"/>
                  </a:lnTo>
                  <a:lnTo>
                    <a:pt x="235299" y="588211"/>
                  </a:lnTo>
                  <a:lnTo>
                    <a:pt x="235875" y="596862"/>
                  </a:lnTo>
                  <a:lnTo>
                    <a:pt x="236466" y="605512"/>
                  </a:lnTo>
                  <a:lnTo>
                    <a:pt x="237088" y="614162"/>
                  </a:lnTo>
                  <a:lnTo>
                    <a:pt x="237733" y="622812"/>
                  </a:lnTo>
                  <a:lnTo>
                    <a:pt x="238396" y="631462"/>
                  </a:lnTo>
                  <a:lnTo>
                    <a:pt x="239095" y="640113"/>
                  </a:lnTo>
                  <a:lnTo>
                    <a:pt x="239815" y="648763"/>
                  </a:lnTo>
                  <a:lnTo>
                    <a:pt x="240556" y="657413"/>
                  </a:lnTo>
                  <a:lnTo>
                    <a:pt x="241338" y="666063"/>
                  </a:lnTo>
                  <a:lnTo>
                    <a:pt x="242142" y="674713"/>
                  </a:lnTo>
                  <a:lnTo>
                    <a:pt x="242971" y="683363"/>
                  </a:lnTo>
                  <a:lnTo>
                    <a:pt x="243842" y="692014"/>
                  </a:lnTo>
                  <a:lnTo>
                    <a:pt x="244736" y="700664"/>
                  </a:lnTo>
                  <a:lnTo>
                    <a:pt x="245661" y="709314"/>
                  </a:lnTo>
                  <a:lnTo>
                    <a:pt x="246628" y="717964"/>
                  </a:lnTo>
                  <a:lnTo>
                    <a:pt x="247620" y="726614"/>
                  </a:lnTo>
                  <a:lnTo>
                    <a:pt x="248649" y="735264"/>
                  </a:lnTo>
                  <a:lnTo>
                    <a:pt x="249721" y="743915"/>
                  </a:lnTo>
                  <a:lnTo>
                    <a:pt x="250818" y="752565"/>
                  </a:lnTo>
                  <a:lnTo>
                    <a:pt x="251961" y="761215"/>
                  </a:lnTo>
                  <a:lnTo>
                    <a:pt x="253143" y="769865"/>
                  </a:lnTo>
                  <a:lnTo>
                    <a:pt x="254354" y="778515"/>
                  </a:lnTo>
                  <a:lnTo>
                    <a:pt x="255618" y="787165"/>
                  </a:lnTo>
                  <a:lnTo>
                    <a:pt x="256920" y="795816"/>
                  </a:lnTo>
                  <a:lnTo>
                    <a:pt x="258251" y="804466"/>
                  </a:lnTo>
                  <a:lnTo>
                    <a:pt x="259645" y="813116"/>
                  </a:lnTo>
                  <a:lnTo>
                    <a:pt x="261073" y="821766"/>
                  </a:lnTo>
                  <a:lnTo>
                    <a:pt x="262535" y="830416"/>
                  </a:lnTo>
                  <a:lnTo>
                    <a:pt x="264063" y="839067"/>
                  </a:lnTo>
                  <a:lnTo>
                    <a:pt x="265624" y="847717"/>
                  </a:lnTo>
                  <a:lnTo>
                    <a:pt x="267226" y="856367"/>
                  </a:lnTo>
                  <a:lnTo>
                    <a:pt x="268892" y="865017"/>
                  </a:lnTo>
                  <a:lnTo>
                    <a:pt x="270591" y="873667"/>
                  </a:lnTo>
                  <a:lnTo>
                    <a:pt x="272339" y="882317"/>
                  </a:lnTo>
                  <a:lnTo>
                    <a:pt x="274147" y="890968"/>
                  </a:lnTo>
                  <a:lnTo>
                    <a:pt x="275989" y="899618"/>
                  </a:lnTo>
                  <a:lnTo>
                    <a:pt x="277887" y="908268"/>
                  </a:lnTo>
                  <a:lnTo>
                    <a:pt x="279840" y="916918"/>
                  </a:lnTo>
                  <a:lnTo>
                    <a:pt x="281827" y="925568"/>
                  </a:lnTo>
                  <a:lnTo>
                    <a:pt x="283877" y="934218"/>
                  </a:lnTo>
                  <a:lnTo>
                    <a:pt x="285976" y="942869"/>
                  </a:lnTo>
                  <a:lnTo>
                    <a:pt x="288110" y="951519"/>
                  </a:lnTo>
                  <a:lnTo>
                    <a:pt x="290313" y="960169"/>
                  </a:lnTo>
                  <a:lnTo>
                    <a:pt x="292557" y="968819"/>
                  </a:lnTo>
                  <a:lnTo>
                    <a:pt x="294836" y="977469"/>
                  </a:lnTo>
                  <a:lnTo>
                    <a:pt x="297188" y="986120"/>
                  </a:lnTo>
                  <a:lnTo>
                    <a:pt x="299574" y="994770"/>
                  </a:lnTo>
                  <a:lnTo>
                    <a:pt x="301998" y="1003420"/>
                  </a:lnTo>
                  <a:lnTo>
                    <a:pt x="304489" y="1012070"/>
                  </a:lnTo>
                  <a:lnTo>
                    <a:pt x="307011" y="1020720"/>
                  </a:lnTo>
                  <a:lnTo>
                    <a:pt x="309575" y="1029370"/>
                  </a:lnTo>
                  <a:lnTo>
                    <a:pt x="312194" y="1038021"/>
                  </a:lnTo>
                  <a:lnTo>
                    <a:pt x="314843" y="1046671"/>
                  </a:lnTo>
                  <a:lnTo>
                    <a:pt x="317535" y="1055321"/>
                  </a:lnTo>
                  <a:lnTo>
                    <a:pt x="320272" y="1063971"/>
                  </a:lnTo>
                  <a:lnTo>
                    <a:pt x="323036" y="1072621"/>
                  </a:lnTo>
                  <a:lnTo>
                    <a:pt x="325841" y="1081271"/>
                  </a:lnTo>
                  <a:lnTo>
                    <a:pt x="328681" y="1089922"/>
                  </a:lnTo>
                  <a:lnTo>
                    <a:pt x="331543" y="1098572"/>
                  </a:lnTo>
                  <a:lnTo>
                    <a:pt x="334444" y="1107222"/>
                  </a:lnTo>
                  <a:lnTo>
                    <a:pt x="337369" y="1115872"/>
                  </a:lnTo>
                  <a:lnTo>
                    <a:pt x="340312" y="1124522"/>
                  </a:lnTo>
                  <a:lnTo>
                    <a:pt x="343286" y="1133173"/>
                  </a:lnTo>
                  <a:lnTo>
                    <a:pt x="346275" y="1141823"/>
                  </a:lnTo>
                  <a:lnTo>
                    <a:pt x="349277" y="1150473"/>
                  </a:lnTo>
                  <a:lnTo>
                    <a:pt x="352300" y="1159123"/>
                  </a:lnTo>
                  <a:lnTo>
                    <a:pt x="355329" y="1167773"/>
                  </a:lnTo>
                  <a:lnTo>
                    <a:pt x="358365" y="1176423"/>
                  </a:lnTo>
                  <a:lnTo>
                    <a:pt x="361407" y="1185074"/>
                  </a:lnTo>
                  <a:lnTo>
                    <a:pt x="364449" y="1193724"/>
                  </a:lnTo>
                  <a:lnTo>
                    <a:pt x="367491" y="1202374"/>
                  </a:lnTo>
                  <a:lnTo>
                    <a:pt x="370524" y="1211024"/>
                  </a:lnTo>
                  <a:lnTo>
                    <a:pt x="373551" y="1219674"/>
                  </a:lnTo>
                  <a:lnTo>
                    <a:pt x="376565" y="1228324"/>
                  </a:lnTo>
                  <a:lnTo>
                    <a:pt x="379559" y="1236975"/>
                  </a:lnTo>
                  <a:lnTo>
                    <a:pt x="382539" y="1245625"/>
                  </a:lnTo>
                  <a:lnTo>
                    <a:pt x="385491" y="1254275"/>
                  </a:lnTo>
                  <a:lnTo>
                    <a:pt x="388414" y="1262925"/>
                  </a:lnTo>
                  <a:lnTo>
                    <a:pt x="391316" y="1271575"/>
                  </a:lnTo>
                  <a:lnTo>
                    <a:pt x="394171" y="1280226"/>
                  </a:lnTo>
                  <a:lnTo>
                    <a:pt x="396990" y="1288876"/>
                  </a:lnTo>
                  <a:lnTo>
                    <a:pt x="399781" y="1297526"/>
                  </a:lnTo>
                  <a:lnTo>
                    <a:pt x="402503" y="1306176"/>
                  </a:lnTo>
                  <a:lnTo>
                    <a:pt x="405185" y="1314826"/>
                  </a:lnTo>
                  <a:lnTo>
                    <a:pt x="407826" y="1323476"/>
                  </a:lnTo>
                  <a:lnTo>
                    <a:pt x="410383" y="1332127"/>
                  </a:lnTo>
                  <a:lnTo>
                    <a:pt x="412895" y="1340777"/>
                  </a:lnTo>
                  <a:lnTo>
                    <a:pt x="415350" y="1349427"/>
                  </a:lnTo>
                  <a:lnTo>
                    <a:pt x="417712" y="1358077"/>
                  </a:lnTo>
                  <a:lnTo>
                    <a:pt x="420022" y="1366727"/>
                  </a:lnTo>
                  <a:lnTo>
                    <a:pt x="422256" y="1375377"/>
                  </a:lnTo>
                  <a:lnTo>
                    <a:pt x="424392" y="1384028"/>
                  </a:lnTo>
                  <a:lnTo>
                    <a:pt x="426470" y="1392678"/>
                  </a:lnTo>
                  <a:lnTo>
                    <a:pt x="428451" y="1401328"/>
                  </a:lnTo>
                  <a:lnTo>
                    <a:pt x="430333" y="1409978"/>
                  </a:lnTo>
                  <a:lnTo>
                    <a:pt x="432151" y="1418628"/>
                  </a:lnTo>
                  <a:lnTo>
                    <a:pt x="433849" y="1427278"/>
                  </a:lnTo>
                  <a:lnTo>
                    <a:pt x="435452" y="1435929"/>
                  </a:lnTo>
                  <a:lnTo>
                    <a:pt x="436984" y="1444579"/>
                  </a:lnTo>
                  <a:lnTo>
                    <a:pt x="438374" y="1453229"/>
                  </a:lnTo>
                  <a:lnTo>
                    <a:pt x="439675" y="1461879"/>
                  </a:lnTo>
                  <a:lnTo>
                    <a:pt x="440900" y="1470529"/>
                  </a:lnTo>
                  <a:lnTo>
                    <a:pt x="441960" y="1479180"/>
                  </a:lnTo>
                  <a:lnTo>
                    <a:pt x="442940" y="1487830"/>
                  </a:lnTo>
                  <a:lnTo>
                    <a:pt x="443829" y="1496480"/>
                  </a:lnTo>
                  <a:lnTo>
                    <a:pt x="444554" y="1505130"/>
                  </a:lnTo>
                  <a:lnTo>
                    <a:pt x="445199" y="1513780"/>
                  </a:lnTo>
                  <a:lnTo>
                    <a:pt x="445734" y="1522430"/>
                  </a:lnTo>
                  <a:lnTo>
                    <a:pt x="446117" y="1531081"/>
                  </a:lnTo>
                  <a:lnTo>
                    <a:pt x="446416" y="1539731"/>
                  </a:lnTo>
                  <a:lnTo>
                    <a:pt x="446590" y="1548381"/>
                  </a:lnTo>
                  <a:lnTo>
                    <a:pt x="446624" y="1557031"/>
                  </a:lnTo>
                  <a:lnTo>
                    <a:pt x="446573" y="1565681"/>
                  </a:lnTo>
                  <a:lnTo>
                    <a:pt x="446382" y="1574331"/>
                  </a:lnTo>
                  <a:lnTo>
                    <a:pt x="446066" y="1582982"/>
                  </a:lnTo>
                  <a:lnTo>
                    <a:pt x="445667" y="1591632"/>
                  </a:lnTo>
                  <a:lnTo>
                    <a:pt x="445113" y="1600282"/>
                  </a:lnTo>
                  <a:lnTo>
                    <a:pt x="444452" y="1608932"/>
                  </a:lnTo>
                  <a:lnTo>
                    <a:pt x="443709" y="1617582"/>
                  </a:lnTo>
                  <a:lnTo>
                    <a:pt x="442802" y="1626233"/>
                  </a:lnTo>
                  <a:lnTo>
                    <a:pt x="441806" y="1634883"/>
                  </a:lnTo>
                  <a:lnTo>
                    <a:pt x="440727" y="1643533"/>
                  </a:lnTo>
                  <a:lnTo>
                    <a:pt x="439484" y="1652183"/>
                  </a:lnTo>
                  <a:lnTo>
                    <a:pt x="438167" y="1660833"/>
                  </a:lnTo>
                  <a:lnTo>
                    <a:pt x="436759" y="1669483"/>
                  </a:lnTo>
                  <a:lnTo>
                    <a:pt x="435211" y="1678134"/>
                  </a:lnTo>
                  <a:lnTo>
                    <a:pt x="433593" y="1686784"/>
                  </a:lnTo>
                  <a:lnTo>
                    <a:pt x="431879" y="1695434"/>
                  </a:lnTo>
                  <a:lnTo>
                    <a:pt x="430049" y="1704084"/>
                  </a:lnTo>
                  <a:lnTo>
                    <a:pt x="428154" y="1712734"/>
                  </a:lnTo>
                  <a:lnTo>
                    <a:pt x="426162" y="1721384"/>
                  </a:lnTo>
                  <a:lnTo>
                    <a:pt x="424077" y="1730035"/>
                  </a:lnTo>
                  <a:lnTo>
                    <a:pt x="421935" y="1738685"/>
                  </a:lnTo>
                  <a:lnTo>
                    <a:pt x="419697" y="1747335"/>
                  </a:lnTo>
                  <a:lnTo>
                    <a:pt x="417389" y="1755985"/>
                  </a:lnTo>
                  <a:lnTo>
                    <a:pt x="415031" y="1764635"/>
                  </a:lnTo>
                  <a:lnTo>
                    <a:pt x="412585" y="1773286"/>
                  </a:lnTo>
                  <a:lnTo>
                    <a:pt x="410088" y="1781936"/>
                  </a:lnTo>
                  <a:lnTo>
                    <a:pt x="407549" y="1790586"/>
                  </a:lnTo>
                  <a:lnTo>
                    <a:pt x="404934" y="1799236"/>
                  </a:lnTo>
                  <a:lnTo>
                    <a:pt x="402286" y="1807886"/>
                  </a:lnTo>
                  <a:lnTo>
                    <a:pt x="399602" y="1816536"/>
                  </a:lnTo>
                  <a:lnTo>
                    <a:pt x="396863" y="1825187"/>
                  </a:lnTo>
                  <a:lnTo>
                    <a:pt x="394102" y="1833837"/>
                  </a:lnTo>
                  <a:lnTo>
                    <a:pt x="391313" y="1842487"/>
                  </a:lnTo>
                  <a:lnTo>
                    <a:pt x="388493" y="1851137"/>
                  </a:lnTo>
                  <a:lnTo>
                    <a:pt x="385660" y="1859787"/>
                  </a:lnTo>
                  <a:lnTo>
                    <a:pt x="382809" y="1868437"/>
                  </a:lnTo>
                  <a:lnTo>
                    <a:pt x="379948" y="1877088"/>
                  </a:lnTo>
                  <a:lnTo>
                    <a:pt x="377083" y="1885738"/>
                  </a:lnTo>
                  <a:lnTo>
                    <a:pt x="374215" y="1894388"/>
                  </a:lnTo>
                  <a:lnTo>
                    <a:pt x="371353" y="1903038"/>
                  </a:lnTo>
                  <a:lnTo>
                    <a:pt x="368496" y="1911688"/>
                  </a:lnTo>
                  <a:lnTo>
                    <a:pt x="365654" y="1920339"/>
                  </a:lnTo>
                  <a:lnTo>
                    <a:pt x="362830" y="1928989"/>
                  </a:lnTo>
                  <a:lnTo>
                    <a:pt x="360019" y="1937639"/>
                  </a:lnTo>
                  <a:lnTo>
                    <a:pt x="357244" y="1946289"/>
                  </a:lnTo>
                  <a:lnTo>
                    <a:pt x="354496" y="1954939"/>
                  </a:lnTo>
                  <a:lnTo>
                    <a:pt x="351769" y="1963589"/>
                  </a:lnTo>
                  <a:lnTo>
                    <a:pt x="349099" y="1972240"/>
                  </a:lnTo>
                  <a:lnTo>
                    <a:pt x="346461" y="1980890"/>
                  </a:lnTo>
                  <a:lnTo>
                    <a:pt x="343857" y="1989540"/>
                  </a:lnTo>
                  <a:lnTo>
                    <a:pt x="341323" y="1998190"/>
                  </a:lnTo>
                  <a:lnTo>
                    <a:pt x="338826" y="2006840"/>
                  </a:lnTo>
                  <a:lnTo>
                    <a:pt x="336380" y="2015490"/>
                  </a:lnTo>
                  <a:lnTo>
                    <a:pt x="334009" y="2024141"/>
                  </a:lnTo>
                  <a:lnTo>
                    <a:pt x="331681" y="2032791"/>
                  </a:lnTo>
                  <a:lnTo>
                    <a:pt x="329421" y="2041441"/>
                  </a:lnTo>
                  <a:lnTo>
                    <a:pt x="327239" y="2050091"/>
                  </a:lnTo>
                  <a:lnTo>
                    <a:pt x="325105" y="2058741"/>
                  </a:lnTo>
                  <a:lnTo>
                    <a:pt x="323056" y="2067391"/>
                  </a:lnTo>
                  <a:lnTo>
                    <a:pt x="321083" y="2076042"/>
                  </a:lnTo>
                  <a:lnTo>
                    <a:pt x="319162" y="2084692"/>
                  </a:lnTo>
                  <a:lnTo>
                    <a:pt x="317342" y="2093342"/>
                  </a:lnTo>
                  <a:lnTo>
                    <a:pt x="315595" y="2101992"/>
                  </a:lnTo>
                  <a:lnTo>
                    <a:pt x="313902" y="2110642"/>
                  </a:lnTo>
                  <a:lnTo>
                    <a:pt x="312327" y="2119293"/>
                  </a:lnTo>
                  <a:lnTo>
                    <a:pt x="310816" y="2127943"/>
                  </a:lnTo>
                  <a:lnTo>
                    <a:pt x="309366" y="2136593"/>
                  </a:lnTo>
                  <a:lnTo>
                    <a:pt x="308039" y="2145243"/>
                  </a:lnTo>
                  <a:lnTo>
                    <a:pt x="306772" y="2153893"/>
                  </a:lnTo>
                  <a:lnTo>
                    <a:pt x="305577" y="2162543"/>
                  </a:lnTo>
                  <a:lnTo>
                    <a:pt x="304497" y="2171194"/>
                  </a:lnTo>
                  <a:lnTo>
                    <a:pt x="303475" y="2179844"/>
                  </a:lnTo>
                  <a:lnTo>
                    <a:pt x="302537" y="2188494"/>
                  </a:lnTo>
                  <a:lnTo>
                    <a:pt x="301701" y="2197144"/>
                  </a:lnTo>
                  <a:lnTo>
                    <a:pt x="300924" y="2205794"/>
                  </a:lnTo>
                  <a:lnTo>
                    <a:pt x="300238" y="2214444"/>
                  </a:lnTo>
                  <a:lnTo>
                    <a:pt x="299642" y="2223095"/>
                  </a:lnTo>
                  <a:lnTo>
                    <a:pt x="299102" y="2231745"/>
                  </a:lnTo>
                  <a:lnTo>
                    <a:pt x="298660" y="2240395"/>
                  </a:lnTo>
                  <a:lnTo>
                    <a:pt x="298295" y="2249045"/>
                  </a:lnTo>
                  <a:lnTo>
                    <a:pt x="297983" y="2257695"/>
                  </a:lnTo>
                  <a:lnTo>
                    <a:pt x="297774" y="2266346"/>
                  </a:lnTo>
                  <a:lnTo>
                    <a:pt x="297626" y="2274996"/>
                  </a:lnTo>
                  <a:lnTo>
                    <a:pt x="297530" y="2283646"/>
                  </a:lnTo>
                  <a:lnTo>
                    <a:pt x="297536" y="2292296"/>
                  </a:lnTo>
                  <a:lnTo>
                    <a:pt x="297591" y="2300946"/>
                  </a:lnTo>
                  <a:lnTo>
                    <a:pt x="297699" y="2309596"/>
                  </a:lnTo>
                  <a:lnTo>
                    <a:pt x="297896" y="2318247"/>
                  </a:lnTo>
                  <a:lnTo>
                    <a:pt x="298136" y="2326897"/>
                  </a:lnTo>
                  <a:lnTo>
                    <a:pt x="298430" y="2335547"/>
                  </a:lnTo>
                  <a:lnTo>
                    <a:pt x="298797" y="2344197"/>
                  </a:lnTo>
                  <a:lnTo>
                    <a:pt x="299201" y="2352847"/>
                  </a:lnTo>
                  <a:lnTo>
                    <a:pt x="299658" y="2361497"/>
                  </a:lnTo>
                  <a:lnTo>
                    <a:pt x="300172" y="2370148"/>
                  </a:lnTo>
                  <a:lnTo>
                    <a:pt x="300719" y="2378798"/>
                  </a:lnTo>
                  <a:lnTo>
                    <a:pt x="301315" y="2387448"/>
                  </a:lnTo>
                  <a:lnTo>
                    <a:pt x="301954" y="2396098"/>
                  </a:lnTo>
                  <a:lnTo>
                    <a:pt x="302619" y="2404748"/>
                  </a:lnTo>
                  <a:lnTo>
                    <a:pt x="303329" y="2413399"/>
                  </a:lnTo>
                  <a:lnTo>
                    <a:pt x="304068" y="2422049"/>
                  </a:lnTo>
                  <a:lnTo>
                    <a:pt x="304828" y="2430699"/>
                  </a:lnTo>
                  <a:lnTo>
                    <a:pt x="305625" y="2439349"/>
                  </a:lnTo>
                  <a:lnTo>
                    <a:pt x="306440" y="2447999"/>
                  </a:lnTo>
                  <a:lnTo>
                    <a:pt x="307270" y="2456649"/>
                  </a:lnTo>
                  <a:lnTo>
                    <a:pt x="308128" y="2465300"/>
                  </a:lnTo>
                  <a:lnTo>
                    <a:pt x="308994" y="2473950"/>
                  </a:lnTo>
                  <a:lnTo>
                    <a:pt x="309871" y="2482600"/>
                  </a:lnTo>
                  <a:lnTo>
                    <a:pt x="310760" y="2491250"/>
                  </a:lnTo>
                  <a:lnTo>
                    <a:pt x="311653" y="2499900"/>
                  </a:lnTo>
                  <a:lnTo>
                    <a:pt x="312551" y="2508550"/>
                  </a:lnTo>
                  <a:lnTo>
                    <a:pt x="313449" y="2517201"/>
                  </a:lnTo>
                  <a:lnTo>
                    <a:pt x="314345" y="2525851"/>
                  </a:lnTo>
                  <a:lnTo>
                    <a:pt x="315237" y="2534501"/>
                  </a:lnTo>
                  <a:lnTo>
                    <a:pt x="316120" y="2543151"/>
                  </a:lnTo>
                  <a:lnTo>
                    <a:pt x="316996" y="2551801"/>
                  </a:lnTo>
                  <a:lnTo>
                    <a:pt x="317858" y="2560452"/>
                  </a:lnTo>
                  <a:lnTo>
                    <a:pt x="318704" y="2569102"/>
                  </a:lnTo>
                  <a:lnTo>
                    <a:pt x="319538" y="2577752"/>
                  </a:lnTo>
                  <a:lnTo>
                    <a:pt x="320347" y="2586402"/>
                  </a:lnTo>
                  <a:lnTo>
                    <a:pt x="321136" y="2595052"/>
                  </a:lnTo>
                  <a:lnTo>
                    <a:pt x="321908" y="2603702"/>
                  </a:lnTo>
                  <a:lnTo>
                    <a:pt x="322643" y="2612353"/>
                  </a:lnTo>
                  <a:lnTo>
                    <a:pt x="323354" y="2621003"/>
                  </a:lnTo>
                  <a:lnTo>
                    <a:pt x="324044" y="2629653"/>
                  </a:lnTo>
                  <a:lnTo>
                    <a:pt x="324687" y="2638303"/>
                  </a:lnTo>
                  <a:lnTo>
                    <a:pt x="325305" y="2646953"/>
                  </a:lnTo>
                  <a:lnTo>
                    <a:pt x="325893" y="2655603"/>
                  </a:lnTo>
                  <a:lnTo>
                    <a:pt x="326429" y="2664254"/>
                  </a:lnTo>
                  <a:lnTo>
                    <a:pt x="326939" y="2672904"/>
                  </a:lnTo>
                  <a:lnTo>
                    <a:pt x="327408" y="2681554"/>
                  </a:lnTo>
                  <a:lnTo>
                    <a:pt x="327827" y="2690204"/>
                  </a:lnTo>
                  <a:lnTo>
                    <a:pt x="328215" y="2698854"/>
                  </a:lnTo>
                  <a:lnTo>
                    <a:pt x="328553" y="2707504"/>
                  </a:lnTo>
                  <a:lnTo>
                    <a:pt x="328842" y="2716155"/>
                  </a:lnTo>
                  <a:lnTo>
                    <a:pt x="329098" y="2724805"/>
                  </a:lnTo>
                  <a:lnTo>
                    <a:pt x="329296" y="2733455"/>
                  </a:lnTo>
                  <a:lnTo>
                    <a:pt x="329447" y="2742105"/>
                  </a:lnTo>
                  <a:lnTo>
                    <a:pt x="329564" y="2750755"/>
                  </a:lnTo>
                  <a:lnTo>
                    <a:pt x="329614" y="2759406"/>
                  </a:lnTo>
                  <a:lnTo>
                    <a:pt x="329622" y="2768056"/>
                  </a:lnTo>
                  <a:lnTo>
                    <a:pt x="329595" y="2776706"/>
                  </a:lnTo>
                  <a:lnTo>
                    <a:pt x="329494" y="2785356"/>
                  </a:lnTo>
                  <a:lnTo>
                    <a:pt x="329355" y="2794006"/>
                  </a:lnTo>
                  <a:lnTo>
                    <a:pt x="329177" y="2802656"/>
                  </a:lnTo>
                  <a:lnTo>
                    <a:pt x="328928" y="2811307"/>
                  </a:lnTo>
                  <a:lnTo>
                    <a:pt x="328644" y="2819957"/>
                  </a:lnTo>
                  <a:lnTo>
                    <a:pt x="328314" y="2828607"/>
                  </a:lnTo>
                  <a:lnTo>
                    <a:pt x="327920" y="2837257"/>
                  </a:lnTo>
                  <a:lnTo>
                    <a:pt x="327492" y="2845907"/>
                  </a:lnTo>
                  <a:lnTo>
                    <a:pt x="327014" y="2854557"/>
                  </a:lnTo>
                  <a:lnTo>
                    <a:pt x="326481" y="2863208"/>
                  </a:lnTo>
                  <a:lnTo>
                    <a:pt x="325914" y="2871858"/>
                  </a:lnTo>
                  <a:lnTo>
                    <a:pt x="325295" y="2880508"/>
                  </a:lnTo>
                  <a:lnTo>
                    <a:pt x="324628" y="2889158"/>
                  </a:lnTo>
                  <a:lnTo>
                    <a:pt x="323931" y="2897808"/>
                  </a:lnTo>
                  <a:lnTo>
                    <a:pt x="323179" y="2906459"/>
                  </a:lnTo>
                  <a:lnTo>
                    <a:pt x="322389" y="2915109"/>
                  </a:lnTo>
                  <a:lnTo>
                    <a:pt x="321570" y="2923759"/>
                  </a:lnTo>
                  <a:lnTo>
                    <a:pt x="320697" y="2932409"/>
                  </a:lnTo>
                  <a:lnTo>
                    <a:pt x="319794" y="2941059"/>
                  </a:lnTo>
                  <a:lnTo>
                    <a:pt x="318865" y="2949709"/>
                  </a:lnTo>
                  <a:lnTo>
                    <a:pt x="317884" y="2958360"/>
                  </a:lnTo>
                  <a:lnTo>
                    <a:pt x="316881" y="2967010"/>
                  </a:lnTo>
                  <a:lnTo>
                    <a:pt x="315851" y="2975660"/>
                  </a:lnTo>
                  <a:lnTo>
                    <a:pt x="314781" y="2984310"/>
                  </a:lnTo>
                  <a:lnTo>
                    <a:pt x="313691" y="2992960"/>
                  </a:lnTo>
                  <a:lnTo>
                    <a:pt x="312576" y="3001610"/>
                  </a:lnTo>
                  <a:lnTo>
                    <a:pt x="311431" y="3010261"/>
                  </a:lnTo>
                  <a:lnTo>
                    <a:pt x="310270" y="3018911"/>
                  </a:lnTo>
                  <a:lnTo>
                    <a:pt x="309086" y="3027561"/>
                  </a:lnTo>
                  <a:lnTo>
                    <a:pt x="307881" y="3036211"/>
                  </a:lnTo>
                  <a:lnTo>
                    <a:pt x="306664" y="3044861"/>
                  </a:lnTo>
                  <a:lnTo>
                    <a:pt x="305427" y="3053512"/>
                  </a:lnTo>
                  <a:lnTo>
                    <a:pt x="304177" y="3062162"/>
                  </a:lnTo>
                  <a:lnTo>
                    <a:pt x="302919" y="3070812"/>
                  </a:lnTo>
                  <a:lnTo>
                    <a:pt x="301647" y="3079462"/>
                  </a:lnTo>
                  <a:lnTo>
                    <a:pt x="300367" y="3088112"/>
                  </a:lnTo>
                  <a:lnTo>
                    <a:pt x="299083" y="3096762"/>
                  </a:lnTo>
                  <a:lnTo>
                    <a:pt x="297791" y="3105413"/>
                  </a:lnTo>
                  <a:lnTo>
                    <a:pt x="296496" y="3114063"/>
                  </a:lnTo>
                  <a:lnTo>
                    <a:pt x="295200" y="3122713"/>
                  </a:lnTo>
                  <a:lnTo>
                    <a:pt x="293903" y="3131363"/>
                  </a:lnTo>
                  <a:lnTo>
                    <a:pt x="292608" y="3140013"/>
                  </a:lnTo>
                  <a:lnTo>
                    <a:pt x="291314" y="3148663"/>
                  </a:lnTo>
                  <a:lnTo>
                    <a:pt x="290026" y="3157314"/>
                  </a:lnTo>
                  <a:lnTo>
                    <a:pt x="288741" y="3165964"/>
                  </a:lnTo>
                  <a:lnTo>
                    <a:pt x="287463" y="3174614"/>
                  </a:lnTo>
                  <a:lnTo>
                    <a:pt x="286194" y="3183264"/>
                  </a:lnTo>
                  <a:lnTo>
                    <a:pt x="284932" y="3191914"/>
                  </a:lnTo>
                  <a:lnTo>
                    <a:pt x="283681" y="3200565"/>
                  </a:lnTo>
                  <a:lnTo>
                    <a:pt x="282443" y="3209215"/>
                  </a:lnTo>
                  <a:lnTo>
                    <a:pt x="281212" y="3217865"/>
                  </a:lnTo>
                  <a:lnTo>
                    <a:pt x="279998" y="3226515"/>
                  </a:lnTo>
                  <a:lnTo>
                    <a:pt x="278798" y="3235165"/>
                  </a:lnTo>
                  <a:lnTo>
                    <a:pt x="277607" y="3243815"/>
                  </a:lnTo>
                  <a:lnTo>
                    <a:pt x="276438" y="3252466"/>
                  </a:lnTo>
                  <a:lnTo>
                    <a:pt x="275282" y="3261116"/>
                  </a:lnTo>
                  <a:lnTo>
                    <a:pt x="274138" y="3269766"/>
                  </a:lnTo>
                  <a:lnTo>
                    <a:pt x="273019" y="3278416"/>
                  </a:lnTo>
                  <a:lnTo>
                    <a:pt x="271913" y="3287066"/>
                  </a:lnTo>
                  <a:lnTo>
                    <a:pt x="270821" y="3295716"/>
                  </a:lnTo>
                  <a:lnTo>
                    <a:pt x="269755" y="3304367"/>
                  </a:lnTo>
                  <a:lnTo>
                    <a:pt x="268702" y="3313017"/>
                  </a:lnTo>
                  <a:lnTo>
                    <a:pt x="267666" y="3321667"/>
                  </a:lnTo>
                  <a:lnTo>
                    <a:pt x="266655" y="3330317"/>
                  </a:lnTo>
                  <a:lnTo>
                    <a:pt x="265656" y="3338967"/>
                  </a:lnTo>
                  <a:lnTo>
                    <a:pt x="264678" y="3347617"/>
                  </a:lnTo>
                  <a:lnTo>
                    <a:pt x="263722" y="3356268"/>
                  </a:lnTo>
                  <a:lnTo>
                    <a:pt x="262779" y="3364918"/>
                  </a:lnTo>
                  <a:lnTo>
                    <a:pt x="261859" y="3373568"/>
                  </a:lnTo>
                  <a:lnTo>
                    <a:pt x="260957" y="3382218"/>
                  </a:lnTo>
                  <a:lnTo>
                    <a:pt x="260069" y="3390868"/>
                  </a:lnTo>
                  <a:lnTo>
                    <a:pt x="259205" y="3399519"/>
                  </a:lnTo>
                  <a:lnTo>
                    <a:pt x="258357" y="3408169"/>
                  </a:lnTo>
                  <a:lnTo>
                    <a:pt x="257522" y="3416819"/>
                  </a:lnTo>
                  <a:lnTo>
                    <a:pt x="256712" y="3425469"/>
                  </a:lnTo>
                  <a:lnTo>
                    <a:pt x="255915" y="3434119"/>
                  </a:lnTo>
                  <a:lnTo>
                    <a:pt x="255131" y="3442769"/>
                  </a:lnTo>
                  <a:lnTo>
                    <a:pt x="254372" y="3451420"/>
                  </a:lnTo>
                  <a:lnTo>
                    <a:pt x="253624" y="3460070"/>
                  </a:lnTo>
                  <a:lnTo>
                    <a:pt x="252889" y="3468720"/>
                  </a:lnTo>
                  <a:lnTo>
                    <a:pt x="252176" y="3477370"/>
                  </a:lnTo>
                  <a:lnTo>
                    <a:pt x="251473" y="3486020"/>
                  </a:lnTo>
                  <a:lnTo>
                    <a:pt x="250784" y="3494670"/>
                  </a:lnTo>
                  <a:lnTo>
                    <a:pt x="250113" y="3503321"/>
                  </a:lnTo>
                  <a:lnTo>
                    <a:pt x="249452" y="3511971"/>
                  </a:lnTo>
                  <a:lnTo>
                    <a:pt x="248805" y="3520621"/>
                  </a:lnTo>
                  <a:lnTo>
                    <a:pt x="248174" y="3529271"/>
                  </a:lnTo>
                  <a:lnTo>
                    <a:pt x="247551" y="3537921"/>
                  </a:lnTo>
                  <a:lnTo>
                    <a:pt x="246943" y="3546572"/>
                  </a:lnTo>
                  <a:lnTo>
                    <a:pt x="246347" y="3555222"/>
                  </a:lnTo>
                  <a:lnTo>
                    <a:pt x="245759" y="3563872"/>
                  </a:lnTo>
                  <a:lnTo>
                    <a:pt x="245186" y="3572522"/>
                  </a:lnTo>
                  <a:lnTo>
                    <a:pt x="244623" y="3581172"/>
                  </a:lnTo>
                  <a:lnTo>
                    <a:pt x="244067" y="3589822"/>
                  </a:lnTo>
                  <a:lnTo>
                    <a:pt x="243526" y="3598473"/>
                  </a:lnTo>
                  <a:lnTo>
                    <a:pt x="242993" y="3607123"/>
                  </a:lnTo>
                  <a:lnTo>
                    <a:pt x="242467" y="3615773"/>
                  </a:lnTo>
                  <a:lnTo>
                    <a:pt x="241955" y="3624423"/>
                  </a:lnTo>
                  <a:lnTo>
                    <a:pt x="241449" y="3633073"/>
                  </a:lnTo>
                  <a:lnTo>
                    <a:pt x="240951" y="3641723"/>
                  </a:lnTo>
                  <a:lnTo>
                    <a:pt x="240465" y="3650374"/>
                  </a:lnTo>
                  <a:lnTo>
                    <a:pt x="239985" y="3659024"/>
                  </a:lnTo>
                  <a:lnTo>
                    <a:pt x="239514" y="3667674"/>
                  </a:lnTo>
                  <a:lnTo>
                    <a:pt x="239052" y="3676324"/>
                  </a:lnTo>
                  <a:lnTo>
                    <a:pt x="238596" y="3684974"/>
                  </a:lnTo>
                  <a:lnTo>
                    <a:pt x="238150" y="3693625"/>
                  </a:lnTo>
                  <a:lnTo>
                    <a:pt x="237711" y="3702275"/>
                  </a:lnTo>
                  <a:lnTo>
                    <a:pt x="237279" y="3710925"/>
                  </a:lnTo>
                  <a:lnTo>
                    <a:pt x="236856" y="3719575"/>
                  </a:lnTo>
                  <a:lnTo>
                    <a:pt x="236440" y="3728225"/>
                  </a:lnTo>
                  <a:lnTo>
                    <a:pt x="236029" y="3736875"/>
                  </a:lnTo>
                  <a:lnTo>
                    <a:pt x="235629" y="3745526"/>
                  </a:lnTo>
                  <a:lnTo>
                    <a:pt x="235235" y="3754176"/>
                  </a:lnTo>
                  <a:lnTo>
                    <a:pt x="234846" y="3762826"/>
                  </a:lnTo>
                  <a:lnTo>
                    <a:pt x="234469" y="3771476"/>
                  </a:lnTo>
                  <a:lnTo>
                    <a:pt x="234097" y="3780126"/>
                  </a:lnTo>
                  <a:lnTo>
                    <a:pt x="233730" y="3788776"/>
                  </a:lnTo>
                  <a:lnTo>
                    <a:pt x="233374" y="3797427"/>
                  </a:lnTo>
                  <a:lnTo>
                    <a:pt x="233023" y="3806077"/>
                  </a:lnTo>
                  <a:lnTo>
                    <a:pt x="232680" y="3814727"/>
                  </a:lnTo>
                  <a:lnTo>
                    <a:pt x="232345" y="3823377"/>
                  </a:lnTo>
                  <a:lnTo>
                    <a:pt x="232016" y="3832027"/>
                  </a:lnTo>
                  <a:lnTo>
                    <a:pt x="231694" y="3840678"/>
                  </a:lnTo>
                  <a:lnTo>
                    <a:pt x="231381" y="3849328"/>
                  </a:lnTo>
                  <a:lnTo>
                    <a:pt x="231074" y="3857978"/>
                  </a:lnTo>
                  <a:lnTo>
                    <a:pt x="230775" y="3866628"/>
                  </a:lnTo>
                  <a:lnTo>
                    <a:pt x="230483" y="3875278"/>
                  </a:lnTo>
                  <a:lnTo>
                    <a:pt x="230197" y="3883928"/>
                  </a:lnTo>
                  <a:lnTo>
                    <a:pt x="229920" y="3892579"/>
                  </a:lnTo>
                  <a:lnTo>
                    <a:pt x="229650" y="3901229"/>
                  </a:lnTo>
                  <a:lnTo>
                    <a:pt x="229386" y="3909879"/>
                  </a:lnTo>
                  <a:lnTo>
                    <a:pt x="229131" y="3918529"/>
                  </a:lnTo>
                  <a:lnTo>
                    <a:pt x="228883" y="3927179"/>
                  </a:lnTo>
                  <a:lnTo>
                    <a:pt x="228640" y="3935829"/>
                  </a:lnTo>
                  <a:lnTo>
                    <a:pt x="228407" y="3944480"/>
                  </a:lnTo>
                  <a:lnTo>
                    <a:pt x="228180" y="3953130"/>
                  </a:lnTo>
                  <a:lnTo>
                    <a:pt x="227958" y="3961780"/>
                  </a:lnTo>
                  <a:lnTo>
                    <a:pt x="227746" y="3970430"/>
                  </a:lnTo>
                  <a:lnTo>
                    <a:pt x="227540" y="3979080"/>
                  </a:lnTo>
                  <a:lnTo>
                    <a:pt x="227339" y="3987730"/>
                  </a:lnTo>
                  <a:lnTo>
                    <a:pt x="227148" y="3996381"/>
                  </a:lnTo>
                  <a:lnTo>
                    <a:pt x="226961" y="4005031"/>
                  </a:lnTo>
                  <a:lnTo>
                    <a:pt x="226781" y="4013681"/>
                  </a:lnTo>
                  <a:lnTo>
                    <a:pt x="226609" y="4022331"/>
                  </a:lnTo>
                  <a:lnTo>
                    <a:pt x="226442" y="4030981"/>
                  </a:lnTo>
                  <a:lnTo>
                    <a:pt x="226282" y="4039632"/>
                  </a:lnTo>
                  <a:lnTo>
                    <a:pt x="226128" y="4048282"/>
                  </a:lnTo>
                  <a:lnTo>
                    <a:pt x="225979" y="4056932"/>
                  </a:lnTo>
                  <a:lnTo>
                    <a:pt x="225837" y="4065582"/>
                  </a:lnTo>
                  <a:lnTo>
                    <a:pt x="225701" y="4074232"/>
                  </a:lnTo>
                  <a:lnTo>
                    <a:pt x="225569" y="4082882"/>
                  </a:lnTo>
                  <a:lnTo>
                    <a:pt x="225446" y="4091533"/>
                  </a:lnTo>
                  <a:lnTo>
                    <a:pt x="225326" y="4100183"/>
                  </a:lnTo>
                  <a:lnTo>
                    <a:pt x="225210" y="4108833"/>
                  </a:lnTo>
                  <a:lnTo>
                    <a:pt x="225102" y="4117483"/>
                  </a:lnTo>
                  <a:lnTo>
                    <a:pt x="224998" y="4126133"/>
                  </a:lnTo>
                  <a:lnTo>
                    <a:pt x="224898" y="4134783"/>
                  </a:lnTo>
                  <a:lnTo>
                    <a:pt x="224804" y="4143434"/>
                  </a:lnTo>
                  <a:lnTo>
                    <a:pt x="224714" y="4152084"/>
                  </a:lnTo>
                  <a:lnTo>
                    <a:pt x="224628" y="4160734"/>
                  </a:lnTo>
                  <a:lnTo>
                    <a:pt x="224547" y="4169384"/>
                  </a:lnTo>
                  <a:lnTo>
                    <a:pt x="224469" y="4178034"/>
                  </a:lnTo>
                  <a:lnTo>
                    <a:pt x="224396" y="4186685"/>
                  </a:lnTo>
                  <a:lnTo>
                    <a:pt x="224327" y="4195335"/>
                  </a:lnTo>
                  <a:lnTo>
                    <a:pt x="224261" y="4203985"/>
                  </a:lnTo>
                  <a:lnTo>
                    <a:pt x="224199" y="4212635"/>
                  </a:lnTo>
                  <a:lnTo>
                    <a:pt x="224141" y="4221285"/>
                  </a:lnTo>
                  <a:lnTo>
                    <a:pt x="224084" y="4229935"/>
                  </a:lnTo>
                  <a:lnTo>
                    <a:pt x="224033" y="4238586"/>
                  </a:lnTo>
                  <a:lnTo>
                    <a:pt x="223983" y="4247236"/>
                  </a:lnTo>
                  <a:lnTo>
                    <a:pt x="223936" y="4255886"/>
                  </a:lnTo>
                  <a:lnTo>
                    <a:pt x="223893" y="4264536"/>
                  </a:lnTo>
                  <a:lnTo>
                    <a:pt x="223852" y="4273186"/>
                  </a:lnTo>
                  <a:lnTo>
                    <a:pt x="223813" y="4281836"/>
                  </a:lnTo>
                  <a:lnTo>
                    <a:pt x="223778" y="4290487"/>
                  </a:lnTo>
                  <a:lnTo>
                    <a:pt x="223744" y="4299137"/>
                  </a:lnTo>
                  <a:lnTo>
                    <a:pt x="223712" y="4307787"/>
                  </a:lnTo>
                  <a:lnTo>
                    <a:pt x="223682" y="4316437"/>
                  </a:lnTo>
                  <a:lnTo>
                    <a:pt x="223654" y="4325087"/>
                  </a:lnTo>
                  <a:lnTo>
                    <a:pt x="223628" y="4333738"/>
                  </a:lnTo>
                  <a:lnTo>
                    <a:pt x="223604" y="4342388"/>
                  </a:lnTo>
                  <a:lnTo>
                    <a:pt x="223581" y="4351038"/>
                  </a:lnTo>
                  <a:lnTo>
                    <a:pt x="223560" y="4359688"/>
                  </a:lnTo>
                  <a:lnTo>
                    <a:pt x="223541" y="4368338"/>
                  </a:lnTo>
                  <a:lnTo>
                    <a:pt x="223522" y="4376988"/>
                  </a:lnTo>
                  <a:lnTo>
                    <a:pt x="223506" y="4385639"/>
                  </a:lnTo>
                  <a:lnTo>
                    <a:pt x="223490" y="4394289"/>
                  </a:lnTo>
                  <a:lnTo>
                    <a:pt x="223475" y="4402939"/>
                  </a:lnTo>
                  <a:lnTo>
                    <a:pt x="223462" y="4411589"/>
                  </a:lnTo>
                  <a:lnTo>
                    <a:pt x="223449" y="44202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894008" y="1199695"/>
              <a:ext cx="938389" cy="3909098"/>
            </a:xfrm>
            <a:custGeom>
              <a:avLst/>
              <a:pathLst>
                <a:path w="938389" h="3909098">
                  <a:moveTo>
                    <a:pt x="469064" y="3909098"/>
                  </a:moveTo>
                  <a:lnTo>
                    <a:pt x="469024" y="3901448"/>
                  </a:lnTo>
                  <a:lnTo>
                    <a:pt x="468973" y="3893798"/>
                  </a:lnTo>
                  <a:lnTo>
                    <a:pt x="468907" y="3886148"/>
                  </a:lnTo>
                  <a:lnTo>
                    <a:pt x="468826" y="3878498"/>
                  </a:lnTo>
                  <a:lnTo>
                    <a:pt x="468725" y="3870848"/>
                  </a:lnTo>
                  <a:lnTo>
                    <a:pt x="468603" y="3863198"/>
                  </a:lnTo>
                  <a:lnTo>
                    <a:pt x="468455" y="3855549"/>
                  </a:lnTo>
                  <a:lnTo>
                    <a:pt x="468278" y="3847899"/>
                  </a:lnTo>
                  <a:lnTo>
                    <a:pt x="468063" y="3840249"/>
                  </a:lnTo>
                  <a:lnTo>
                    <a:pt x="467806" y="3832599"/>
                  </a:lnTo>
                  <a:lnTo>
                    <a:pt x="467505" y="3824949"/>
                  </a:lnTo>
                  <a:lnTo>
                    <a:pt x="467156" y="3817299"/>
                  </a:lnTo>
                  <a:lnTo>
                    <a:pt x="466756" y="3809649"/>
                  </a:lnTo>
                  <a:lnTo>
                    <a:pt x="466300" y="3801999"/>
                  </a:lnTo>
                  <a:lnTo>
                    <a:pt x="465786" y="3794349"/>
                  </a:lnTo>
                  <a:lnTo>
                    <a:pt x="465196" y="3786699"/>
                  </a:lnTo>
                  <a:lnTo>
                    <a:pt x="464543" y="3779050"/>
                  </a:lnTo>
                  <a:lnTo>
                    <a:pt x="463826" y="3771400"/>
                  </a:lnTo>
                  <a:lnTo>
                    <a:pt x="463047" y="3763750"/>
                  </a:lnTo>
                  <a:lnTo>
                    <a:pt x="462207" y="3756100"/>
                  </a:lnTo>
                  <a:lnTo>
                    <a:pt x="461311" y="3748450"/>
                  </a:lnTo>
                  <a:lnTo>
                    <a:pt x="460360" y="3740800"/>
                  </a:lnTo>
                  <a:lnTo>
                    <a:pt x="459361" y="3733150"/>
                  </a:lnTo>
                  <a:lnTo>
                    <a:pt x="458331" y="3725500"/>
                  </a:lnTo>
                  <a:lnTo>
                    <a:pt x="457280" y="3717850"/>
                  </a:lnTo>
                  <a:lnTo>
                    <a:pt x="456221" y="3710200"/>
                  </a:lnTo>
                  <a:lnTo>
                    <a:pt x="455166" y="3702551"/>
                  </a:lnTo>
                  <a:lnTo>
                    <a:pt x="454128" y="3694901"/>
                  </a:lnTo>
                  <a:lnTo>
                    <a:pt x="453129" y="3687251"/>
                  </a:lnTo>
                  <a:lnTo>
                    <a:pt x="452186" y="3679601"/>
                  </a:lnTo>
                  <a:lnTo>
                    <a:pt x="451310" y="3671951"/>
                  </a:lnTo>
                  <a:lnTo>
                    <a:pt x="450514" y="3664301"/>
                  </a:lnTo>
                  <a:lnTo>
                    <a:pt x="449809" y="3656651"/>
                  </a:lnTo>
                  <a:lnTo>
                    <a:pt x="449206" y="3649001"/>
                  </a:lnTo>
                  <a:lnTo>
                    <a:pt x="448714" y="3641351"/>
                  </a:lnTo>
                  <a:lnTo>
                    <a:pt x="448364" y="3633701"/>
                  </a:lnTo>
                  <a:lnTo>
                    <a:pt x="448138" y="3626052"/>
                  </a:lnTo>
                  <a:lnTo>
                    <a:pt x="448034" y="3618402"/>
                  </a:lnTo>
                  <a:lnTo>
                    <a:pt x="448050" y="3610752"/>
                  </a:lnTo>
                  <a:lnTo>
                    <a:pt x="448182" y="3603102"/>
                  </a:lnTo>
                  <a:lnTo>
                    <a:pt x="448424" y="3595452"/>
                  </a:lnTo>
                  <a:lnTo>
                    <a:pt x="448772" y="3587802"/>
                  </a:lnTo>
                  <a:lnTo>
                    <a:pt x="449219" y="3580152"/>
                  </a:lnTo>
                  <a:lnTo>
                    <a:pt x="449738" y="3572502"/>
                  </a:lnTo>
                  <a:lnTo>
                    <a:pt x="450315" y="3564852"/>
                  </a:lnTo>
                  <a:lnTo>
                    <a:pt x="450937" y="3557202"/>
                  </a:lnTo>
                  <a:lnTo>
                    <a:pt x="451589" y="3549553"/>
                  </a:lnTo>
                  <a:lnTo>
                    <a:pt x="452257" y="3541903"/>
                  </a:lnTo>
                  <a:lnTo>
                    <a:pt x="452928" y="3534253"/>
                  </a:lnTo>
                  <a:lnTo>
                    <a:pt x="453585" y="3526603"/>
                  </a:lnTo>
                  <a:lnTo>
                    <a:pt x="454217" y="3518953"/>
                  </a:lnTo>
                  <a:lnTo>
                    <a:pt x="454818" y="3511303"/>
                  </a:lnTo>
                  <a:lnTo>
                    <a:pt x="455381" y="3503653"/>
                  </a:lnTo>
                  <a:lnTo>
                    <a:pt x="455900" y="3496003"/>
                  </a:lnTo>
                  <a:lnTo>
                    <a:pt x="456371" y="3488353"/>
                  </a:lnTo>
                  <a:lnTo>
                    <a:pt x="456783" y="3480704"/>
                  </a:lnTo>
                  <a:lnTo>
                    <a:pt x="457145" y="3473054"/>
                  </a:lnTo>
                  <a:lnTo>
                    <a:pt x="457457" y="3465404"/>
                  </a:lnTo>
                  <a:lnTo>
                    <a:pt x="457720" y="3457754"/>
                  </a:lnTo>
                  <a:lnTo>
                    <a:pt x="457937" y="3450104"/>
                  </a:lnTo>
                  <a:lnTo>
                    <a:pt x="458109" y="3442454"/>
                  </a:lnTo>
                  <a:lnTo>
                    <a:pt x="458233" y="3434804"/>
                  </a:lnTo>
                  <a:lnTo>
                    <a:pt x="458305" y="3427154"/>
                  </a:lnTo>
                  <a:lnTo>
                    <a:pt x="458331" y="3419504"/>
                  </a:lnTo>
                  <a:lnTo>
                    <a:pt x="458307" y="3411854"/>
                  </a:lnTo>
                  <a:lnTo>
                    <a:pt x="458229" y="3404205"/>
                  </a:lnTo>
                  <a:lnTo>
                    <a:pt x="458092" y="3396555"/>
                  </a:lnTo>
                  <a:lnTo>
                    <a:pt x="457887" y="3388905"/>
                  </a:lnTo>
                  <a:lnTo>
                    <a:pt x="457598" y="3381255"/>
                  </a:lnTo>
                  <a:lnTo>
                    <a:pt x="457213" y="3373605"/>
                  </a:lnTo>
                  <a:lnTo>
                    <a:pt x="456727" y="3365955"/>
                  </a:lnTo>
                  <a:lnTo>
                    <a:pt x="456131" y="3358305"/>
                  </a:lnTo>
                  <a:lnTo>
                    <a:pt x="455415" y="3350655"/>
                  </a:lnTo>
                  <a:lnTo>
                    <a:pt x="454568" y="3343005"/>
                  </a:lnTo>
                  <a:lnTo>
                    <a:pt x="453581" y="3335355"/>
                  </a:lnTo>
                  <a:lnTo>
                    <a:pt x="452419" y="3327706"/>
                  </a:lnTo>
                  <a:lnTo>
                    <a:pt x="451099" y="3320056"/>
                  </a:lnTo>
                  <a:lnTo>
                    <a:pt x="449623" y="3312406"/>
                  </a:lnTo>
                  <a:lnTo>
                    <a:pt x="447995" y="3304756"/>
                  </a:lnTo>
                  <a:lnTo>
                    <a:pt x="446217" y="3297106"/>
                  </a:lnTo>
                  <a:lnTo>
                    <a:pt x="444300" y="3289456"/>
                  </a:lnTo>
                  <a:lnTo>
                    <a:pt x="442248" y="3281806"/>
                  </a:lnTo>
                  <a:lnTo>
                    <a:pt x="440070" y="3274156"/>
                  </a:lnTo>
                  <a:lnTo>
                    <a:pt x="437809" y="3266506"/>
                  </a:lnTo>
                  <a:lnTo>
                    <a:pt x="435489" y="3258856"/>
                  </a:lnTo>
                  <a:lnTo>
                    <a:pt x="433138" y="3251207"/>
                  </a:lnTo>
                  <a:lnTo>
                    <a:pt x="430786" y="3243557"/>
                  </a:lnTo>
                  <a:lnTo>
                    <a:pt x="428462" y="3235907"/>
                  </a:lnTo>
                  <a:lnTo>
                    <a:pt x="426213" y="3228257"/>
                  </a:lnTo>
                  <a:lnTo>
                    <a:pt x="424085" y="3220607"/>
                  </a:lnTo>
                  <a:lnTo>
                    <a:pt x="422103" y="3212957"/>
                  </a:lnTo>
                  <a:lnTo>
                    <a:pt x="420300" y="3205307"/>
                  </a:lnTo>
                  <a:lnTo>
                    <a:pt x="418703" y="3197657"/>
                  </a:lnTo>
                  <a:lnTo>
                    <a:pt x="417339" y="3190007"/>
                  </a:lnTo>
                  <a:lnTo>
                    <a:pt x="416231" y="3182357"/>
                  </a:lnTo>
                  <a:lnTo>
                    <a:pt x="415449" y="3174708"/>
                  </a:lnTo>
                  <a:lnTo>
                    <a:pt x="414970" y="3167058"/>
                  </a:lnTo>
                  <a:lnTo>
                    <a:pt x="414787" y="3159408"/>
                  </a:lnTo>
                  <a:lnTo>
                    <a:pt x="414899" y="3151758"/>
                  </a:lnTo>
                  <a:lnTo>
                    <a:pt x="415298" y="3144108"/>
                  </a:lnTo>
                  <a:lnTo>
                    <a:pt x="415973" y="3136458"/>
                  </a:lnTo>
                  <a:lnTo>
                    <a:pt x="416915" y="3128808"/>
                  </a:lnTo>
                  <a:lnTo>
                    <a:pt x="418126" y="3121158"/>
                  </a:lnTo>
                  <a:lnTo>
                    <a:pt x="419531" y="3113508"/>
                  </a:lnTo>
                  <a:lnTo>
                    <a:pt x="421099" y="3105858"/>
                  </a:lnTo>
                  <a:lnTo>
                    <a:pt x="422795" y="3098209"/>
                  </a:lnTo>
                  <a:lnTo>
                    <a:pt x="424587" y="3090559"/>
                  </a:lnTo>
                  <a:lnTo>
                    <a:pt x="426438" y="3082909"/>
                  </a:lnTo>
                  <a:lnTo>
                    <a:pt x="428313" y="3075259"/>
                  </a:lnTo>
                  <a:lnTo>
                    <a:pt x="430168" y="3067609"/>
                  </a:lnTo>
                  <a:lnTo>
                    <a:pt x="431971" y="3059959"/>
                  </a:lnTo>
                  <a:lnTo>
                    <a:pt x="433698" y="3052309"/>
                  </a:lnTo>
                  <a:lnTo>
                    <a:pt x="435327" y="3044659"/>
                  </a:lnTo>
                  <a:lnTo>
                    <a:pt x="436841" y="3037009"/>
                  </a:lnTo>
                  <a:lnTo>
                    <a:pt x="438225" y="3029359"/>
                  </a:lnTo>
                  <a:lnTo>
                    <a:pt x="439443" y="3021710"/>
                  </a:lnTo>
                  <a:lnTo>
                    <a:pt x="440506" y="3014060"/>
                  </a:lnTo>
                  <a:lnTo>
                    <a:pt x="441419" y="3006410"/>
                  </a:lnTo>
                  <a:lnTo>
                    <a:pt x="442182" y="2998760"/>
                  </a:lnTo>
                  <a:lnTo>
                    <a:pt x="442800" y="2991110"/>
                  </a:lnTo>
                  <a:lnTo>
                    <a:pt x="443277" y="2983460"/>
                  </a:lnTo>
                  <a:lnTo>
                    <a:pt x="443613" y="2975810"/>
                  </a:lnTo>
                  <a:lnTo>
                    <a:pt x="443796" y="2968160"/>
                  </a:lnTo>
                  <a:lnTo>
                    <a:pt x="443857" y="2960510"/>
                  </a:lnTo>
                  <a:lnTo>
                    <a:pt x="443799" y="2952860"/>
                  </a:lnTo>
                  <a:lnTo>
                    <a:pt x="443627" y="2945211"/>
                  </a:lnTo>
                  <a:lnTo>
                    <a:pt x="443342" y="2937561"/>
                  </a:lnTo>
                  <a:lnTo>
                    <a:pt x="442947" y="2929911"/>
                  </a:lnTo>
                  <a:lnTo>
                    <a:pt x="442431" y="2922261"/>
                  </a:lnTo>
                  <a:lnTo>
                    <a:pt x="441791" y="2914611"/>
                  </a:lnTo>
                  <a:lnTo>
                    <a:pt x="441036" y="2906961"/>
                  </a:lnTo>
                  <a:lnTo>
                    <a:pt x="440166" y="2899311"/>
                  </a:lnTo>
                  <a:lnTo>
                    <a:pt x="439178" y="2891661"/>
                  </a:lnTo>
                  <a:lnTo>
                    <a:pt x="438071" y="2884011"/>
                  </a:lnTo>
                  <a:lnTo>
                    <a:pt x="436844" y="2876361"/>
                  </a:lnTo>
                  <a:lnTo>
                    <a:pt x="435477" y="2868712"/>
                  </a:lnTo>
                  <a:lnTo>
                    <a:pt x="433984" y="2861062"/>
                  </a:lnTo>
                  <a:lnTo>
                    <a:pt x="432376" y="2853412"/>
                  </a:lnTo>
                  <a:lnTo>
                    <a:pt x="430657" y="2845762"/>
                  </a:lnTo>
                  <a:lnTo>
                    <a:pt x="428833" y="2838112"/>
                  </a:lnTo>
                  <a:lnTo>
                    <a:pt x="426912" y="2830462"/>
                  </a:lnTo>
                  <a:lnTo>
                    <a:pt x="424900" y="2822812"/>
                  </a:lnTo>
                  <a:lnTo>
                    <a:pt x="422797" y="2815162"/>
                  </a:lnTo>
                  <a:lnTo>
                    <a:pt x="420631" y="2807512"/>
                  </a:lnTo>
                  <a:lnTo>
                    <a:pt x="418413" y="2799863"/>
                  </a:lnTo>
                  <a:lnTo>
                    <a:pt x="416155" y="2792213"/>
                  </a:lnTo>
                  <a:lnTo>
                    <a:pt x="413869" y="2784563"/>
                  </a:lnTo>
                  <a:lnTo>
                    <a:pt x="411566" y="2776913"/>
                  </a:lnTo>
                  <a:lnTo>
                    <a:pt x="409256" y="2769263"/>
                  </a:lnTo>
                  <a:lnTo>
                    <a:pt x="406953" y="2761613"/>
                  </a:lnTo>
                  <a:lnTo>
                    <a:pt x="404665" y="2753963"/>
                  </a:lnTo>
                  <a:lnTo>
                    <a:pt x="402398" y="2746313"/>
                  </a:lnTo>
                  <a:lnTo>
                    <a:pt x="400157" y="2738663"/>
                  </a:lnTo>
                  <a:lnTo>
                    <a:pt x="397947" y="2731013"/>
                  </a:lnTo>
                  <a:lnTo>
                    <a:pt x="395769" y="2723364"/>
                  </a:lnTo>
                  <a:lnTo>
                    <a:pt x="393631" y="2715714"/>
                  </a:lnTo>
                  <a:lnTo>
                    <a:pt x="391530" y="2708064"/>
                  </a:lnTo>
                  <a:lnTo>
                    <a:pt x="389462" y="2700414"/>
                  </a:lnTo>
                  <a:lnTo>
                    <a:pt x="387426" y="2692764"/>
                  </a:lnTo>
                  <a:lnTo>
                    <a:pt x="385420" y="2685114"/>
                  </a:lnTo>
                  <a:lnTo>
                    <a:pt x="383441" y="2677464"/>
                  </a:lnTo>
                  <a:lnTo>
                    <a:pt x="381486" y="2669814"/>
                  </a:lnTo>
                  <a:lnTo>
                    <a:pt x="379558" y="2662164"/>
                  </a:lnTo>
                  <a:lnTo>
                    <a:pt x="377647" y="2654514"/>
                  </a:lnTo>
                  <a:lnTo>
                    <a:pt x="375752" y="2646865"/>
                  </a:lnTo>
                  <a:lnTo>
                    <a:pt x="373869" y="2639215"/>
                  </a:lnTo>
                  <a:lnTo>
                    <a:pt x="371995" y="2631565"/>
                  </a:lnTo>
                  <a:lnTo>
                    <a:pt x="370127" y="2623915"/>
                  </a:lnTo>
                  <a:lnTo>
                    <a:pt x="368260" y="2616265"/>
                  </a:lnTo>
                  <a:lnTo>
                    <a:pt x="366386" y="2608615"/>
                  </a:lnTo>
                  <a:lnTo>
                    <a:pt x="364498" y="2600965"/>
                  </a:lnTo>
                  <a:lnTo>
                    <a:pt x="362587" y="2593315"/>
                  </a:lnTo>
                  <a:lnTo>
                    <a:pt x="360641" y="2585665"/>
                  </a:lnTo>
                  <a:lnTo>
                    <a:pt x="358650" y="2578015"/>
                  </a:lnTo>
                  <a:lnTo>
                    <a:pt x="356598" y="2570366"/>
                  </a:lnTo>
                  <a:lnTo>
                    <a:pt x="354454" y="2562716"/>
                  </a:lnTo>
                  <a:lnTo>
                    <a:pt x="352197" y="2555066"/>
                  </a:lnTo>
                  <a:lnTo>
                    <a:pt x="349811" y="2547416"/>
                  </a:lnTo>
                  <a:lnTo>
                    <a:pt x="347271" y="2539766"/>
                  </a:lnTo>
                  <a:lnTo>
                    <a:pt x="344554" y="2532116"/>
                  </a:lnTo>
                  <a:lnTo>
                    <a:pt x="341632" y="2524466"/>
                  </a:lnTo>
                  <a:lnTo>
                    <a:pt x="338481" y="2516816"/>
                  </a:lnTo>
                  <a:lnTo>
                    <a:pt x="335012" y="2509166"/>
                  </a:lnTo>
                  <a:lnTo>
                    <a:pt x="331248" y="2501516"/>
                  </a:lnTo>
                  <a:lnTo>
                    <a:pt x="327168" y="2493867"/>
                  </a:lnTo>
                  <a:lnTo>
                    <a:pt x="322752" y="2486217"/>
                  </a:lnTo>
                  <a:lnTo>
                    <a:pt x="317984" y="2478567"/>
                  </a:lnTo>
                  <a:lnTo>
                    <a:pt x="312850" y="2470917"/>
                  </a:lnTo>
                  <a:lnTo>
                    <a:pt x="307318" y="2463267"/>
                  </a:lnTo>
                  <a:lnTo>
                    <a:pt x="301349" y="2455617"/>
                  </a:lnTo>
                  <a:lnTo>
                    <a:pt x="295006" y="2447967"/>
                  </a:lnTo>
                  <a:lnTo>
                    <a:pt x="288296" y="2440317"/>
                  </a:lnTo>
                  <a:lnTo>
                    <a:pt x="281233" y="2432667"/>
                  </a:lnTo>
                  <a:lnTo>
                    <a:pt x="273835" y="2425017"/>
                  </a:lnTo>
                  <a:lnTo>
                    <a:pt x="266124" y="2417368"/>
                  </a:lnTo>
                  <a:lnTo>
                    <a:pt x="258091" y="2409718"/>
                  </a:lnTo>
                  <a:lnTo>
                    <a:pt x="249793" y="2402068"/>
                  </a:lnTo>
                  <a:lnTo>
                    <a:pt x="241285" y="2394418"/>
                  </a:lnTo>
                  <a:lnTo>
                    <a:pt x="232602" y="2386768"/>
                  </a:lnTo>
                  <a:lnTo>
                    <a:pt x="223777" y="2379118"/>
                  </a:lnTo>
                  <a:lnTo>
                    <a:pt x="214846" y="2371468"/>
                  </a:lnTo>
                  <a:lnTo>
                    <a:pt x="205841" y="2363818"/>
                  </a:lnTo>
                  <a:lnTo>
                    <a:pt x="196795" y="2356168"/>
                  </a:lnTo>
                  <a:lnTo>
                    <a:pt x="187752" y="2348518"/>
                  </a:lnTo>
                  <a:lnTo>
                    <a:pt x="178736" y="2340869"/>
                  </a:lnTo>
                  <a:lnTo>
                    <a:pt x="169768" y="2333219"/>
                  </a:lnTo>
                  <a:lnTo>
                    <a:pt x="160866" y="2325569"/>
                  </a:lnTo>
                  <a:lnTo>
                    <a:pt x="152046" y="2317919"/>
                  </a:lnTo>
                  <a:lnTo>
                    <a:pt x="143323" y="2310269"/>
                  </a:lnTo>
                  <a:lnTo>
                    <a:pt x="134717" y="2302619"/>
                  </a:lnTo>
                  <a:lnTo>
                    <a:pt x="126216" y="2294969"/>
                  </a:lnTo>
                  <a:lnTo>
                    <a:pt x="117821" y="2287319"/>
                  </a:lnTo>
                  <a:lnTo>
                    <a:pt x="109532" y="2279669"/>
                  </a:lnTo>
                  <a:lnTo>
                    <a:pt x="101348" y="2272019"/>
                  </a:lnTo>
                  <a:lnTo>
                    <a:pt x="93270" y="2264370"/>
                  </a:lnTo>
                  <a:lnTo>
                    <a:pt x="85315" y="2256720"/>
                  </a:lnTo>
                  <a:lnTo>
                    <a:pt x="77486" y="2249070"/>
                  </a:lnTo>
                  <a:lnTo>
                    <a:pt x="69788" y="2241420"/>
                  </a:lnTo>
                  <a:lnTo>
                    <a:pt x="62239" y="2233770"/>
                  </a:lnTo>
                  <a:lnTo>
                    <a:pt x="54862" y="2226120"/>
                  </a:lnTo>
                  <a:lnTo>
                    <a:pt x="47689" y="2218470"/>
                  </a:lnTo>
                  <a:lnTo>
                    <a:pt x="40755" y="2210820"/>
                  </a:lnTo>
                  <a:lnTo>
                    <a:pt x="34175" y="2203170"/>
                  </a:lnTo>
                  <a:lnTo>
                    <a:pt x="27968" y="2195520"/>
                  </a:lnTo>
                  <a:lnTo>
                    <a:pt x="22190" y="2187871"/>
                  </a:lnTo>
                  <a:lnTo>
                    <a:pt x="16905" y="2180221"/>
                  </a:lnTo>
                  <a:lnTo>
                    <a:pt x="12181" y="2172571"/>
                  </a:lnTo>
                  <a:lnTo>
                    <a:pt x="8087" y="2164921"/>
                  </a:lnTo>
                  <a:lnTo>
                    <a:pt x="4729" y="2157271"/>
                  </a:lnTo>
                  <a:lnTo>
                    <a:pt x="2284" y="2149621"/>
                  </a:lnTo>
                  <a:lnTo>
                    <a:pt x="692" y="2141971"/>
                  </a:lnTo>
                  <a:lnTo>
                    <a:pt x="0" y="2134321"/>
                  </a:lnTo>
                  <a:lnTo>
                    <a:pt x="244" y="2126671"/>
                  </a:lnTo>
                  <a:lnTo>
                    <a:pt x="1453" y="2119022"/>
                  </a:lnTo>
                  <a:lnTo>
                    <a:pt x="3640" y="2111372"/>
                  </a:lnTo>
                  <a:lnTo>
                    <a:pt x="6918" y="2103722"/>
                  </a:lnTo>
                  <a:lnTo>
                    <a:pt x="11245" y="2096072"/>
                  </a:lnTo>
                  <a:lnTo>
                    <a:pt x="16488" y="2088422"/>
                  </a:lnTo>
                  <a:lnTo>
                    <a:pt x="22596" y="2080772"/>
                  </a:lnTo>
                  <a:lnTo>
                    <a:pt x="29508" y="2073122"/>
                  </a:lnTo>
                  <a:lnTo>
                    <a:pt x="37154" y="2065472"/>
                  </a:lnTo>
                  <a:lnTo>
                    <a:pt x="45454" y="2057822"/>
                  </a:lnTo>
                  <a:lnTo>
                    <a:pt x="54403" y="2050172"/>
                  </a:lnTo>
                  <a:lnTo>
                    <a:pt x="63793" y="2042523"/>
                  </a:lnTo>
                  <a:lnTo>
                    <a:pt x="73514" y="2034873"/>
                  </a:lnTo>
                  <a:lnTo>
                    <a:pt x="83473" y="2027223"/>
                  </a:lnTo>
                  <a:lnTo>
                    <a:pt x="93579" y="2019573"/>
                  </a:lnTo>
                  <a:lnTo>
                    <a:pt x="103746" y="2011923"/>
                  </a:lnTo>
                  <a:lnTo>
                    <a:pt x="113888" y="2004273"/>
                  </a:lnTo>
                  <a:lnTo>
                    <a:pt x="123895" y="1996623"/>
                  </a:lnTo>
                  <a:lnTo>
                    <a:pt x="133714" y="1988973"/>
                  </a:lnTo>
                  <a:lnTo>
                    <a:pt x="143294" y="1981323"/>
                  </a:lnTo>
                  <a:lnTo>
                    <a:pt x="152594" y="1973673"/>
                  </a:lnTo>
                  <a:lnTo>
                    <a:pt x="161583" y="1966024"/>
                  </a:lnTo>
                  <a:lnTo>
                    <a:pt x="170235" y="1958374"/>
                  </a:lnTo>
                  <a:lnTo>
                    <a:pt x="178496" y="1950724"/>
                  </a:lnTo>
                  <a:lnTo>
                    <a:pt x="186358" y="1943074"/>
                  </a:lnTo>
                  <a:lnTo>
                    <a:pt x="193862" y="1935424"/>
                  </a:lnTo>
                  <a:lnTo>
                    <a:pt x="201016" y="1927774"/>
                  </a:lnTo>
                  <a:lnTo>
                    <a:pt x="207832" y="1920124"/>
                  </a:lnTo>
                  <a:lnTo>
                    <a:pt x="214325" y="1912474"/>
                  </a:lnTo>
                  <a:lnTo>
                    <a:pt x="220513" y="1904824"/>
                  </a:lnTo>
                  <a:lnTo>
                    <a:pt x="226371" y="1897174"/>
                  </a:lnTo>
                  <a:lnTo>
                    <a:pt x="231965" y="1889525"/>
                  </a:lnTo>
                  <a:lnTo>
                    <a:pt x="237327" y="1881875"/>
                  </a:lnTo>
                  <a:lnTo>
                    <a:pt x="242479" y="1874225"/>
                  </a:lnTo>
                  <a:lnTo>
                    <a:pt x="247439" y="1866575"/>
                  </a:lnTo>
                  <a:lnTo>
                    <a:pt x="252228" y="1858925"/>
                  </a:lnTo>
                  <a:lnTo>
                    <a:pt x="256859" y="1851275"/>
                  </a:lnTo>
                  <a:lnTo>
                    <a:pt x="261334" y="1843625"/>
                  </a:lnTo>
                  <a:lnTo>
                    <a:pt x="265697" y="1835975"/>
                  </a:lnTo>
                  <a:lnTo>
                    <a:pt x="269961" y="1828325"/>
                  </a:lnTo>
                  <a:lnTo>
                    <a:pt x="274139" y="1820675"/>
                  </a:lnTo>
                  <a:lnTo>
                    <a:pt x="278243" y="1813026"/>
                  </a:lnTo>
                  <a:lnTo>
                    <a:pt x="282284" y="1805376"/>
                  </a:lnTo>
                  <a:lnTo>
                    <a:pt x="286270" y="1797726"/>
                  </a:lnTo>
                  <a:lnTo>
                    <a:pt x="290214" y="1790076"/>
                  </a:lnTo>
                  <a:lnTo>
                    <a:pt x="294130" y="1782426"/>
                  </a:lnTo>
                  <a:lnTo>
                    <a:pt x="298029" y="1774776"/>
                  </a:lnTo>
                  <a:lnTo>
                    <a:pt x="301920" y="1767126"/>
                  </a:lnTo>
                  <a:lnTo>
                    <a:pt x="305810" y="1759476"/>
                  </a:lnTo>
                  <a:lnTo>
                    <a:pt x="309708" y="1751826"/>
                  </a:lnTo>
                  <a:lnTo>
                    <a:pt x="313627" y="1744176"/>
                  </a:lnTo>
                  <a:lnTo>
                    <a:pt x="317575" y="1736527"/>
                  </a:lnTo>
                  <a:lnTo>
                    <a:pt x="321557" y="1728877"/>
                  </a:lnTo>
                  <a:lnTo>
                    <a:pt x="325579" y="1721227"/>
                  </a:lnTo>
                  <a:lnTo>
                    <a:pt x="329645" y="1713577"/>
                  </a:lnTo>
                  <a:lnTo>
                    <a:pt x="333760" y="1705927"/>
                  </a:lnTo>
                  <a:lnTo>
                    <a:pt x="337926" y="1698277"/>
                  </a:lnTo>
                  <a:lnTo>
                    <a:pt x="342154" y="1690627"/>
                  </a:lnTo>
                  <a:lnTo>
                    <a:pt x="346432" y="1682977"/>
                  </a:lnTo>
                  <a:lnTo>
                    <a:pt x="350756" y="1675327"/>
                  </a:lnTo>
                  <a:lnTo>
                    <a:pt x="355120" y="1667677"/>
                  </a:lnTo>
                  <a:lnTo>
                    <a:pt x="359518" y="1660028"/>
                  </a:lnTo>
                  <a:lnTo>
                    <a:pt x="363941" y="1652378"/>
                  </a:lnTo>
                  <a:lnTo>
                    <a:pt x="368377" y="1644728"/>
                  </a:lnTo>
                  <a:lnTo>
                    <a:pt x="372810" y="1637078"/>
                  </a:lnTo>
                  <a:lnTo>
                    <a:pt x="377221" y="1629428"/>
                  </a:lnTo>
                  <a:lnTo>
                    <a:pt x="381596" y="1621778"/>
                  </a:lnTo>
                  <a:lnTo>
                    <a:pt x="385916" y="1614128"/>
                  </a:lnTo>
                  <a:lnTo>
                    <a:pt x="390164" y="1606478"/>
                  </a:lnTo>
                  <a:lnTo>
                    <a:pt x="394321" y="1598828"/>
                  </a:lnTo>
                  <a:lnTo>
                    <a:pt x="398347" y="1591178"/>
                  </a:lnTo>
                  <a:lnTo>
                    <a:pt x="402228" y="1583529"/>
                  </a:lnTo>
                  <a:lnTo>
                    <a:pt x="405953" y="1575879"/>
                  </a:lnTo>
                  <a:lnTo>
                    <a:pt x="409506" y="1568229"/>
                  </a:lnTo>
                  <a:lnTo>
                    <a:pt x="412869" y="1560579"/>
                  </a:lnTo>
                  <a:lnTo>
                    <a:pt x="416031" y="1552929"/>
                  </a:lnTo>
                  <a:lnTo>
                    <a:pt x="418974" y="1545279"/>
                  </a:lnTo>
                  <a:lnTo>
                    <a:pt x="421645" y="1537629"/>
                  </a:lnTo>
                  <a:lnTo>
                    <a:pt x="424081" y="1529979"/>
                  </a:lnTo>
                  <a:lnTo>
                    <a:pt x="426280" y="1522329"/>
                  </a:lnTo>
                  <a:lnTo>
                    <a:pt x="428243" y="1514679"/>
                  </a:lnTo>
                  <a:lnTo>
                    <a:pt x="429972" y="1507030"/>
                  </a:lnTo>
                  <a:lnTo>
                    <a:pt x="431474" y="1499380"/>
                  </a:lnTo>
                  <a:lnTo>
                    <a:pt x="432743" y="1491730"/>
                  </a:lnTo>
                  <a:lnTo>
                    <a:pt x="433787" y="1484080"/>
                  </a:lnTo>
                  <a:lnTo>
                    <a:pt x="434652" y="1476430"/>
                  </a:lnTo>
                  <a:lnTo>
                    <a:pt x="435359" y="1468780"/>
                  </a:lnTo>
                  <a:lnTo>
                    <a:pt x="435930" y="1461130"/>
                  </a:lnTo>
                  <a:lnTo>
                    <a:pt x="436388" y="1453480"/>
                  </a:lnTo>
                  <a:lnTo>
                    <a:pt x="436757" y="1445830"/>
                  </a:lnTo>
                  <a:lnTo>
                    <a:pt x="437058" y="1438180"/>
                  </a:lnTo>
                  <a:lnTo>
                    <a:pt x="437330" y="1430531"/>
                  </a:lnTo>
                  <a:lnTo>
                    <a:pt x="437601" y="1422881"/>
                  </a:lnTo>
                  <a:lnTo>
                    <a:pt x="437892" y="1415231"/>
                  </a:lnTo>
                  <a:lnTo>
                    <a:pt x="438223" y="1407581"/>
                  </a:lnTo>
                  <a:lnTo>
                    <a:pt x="438613" y="1399931"/>
                  </a:lnTo>
                  <a:lnTo>
                    <a:pt x="439078" y="1392281"/>
                  </a:lnTo>
                  <a:lnTo>
                    <a:pt x="439650" y="1384631"/>
                  </a:lnTo>
                  <a:lnTo>
                    <a:pt x="440321" y="1376981"/>
                  </a:lnTo>
                  <a:lnTo>
                    <a:pt x="441094" y="1369331"/>
                  </a:lnTo>
                  <a:lnTo>
                    <a:pt x="441970" y="1361682"/>
                  </a:lnTo>
                  <a:lnTo>
                    <a:pt x="442945" y="1354032"/>
                  </a:lnTo>
                  <a:lnTo>
                    <a:pt x="444015" y="1346382"/>
                  </a:lnTo>
                  <a:lnTo>
                    <a:pt x="445177" y="1338732"/>
                  </a:lnTo>
                  <a:lnTo>
                    <a:pt x="446422" y="1331082"/>
                  </a:lnTo>
                  <a:lnTo>
                    <a:pt x="447724" y="1323432"/>
                  </a:lnTo>
                  <a:lnTo>
                    <a:pt x="449071" y="1315782"/>
                  </a:lnTo>
                  <a:lnTo>
                    <a:pt x="450446" y="1308132"/>
                  </a:lnTo>
                  <a:lnTo>
                    <a:pt x="451836" y="1300482"/>
                  </a:lnTo>
                  <a:lnTo>
                    <a:pt x="453227" y="1292832"/>
                  </a:lnTo>
                  <a:lnTo>
                    <a:pt x="454599" y="1285183"/>
                  </a:lnTo>
                  <a:lnTo>
                    <a:pt x="455936" y="1277533"/>
                  </a:lnTo>
                  <a:lnTo>
                    <a:pt x="457229" y="1269883"/>
                  </a:lnTo>
                  <a:lnTo>
                    <a:pt x="458467" y="1262233"/>
                  </a:lnTo>
                  <a:lnTo>
                    <a:pt x="459643" y="1254583"/>
                  </a:lnTo>
                  <a:lnTo>
                    <a:pt x="460750" y="1246933"/>
                  </a:lnTo>
                  <a:lnTo>
                    <a:pt x="461783" y="1239283"/>
                  </a:lnTo>
                  <a:lnTo>
                    <a:pt x="462721" y="1231633"/>
                  </a:lnTo>
                  <a:lnTo>
                    <a:pt x="463579" y="1223983"/>
                  </a:lnTo>
                  <a:lnTo>
                    <a:pt x="464359" y="1216333"/>
                  </a:lnTo>
                  <a:lnTo>
                    <a:pt x="465060" y="1208684"/>
                  </a:lnTo>
                  <a:lnTo>
                    <a:pt x="465687" y="1201034"/>
                  </a:lnTo>
                  <a:lnTo>
                    <a:pt x="466242" y="1193384"/>
                  </a:lnTo>
                  <a:lnTo>
                    <a:pt x="466725" y="1185734"/>
                  </a:lnTo>
                  <a:lnTo>
                    <a:pt x="467137" y="1178084"/>
                  </a:lnTo>
                  <a:lnTo>
                    <a:pt x="467494" y="1170434"/>
                  </a:lnTo>
                  <a:lnTo>
                    <a:pt x="467800" y="1162784"/>
                  </a:lnTo>
                  <a:lnTo>
                    <a:pt x="468060" y="1155134"/>
                  </a:lnTo>
                  <a:lnTo>
                    <a:pt x="468279" y="1147484"/>
                  </a:lnTo>
                  <a:lnTo>
                    <a:pt x="468463" y="1139834"/>
                  </a:lnTo>
                  <a:lnTo>
                    <a:pt x="468611" y="1132185"/>
                  </a:lnTo>
                  <a:lnTo>
                    <a:pt x="468731" y="1124535"/>
                  </a:lnTo>
                  <a:lnTo>
                    <a:pt x="468830" y="1116885"/>
                  </a:lnTo>
                  <a:lnTo>
                    <a:pt x="468910" y="1109235"/>
                  </a:lnTo>
                  <a:lnTo>
                    <a:pt x="468975" y="1101585"/>
                  </a:lnTo>
                  <a:lnTo>
                    <a:pt x="469026" y="1093935"/>
                  </a:lnTo>
                  <a:lnTo>
                    <a:pt x="469067" y="1086285"/>
                  </a:lnTo>
                  <a:lnTo>
                    <a:pt x="469097" y="1078635"/>
                  </a:lnTo>
                  <a:lnTo>
                    <a:pt x="469121" y="1070985"/>
                  </a:lnTo>
                  <a:lnTo>
                    <a:pt x="469140" y="1063335"/>
                  </a:lnTo>
                  <a:lnTo>
                    <a:pt x="469154" y="1055686"/>
                  </a:lnTo>
                  <a:lnTo>
                    <a:pt x="469165" y="1048036"/>
                  </a:lnTo>
                  <a:lnTo>
                    <a:pt x="469173" y="1040386"/>
                  </a:lnTo>
                  <a:lnTo>
                    <a:pt x="469179" y="1032736"/>
                  </a:lnTo>
                  <a:lnTo>
                    <a:pt x="469183" y="1025086"/>
                  </a:lnTo>
                  <a:lnTo>
                    <a:pt x="469186" y="1017436"/>
                  </a:lnTo>
                  <a:lnTo>
                    <a:pt x="469188" y="1009786"/>
                  </a:lnTo>
                  <a:lnTo>
                    <a:pt x="469190" y="1002136"/>
                  </a:lnTo>
                  <a:lnTo>
                    <a:pt x="469191" y="994486"/>
                  </a:lnTo>
                  <a:lnTo>
                    <a:pt x="469192" y="986836"/>
                  </a:lnTo>
                  <a:lnTo>
                    <a:pt x="469193" y="979187"/>
                  </a:lnTo>
                  <a:lnTo>
                    <a:pt x="469193" y="971537"/>
                  </a:lnTo>
                  <a:lnTo>
                    <a:pt x="469193" y="963887"/>
                  </a:lnTo>
                  <a:lnTo>
                    <a:pt x="469194" y="956237"/>
                  </a:lnTo>
                  <a:lnTo>
                    <a:pt x="469194" y="948587"/>
                  </a:lnTo>
                  <a:lnTo>
                    <a:pt x="469194" y="940937"/>
                  </a:lnTo>
                  <a:lnTo>
                    <a:pt x="469194" y="933287"/>
                  </a:lnTo>
                  <a:lnTo>
                    <a:pt x="469194" y="925637"/>
                  </a:lnTo>
                  <a:lnTo>
                    <a:pt x="469194" y="917987"/>
                  </a:lnTo>
                  <a:lnTo>
                    <a:pt x="469194" y="910337"/>
                  </a:lnTo>
                  <a:lnTo>
                    <a:pt x="469194" y="902688"/>
                  </a:lnTo>
                  <a:lnTo>
                    <a:pt x="469194" y="895038"/>
                  </a:lnTo>
                  <a:lnTo>
                    <a:pt x="469194" y="887388"/>
                  </a:lnTo>
                  <a:lnTo>
                    <a:pt x="469194" y="879738"/>
                  </a:lnTo>
                  <a:lnTo>
                    <a:pt x="469194" y="872088"/>
                  </a:lnTo>
                  <a:lnTo>
                    <a:pt x="469194" y="864438"/>
                  </a:lnTo>
                  <a:lnTo>
                    <a:pt x="469194" y="856788"/>
                  </a:lnTo>
                  <a:lnTo>
                    <a:pt x="469194" y="849138"/>
                  </a:lnTo>
                  <a:lnTo>
                    <a:pt x="469194" y="841488"/>
                  </a:lnTo>
                  <a:lnTo>
                    <a:pt x="469194" y="833838"/>
                  </a:lnTo>
                  <a:lnTo>
                    <a:pt x="469194" y="826189"/>
                  </a:lnTo>
                  <a:lnTo>
                    <a:pt x="469194" y="818539"/>
                  </a:lnTo>
                  <a:lnTo>
                    <a:pt x="469194" y="810889"/>
                  </a:lnTo>
                  <a:lnTo>
                    <a:pt x="469194" y="803239"/>
                  </a:lnTo>
                  <a:lnTo>
                    <a:pt x="469194" y="795589"/>
                  </a:lnTo>
                  <a:lnTo>
                    <a:pt x="469194" y="787939"/>
                  </a:lnTo>
                  <a:lnTo>
                    <a:pt x="469194" y="780289"/>
                  </a:lnTo>
                  <a:lnTo>
                    <a:pt x="469194" y="772639"/>
                  </a:lnTo>
                  <a:lnTo>
                    <a:pt x="469194" y="764989"/>
                  </a:lnTo>
                  <a:lnTo>
                    <a:pt x="469194" y="757339"/>
                  </a:lnTo>
                  <a:lnTo>
                    <a:pt x="469194" y="749690"/>
                  </a:lnTo>
                  <a:lnTo>
                    <a:pt x="469194" y="742040"/>
                  </a:lnTo>
                  <a:lnTo>
                    <a:pt x="469194" y="734390"/>
                  </a:lnTo>
                  <a:lnTo>
                    <a:pt x="469194" y="726740"/>
                  </a:lnTo>
                  <a:lnTo>
                    <a:pt x="469194" y="719090"/>
                  </a:lnTo>
                  <a:lnTo>
                    <a:pt x="469194" y="711440"/>
                  </a:lnTo>
                  <a:lnTo>
                    <a:pt x="469194" y="703790"/>
                  </a:lnTo>
                  <a:lnTo>
                    <a:pt x="469194" y="696140"/>
                  </a:lnTo>
                  <a:lnTo>
                    <a:pt x="469194" y="688490"/>
                  </a:lnTo>
                  <a:lnTo>
                    <a:pt x="469194" y="680841"/>
                  </a:lnTo>
                  <a:lnTo>
                    <a:pt x="469194" y="673191"/>
                  </a:lnTo>
                  <a:lnTo>
                    <a:pt x="469194" y="665541"/>
                  </a:lnTo>
                  <a:lnTo>
                    <a:pt x="469194" y="657891"/>
                  </a:lnTo>
                  <a:lnTo>
                    <a:pt x="469194" y="650241"/>
                  </a:lnTo>
                  <a:lnTo>
                    <a:pt x="469194" y="642591"/>
                  </a:lnTo>
                  <a:lnTo>
                    <a:pt x="469194" y="634941"/>
                  </a:lnTo>
                  <a:lnTo>
                    <a:pt x="469193" y="627291"/>
                  </a:lnTo>
                  <a:lnTo>
                    <a:pt x="469193" y="619641"/>
                  </a:lnTo>
                  <a:lnTo>
                    <a:pt x="469192" y="611991"/>
                  </a:lnTo>
                  <a:lnTo>
                    <a:pt x="469192" y="604342"/>
                  </a:lnTo>
                  <a:lnTo>
                    <a:pt x="469191" y="596692"/>
                  </a:lnTo>
                  <a:lnTo>
                    <a:pt x="469189" y="589042"/>
                  </a:lnTo>
                  <a:lnTo>
                    <a:pt x="469188" y="581392"/>
                  </a:lnTo>
                  <a:lnTo>
                    <a:pt x="469185" y="573742"/>
                  </a:lnTo>
                  <a:lnTo>
                    <a:pt x="469182" y="566092"/>
                  </a:lnTo>
                  <a:lnTo>
                    <a:pt x="469177" y="558442"/>
                  </a:lnTo>
                  <a:lnTo>
                    <a:pt x="469171" y="550792"/>
                  </a:lnTo>
                  <a:lnTo>
                    <a:pt x="469163" y="543142"/>
                  </a:lnTo>
                  <a:lnTo>
                    <a:pt x="469153" y="535492"/>
                  </a:lnTo>
                  <a:lnTo>
                    <a:pt x="469139" y="527843"/>
                  </a:lnTo>
                  <a:lnTo>
                    <a:pt x="469122" y="520193"/>
                  </a:lnTo>
                  <a:lnTo>
                    <a:pt x="469100" y="512543"/>
                  </a:lnTo>
                  <a:lnTo>
                    <a:pt x="469072" y="504893"/>
                  </a:lnTo>
                  <a:lnTo>
                    <a:pt x="469037" y="497243"/>
                  </a:lnTo>
                  <a:lnTo>
                    <a:pt x="468994" y="489593"/>
                  </a:lnTo>
                  <a:lnTo>
                    <a:pt x="468942" y="481943"/>
                  </a:lnTo>
                  <a:lnTo>
                    <a:pt x="468879" y="474293"/>
                  </a:lnTo>
                  <a:lnTo>
                    <a:pt x="468801" y="466643"/>
                  </a:lnTo>
                  <a:lnTo>
                    <a:pt x="468707" y="458993"/>
                  </a:lnTo>
                  <a:lnTo>
                    <a:pt x="468597" y="451344"/>
                  </a:lnTo>
                  <a:lnTo>
                    <a:pt x="468469" y="443694"/>
                  </a:lnTo>
                  <a:lnTo>
                    <a:pt x="468320" y="436044"/>
                  </a:lnTo>
                  <a:lnTo>
                    <a:pt x="468151" y="428394"/>
                  </a:lnTo>
                  <a:lnTo>
                    <a:pt x="467957" y="420744"/>
                  </a:lnTo>
                  <a:lnTo>
                    <a:pt x="467735" y="413094"/>
                  </a:lnTo>
                  <a:lnTo>
                    <a:pt x="467488" y="405444"/>
                  </a:lnTo>
                  <a:lnTo>
                    <a:pt x="467216" y="397794"/>
                  </a:lnTo>
                  <a:lnTo>
                    <a:pt x="466919" y="390144"/>
                  </a:lnTo>
                  <a:lnTo>
                    <a:pt x="466599" y="382494"/>
                  </a:lnTo>
                  <a:lnTo>
                    <a:pt x="466258" y="374845"/>
                  </a:lnTo>
                  <a:lnTo>
                    <a:pt x="465896" y="367195"/>
                  </a:lnTo>
                  <a:lnTo>
                    <a:pt x="465517" y="359545"/>
                  </a:lnTo>
                  <a:lnTo>
                    <a:pt x="465128" y="351895"/>
                  </a:lnTo>
                  <a:lnTo>
                    <a:pt x="464734" y="344245"/>
                  </a:lnTo>
                  <a:lnTo>
                    <a:pt x="464339" y="336595"/>
                  </a:lnTo>
                  <a:lnTo>
                    <a:pt x="463951" y="328945"/>
                  </a:lnTo>
                  <a:lnTo>
                    <a:pt x="463575" y="321295"/>
                  </a:lnTo>
                  <a:lnTo>
                    <a:pt x="463221" y="313645"/>
                  </a:lnTo>
                  <a:lnTo>
                    <a:pt x="462896" y="305995"/>
                  </a:lnTo>
                  <a:lnTo>
                    <a:pt x="462605" y="298346"/>
                  </a:lnTo>
                  <a:lnTo>
                    <a:pt x="462354" y="290696"/>
                  </a:lnTo>
                  <a:lnTo>
                    <a:pt x="462147" y="283046"/>
                  </a:lnTo>
                  <a:lnTo>
                    <a:pt x="461989" y="275396"/>
                  </a:lnTo>
                  <a:lnTo>
                    <a:pt x="461883" y="267746"/>
                  </a:lnTo>
                  <a:lnTo>
                    <a:pt x="461844" y="260096"/>
                  </a:lnTo>
                  <a:lnTo>
                    <a:pt x="461861" y="252446"/>
                  </a:lnTo>
                  <a:lnTo>
                    <a:pt x="461933" y="244796"/>
                  </a:lnTo>
                  <a:lnTo>
                    <a:pt x="462059" y="237146"/>
                  </a:lnTo>
                  <a:lnTo>
                    <a:pt x="462237" y="229496"/>
                  </a:lnTo>
                  <a:lnTo>
                    <a:pt x="462462" y="221847"/>
                  </a:lnTo>
                  <a:lnTo>
                    <a:pt x="462733" y="214197"/>
                  </a:lnTo>
                  <a:lnTo>
                    <a:pt x="463046" y="206547"/>
                  </a:lnTo>
                  <a:lnTo>
                    <a:pt x="463387" y="198897"/>
                  </a:lnTo>
                  <a:lnTo>
                    <a:pt x="463752" y="191247"/>
                  </a:lnTo>
                  <a:lnTo>
                    <a:pt x="464133" y="183597"/>
                  </a:lnTo>
                  <a:lnTo>
                    <a:pt x="464524" y="175947"/>
                  </a:lnTo>
                  <a:lnTo>
                    <a:pt x="464920" y="168297"/>
                  </a:lnTo>
                  <a:lnTo>
                    <a:pt x="465313" y="160647"/>
                  </a:lnTo>
                  <a:lnTo>
                    <a:pt x="465696" y="152997"/>
                  </a:lnTo>
                  <a:lnTo>
                    <a:pt x="466066" y="145348"/>
                  </a:lnTo>
                  <a:lnTo>
                    <a:pt x="466419" y="137698"/>
                  </a:lnTo>
                  <a:lnTo>
                    <a:pt x="466753" y="130048"/>
                  </a:lnTo>
                  <a:lnTo>
                    <a:pt x="467064" y="122398"/>
                  </a:lnTo>
                  <a:lnTo>
                    <a:pt x="467351" y="114748"/>
                  </a:lnTo>
                  <a:lnTo>
                    <a:pt x="467608" y="107098"/>
                  </a:lnTo>
                  <a:lnTo>
                    <a:pt x="467840" y="99448"/>
                  </a:lnTo>
                  <a:lnTo>
                    <a:pt x="468048" y="91798"/>
                  </a:lnTo>
                  <a:lnTo>
                    <a:pt x="468232" y="84148"/>
                  </a:lnTo>
                  <a:lnTo>
                    <a:pt x="468393" y="76498"/>
                  </a:lnTo>
                  <a:lnTo>
                    <a:pt x="468534" y="68849"/>
                  </a:lnTo>
                  <a:lnTo>
                    <a:pt x="468653" y="61199"/>
                  </a:lnTo>
                  <a:lnTo>
                    <a:pt x="468753" y="53549"/>
                  </a:lnTo>
                  <a:lnTo>
                    <a:pt x="468838" y="45899"/>
                  </a:lnTo>
                  <a:lnTo>
                    <a:pt x="468908" y="38249"/>
                  </a:lnTo>
                  <a:lnTo>
                    <a:pt x="468967" y="30599"/>
                  </a:lnTo>
                  <a:lnTo>
                    <a:pt x="469016" y="22949"/>
                  </a:lnTo>
                  <a:lnTo>
                    <a:pt x="469055" y="15299"/>
                  </a:lnTo>
                  <a:lnTo>
                    <a:pt x="469086" y="7649"/>
                  </a:lnTo>
                  <a:lnTo>
                    <a:pt x="469111" y="0"/>
                  </a:lnTo>
                  <a:lnTo>
                    <a:pt x="469277" y="0"/>
                  </a:lnTo>
                  <a:lnTo>
                    <a:pt x="469302" y="7649"/>
                  </a:lnTo>
                  <a:lnTo>
                    <a:pt x="469333" y="15299"/>
                  </a:lnTo>
                  <a:lnTo>
                    <a:pt x="469372" y="22949"/>
                  </a:lnTo>
                  <a:lnTo>
                    <a:pt x="469421" y="30599"/>
                  </a:lnTo>
                  <a:lnTo>
                    <a:pt x="469480" y="38249"/>
                  </a:lnTo>
                  <a:lnTo>
                    <a:pt x="469551" y="45899"/>
                  </a:lnTo>
                  <a:lnTo>
                    <a:pt x="469635" y="53549"/>
                  </a:lnTo>
                  <a:lnTo>
                    <a:pt x="469735" y="61199"/>
                  </a:lnTo>
                  <a:lnTo>
                    <a:pt x="469854" y="68849"/>
                  </a:lnTo>
                  <a:lnTo>
                    <a:pt x="469995" y="76498"/>
                  </a:lnTo>
                  <a:lnTo>
                    <a:pt x="470156" y="84148"/>
                  </a:lnTo>
                  <a:lnTo>
                    <a:pt x="470340" y="91798"/>
                  </a:lnTo>
                  <a:lnTo>
                    <a:pt x="470548" y="99448"/>
                  </a:lnTo>
                  <a:lnTo>
                    <a:pt x="470780" y="107098"/>
                  </a:lnTo>
                  <a:lnTo>
                    <a:pt x="471037" y="114748"/>
                  </a:lnTo>
                  <a:lnTo>
                    <a:pt x="471324" y="122398"/>
                  </a:lnTo>
                  <a:lnTo>
                    <a:pt x="471636" y="130048"/>
                  </a:lnTo>
                  <a:lnTo>
                    <a:pt x="471969" y="137698"/>
                  </a:lnTo>
                  <a:lnTo>
                    <a:pt x="472322" y="145348"/>
                  </a:lnTo>
                  <a:lnTo>
                    <a:pt x="472692" y="152997"/>
                  </a:lnTo>
                  <a:lnTo>
                    <a:pt x="473075" y="160647"/>
                  </a:lnTo>
                  <a:lnTo>
                    <a:pt x="473468" y="168297"/>
                  </a:lnTo>
                  <a:lnTo>
                    <a:pt x="473864" y="175947"/>
                  </a:lnTo>
                  <a:lnTo>
                    <a:pt x="474255" y="183597"/>
                  </a:lnTo>
                  <a:lnTo>
                    <a:pt x="474637" y="191247"/>
                  </a:lnTo>
                  <a:lnTo>
                    <a:pt x="475001" y="198897"/>
                  </a:lnTo>
                  <a:lnTo>
                    <a:pt x="475342" y="206547"/>
                  </a:lnTo>
                  <a:lnTo>
                    <a:pt x="475655" y="214197"/>
                  </a:lnTo>
                  <a:lnTo>
                    <a:pt x="475926" y="221847"/>
                  </a:lnTo>
                  <a:lnTo>
                    <a:pt x="476151" y="229496"/>
                  </a:lnTo>
                  <a:lnTo>
                    <a:pt x="476329" y="237146"/>
                  </a:lnTo>
                  <a:lnTo>
                    <a:pt x="476455" y="244796"/>
                  </a:lnTo>
                  <a:lnTo>
                    <a:pt x="476527" y="252446"/>
                  </a:lnTo>
                  <a:lnTo>
                    <a:pt x="476544" y="260096"/>
                  </a:lnTo>
                  <a:lnTo>
                    <a:pt x="476505" y="267746"/>
                  </a:lnTo>
                  <a:lnTo>
                    <a:pt x="476399" y="275396"/>
                  </a:lnTo>
                  <a:lnTo>
                    <a:pt x="476241" y="283046"/>
                  </a:lnTo>
                  <a:lnTo>
                    <a:pt x="476034" y="290696"/>
                  </a:lnTo>
                  <a:lnTo>
                    <a:pt x="475783" y="298346"/>
                  </a:lnTo>
                  <a:lnTo>
                    <a:pt x="475492" y="305995"/>
                  </a:lnTo>
                  <a:lnTo>
                    <a:pt x="475167" y="313645"/>
                  </a:lnTo>
                  <a:lnTo>
                    <a:pt x="474813" y="321295"/>
                  </a:lnTo>
                  <a:lnTo>
                    <a:pt x="474437" y="328945"/>
                  </a:lnTo>
                  <a:lnTo>
                    <a:pt x="474049" y="336595"/>
                  </a:lnTo>
                  <a:lnTo>
                    <a:pt x="473655" y="344245"/>
                  </a:lnTo>
                  <a:lnTo>
                    <a:pt x="473260" y="351895"/>
                  </a:lnTo>
                  <a:lnTo>
                    <a:pt x="472871" y="359545"/>
                  </a:lnTo>
                  <a:lnTo>
                    <a:pt x="472492" y="367195"/>
                  </a:lnTo>
                  <a:lnTo>
                    <a:pt x="472130" y="374845"/>
                  </a:lnTo>
                  <a:lnTo>
                    <a:pt x="471789" y="382494"/>
                  </a:lnTo>
                  <a:lnTo>
                    <a:pt x="471469" y="390144"/>
                  </a:lnTo>
                  <a:lnTo>
                    <a:pt x="471172" y="397794"/>
                  </a:lnTo>
                  <a:lnTo>
                    <a:pt x="470900" y="405444"/>
                  </a:lnTo>
                  <a:lnTo>
                    <a:pt x="470653" y="413094"/>
                  </a:lnTo>
                  <a:lnTo>
                    <a:pt x="470431" y="420744"/>
                  </a:lnTo>
                  <a:lnTo>
                    <a:pt x="470238" y="428394"/>
                  </a:lnTo>
                  <a:lnTo>
                    <a:pt x="470068" y="436044"/>
                  </a:lnTo>
                  <a:lnTo>
                    <a:pt x="469919" y="443694"/>
                  </a:lnTo>
                  <a:lnTo>
                    <a:pt x="469791" y="451344"/>
                  </a:lnTo>
                  <a:lnTo>
                    <a:pt x="469681" y="458993"/>
                  </a:lnTo>
                  <a:lnTo>
                    <a:pt x="469587" y="466643"/>
                  </a:lnTo>
                  <a:lnTo>
                    <a:pt x="469509" y="474293"/>
                  </a:lnTo>
                  <a:lnTo>
                    <a:pt x="469446" y="481943"/>
                  </a:lnTo>
                  <a:lnTo>
                    <a:pt x="469394" y="489593"/>
                  </a:lnTo>
                  <a:lnTo>
                    <a:pt x="469351" y="497243"/>
                  </a:lnTo>
                  <a:lnTo>
                    <a:pt x="469316" y="504893"/>
                  </a:lnTo>
                  <a:lnTo>
                    <a:pt x="469288" y="512543"/>
                  </a:lnTo>
                  <a:lnTo>
                    <a:pt x="469266" y="520193"/>
                  </a:lnTo>
                  <a:lnTo>
                    <a:pt x="469249" y="527843"/>
                  </a:lnTo>
                  <a:lnTo>
                    <a:pt x="469236" y="535492"/>
                  </a:lnTo>
                  <a:lnTo>
                    <a:pt x="469225" y="543142"/>
                  </a:lnTo>
                  <a:lnTo>
                    <a:pt x="469217" y="550792"/>
                  </a:lnTo>
                  <a:lnTo>
                    <a:pt x="469211" y="558442"/>
                  </a:lnTo>
                  <a:lnTo>
                    <a:pt x="469206" y="566092"/>
                  </a:lnTo>
                  <a:lnTo>
                    <a:pt x="469203" y="573742"/>
                  </a:lnTo>
                  <a:lnTo>
                    <a:pt x="469200" y="581392"/>
                  </a:lnTo>
                  <a:lnTo>
                    <a:pt x="469199" y="589042"/>
                  </a:lnTo>
                  <a:lnTo>
                    <a:pt x="469197" y="596692"/>
                  </a:lnTo>
                  <a:lnTo>
                    <a:pt x="469196" y="604342"/>
                  </a:lnTo>
                  <a:lnTo>
                    <a:pt x="469196" y="611991"/>
                  </a:lnTo>
                  <a:lnTo>
                    <a:pt x="469195" y="619641"/>
                  </a:lnTo>
                  <a:lnTo>
                    <a:pt x="469195" y="627291"/>
                  </a:lnTo>
                  <a:lnTo>
                    <a:pt x="469195" y="634941"/>
                  </a:lnTo>
                  <a:lnTo>
                    <a:pt x="469194" y="642591"/>
                  </a:lnTo>
                  <a:lnTo>
                    <a:pt x="469194" y="650241"/>
                  </a:lnTo>
                  <a:lnTo>
                    <a:pt x="469194" y="657891"/>
                  </a:lnTo>
                  <a:lnTo>
                    <a:pt x="469194" y="665541"/>
                  </a:lnTo>
                  <a:lnTo>
                    <a:pt x="469194" y="673191"/>
                  </a:lnTo>
                  <a:lnTo>
                    <a:pt x="469194" y="680841"/>
                  </a:lnTo>
                  <a:lnTo>
                    <a:pt x="469194" y="688490"/>
                  </a:lnTo>
                  <a:lnTo>
                    <a:pt x="469194" y="696140"/>
                  </a:lnTo>
                  <a:lnTo>
                    <a:pt x="469194" y="703790"/>
                  </a:lnTo>
                  <a:lnTo>
                    <a:pt x="469194" y="711440"/>
                  </a:lnTo>
                  <a:lnTo>
                    <a:pt x="469194" y="719090"/>
                  </a:lnTo>
                  <a:lnTo>
                    <a:pt x="469194" y="726740"/>
                  </a:lnTo>
                  <a:lnTo>
                    <a:pt x="469194" y="734390"/>
                  </a:lnTo>
                  <a:lnTo>
                    <a:pt x="469194" y="742040"/>
                  </a:lnTo>
                  <a:lnTo>
                    <a:pt x="469194" y="749690"/>
                  </a:lnTo>
                  <a:lnTo>
                    <a:pt x="469194" y="757339"/>
                  </a:lnTo>
                  <a:lnTo>
                    <a:pt x="469194" y="764989"/>
                  </a:lnTo>
                  <a:lnTo>
                    <a:pt x="469194" y="772639"/>
                  </a:lnTo>
                  <a:lnTo>
                    <a:pt x="469194" y="780289"/>
                  </a:lnTo>
                  <a:lnTo>
                    <a:pt x="469194" y="787939"/>
                  </a:lnTo>
                  <a:lnTo>
                    <a:pt x="469194" y="795589"/>
                  </a:lnTo>
                  <a:lnTo>
                    <a:pt x="469194" y="803239"/>
                  </a:lnTo>
                  <a:lnTo>
                    <a:pt x="469194" y="810889"/>
                  </a:lnTo>
                  <a:lnTo>
                    <a:pt x="469194" y="818539"/>
                  </a:lnTo>
                  <a:lnTo>
                    <a:pt x="469194" y="826189"/>
                  </a:lnTo>
                  <a:lnTo>
                    <a:pt x="469194" y="833838"/>
                  </a:lnTo>
                  <a:lnTo>
                    <a:pt x="469194" y="841488"/>
                  </a:lnTo>
                  <a:lnTo>
                    <a:pt x="469194" y="849138"/>
                  </a:lnTo>
                  <a:lnTo>
                    <a:pt x="469194" y="856788"/>
                  </a:lnTo>
                  <a:lnTo>
                    <a:pt x="469194" y="864438"/>
                  </a:lnTo>
                  <a:lnTo>
                    <a:pt x="469194" y="872088"/>
                  </a:lnTo>
                  <a:lnTo>
                    <a:pt x="469194" y="879738"/>
                  </a:lnTo>
                  <a:lnTo>
                    <a:pt x="469194" y="887388"/>
                  </a:lnTo>
                  <a:lnTo>
                    <a:pt x="469194" y="895038"/>
                  </a:lnTo>
                  <a:lnTo>
                    <a:pt x="469194" y="902688"/>
                  </a:lnTo>
                  <a:lnTo>
                    <a:pt x="469194" y="910337"/>
                  </a:lnTo>
                  <a:lnTo>
                    <a:pt x="469194" y="917987"/>
                  </a:lnTo>
                  <a:lnTo>
                    <a:pt x="469194" y="925637"/>
                  </a:lnTo>
                  <a:lnTo>
                    <a:pt x="469194" y="933287"/>
                  </a:lnTo>
                  <a:lnTo>
                    <a:pt x="469194" y="940937"/>
                  </a:lnTo>
                  <a:lnTo>
                    <a:pt x="469194" y="948587"/>
                  </a:lnTo>
                  <a:lnTo>
                    <a:pt x="469194" y="956237"/>
                  </a:lnTo>
                  <a:lnTo>
                    <a:pt x="469195" y="963887"/>
                  </a:lnTo>
                  <a:lnTo>
                    <a:pt x="469195" y="971537"/>
                  </a:lnTo>
                  <a:lnTo>
                    <a:pt x="469195" y="979187"/>
                  </a:lnTo>
                  <a:lnTo>
                    <a:pt x="469196" y="986836"/>
                  </a:lnTo>
                  <a:lnTo>
                    <a:pt x="469197" y="994486"/>
                  </a:lnTo>
                  <a:lnTo>
                    <a:pt x="469198" y="1002136"/>
                  </a:lnTo>
                  <a:lnTo>
                    <a:pt x="469200" y="1009786"/>
                  </a:lnTo>
                  <a:lnTo>
                    <a:pt x="469202" y="1017436"/>
                  </a:lnTo>
                  <a:lnTo>
                    <a:pt x="469205" y="1025086"/>
                  </a:lnTo>
                  <a:lnTo>
                    <a:pt x="469209" y="1032736"/>
                  </a:lnTo>
                  <a:lnTo>
                    <a:pt x="469215" y="1040386"/>
                  </a:lnTo>
                  <a:lnTo>
                    <a:pt x="469224" y="1048036"/>
                  </a:lnTo>
                  <a:lnTo>
                    <a:pt x="469234" y="1055686"/>
                  </a:lnTo>
                  <a:lnTo>
                    <a:pt x="469249" y="1063335"/>
                  </a:lnTo>
                  <a:lnTo>
                    <a:pt x="469267" y="1070985"/>
                  </a:lnTo>
                  <a:lnTo>
                    <a:pt x="469291" y="1078635"/>
                  </a:lnTo>
                  <a:lnTo>
                    <a:pt x="469321" y="1086285"/>
                  </a:lnTo>
                  <a:lnTo>
                    <a:pt x="469362" y="1093935"/>
                  </a:lnTo>
                  <a:lnTo>
                    <a:pt x="469413" y="1101585"/>
                  </a:lnTo>
                  <a:lnTo>
                    <a:pt x="469478" y="1109235"/>
                  </a:lnTo>
                  <a:lnTo>
                    <a:pt x="469558" y="1116885"/>
                  </a:lnTo>
                  <a:lnTo>
                    <a:pt x="469657" y="1124535"/>
                  </a:lnTo>
                  <a:lnTo>
                    <a:pt x="469777" y="1132185"/>
                  </a:lnTo>
                  <a:lnTo>
                    <a:pt x="469925" y="1139834"/>
                  </a:lnTo>
                  <a:lnTo>
                    <a:pt x="470109" y="1147484"/>
                  </a:lnTo>
                  <a:lnTo>
                    <a:pt x="470328" y="1155134"/>
                  </a:lnTo>
                  <a:lnTo>
                    <a:pt x="470588" y="1162784"/>
                  </a:lnTo>
                  <a:lnTo>
                    <a:pt x="470894" y="1170434"/>
                  </a:lnTo>
                  <a:lnTo>
                    <a:pt x="471251" y="1178084"/>
                  </a:lnTo>
                  <a:lnTo>
                    <a:pt x="471663" y="1185734"/>
                  </a:lnTo>
                  <a:lnTo>
                    <a:pt x="472146" y="1193384"/>
                  </a:lnTo>
                  <a:lnTo>
                    <a:pt x="472701" y="1201034"/>
                  </a:lnTo>
                  <a:lnTo>
                    <a:pt x="473328" y="1208684"/>
                  </a:lnTo>
                  <a:lnTo>
                    <a:pt x="474029" y="1216333"/>
                  </a:lnTo>
                  <a:lnTo>
                    <a:pt x="474809" y="1223983"/>
                  </a:lnTo>
                  <a:lnTo>
                    <a:pt x="475667" y="1231633"/>
                  </a:lnTo>
                  <a:lnTo>
                    <a:pt x="476605" y="1239283"/>
                  </a:lnTo>
                  <a:lnTo>
                    <a:pt x="477638" y="1246933"/>
                  </a:lnTo>
                  <a:lnTo>
                    <a:pt x="478745" y="1254583"/>
                  </a:lnTo>
                  <a:lnTo>
                    <a:pt x="479921" y="1262233"/>
                  </a:lnTo>
                  <a:lnTo>
                    <a:pt x="481159" y="1269883"/>
                  </a:lnTo>
                  <a:lnTo>
                    <a:pt x="482452" y="1277533"/>
                  </a:lnTo>
                  <a:lnTo>
                    <a:pt x="483789" y="1285183"/>
                  </a:lnTo>
                  <a:lnTo>
                    <a:pt x="485161" y="1292832"/>
                  </a:lnTo>
                  <a:lnTo>
                    <a:pt x="486552" y="1300482"/>
                  </a:lnTo>
                  <a:lnTo>
                    <a:pt x="487942" y="1308132"/>
                  </a:lnTo>
                  <a:lnTo>
                    <a:pt x="489318" y="1315782"/>
                  </a:lnTo>
                  <a:lnTo>
                    <a:pt x="490664" y="1323432"/>
                  </a:lnTo>
                  <a:lnTo>
                    <a:pt x="491966" y="1331082"/>
                  </a:lnTo>
                  <a:lnTo>
                    <a:pt x="493211" y="1338732"/>
                  </a:lnTo>
                  <a:lnTo>
                    <a:pt x="494373" y="1346382"/>
                  </a:lnTo>
                  <a:lnTo>
                    <a:pt x="495443" y="1354032"/>
                  </a:lnTo>
                  <a:lnTo>
                    <a:pt x="496418" y="1361682"/>
                  </a:lnTo>
                  <a:lnTo>
                    <a:pt x="497294" y="1369331"/>
                  </a:lnTo>
                  <a:lnTo>
                    <a:pt x="498067" y="1376981"/>
                  </a:lnTo>
                  <a:lnTo>
                    <a:pt x="498738" y="1384631"/>
                  </a:lnTo>
                  <a:lnTo>
                    <a:pt x="499310" y="1392281"/>
                  </a:lnTo>
                  <a:lnTo>
                    <a:pt x="499775" y="1399931"/>
                  </a:lnTo>
                  <a:lnTo>
                    <a:pt x="500165" y="1407581"/>
                  </a:lnTo>
                  <a:lnTo>
                    <a:pt x="500496" y="1415231"/>
                  </a:lnTo>
                  <a:lnTo>
                    <a:pt x="500787" y="1422881"/>
                  </a:lnTo>
                  <a:lnTo>
                    <a:pt x="501058" y="1430531"/>
                  </a:lnTo>
                  <a:lnTo>
                    <a:pt x="501330" y="1438180"/>
                  </a:lnTo>
                  <a:lnTo>
                    <a:pt x="501631" y="1445830"/>
                  </a:lnTo>
                  <a:lnTo>
                    <a:pt x="502000" y="1453480"/>
                  </a:lnTo>
                  <a:lnTo>
                    <a:pt x="502458" y="1461130"/>
                  </a:lnTo>
                  <a:lnTo>
                    <a:pt x="503029" y="1468780"/>
                  </a:lnTo>
                  <a:lnTo>
                    <a:pt x="503736" y="1476430"/>
                  </a:lnTo>
                  <a:lnTo>
                    <a:pt x="504601" y="1484080"/>
                  </a:lnTo>
                  <a:lnTo>
                    <a:pt x="505645" y="1491730"/>
                  </a:lnTo>
                  <a:lnTo>
                    <a:pt x="506914" y="1499380"/>
                  </a:lnTo>
                  <a:lnTo>
                    <a:pt x="508416" y="1507030"/>
                  </a:lnTo>
                  <a:lnTo>
                    <a:pt x="510146" y="1514679"/>
                  </a:lnTo>
                  <a:lnTo>
                    <a:pt x="512108" y="1522329"/>
                  </a:lnTo>
                  <a:lnTo>
                    <a:pt x="514307" y="1529979"/>
                  </a:lnTo>
                  <a:lnTo>
                    <a:pt x="516743" y="1537629"/>
                  </a:lnTo>
                  <a:lnTo>
                    <a:pt x="519414" y="1545279"/>
                  </a:lnTo>
                  <a:lnTo>
                    <a:pt x="522357" y="1552929"/>
                  </a:lnTo>
                  <a:lnTo>
                    <a:pt x="525519" y="1560579"/>
                  </a:lnTo>
                  <a:lnTo>
                    <a:pt x="528883" y="1568229"/>
                  </a:lnTo>
                  <a:lnTo>
                    <a:pt x="532435" y="1575879"/>
                  </a:lnTo>
                  <a:lnTo>
                    <a:pt x="536160" y="1583529"/>
                  </a:lnTo>
                  <a:lnTo>
                    <a:pt x="540042" y="1591178"/>
                  </a:lnTo>
                  <a:lnTo>
                    <a:pt x="544067" y="1598828"/>
                  </a:lnTo>
                  <a:lnTo>
                    <a:pt x="548225" y="1606478"/>
                  </a:lnTo>
                  <a:lnTo>
                    <a:pt x="552472" y="1614128"/>
                  </a:lnTo>
                  <a:lnTo>
                    <a:pt x="556792" y="1621778"/>
                  </a:lnTo>
                  <a:lnTo>
                    <a:pt x="561167" y="1629428"/>
                  </a:lnTo>
                  <a:lnTo>
                    <a:pt x="565578" y="1637078"/>
                  </a:lnTo>
                  <a:lnTo>
                    <a:pt x="570011" y="1644728"/>
                  </a:lnTo>
                  <a:lnTo>
                    <a:pt x="574447" y="1652378"/>
                  </a:lnTo>
                  <a:lnTo>
                    <a:pt x="578870" y="1660028"/>
                  </a:lnTo>
                  <a:lnTo>
                    <a:pt x="583268" y="1667677"/>
                  </a:lnTo>
                  <a:lnTo>
                    <a:pt x="587632" y="1675327"/>
                  </a:lnTo>
                  <a:lnTo>
                    <a:pt x="591956" y="1682977"/>
                  </a:lnTo>
                  <a:lnTo>
                    <a:pt x="596234" y="1690627"/>
                  </a:lnTo>
                  <a:lnTo>
                    <a:pt x="600462" y="1698277"/>
                  </a:lnTo>
                  <a:lnTo>
                    <a:pt x="604628" y="1705927"/>
                  </a:lnTo>
                  <a:lnTo>
                    <a:pt x="608743" y="1713577"/>
                  </a:lnTo>
                  <a:lnTo>
                    <a:pt x="612809" y="1721227"/>
                  </a:lnTo>
                  <a:lnTo>
                    <a:pt x="616831" y="1728877"/>
                  </a:lnTo>
                  <a:lnTo>
                    <a:pt x="620813" y="1736527"/>
                  </a:lnTo>
                  <a:lnTo>
                    <a:pt x="624761" y="1744176"/>
                  </a:lnTo>
                  <a:lnTo>
                    <a:pt x="628680" y="1751826"/>
                  </a:lnTo>
                  <a:lnTo>
                    <a:pt x="632578" y="1759476"/>
                  </a:lnTo>
                  <a:lnTo>
                    <a:pt x="636468" y="1767126"/>
                  </a:lnTo>
                  <a:lnTo>
                    <a:pt x="640359" y="1774776"/>
                  </a:lnTo>
                  <a:lnTo>
                    <a:pt x="644258" y="1782426"/>
                  </a:lnTo>
                  <a:lnTo>
                    <a:pt x="648174" y="1790076"/>
                  </a:lnTo>
                  <a:lnTo>
                    <a:pt x="652118" y="1797726"/>
                  </a:lnTo>
                  <a:lnTo>
                    <a:pt x="656104" y="1805376"/>
                  </a:lnTo>
                  <a:lnTo>
                    <a:pt x="660145" y="1813026"/>
                  </a:lnTo>
                  <a:lnTo>
                    <a:pt x="664249" y="1820675"/>
                  </a:lnTo>
                  <a:lnTo>
                    <a:pt x="668427" y="1828325"/>
                  </a:lnTo>
                  <a:lnTo>
                    <a:pt x="672691" y="1835975"/>
                  </a:lnTo>
                  <a:lnTo>
                    <a:pt x="677054" y="1843625"/>
                  </a:lnTo>
                  <a:lnTo>
                    <a:pt x="681529" y="1851275"/>
                  </a:lnTo>
                  <a:lnTo>
                    <a:pt x="686160" y="1858925"/>
                  </a:lnTo>
                  <a:lnTo>
                    <a:pt x="690949" y="1866575"/>
                  </a:lnTo>
                  <a:lnTo>
                    <a:pt x="695909" y="1874225"/>
                  </a:lnTo>
                  <a:lnTo>
                    <a:pt x="701061" y="1881875"/>
                  </a:lnTo>
                  <a:lnTo>
                    <a:pt x="706423" y="1889525"/>
                  </a:lnTo>
                  <a:lnTo>
                    <a:pt x="712017" y="1897174"/>
                  </a:lnTo>
                  <a:lnTo>
                    <a:pt x="717875" y="1904824"/>
                  </a:lnTo>
                  <a:lnTo>
                    <a:pt x="724063" y="1912474"/>
                  </a:lnTo>
                  <a:lnTo>
                    <a:pt x="730556" y="1920124"/>
                  </a:lnTo>
                  <a:lnTo>
                    <a:pt x="737372" y="1927774"/>
                  </a:lnTo>
                  <a:lnTo>
                    <a:pt x="744526" y="1935424"/>
                  </a:lnTo>
                  <a:lnTo>
                    <a:pt x="752030" y="1943074"/>
                  </a:lnTo>
                  <a:lnTo>
                    <a:pt x="759892" y="1950724"/>
                  </a:lnTo>
                  <a:lnTo>
                    <a:pt x="768153" y="1958374"/>
                  </a:lnTo>
                  <a:lnTo>
                    <a:pt x="776805" y="1966024"/>
                  </a:lnTo>
                  <a:lnTo>
                    <a:pt x="785794" y="1973673"/>
                  </a:lnTo>
                  <a:lnTo>
                    <a:pt x="795094" y="1981323"/>
                  </a:lnTo>
                  <a:lnTo>
                    <a:pt x="804674" y="1988973"/>
                  </a:lnTo>
                  <a:lnTo>
                    <a:pt x="814493" y="1996623"/>
                  </a:lnTo>
                  <a:lnTo>
                    <a:pt x="824500" y="2004273"/>
                  </a:lnTo>
                  <a:lnTo>
                    <a:pt x="834642" y="2011923"/>
                  </a:lnTo>
                  <a:lnTo>
                    <a:pt x="844809" y="2019573"/>
                  </a:lnTo>
                  <a:lnTo>
                    <a:pt x="854915" y="2027223"/>
                  </a:lnTo>
                  <a:lnTo>
                    <a:pt x="864874" y="2034873"/>
                  </a:lnTo>
                  <a:lnTo>
                    <a:pt x="874595" y="2042523"/>
                  </a:lnTo>
                  <a:lnTo>
                    <a:pt x="883985" y="2050172"/>
                  </a:lnTo>
                  <a:lnTo>
                    <a:pt x="892934" y="2057822"/>
                  </a:lnTo>
                  <a:lnTo>
                    <a:pt x="901234" y="2065472"/>
                  </a:lnTo>
                  <a:lnTo>
                    <a:pt x="908880" y="2073122"/>
                  </a:lnTo>
                  <a:lnTo>
                    <a:pt x="915792" y="2080772"/>
                  </a:lnTo>
                  <a:lnTo>
                    <a:pt x="921900" y="2088422"/>
                  </a:lnTo>
                  <a:lnTo>
                    <a:pt x="927143" y="2096072"/>
                  </a:lnTo>
                  <a:lnTo>
                    <a:pt x="931470" y="2103722"/>
                  </a:lnTo>
                  <a:lnTo>
                    <a:pt x="934748" y="2111372"/>
                  </a:lnTo>
                  <a:lnTo>
                    <a:pt x="936935" y="2119022"/>
                  </a:lnTo>
                  <a:lnTo>
                    <a:pt x="938144" y="2126671"/>
                  </a:lnTo>
                  <a:lnTo>
                    <a:pt x="938389" y="2134321"/>
                  </a:lnTo>
                  <a:lnTo>
                    <a:pt x="937696" y="2141971"/>
                  </a:lnTo>
                  <a:lnTo>
                    <a:pt x="936104" y="2149621"/>
                  </a:lnTo>
                  <a:lnTo>
                    <a:pt x="933660" y="2157271"/>
                  </a:lnTo>
                  <a:lnTo>
                    <a:pt x="930301" y="2164921"/>
                  </a:lnTo>
                  <a:lnTo>
                    <a:pt x="926207" y="2172571"/>
                  </a:lnTo>
                  <a:lnTo>
                    <a:pt x="921483" y="2180221"/>
                  </a:lnTo>
                  <a:lnTo>
                    <a:pt x="916198" y="2187871"/>
                  </a:lnTo>
                  <a:lnTo>
                    <a:pt x="910420" y="2195520"/>
                  </a:lnTo>
                  <a:lnTo>
                    <a:pt x="904213" y="2203170"/>
                  </a:lnTo>
                  <a:lnTo>
                    <a:pt x="897633" y="2210820"/>
                  </a:lnTo>
                  <a:lnTo>
                    <a:pt x="890699" y="2218470"/>
                  </a:lnTo>
                  <a:lnTo>
                    <a:pt x="883526" y="2226120"/>
                  </a:lnTo>
                  <a:lnTo>
                    <a:pt x="876149" y="2233770"/>
                  </a:lnTo>
                  <a:lnTo>
                    <a:pt x="868600" y="2241420"/>
                  </a:lnTo>
                  <a:lnTo>
                    <a:pt x="860902" y="2249070"/>
                  </a:lnTo>
                  <a:lnTo>
                    <a:pt x="853074" y="2256720"/>
                  </a:lnTo>
                  <a:lnTo>
                    <a:pt x="845118" y="2264370"/>
                  </a:lnTo>
                  <a:lnTo>
                    <a:pt x="837040" y="2272019"/>
                  </a:lnTo>
                  <a:lnTo>
                    <a:pt x="828856" y="2279669"/>
                  </a:lnTo>
                  <a:lnTo>
                    <a:pt x="820567" y="2287319"/>
                  </a:lnTo>
                  <a:lnTo>
                    <a:pt x="812172" y="2294969"/>
                  </a:lnTo>
                  <a:lnTo>
                    <a:pt x="803671" y="2302619"/>
                  </a:lnTo>
                  <a:lnTo>
                    <a:pt x="795065" y="2310269"/>
                  </a:lnTo>
                  <a:lnTo>
                    <a:pt x="786342" y="2317919"/>
                  </a:lnTo>
                  <a:lnTo>
                    <a:pt x="777522" y="2325569"/>
                  </a:lnTo>
                  <a:lnTo>
                    <a:pt x="768620" y="2333219"/>
                  </a:lnTo>
                  <a:lnTo>
                    <a:pt x="759652" y="2340869"/>
                  </a:lnTo>
                  <a:lnTo>
                    <a:pt x="750636" y="2348518"/>
                  </a:lnTo>
                  <a:lnTo>
                    <a:pt x="741593" y="2356168"/>
                  </a:lnTo>
                  <a:lnTo>
                    <a:pt x="732547" y="2363818"/>
                  </a:lnTo>
                  <a:lnTo>
                    <a:pt x="723542" y="2371468"/>
                  </a:lnTo>
                  <a:lnTo>
                    <a:pt x="714611" y="2379118"/>
                  </a:lnTo>
                  <a:lnTo>
                    <a:pt x="705786" y="2386768"/>
                  </a:lnTo>
                  <a:lnTo>
                    <a:pt x="697103" y="2394418"/>
                  </a:lnTo>
                  <a:lnTo>
                    <a:pt x="688596" y="2402068"/>
                  </a:lnTo>
                  <a:lnTo>
                    <a:pt x="680297" y="2409718"/>
                  </a:lnTo>
                  <a:lnTo>
                    <a:pt x="672264" y="2417368"/>
                  </a:lnTo>
                  <a:lnTo>
                    <a:pt x="664553" y="2425017"/>
                  </a:lnTo>
                  <a:lnTo>
                    <a:pt x="657155" y="2432667"/>
                  </a:lnTo>
                  <a:lnTo>
                    <a:pt x="650092" y="2440317"/>
                  </a:lnTo>
                  <a:lnTo>
                    <a:pt x="643382" y="2447967"/>
                  </a:lnTo>
                  <a:lnTo>
                    <a:pt x="637039" y="2455617"/>
                  </a:lnTo>
                  <a:lnTo>
                    <a:pt x="631071" y="2463267"/>
                  </a:lnTo>
                  <a:lnTo>
                    <a:pt x="625538" y="2470917"/>
                  </a:lnTo>
                  <a:lnTo>
                    <a:pt x="620404" y="2478567"/>
                  </a:lnTo>
                  <a:lnTo>
                    <a:pt x="615636" y="2486217"/>
                  </a:lnTo>
                  <a:lnTo>
                    <a:pt x="611220" y="2493867"/>
                  </a:lnTo>
                  <a:lnTo>
                    <a:pt x="607140" y="2501516"/>
                  </a:lnTo>
                  <a:lnTo>
                    <a:pt x="603376" y="2509166"/>
                  </a:lnTo>
                  <a:lnTo>
                    <a:pt x="599907" y="2516816"/>
                  </a:lnTo>
                  <a:lnTo>
                    <a:pt x="596756" y="2524466"/>
                  </a:lnTo>
                  <a:lnTo>
                    <a:pt x="593834" y="2532116"/>
                  </a:lnTo>
                  <a:lnTo>
                    <a:pt x="591117" y="2539766"/>
                  </a:lnTo>
                  <a:lnTo>
                    <a:pt x="588577" y="2547416"/>
                  </a:lnTo>
                  <a:lnTo>
                    <a:pt x="586191" y="2555066"/>
                  </a:lnTo>
                  <a:lnTo>
                    <a:pt x="583934" y="2562716"/>
                  </a:lnTo>
                  <a:lnTo>
                    <a:pt x="581790" y="2570366"/>
                  </a:lnTo>
                  <a:lnTo>
                    <a:pt x="579738" y="2578015"/>
                  </a:lnTo>
                  <a:lnTo>
                    <a:pt x="577747" y="2585665"/>
                  </a:lnTo>
                  <a:lnTo>
                    <a:pt x="575802" y="2593315"/>
                  </a:lnTo>
                  <a:lnTo>
                    <a:pt x="573890" y="2600965"/>
                  </a:lnTo>
                  <a:lnTo>
                    <a:pt x="572002" y="2608615"/>
                  </a:lnTo>
                  <a:lnTo>
                    <a:pt x="570128" y="2616265"/>
                  </a:lnTo>
                  <a:lnTo>
                    <a:pt x="568261" y="2623915"/>
                  </a:lnTo>
                  <a:lnTo>
                    <a:pt x="566393" y="2631565"/>
                  </a:lnTo>
                  <a:lnTo>
                    <a:pt x="564519" y="2639215"/>
                  </a:lnTo>
                  <a:lnTo>
                    <a:pt x="562636" y="2646865"/>
                  </a:lnTo>
                  <a:lnTo>
                    <a:pt x="560741" y="2654514"/>
                  </a:lnTo>
                  <a:lnTo>
                    <a:pt x="558830" y="2662164"/>
                  </a:lnTo>
                  <a:lnTo>
                    <a:pt x="556902" y="2669814"/>
                  </a:lnTo>
                  <a:lnTo>
                    <a:pt x="554948" y="2677464"/>
                  </a:lnTo>
                  <a:lnTo>
                    <a:pt x="552968" y="2685114"/>
                  </a:lnTo>
                  <a:lnTo>
                    <a:pt x="550962" y="2692764"/>
                  </a:lnTo>
                  <a:lnTo>
                    <a:pt x="548926" y="2700414"/>
                  </a:lnTo>
                  <a:lnTo>
                    <a:pt x="546858" y="2708064"/>
                  </a:lnTo>
                  <a:lnTo>
                    <a:pt x="544757" y="2715714"/>
                  </a:lnTo>
                  <a:lnTo>
                    <a:pt x="542619" y="2723364"/>
                  </a:lnTo>
                  <a:lnTo>
                    <a:pt x="540441" y="2731013"/>
                  </a:lnTo>
                  <a:lnTo>
                    <a:pt x="538231" y="2738663"/>
                  </a:lnTo>
                  <a:lnTo>
                    <a:pt x="535990" y="2746313"/>
                  </a:lnTo>
                  <a:lnTo>
                    <a:pt x="533723" y="2753963"/>
                  </a:lnTo>
                  <a:lnTo>
                    <a:pt x="531435" y="2761613"/>
                  </a:lnTo>
                  <a:lnTo>
                    <a:pt x="529132" y="2769263"/>
                  </a:lnTo>
                  <a:lnTo>
                    <a:pt x="526822" y="2776913"/>
                  </a:lnTo>
                  <a:lnTo>
                    <a:pt x="524519" y="2784563"/>
                  </a:lnTo>
                  <a:lnTo>
                    <a:pt x="522233" y="2792213"/>
                  </a:lnTo>
                  <a:lnTo>
                    <a:pt x="519975" y="2799863"/>
                  </a:lnTo>
                  <a:lnTo>
                    <a:pt x="517758" y="2807512"/>
                  </a:lnTo>
                  <a:lnTo>
                    <a:pt x="515591" y="2815162"/>
                  </a:lnTo>
                  <a:lnTo>
                    <a:pt x="513488" y="2822812"/>
                  </a:lnTo>
                  <a:lnTo>
                    <a:pt x="511476" y="2830462"/>
                  </a:lnTo>
                  <a:lnTo>
                    <a:pt x="509555" y="2838112"/>
                  </a:lnTo>
                  <a:lnTo>
                    <a:pt x="507731" y="2845762"/>
                  </a:lnTo>
                  <a:lnTo>
                    <a:pt x="506012" y="2853412"/>
                  </a:lnTo>
                  <a:lnTo>
                    <a:pt x="504404" y="2861062"/>
                  </a:lnTo>
                  <a:lnTo>
                    <a:pt x="502911" y="2868712"/>
                  </a:lnTo>
                  <a:lnTo>
                    <a:pt x="501544" y="2876361"/>
                  </a:lnTo>
                  <a:lnTo>
                    <a:pt x="500317" y="2884011"/>
                  </a:lnTo>
                  <a:lnTo>
                    <a:pt x="499210" y="2891661"/>
                  </a:lnTo>
                  <a:lnTo>
                    <a:pt x="498222" y="2899311"/>
                  </a:lnTo>
                  <a:lnTo>
                    <a:pt x="497352" y="2906961"/>
                  </a:lnTo>
                  <a:lnTo>
                    <a:pt x="496597" y="2914611"/>
                  </a:lnTo>
                  <a:lnTo>
                    <a:pt x="495957" y="2922261"/>
                  </a:lnTo>
                  <a:lnTo>
                    <a:pt x="495441" y="2929911"/>
                  </a:lnTo>
                  <a:lnTo>
                    <a:pt x="495046" y="2937561"/>
                  </a:lnTo>
                  <a:lnTo>
                    <a:pt x="494761" y="2945211"/>
                  </a:lnTo>
                  <a:lnTo>
                    <a:pt x="494589" y="2952860"/>
                  </a:lnTo>
                  <a:lnTo>
                    <a:pt x="494531" y="2960510"/>
                  </a:lnTo>
                  <a:lnTo>
                    <a:pt x="494592" y="2968160"/>
                  </a:lnTo>
                  <a:lnTo>
                    <a:pt x="494775" y="2975810"/>
                  </a:lnTo>
                  <a:lnTo>
                    <a:pt x="495111" y="2983460"/>
                  </a:lnTo>
                  <a:lnTo>
                    <a:pt x="495588" y="2991110"/>
                  </a:lnTo>
                  <a:lnTo>
                    <a:pt x="496206" y="2998760"/>
                  </a:lnTo>
                  <a:lnTo>
                    <a:pt x="496970" y="3006410"/>
                  </a:lnTo>
                  <a:lnTo>
                    <a:pt x="497882" y="3014060"/>
                  </a:lnTo>
                  <a:lnTo>
                    <a:pt x="498945" y="3021710"/>
                  </a:lnTo>
                  <a:lnTo>
                    <a:pt x="500163" y="3029359"/>
                  </a:lnTo>
                  <a:lnTo>
                    <a:pt x="501547" y="3037009"/>
                  </a:lnTo>
                  <a:lnTo>
                    <a:pt x="503061" y="3044659"/>
                  </a:lnTo>
                  <a:lnTo>
                    <a:pt x="504690" y="3052309"/>
                  </a:lnTo>
                  <a:lnTo>
                    <a:pt x="506417" y="3059959"/>
                  </a:lnTo>
                  <a:lnTo>
                    <a:pt x="508221" y="3067609"/>
                  </a:lnTo>
                  <a:lnTo>
                    <a:pt x="510075" y="3075259"/>
                  </a:lnTo>
                  <a:lnTo>
                    <a:pt x="511950" y="3082909"/>
                  </a:lnTo>
                  <a:lnTo>
                    <a:pt x="513802" y="3090559"/>
                  </a:lnTo>
                  <a:lnTo>
                    <a:pt x="515593" y="3098209"/>
                  </a:lnTo>
                  <a:lnTo>
                    <a:pt x="517289" y="3105858"/>
                  </a:lnTo>
                  <a:lnTo>
                    <a:pt x="518857" y="3113508"/>
                  </a:lnTo>
                  <a:lnTo>
                    <a:pt x="520262" y="3121158"/>
                  </a:lnTo>
                  <a:lnTo>
                    <a:pt x="521473" y="3128808"/>
                  </a:lnTo>
                  <a:lnTo>
                    <a:pt x="522415" y="3136458"/>
                  </a:lnTo>
                  <a:lnTo>
                    <a:pt x="523090" y="3144108"/>
                  </a:lnTo>
                  <a:lnTo>
                    <a:pt x="523489" y="3151758"/>
                  </a:lnTo>
                  <a:lnTo>
                    <a:pt x="523601" y="3159408"/>
                  </a:lnTo>
                  <a:lnTo>
                    <a:pt x="523418" y="3167058"/>
                  </a:lnTo>
                  <a:lnTo>
                    <a:pt x="522939" y="3174708"/>
                  </a:lnTo>
                  <a:lnTo>
                    <a:pt x="522157" y="3182357"/>
                  </a:lnTo>
                  <a:lnTo>
                    <a:pt x="521049" y="3190007"/>
                  </a:lnTo>
                  <a:lnTo>
                    <a:pt x="519685" y="3197657"/>
                  </a:lnTo>
                  <a:lnTo>
                    <a:pt x="518088" y="3205307"/>
                  </a:lnTo>
                  <a:lnTo>
                    <a:pt x="516285" y="3212957"/>
                  </a:lnTo>
                  <a:lnTo>
                    <a:pt x="514303" y="3220607"/>
                  </a:lnTo>
                  <a:lnTo>
                    <a:pt x="512175" y="3228257"/>
                  </a:lnTo>
                  <a:lnTo>
                    <a:pt x="509926" y="3235907"/>
                  </a:lnTo>
                  <a:lnTo>
                    <a:pt x="507602" y="3243557"/>
                  </a:lnTo>
                  <a:lnTo>
                    <a:pt x="505250" y="3251207"/>
                  </a:lnTo>
                  <a:lnTo>
                    <a:pt x="502899" y="3258856"/>
                  </a:lnTo>
                  <a:lnTo>
                    <a:pt x="500579" y="3266506"/>
                  </a:lnTo>
                  <a:lnTo>
                    <a:pt x="498318" y="3274156"/>
                  </a:lnTo>
                  <a:lnTo>
                    <a:pt x="496140" y="3281806"/>
                  </a:lnTo>
                  <a:lnTo>
                    <a:pt x="494088" y="3289456"/>
                  </a:lnTo>
                  <a:lnTo>
                    <a:pt x="492171" y="3297106"/>
                  </a:lnTo>
                  <a:lnTo>
                    <a:pt x="490393" y="3304756"/>
                  </a:lnTo>
                  <a:lnTo>
                    <a:pt x="488765" y="3312406"/>
                  </a:lnTo>
                  <a:lnTo>
                    <a:pt x="487289" y="3320056"/>
                  </a:lnTo>
                  <a:lnTo>
                    <a:pt x="485969" y="3327706"/>
                  </a:lnTo>
                  <a:lnTo>
                    <a:pt x="484807" y="3335355"/>
                  </a:lnTo>
                  <a:lnTo>
                    <a:pt x="483820" y="3343005"/>
                  </a:lnTo>
                  <a:lnTo>
                    <a:pt x="482973" y="3350655"/>
                  </a:lnTo>
                  <a:lnTo>
                    <a:pt x="482257" y="3358305"/>
                  </a:lnTo>
                  <a:lnTo>
                    <a:pt x="481661" y="3365955"/>
                  </a:lnTo>
                  <a:lnTo>
                    <a:pt x="481175" y="3373605"/>
                  </a:lnTo>
                  <a:lnTo>
                    <a:pt x="480790" y="3381255"/>
                  </a:lnTo>
                  <a:lnTo>
                    <a:pt x="480501" y="3388905"/>
                  </a:lnTo>
                  <a:lnTo>
                    <a:pt x="480297" y="3396555"/>
                  </a:lnTo>
                  <a:lnTo>
                    <a:pt x="480159" y="3404205"/>
                  </a:lnTo>
                  <a:lnTo>
                    <a:pt x="480081" y="3411854"/>
                  </a:lnTo>
                  <a:lnTo>
                    <a:pt x="480057" y="3419504"/>
                  </a:lnTo>
                  <a:lnTo>
                    <a:pt x="480083" y="3427154"/>
                  </a:lnTo>
                  <a:lnTo>
                    <a:pt x="480155" y="3434804"/>
                  </a:lnTo>
                  <a:lnTo>
                    <a:pt x="480279" y="3442454"/>
                  </a:lnTo>
                  <a:lnTo>
                    <a:pt x="480451" y="3450104"/>
                  </a:lnTo>
                  <a:lnTo>
                    <a:pt x="480668" y="3457754"/>
                  </a:lnTo>
                  <a:lnTo>
                    <a:pt x="480931" y="3465404"/>
                  </a:lnTo>
                  <a:lnTo>
                    <a:pt x="481243" y="3473054"/>
                  </a:lnTo>
                  <a:lnTo>
                    <a:pt x="481605" y="3480704"/>
                  </a:lnTo>
                  <a:lnTo>
                    <a:pt x="482017" y="3488353"/>
                  </a:lnTo>
                  <a:lnTo>
                    <a:pt x="482488" y="3496003"/>
                  </a:lnTo>
                  <a:lnTo>
                    <a:pt x="483007" y="3503653"/>
                  </a:lnTo>
                  <a:lnTo>
                    <a:pt x="483570" y="3511303"/>
                  </a:lnTo>
                  <a:lnTo>
                    <a:pt x="484171" y="3518953"/>
                  </a:lnTo>
                  <a:lnTo>
                    <a:pt x="484804" y="3526603"/>
                  </a:lnTo>
                  <a:lnTo>
                    <a:pt x="485460" y="3534253"/>
                  </a:lnTo>
                  <a:lnTo>
                    <a:pt x="486131" y="3541903"/>
                  </a:lnTo>
                  <a:lnTo>
                    <a:pt x="486800" y="3549553"/>
                  </a:lnTo>
                  <a:lnTo>
                    <a:pt x="487451" y="3557202"/>
                  </a:lnTo>
                  <a:lnTo>
                    <a:pt x="488073" y="3564852"/>
                  </a:lnTo>
                  <a:lnTo>
                    <a:pt x="488650" y="3572502"/>
                  </a:lnTo>
                  <a:lnTo>
                    <a:pt x="489169" y="3580152"/>
                  </a:lnTo>
                  <a:lnTo>
                    <a:pt x="489617" y="3587802"/>
                  </a:lnTo>
                  <a:lnTo>
                    <a:pt x="489964" y="3595452"/>
                  </a:lnTo>
                  <a:lnTo>
                    <a:pt x="490206" y="3603102"/>
                  </a:lnTo>
                  <a:lnTo>
                    <a:pt x="490338" y="3610752"/>
                  </a:lnTo>
                  <a:lnTo>
                    <a:pt x="490354" y="3618402"/>
                  </a:lnTo>
                  <a:lnTo>
                    <a:pt x="490250" y="3626052"/>
                  </a:lnTo>
                  <a:lnTo>
                    <a:pt x="490024" y="3633701"/>
                  </a:lnTo>
                  <a:lnTo>
                    <a:pt x="489674" y="3641351"/>
                  </a:lnTo>
                  <a:lnTo>
                    <a:pt x="489182" y="3649001"/>
                  </a:lnTo>
                  <a:lnTo>
                    <a:pt x="488579" y="3656651"/>
                  </a:lnTo>
                  <a:lnTo>
                    <a:pt x="487874" y="3664301"/>
                  </a:lnTo>
                  <a:lnTo>
                    <a:pt x="487078" y="3671951"/>
                  </a:lnTo>
                  <a:lnTo>
                    <a:pt x="486202" y="3679601"/>
                  </a:lnTo>
                  <a:lnTo>
                    <a:pt x="485259" y="3687251"/>
                  </a:lnTo>
                  <a:lnTo>
                    <a:pt x="484260" y="3694901"/>
                  </a:lnTo>
                  <a:lnTo>
                    <a:pt x="483222" y="3702551"/>
                  </a:lnTo>
                  <a:lnTo>
                    <a:pt x="482167" y="3710200"/>
                  </a:lnTo>
                  <a:lnTo>
                    <a:pt x="481108" y="3717850"/>
                  </a:lnTo>
                  <a:lnTo>
                    <a:pt x="480057" y="3725500"/>
                  </a:lnTo>
                  <a:lnTo>
                    <a:pt x="479027" y="3733150"/>
                  </a:lnTo>
                  <a:lnTo>
                    <a:pt x="478028" y="3740800"/>
                  </a:lnTo>
                  <a:lnTo>
                    <a:pt x="477078" y="3748450"/>
                  </a:lnTo>
                  <a:lnTo>
                    <a:pt x="476181" y="3756100"/>
                  </a:lnTo>
                  <a:lnTo>
                    <a:pt x="475341" y="3763750"/>
                  </a:lnTo>
                  <a:lnTo>
                    <a:pt x="474562" y="3771400"/>
                  </a:lnTo>
                  <a:lnTo>
                    <a:pt x="473845" y="3779050"/>
                  </a:lnTo>
                  <a:lnTo>
                    <a:pt x="473192" y="3786699"/>
                  </a:lnTo>
                  <a:lnTo>
                    <a:pt x="472602" y="3794349"/>
                  </a:lnTo>
                  <a:lnTo>
                    <a:pt x="472088" y="3801999"/>
                  </a:lnTo>
                  <a:lnTo>
                    <a:pt x="471632" y="3809649"/>
                  </a:lnTo>
                  <a:lnTo>
                    <a:pt x="471232" y="3817299"/>
                  </a:lnTo>
                  <a:lnTo>
                    <a:pt x="470883" y="3824949"/>
                  </a:lnTo>
                  <a:lnTo>
                    <a:pt x="470582" y="3832599"/>
                  </a:lnTo>
                  <a:lnTo>
                    <a:pt x="470325" y="3840249"/>
                  </a:lnTo>
                  <a:lnTo>
                    <a:pt x="470110" y="3847899"/>
                  </a:lnTo>
                  <a:lnTo>
                    <a:pt x="469933" y="3855549"/>
                  </a:lnTo>
                  <a:lnTo>
                    <a:pt x="469785" y="3863198"/>
                  </a:lnTo>
                  <a:lnTo>
                    <a:pt x="469663" y="3870848"/>
                  </a:lnTo>
                  <a:lnTo>
                    <a:pt x="469562" y="3878498"/>
                  </a:lnTo>
                  <a:lnTo>
                    <a:pt x="469481" y="3886148"/>
                  </a:lnTo>
                  <a:lnTo>
                    <a:pt x="469415" y="3893798"/>
                  </a:lnTo>
                  <a:lnTo>
                    <a:pt x="469364" y="3901448"/>
                  </a:lnTo>
                  <a:lnTo>
                    <a:pt x="469324" y="3909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311" y="3640518"/>
              <a:ext cx="0" cy="227954"/>
            </a:xfrm>
            <a:custGeom>
              <a:avLst/>
              <a:pathLst>
                <a:path w="0" h="227954">
                  <a:moveTo>
                    <a:pt x="0" y="2279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9311" y="4061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48214" y="3868473"/>
              <a:ext cx="142194" cy="193494"/>
            </a:xfrm>
            <a:custGeom>
              <a:avLst/>
              <a:pathLst>
                <a:path w="142194" h="193494">
                  <a:moveTo>
                    <a:pt x="0" y="0"/>
                  </a:moveTo>
                  <a:lnTo>
                    <a:pt x="0" y="193494"/>
                  </a:lnTo>
                  <a:lnTo>
                    <a:pt x="142194" y="193494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8214" y="3951898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1257" y="2682561"/>
              <a:ext cx="0" cy="573140"/>
            </a:xfrm>
            <a:custGeom>
              <a:avLst/>
              <a:pathLst>
                <a:path w="0" h="573140">
                  <a:moveTo>
                    <a:pt x="0" y="5731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41257" y="4426718"/>
              <a:ext cx="0" cy="883492"/>
            </a:xfrm>
            <a:custGeom>
              <a:avLst/>
              <a:pathLst>
                <a:path w="0" h="883492">
                  <a:moveTo>
                    <a:pt x="0" y="0"/>
                  </a:moveTo>
                  <a:lnTo>
                    <a:pt x="0" y="8834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0159" y="3255702"/>
              <a:ext cx="142194" cy="1171016"/>
            </a:xfrm>
            <a:custGeom>
              <a:avLst/>
              <a:pathLst>
                <a:path w="142194" h="1171016">
                  <a:moveTo>
                    <a:pt x="0" y="0"/>
                  </a:moveTo>
                  <a:lnTo>
                    <a:pt x="0" y="1171016"/>
                  </a:lnTo>
                  <a:lnTo>
                    <a:pt x="142194" y="1171016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70159" y="3484146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63202" y="2755497"/>
              <a:ext cx="0" cy="426996"/>
            </a:xfrm>
            <a:custGeom>
              <a:avLst/>
              <a:pathLst>
                <a:path w="0" h="426996">
                  <a:moveTo>
                    <a:pt x="0" y="4269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63202" y="3551682"/>
              <a:ext cx="0" cy="479936"/>
            </a:xfrm>
            <a:custGeom>
              <a:avLst/>
              <a:pathLst>
                <a:path w="0" h="479936">
                  <a:moveTo>
                    <a:pt x="0" y="0"/>
                  </a:moveTo>
                  <a:lnTo>
                    <a:pt x="0" y="479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92105" y="3182494"/>
              <a:ext cx="142194" cy="369188"/>
            </a:xfrm>
            <a:custGeom>
              <a:avLst/>
              <a:pathLst>
                <a:path w="142194" h="369188">
                  <a:moveTo>
                    <a:pt x="0" y="0"/>
                  </a:moveTo>
                  <a:lnTo>
                    <a:pt x="0" y="369188"/>
                  </a:lnTo>
                  <a:lnTo>
                    <a:pt x="142194" y="369188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92105" y="3346129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386290" y="3934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10140" y="39196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49706" y="43312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54051" y="36156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59918" y="33134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42514" y="33841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25222" y="474370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77581" y="49449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47261" y="46220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40883" y="442771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40067" y="35795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741587" y="34593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44719" y="31248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50088" y="458973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62594" y="463469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129754" y="415435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98039" y="44394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39103" y="265773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20092" y="34534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48959" y="528538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97445" y="31418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38973" y="30394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65958" y="32548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73748" y="31101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017580" y="29732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19880" y="33585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43408" y="33986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93748" y="31348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18112" y="3548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04261" y="320685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97841" y="327677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53904" y="313330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9424" y="3421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67777" y="419508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98399" y="437607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186091" y="462201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08214" y="34601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89698" y="3630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82605" y="35760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68274" y="308355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86684" y="368386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53429" y="335391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54724" y="30380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28549" y="327777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04929" y="32998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61916" y="29566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18387" y="29892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092287" y="481211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83448" y="329201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97245" y="274383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58522" y="322501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67497" y="338943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37097" y="342289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17339" y="34662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83793" y="32327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64458" y="34423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94051" y="35013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61272" y="35687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69131" y="33564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16196" y="28396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19210" y="330009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49072" y="37063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603275" y="35792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27514" y="34070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16514" y="34015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21845" y="35554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24975" y="43193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11771" y="38021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392215" y="41122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585795" y="43047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72016" y="32303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97894" y="35254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47743" y="34571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42599" y="36394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90728" y="35809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81154" y="39298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57935" y="32754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598661" y="32044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69704" y="333442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501430" y="32634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57352" y="32609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45101" y="32843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35983" y="32761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500937" y="277637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594831" y="288332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21495" y="30517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37290" y="38149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07027" y="28207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61142" y="30701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04739" y="31996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77289" y="32867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11998" y="32277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22673" y="34393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16055" y="33140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75739" y="32593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581294" y="3314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53541" y="37284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05177" y="30614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60070" y="34320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228502" y="42875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91587" y="34260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615853" y="32817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450260" y="25887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23260" y="29877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88156" y="31942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77805" y="30523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49762" y="29676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29548" y="33244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615816" y="33936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524248" y="28168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15337" y="35235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91128" y="39052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37861" y="36888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37839" y="36161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79053" y="31657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70820" y="33982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47787" y="32183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221652" y="25338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78674" y="30960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92044" y="34665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248660" y="432212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74528" y="34547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18072" y="30948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621254" y="28608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586124" y="33213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47038" y="326230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99035" y="34738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10089" y="315449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42756" y="370782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17122" y="39034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41802" y="32822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407342" y="41283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23768" y="38289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053058" y="257708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63267" y="34507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83651" y="31375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175256" y="435774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14184" y="37611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21562" y="33550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465242" y="35823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54123" y="3367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41527" y="31877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098206" y="25032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409278" y="14191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98401" y="31024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82064" y="29211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03041" y="31093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49236" y="30471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91121" y="33228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03376" y="32634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29461" y="34487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36315" y="29926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63659" y="34539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76718" y="31236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94897" y="34131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17506" y="32036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7028" y="34919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288034" y="479345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52425" y="33641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34098" y="31410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43509" y="36654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74309" y="353828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96925" y="33661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76885" y="33605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66502" y="28774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14873" y="33623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32794" y="34206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75724" y="28272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535646" y="34207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58139" y="32209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59695" y="32659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87575" y="31921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446085" y="31771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89223" y="32032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619634" y="29583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62505" y="28873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62492" y="29313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26248" y="33245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510075" y="29647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88791" y="27306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432353" y="30289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552313" y="31312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46274" y="28849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67336" y="29081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88242" y="35544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60187" y="30459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98265" y="32984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55527" y="31347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68298" y="32952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209679" y="36283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36414" y="34203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28873" y="29840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60315" y="30696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535149" y="34789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537265" y="3770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69523" y="40067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99577" y="39952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73978" y="427143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595307" y="33219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487014" y="35574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41327" y="32742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217937" y="37088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455695" y="39153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562196" y="3773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97664" y="32317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00602" y="31608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393803" y="3456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15146" y="440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88794" y="31821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14866" y="35118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13771" y="32847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22840" y="35402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450281" y="35282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95284" y="35908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428837" y="33166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473542" y="35125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32959" y="38831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143321" y="473864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457899" y="32827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579985" y="34867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39328" y="34741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150023" y="32660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48916" y="33764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607063" y="33078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384071" y="434200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578320" y="33070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505839" y="38179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72045" y="325817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67037" y="33478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597662" y="31701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60082" y="33626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77753" y="335709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8556" y="29895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51314" y="32777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495893" y="457927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237772" y="31086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24909" y="32896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17351" y="35355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292761" y="4008816"/>
              <a:ext cx="64459" cy="129986"/>
            </a:xfrm>
            <a:custGeom>
              <a:avLst/>
              <a:pathLst>
                <a:path w="64459" h="129986">
                  <a:moveTo>
                    <a:pt x="0" y="0"/>
                  </a:moveTo>
                  <a:lnTo>
                    <a:pt x="64459" y="1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6373863" y="4098396"/>
              <a:ext cx="119756" cy="62945"/>
            </a:xfrm>
            <a:custGeom>
              <a:avLst/>
              <a:pathLst>
                <a:path w="119756" h="62945">
                  <a:moveTo>
                    <a:pt x="119756" y="0"/>
                  </a:moveTo>
                  <a:lnTo>
                    <a:pt x="0" y="62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6365381" y="4410169"/>
              <a:ext cx="16202" cy="102773"/>
            </a:xfrm>
            <a:custGeom>
              <a:avLst/>
              <a:pathLst>
                <a:path w="16202" h="102773">
                  <a:moveTo>
                    <a:pt x="16202" y="102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6223108" y="4833017"/>
              <a:ext cx="128498" cy="10614"/>
            </a:xfrm>
            <a:custGeom>
              <a:avLst/>
              <a:pathLst>
                <a:path w="128498" h="10614">
                  <a:moveTo>
                    <a:pt x="0" y="10614"/>
                  </a:moveTo>
                  <a:lnTo>
                    <a:pt x="128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328509" y="4121103"/>
              <a:ext cx="32171" cy="175209"/>
            </a:xfrm>
            <a:custGeom>
              <a:avLst/>
              <a:pathLst>
                <a:path w="32171" h="175209">
                  <a:moveTo>
                    <a:pt x="0" y="0"/>
                  </a:moveTo>
                  <a:lnTo>
                    <a:pt x="32171" y="17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365284" y="4458061"/>
              <a:ext cx="32321" cy="214842"/>
            </a:xfrm>
            <a:custGeom>
              <a:avLst/>
              <a:pathLst>
                <a:path w="32321" h="214842">
                  <a:moveTo>
                    <a:pt x="32321" y="2148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328846" y="4394213"/>
              <a:ext cx="31403" cy="144686"/>
            </a:xfrm>
            <a:custGeom>
              <a:avLst/>
              <a:pathLst>
                <a:path w="31403" h="144686">
                  <a:moveTo>
                    <a:pt x="0" y="144686"/>
                  </a:moveTo>
                  <a:lnTo>
                    <a:pt x="31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433774" y="4256220"/>
              <a:ext cx="313428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6292088" y="4946814"/>
              <a:ext cx="337495" cy="54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6004989" y="4363206"/>
              <a:ext cx="301254" cy="6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Thr97Arg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124506" y="3917955"/>
              <a:ext cx="301254" cy="6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Thr97Arg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6004070" y="4214354"/>
              <a:ext cx="301254" cy="6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Thr97Arg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6419715" y="4196329"/>
              <a:ext cx="33742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Arg252His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6194737" y="2695594"/>
              <a:ext cx="329484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Ala253Val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6034847" y="2548687"/>
              <a:ext cx="269177" cy="53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As45Val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6421590" y="4341111"/>
              <a:ext cx="357503" cy="69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Arg252Cys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6516479" y="4067146"/>
              <a:ext cx="353621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Leu152Pro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421458" y="2551075"/>
              <a:ext cx="317486" cy="53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Leu152Ile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6404443" y="4488709"/>
              <a:ext cx="341447" cy="67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Lys222Ter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241451" y="2391088"/>
              <a:ext cx="269071" cy="67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As45Tyr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137383" y="1519068"/>
              <a:ext cx="30531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5858800" y="4802071"/>
              <a:ext cx="341447" cy="67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008347" y="4081091"/>
              <a:ext cx="297302" cy="546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Glu23Ala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6420466" y="4655119"/>
              <a:ext cx="265119" cy="5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Ile26Thr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6421190" y="4789261"/>
              <a:ext cx="3455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6000674" y="4509055"/>
              <a:ext cx="30531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Lys45Gln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959096" y="4671918"/>
              <a:ext cx="349457" cy="53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Thr231Met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192803" y="1347809"/>
              <a:ext cx="1632539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0.0013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2448394" y="4923768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499144" y="336637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2499144" y="1814047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2621860" y="4976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621860" y="34211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621860" y="18663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02" name="pt302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11" name="pt311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2666144" y="621074"/>
              <a:ext cx="6176764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BRCA1,Colon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879435" y="2926509"/>
              <a:ext cx="1279751" cy="1258169"/>
            </a:xfrm>
            <a:custGeom>
              <a:avLst/>
              <a:pathLst>
                <a:path w="1279751" h="1258169">
                  <a:moveTo>
                    <a:pt x="636047" y="1258169"/>
                  </a:moveTo>
                  <a:lnTo>
                    <a:pt x="635828" y="1255707"/>
                  </a:lnTo>
                  <a:lnTo>
                    <a:pt x="635589" y="1253245"/>
                  </a:lnTo>
                  <a:lnTo>
                    <a:pt x="635346" y="1250783"/>
                  </a:lnTo>
                  <a:lnTo>
                    <a:pt x="635084" y="1248321"/>
                  </a:lnTo>
                  <a:lnTo>
                    <a:pt x="634814" y="1245859"/>
                  </a:lnTo>
                  <a:lnTo>
                    <a:pt x="634526" y="1243396"/>
                  </a:lnTo>
                  <a:lnTo>
                    <a:pt x="634227" y="1240934"/>
                  </a:lnTo>
                  <a:lnTo>
                    <a:pt x="633913" y="1238472"/>
                  </a:lnTo>
                  <a:lnTo>
                    <a:pt x="633582" y="1236010"/>
                  </a:lnTo>
                  <a:lnTo>
                    <a:pt x="633240" y="1233548"/>
                  </a:lnTo>
                  <a:lnTo>
                    <a:pt x="632874" y="1231086"/>
                  </a:lnTo>
                  <a:lnTo>
                    <a:pt x="632502" y="1228623"/>
                  </a:lnTo>
                  <a:lnTo>
                    <a:pt x="632098" y="1226161"/>
                  </a:lnTo>
                  <a:lnTo>
                    <a:pt x="631688" y="1223699"/>
                  </a:lnTo>
                  <a:lnTo>
                    <a:pt x="631249" y="1221237"/>
                  </a:lnTo>
                  <a:lnTo>
                    <a:pt x="630797" y="1218775"/>
                  </a:lnTo>
                  <a:lnTo>
                    <a:pt x="630322" y="1216312"/>
                  </a:lnTo>
                  <a:lnTo>
                    <a:pt x="629826" y="1213850"/>
                  </a:lnTo>
                  <a:lnTo>
                    <a:pt x="629311" y="1211388"/>
                  </a:lnTo>
                  <a:lnTo>
                    <a:pt x="628767" y="1208926"/>
                  </a:lnTo>
                  <a:lnTo>
                    <a:pt x="628210" y="1206464"/>
                  </a:lnTo>
                  <a:lnTo>
                    <a:pt x="627615" y="1204002"/>
                  </a:lnTo>
                  <a:lnTo>
                    <a:pt x="627012" y="1201539"/>
                  </a:lnTo>
                  <a:lnTo>
                    <a:pt x="626364" y="1199077"/>
                  </a:lnTo>
                  <a:lnTo>
                    <a:pt x="625705" y="1196615"/>
                  </a:lnTo>
                  <a:lnTo>
                    <a:pt x="625008" y="1194153"/>
                  </a:lnTo>
                  <a:lnTo>
                    <a:pt x="624289" y="1191691"/>
                  </a:lnTo>
                  <a:lnTo>
                    <a:pt x="623540" y="1189229"/>
                  </a:lnTo>
                  <a:lnTo>
                    <a:pt x="622758" y="1186766"/>
                  </a:lnTo>
                  <a:lnTo>
                    <a:pt x="621953" y="1184304"/>
                  </a:lnTo>
                  <a:lnTo>
                    <a:pt x="621105" y="1181842"/>
                  </a:lnTo>
                  <a:lnTo>
                    <a:pt x="620242" y="1179380"/>
                  </a:lnTo>
                  <a:lnTo>
                    <a:pt x="619322" y="1176918"/>
                  </a:lnTo>
                  <a:lnTo>
                    <a:pt x="618392" y="1174456"/>
                  </a:lnTo>
                  <a:lnTo>
                    <a:pt x="617404" y="1171993"/>
                  </a:lnTo>
                  <a:lnTo>
                    <a:pt x="616398" y="1169531"/>
                  </a:lnTo>
                  <a:lnTo>
                    <a:pt x="615344" y="1167069"/>
                  </a:lnTo>
                  <a:lnTo>
                    <a:pt x="614258" y="1164607"/>
                  </a:lnTo>
                  <a:lnTo>
                    <a:pt x="613134" y="1162145"/>
                  </a:lnTo>
                  <a:lnTo>
                    <a:pt x="611964" y="1159683"/>
                  </a:lnTo>
                  <a:lnTo>
                    <a:pt x="610768" y="1157220"/>
                  </a:lnTo>
                  <a:lnTo>
                    <a:pt x="609510" y="1154758"/>
                  </a:lnTo>
                  <a:lnTo>
                    <a:pt x="608239" y="1152296"/>
                  </a:lnTo>
                  <a:lnTo>
                    <a:pt x="606890" y="1149834"/>
                  </a:lnTo>
                  <a:lnTo>
                    <a:pt x="605527" y="1147372"/>
                  </a:lnTo>
                  <a:lnTo>
                    <a:pt x="604097" y="1144909"/>
                  </a:lnTo>
                  <a:lnTo>
                    <a:pt x="602638" y="1142447"/>
                  </a:lnTo>
                  <a:lnTo>
                    <a:pt x="601124" y="1139985"/>
                  </a:lnTo>
                  <a:lnTo>
                    <a:pt x="599566" y="1137523"/>
                  </a:lnTo>
                  <a:lnTo>
                    <a:pt x="597966" y="1135061"/>
                  </a:lnTo>
                  <a:lnTo>
                    <a:pt x="596305" y="1132599"/>
                  </a:lnTo>
                  <a:lnTo>
                    <a:pt x="594616" y="1130136"/>
                  </a:lnTo>
                  <a:lnTo>
                    <a:pt x="592850" y="1127674"/>
                  </a:lnTo>
                  <a:lnTo>
                    <a:pt x="591067" y="1125212"/>
                  </a:lnTo>
                  <a:lnTo>
                    <a:pt x="589195" y="1122750"/>
                  </a:lnTo>
                  <a:lnTo>
                    <a:pt x="587303" y="1120288"/>
                  </a:lnTo>
                  <a:lnTo>
                    <a:pt x="585337" y="1117826"/>
                  </a:lnTo>
                  <a:lnTo>
                    <a:pt x="583333" y="1115363"/>
                  </a:lnTo>
                  <a:lnTo>
                    <a:pt x="581271" y="1112901"/>
                  </a:lnTo>
                  <a:lnTo>
                    <a:pt x="579153" y="1110439"/>
                  </a:lnTo>
                  <a:lnTo>
                    <a:pt x="576994" y="1107977"/>
                  </a:lnTo>
                  <a:lnTo>
                    <a:pt x="574760" y="1105515"/>
                  </a:lnTo>
                  <a:lnTo>
                    <a:pt x="572502" y="1103053"/>
                  </a:lnTo>
                  <a:lnTo>
                    <a:pt x="570152" y="1100590"/>
                  </a:lnTo>
                  <a:lnTo>
                    <a:pt x="567785" y="1098128"/>
                  </a:lnTo>
                  <a:lnTo>
                    <a:pt x="565327" y="1095666"/>
                  </a:lnTo>
                  <a:lnTo>
                    <a:pt x="562842" y="1093204"/>
                  </a:lnTo>
                  <a:lnTo>
                    <a:pt x="560285" y="1090742"/>
                  </a:lnTo>
                  <a:lnTo>
                    <a:pt x="557682" y="1088280"/>
                  </a:lnTo>
                  <a:lnTo>
                    <a:pt x="555025" y="1085817"/>
                  </a:lnTo>
                  <a:lnTo>
                    <a:pt x="552305" y="1083355"/>
                  </a:lnTo>
                  <a:lnTo>
                    <a:pt x="549548" y="1080893"/>
                  </a:lnTo>
                  <a:lnTo>
                    <a:pt x="546712" y="1078431"/>
                  </a:lnTo>
                  <a:lnTo>
                    <a:pt x="543857" y="1075969"/>
                  </a:lnTo>
                  <a:lnTo>
                    <a:pt x="540907" y="1073507"/>
                  </a:lnTo>
                  <a:lnTo>
                    <a:pt x="537940" y="1071044"/>
                  </a:lnTo>
                  <a:lnTo>
                    <a:pt x="534893" y="1068582"/>
                  </a:lnTo>
                  <a:lnTo>
                    <a:pt x="531815" y="1066120"/>
                  </a:lnTo>
                  <a:lnTo>
                    <a:pt x="528675" y="1063658"/>
                  </a:lnTo>
                  <a:lnTo>
                    <a:pt x="525489" y="1061196"/>
                  </a:lnTo>
                  <a:lnTo>
                    <a:pt x="522258" y="1058733"/>
                  </a:lnTo>
                  <a:lnTo>
                    <a:pt x="518969" y="1056271"/>
                  </a:lnTo>
                  <a:lnTo>
                    <a:pt x="515651" y="1053809"/>
                  </a:lnTo>
                  <a:lnTo>
                    <a:pt x="512263" y="1051347"/>
                  </a:lnTo>
                  <a:lnTo>
                    <a:pt x="508859" y="1048885"/>
                  </a:lnTo>
                  <a:lnTo>
                    <a:pt x="505380" y="1046423"/>
                  </a:lnTo>
                  <a:lnTo>
                    <a:pt x="501884" y="1043960"/>
                  </a:lnTo>
                  <a:lnTo>
                    <a:pt x="498331" y="1041498"/>
                  </a:lnTo>
                  <a:lnTo>
                    <a:pt x="494750" y="1039036"/>
                  </a:lnTo>
                  <a:lnTo>
                    <a:pt x="491127" y="1036574"/>
                  </a:lnTo>
                  <a:lnTo>
                    <a:pt x="487468" y="1034112"/>
                  </a:lnTo>
                  <a:lnTo>
                    <a:pt x="483781" y="1031650"/>
                  </a:lnTo>
                  <a:lnTo>
                    <a:pt x="480052" y="1029187"/>
                  </a:lnTo>
                  <a:lnTo>
                    <a:pt x="476308" y="1026725"/>
                  </a:lnTo>
                  <a:lnTo>
                    <a:pt x="472517" y="1024263"/>
                  </a:lnTo>
                  <a:lnTo>
                    <a:pt x="468718" y="1021801"/>
                  </a:lnTo>
                  <a:lnTo>
                    <a:pt x="464879" y="1019339"/>
                  </a:lnTo>
                  <a:lnTo>
                    <a:pt x="461031" y="1016877"/>
                  </a:lnTo>
                  <a:lnTo>
                    <a:pt x="457156" y="1014414"/>
                  </a:lnTo>
                  <a:lnTo>
                    <a:pt x="453268" y="1011952"/>
                  </a:lnTo>
                  <a:lnTo>
                    <a:pt x="449365" y="1009490"/>
                  </a:lnTo>
                  <a:lnTo>
                    <a:pt x="445449" y="1007028"/>
                  </a:lnTo>
                  <a:lnTo>
                    <a:pt x="441526" y="1004566"/>
                  </a:lnTo>
                  <a:lnTo>
                    <a:pt x="437594" y="1002104"/>
                  </a:lnTo>
                  <a:lnTo>
                    <a:pt x="433660" y="999641"/>
                  </a:lnTo>
                  <a:lnTo>
                    <a:pt x="429723" y="997179"/>
                  </a:lnTo>
                  <a:lnTo>
                    <a:pt x="425788" y="994717"/>
                  </a:lnTo>
                  <a:lnTo>
                    <a:pt x="421858" y="992255"/>
                  </a:lnTo>
                  <a:lnTo>
                    <a:pt x="417935" y="989793"/>
                  </a:lnTo>
                  <a:lnTo>
                    <a:pt x="414022" y="987330"/>
                  </a:lnTo>
                  <a:lnTo>
                    <a:pt x="410123" y="984868"/>
                  </a:lnTo>
                  <a:lnTo>
                    <a:pt x="406237" y="982406"/>
                  </a:lnTo>
                  <a:lnTo>
                    <a:pt x="402376" y="979944"/>
                  </a:lnTo>
                  <a:lnTo>
                    <a:pt x="398527" y="977482"/>
                  </a:lnTo>
                  <a:lnTo>
                    <a:pt x="394719" y="975020"/>
                  </a:lnTo>
                  <a:lnTo>
                    <a:pt x="390919" y="972557"/>
                  </a:lnTo>
                  <a:lnTo>
                    <a:pt x="387174" y="970095"/>
                  </a:lnTo>
                  <a:lnTo>
                    <a:pt x="383443" y="967633"/>
                  </a:lnTo>
                  <a:lnTo>
                    <a:pt x="379767" y="965171"/>
                  </a:lnTo>
                  <a:lnTo>
                    <a:pt x="376120" y="962709"/>
                  </a:lnTo>
                  <a:lnTo>
                    <a:pt x="372521" y="960247"/>
                  </a:lnTo>
                  <a:lnTo>
                    <a:pt x="368972" y="957784"/>
                  </a:lnTo>
                  <a:lnTo>
                    <a:pt x="365462" y="955322"/>
                  </a:lnTo>
                  <a:lnTo>
                    <a:pt x="362024" y="952860"/>
                  </a:lnTo>
                  <a:lnTo>
                    <a:pt x="358612" y="950398"/>
                  </a:lnTo>
                  <a:lnTo>
                    <a:pt x="355300" y="947936"/>
                  </a:lnTo>
                  <a:lnTo>
                    <a:pt x="352007" y="945474"/>
                  </a:lnTo>
                  <a:lnTo>
                    <a:pt x="348822" y="943011"/>
                  </a:lnTo>
                  <a:lnTo>
                    <a:pt x="345671" y="940549"/>
                  </a:lnTo>
                  <a:lnTo>
                    <a:pt x="342615" y="938087"/>
                  </a:lnTo>
                  <a:lnTo>
                    <a:pt x="339619" y="935625"/>
                  </a:lnTo>
                  <a:lnTo>
                    <a:pt x="336699" y="933163"/>
                  </a:lnTo>
                  <a:lnTo>
                    <a:pt x="333870" y="930701"/>
                  </a:lnTo>
                  <a:lnTo>
                    <a:pt x="331096" y="928238"/>
                  </a:lnTo>
                  <a:lnTo>
                    <a:pt x="328445" y="925776"/>
                  </a:lnTo>
                  <a:lnTo>
                    <a:pt x="325825" y="923314"/>
                  </a:lnTo>
                  <a:lnTo>
                    <a:pt x="323363" y="920852"/>
                  </a:lnTo>
                  <a:lnTo>
                    <a:pt x="320930" y="918390"/>
                  </a:lnTo>
                  <a:lnTo>
                    <a:pt x="318642" y="915927"/>
                  </a:lnTo>
                  <a:lnTo>
                    <a:pt x="316411" y="913465"/>
                  </a:lnTo>
                  <a:lnTo>
                    <a:pt x="314299" y="911003"/>
                  </a:lnTo>
                  <a:lnTo>
                    <a:pt x="312277" y="908541"/>
                  </a:lnTo>
                  <a:lnTo>
                    <a:pt x="310347" y="906079"/>
                  </a:lnTo>
                  <a:lnTo>
                    <a:pt x="308543" y="903617"/>
                  </a:lnTo>
                  <a:lnTo>
                    <a:pt x="306801" y="901154"/>
                  </a:lnTo>
                  <a:lnTo>
                    <a:pt x="305221" y="898692"/>
                  </a:lnTo>
                  <a:lnTo>
                    <a:pt x="303675" y="896230"/>
                  </a:lnTo>
                  <a:lnTo>
                    <a:pt x="302320" y="893768"/>
                  </a:lnTo>
                  <a:lnTo>
                    <a:pt x="301004" y="891306"/>
                  </a:lnTo>
                  <a:lnTo>
                    <a:pt x="299848" y="888844"/>
                  </a:lnTo>
                  <a:lnTo>
                    <a:pt x="298767" y="886381"/>
                  </a:lnTo>
                  <a:lnTo>
                    <a:pt x="297811" y="883919"/>
                  </a:lnTo>
                  <a:lnTo>
                    <a:pt x="296967" y="881457"/>
                  </a:lnTo>
                  <a:lnTo>
                    <a:pt x="296213" y="878995"/>
                  </a:lnTo>
                  <a:lnTo>
                    <a:pt x="295606" y="876533"/>
                  </a:lnTo>
                  <a:lnTo>
                    <a:pt x="295054" y="874071"/>
                  </a:lnTo>
                  <a:lnTo>
                    <a:pt x="294685" y="871608"/>
                  </a:lnTo>
                  <a:lnTo>
                    <a:pt x="294351" y="869146"/>
                  </a:lnTo>
                  <a:lnTo>
                    <a:pt x="294201" y="866684"/>
                  </a:lnTo>
                  <a:lnTo>
                    <a:pt x="294102" y="864222"/>
                  </a:lnTo>
                  <a:lnTo>
                    <a:pt x="294150" y="861760"/>
                  </a:lnTo>
                  <a:lnTo>
                    <a:pt x="294282" y="859298"/>
                  </a:lnTo>
                  <a:lnTo>
                    <a:pt x="294524" y="856835"/>
                  </a:lnTo>
                  <a:lnTo>
                    <a:pt x="294883" y="854373"/>
                  </a:lnTo>
                  <a:lnTo>
                    <a:pt x="295315" y="851911"/>
                  </a:lnTo>
                  <a:lnTo>
                    <a:pt x="295893" y="849449"/>
                  </a:lnTo>
                  <a:lnTo>
                    <a:pt x="296511" y="846987"/>
                  </a:lnTo>
                  <a:lnTo>
                    <a:pt x="297300" y="844525"/>
                  </a:lnTo>
                  <a:lnTo>
                    <a:pt x="298120" y="842062"/>
                  </a:lnTo>
                  <a:lnTo>
                    <a:pt x="299089" y="839600"/>
                  </a:lnTo>
                  <a:lnTo>
                    <a:pt x="300109" y="837138"/>
                  </a:lnTo>
                  <a:lnTo>
                    <a:pt x="301242" y="834676"/>
                  </a:lnTo>
                  <a:lnTo>
                    <a:pt x="302450" y="832214"/>
                  </a:lnTo>
                  <a:lnTo>
                    <a:pt x="303739" y="829751"/>
                  </a:lnTo>
                  <a:lnTo>
                    <a:pt x="305124" y="827289"/>
                  </a:lnTo>
                  <a:lnTo>
                    <a:pt x="306558" y="824827"/>
                  </a:lnTo>
                  <a:lnTo>
                    <a:pt x="308107" y="822365"/>
                  </a:lnTo>
                  <a:lnTo>
                    <a:pt x="309679" y="819903"/>
                  </a:lnTo>
                  <a:lnTo>
                    <a:pt x="311374" y="817441"/>
                  </a:lnTo>
                  <a:lnTo>
                    <a:pt x="313091" y="814978"/>
                  </a:lnTo>
                  <a:lnTo>
                    <a:pt x="314899" y="812516"/>
                  </a:lnTo>
                  <a:lnTo>
                    <a:pt x="316745" y="810054"/>
                  </a:lnTo>
                  <a:lnTo>
                    <a:pt x="318655" y="807592"/>
                  </a:lnTo>
                  <a:lnTo>
                    <a:pt x="320612" y="805130"/>
                  </a:lnTo>
                  <a:lnTo>
                    <a:pt x="322610" y="802668"/>
                  </a:lnTo>
                  <a:lnTo>
                    <a:pt x="324662" y="800205"/>
                  </a:lnTo>
                  <a:lnTo>
                    <a:pt x="326735" y="797743"/>
                  </a:lnTo>
                  <a:lnTo>
                    <a:pt x="328862" y="795281"/>
                  </a:lnTo>
                  <a:lnTo>
                    <a:pt x="331000" y="792819"/>
                  </a:lnTo>
                  <a:lnTo>
                    <a:pt x="333181" y="790357"/>
                  </a:lnTo>
                  <a:lnTo>
                    <a:pt x="335370" y="787895"/>
                  </a:lnTo>
                  <a:lnTo>
                    <a:pt x="337584" y="785432"/>
                  </a:lnTo>
                  <a:lnTo>
                    <a:pt x="339805" y="782970"/>
                  </a:lnTo>
                  <a:lnTo>
                    <a:pt x="342036" y="780508"/>
                  </a:lnTo>
                  <a:lnTo>
                    <a:pt x="344269" y="778046"/>
                  </a:lnTo>
                  <a:lnTo>
                    <a:pt x="346503" y="775584"/>
                  </a:lnTo>
                  <a:lnTo>
                    <a:pt x="348728" y="773122"/>
                  </a:lnTo>
                  <a:lnTo>
                    <a:pt x="350950" y="770659"/>
                  </a:lnTo>
                  <a:lnTo>
                    <a:pt x="353145" y="768197"/>
                  </a:lnTo>
                  <a:lnTo>
                    <a:pt x="355334" y="765735"/>
                  </a:lnTo>
                  <a:lnTo>
                    <a:pt x="357485" y="763273"/>
                  </a:lnTo>
                  <a:lnTo>
                    <a:pt x="359619" y="760811"/>
                  </a:lnTo>
                  <a:lnTo>
                    <a:pt x="361713" y="758348"/>
                  </a:lnTo>
                  <a:lnTo>
                    <a:pt x="363771" y="755886"/>
                  </a:lnTo>
                  <a:lnTo>
                    <a:pt x="365792" y="753424"/>
                  </a:lnTo>
                  <a:lnTo>
                    <a:pt x="367754" y="750962"/>
                  </a:lnTo>
                  <a:lnTo>
                    <a:pt x="369687" y="748500"/>
                  </a:lnTo>
                  <a:lnTo>
                    <a:pt x="371535" y="746038"/>
                  </a:lnTo>
                  <a:lnTo>
                    <a:pt x="373364" y="743575"/>
                  </a:lnTo>
                  <a:lnTo>
                    <a:pt x="375078" y="741113"/>
                  </a:lnTo>
                  <a:lnTo>
                    <a:pt x="376767" y="738651"/>
                  </a:lnTo>
                  <a:lnTo>
                    <a:pt x="378350" y="736189"/>
                  </a:lnTo>
                  <a:lnTo>
                    <a:pt x="379881" y="733727"/>
                  </a:lnTo>
                  <a:lnTo>
                    <a:pt x="381321" y="731265"/>
                  </a:lnTo>
                  <a:lnTo>
                    <a:pt x="382675" y="728802"/>
                  </a:lnTo>
                  <a:lnTo>
                    <a:pt x="383958" y="726340"/>
                  </a:lnTo>
                  <a:lnTo>
                    <a:pt x="385119" y="723878"/>
                  </a:lnTo>
                  <a:lnTo>
                    <a:pt x="386232" y="721416"/>
                  </a:lnTo>
                  <a:lnTo>
                    <a:pt x="387184" y="718954"/>
                  </a:lnTo>
                  <a:lnTo>
                    <a:pt x="388104" y="716492"/>
                  </a:lnTo>
                  <a:lnTo>
                    <a:pt x="388843" y="714029"/>
                  </a:lnTo>
                  <a:lnTo>
                    <a:pt x="389534" y="711567"/>
                  </a:lnTo>
                  <a:lnTo>
                    <a:pt x="390072" y="709105"/>
                  </a:lnTo>
                  <a:lnTo>
                    <a:pt x="390520" y="706643"/>
                  </a:lnTo>
                  <a:lnTo>
                    <a:pt x="390845" y="704181"/>
                  </a:lnTo>
                  <a:lnTo>
                    <a:pt x="391039" y="701719"/>
                  </a:lnTo>
                  <a:lnTo>
                    <a:pt x="391143" y="699256"/>
                  </a:lnTo>
                  <a:lnTo>
                    <a:pt x="391070" y="696794"/>
                  </a:lnTo>
                  <a:lnTo>
                    <a:pt x="390945" y="694332"/>
                  </a:lnTo>
                  <a:lnTo>
                    <a:pt x="390597" y="691870"/>
                  </a:lnTo>
                  <a:lnTo>
                    <a:pt x="390206" y="689408"/>
                  </a:lnTo>
                  <a:lnTo>
                    <a:pt x="389602" y="686945"/>
                  </a:lnTo>
                  <a:lnTo>
                    <a:pt x="388925" y="684483"/>
                  </a:lnTo>
                  <a:lnTo>
                    <a:pt x="388073" y="682021"/>
                  </a:lnTo>
                  <a:lnTo>
                    <a:pt x="387102" y="679559"/>
                  </a:lnTo>
                  <a:lnTo>
                    <a:pt x="385999" y="677097"/>
                  </a:lnTo>
                  <a:lnTo>
                    <a:pt x="384730" y="674635"/>
                  </a:lnTo>
                  <a:lnTo>
                    <a:pt x="383371" y="672172"/>
                  </a:lnTo>
                  <a:lnTo>
                    <a:pt x="381800" y="669710"/>
                  </a:lnTo>
                  <a:lnTo>
                    <a:pt x="380183" y="667248"/>
                  </a:lnTo>
                  <a:lnTo>
                    <a:pt x="378308" y="664786"/>
                  </a:lnTo>
                  <a:lnTo>
                    <a:pt x="376386" y="662324"/>
                  </a:lnTo>
                  <a:lnTo>
                    <a:pt x="374252" y="659862"/>
                  </a:lnTo>
                  <a:lnTo>
                    <a:pt x="372026" y="657399"/>
                  </a:lnTo>
                  <a:lnTo>
                    <a:pt x="369633" y="654937"/>
                  </a:lnTo>
                  <a:lnTo>
                    <a:pt x="367104" y="652475"/>
                  </a:lnTo>
                  <a:lnTo>
                    <a:pt x="364455" y="650013"/>
                  </a:lnTo>
                  <a:lnTo>
                    <a:pt x="361627" y="647551"/>
                  </a:lnTo>
                  <a:lnTo>
                    <a:pt x="358724" y="645089"/>
                  </a:lnTo>
                  <a:lnTo>
                    <a:pt x="355600" y="642626"/>
                  </a:lnTo>
                  <a:lnTo>
                    <a:pt x="352433" y="640164"/>
                  </a:lnTo>
                  <a:lnTo>
                    <a:pt x="349036" y="637702"/>
                  </a:lnTo>
                  <a:lnTo>
                    <a:pt x="345583" y="635240"/>
                  </a:lnTo>
                  <a:lnTo>
                    <a:pt x="341947" y="632778"/>
                  </a:lnTo>
                  <a:lnTo>
                    <a:pt x="338216" y="630316"/>
                  </a:lnTo>
                  <a:lnTo>
                    <a:pt x="334348" y="627853"/>
                  </a:lnTo>
                  <a:lnTo>
                    <a:pt x="330349" y="625391"/>
                  </a:lnTo>
                  <a:lnTo>
                    <a:pt x="326258" y="622929"/>
                  </a:lnTo>
                  <a:lnTo>
                    <a:pt x="322003" y="620467"/>
                  </a:lnTo>
                  <a:lnTo>
                    <a:pt x="317697" y="618005"/>
                  </a:lnTo>
                  <a:lnTo>
                    <a:pt x="313199" y="615543"/>
                  </a:lnTo>
                  <a:lnTo>
                    <a:pt x="308666" y="613080"/>
                  </a:lnTo>
                  <a:lnTo>
                    <a:pt x="303961" y="610618"/>
                  </a:lnTo>
                  <a:lnTo>
                    <a:pt x="299204" y="608156"/>
                  </a:lnTo>
                  <a:lnTo>
                    <a:pt x="294318" y="605694"/>
                  </a:lnTo>
                  <a:lnTo>
                    <a:pt x="289352" y="603232"/>
                  </a:lnTo>
                  <a:lnTo>
                    <a:pt x="284296" y="600769"/>
                  </a:lnTo>
                  <a:lnTo>
                    <a:pt x="279140" y="598307"/>
                  </a:lnTo>
                  <a:lnTo>
                    <a:pt x="273928" y="595845"/>
                  </a:lnTo>
                  <a:lnTo>
                    <a:pt x="268600" y="593383"/>
                  </a:lnTo>
                  <a:lnTo>
                    <a:pt x="263247" y="590921"/>
                  </a:lnTo>
                  <a:lnTo>
                    <a:pt x="257767" y="588459"/>
                  </a:lnTo>
                  <a:lnTo>
                    <a:pt x="252267" y="585996"/>
                  </a:lnTo>
                  <a:lnTo>
                    <a:pt x="246676" y="583534"/>
                  </a:lnTo>
                  <a:lnTo>
                    <a:pt x="241051" y="581072"/>
                  </a:lnTo>
                  <a:lnTo>
                    <a:pt x="235364" y="578610"/>
                  </a:lnTo>
                  <a:lnTo>
                    <a:pt x="229636" y="576148"/>
                  </a:lnTo>
                  <a:lnTo>
                    <a:pt x="223871" y="573686"/>
                  </a:lnTo>
                  <a:lnTo>
                    <a:pt x="218064" y="571223"/>
                  </a:lnTo>
                  <a:lnTo>
                    <a:pt x="212238" y="568761"/>
                  </a:lnTo>
                  <a:lnTo>
                    <a:pt x="206374" y="566299"/>
                  </a:lnTo>
                  <a:lnTo>
                    <a:pt x="200503" y="563837"/>
                  </a:lnTo>
                  <a:lnTo>
                    <a:pt x="194609" y="561375"/>
                  </a:lnTo>
                  <a:lnTo>
                    <a:pt x="188712" y="558913"/>
                  </a:lnTo>
                  <a:lnTo>
                    <a:pt x="182811" y="556450"/>
                  </a:lnTo>
                  <a:lnTo>
                    <a:pt x="176915" y="553988"/>
                  </a:lnTo>
                  <a:lnTo>
                    <a:pt x="171025" y="551526"/>
                  </a:lnTo>
                  <a:lnTo>
                    <a:pt x="165153" y="549064"/>
                  </a:lnTo>
                  <a:lnTo>
                    <a:pt x="159295" y="546602"/>
                  </a:lnTo>
                  <a:lnTo>
                    <a:pt x="153473" y="544140"/>
                  </a:lnTo>
                  <a:lnTo>
                    <a:pt x="147664" y="541677"/>
                  </a:lnTo>
                  <a:lnTo>
                    <a:pt x="141919" y="539215"/>
                  </a:lnTo>
                  <a:lnTo>
                    <a:pt x="136187" y="536753"/>
                  </a:lnTo>
                  <a:lnTo>
                    <a:pt x="130534" y="534291"/>
                  </a:lnTo>
                  <a:lnTo>
                    <a:pt x="124911" y="531829"/>
                  </a:lnTo>
                  <a:lnTo>
                    <a:pt x="119364" y="529366"/>
                  </a:lnTo>
                  <a:lnTo>
                    <a:pt x="113874" y="526904"/>
                  </a:lnTo>
                  <a:lnTo>
                    <a:pt x="108451" y="524442"/>
                  </a:lnTo>
                  <a:lnTo>
                    <a:pt x="103120" y="521980"/>
                  </a:lnTo>
                  <a:lnTo>
                    <a:pt x="97841" y="519518"/>
                  </a:lnTo>
                  <a:lnTo>
                    <a:pt x="92692" y="517056"/>
                  </a:lnTo>
                  <a:lnTo>
                    <a:pt x="87574" y="514593"/>
                  </a:lnTo>
                  <a:lnTo>
                    <a:pt x="82632" y="512131"/>
                  </a:lnTo>
                  <a:lnTo>
                    <a:pt x="77725" y="509669"/>
                  </a:lnTo>
                  <a:lnTo>
                    <a:pt x="72980" y="507207"/>
                  </a:lnTo>
                  <a:lnTo>
                    <a:pt x="68308" y="504745"/>
                  </a:lnTo>
                  <a:lnTo>
                    <a:pt x="63776" y="502283"/>
                  </a:lnTo>
                  <a:lnTo>
                    <a:pt x="59362" y="499820"/>
                  </a:lnTo>
                  <a:lnTo>
                    <a:pt x="55058" y="497358"/>
                  </a:lnTo>
                  <a:lnTo>
                    <a:pt x="50923" y="494896"/>
                  </a:lnTo>
                  <a:lnTo>
                    <a:pt x="46862" y="492434"/>
                  </a:lnTo>
                  <a:lnTo>
                    <a:pt x="43025" y="489972"/>
                  </a:lnTo>
                  <a:lnTo>
                    <a:pt x="39235" y="487510"/>
                  </a:lnTo>
                  <a:lnTo>
                    <a:pt x="35703" y="485047"/>
                  </a:lnTo>
                  <a:lnTo>
                    <a:pt x="32234" y="482585"/>
                  </a:lnTo>
                  <a:lnTo>
                    <a:pt x="28986" y="480123"/>
                  </a:lnTo>
                  <a:lnTo>
                    <a:pt x="25857" y="477661"/>
                  </a:lnTo>
                  <a:lnTo>
                    <a:pt x="22905" y="475199"/>
                  </a:lnTo>
                  <a:lnTo>
                    <a:pt x="20129" y="472737"/>
                  </a:lnTo>
                  <a:lnTo>
                    <a:pt x="17485" y="470274"/>
                  </a:lnTo>
                  <a:lnTo>
                    <a:pt x="15077" y="467812"/>
                  </a:lnTo>
                  <a:lnTo>
                    <a:pt x="12749" y="465350"/>
                  </a:lnTo>
                  <a:lnTo>
                    <a:pt x="10723" y="462888"/>
                  </a:lnTo>
                  <a:lnTo>
                    <a:pt x="8754" y="460426"/>
                  </a:lnTo>
                  <a:lnTo>
                    <a:pt x="7085" y="457963"/>
                  </a:lnTo>
                  <a:lnTo>
                    <a:pt x="5511" y="455501"/>
                  </a:lnTo>
                  <a:lnTo>
                    <a:pt x="4182" y="453039"/>
                  </a:lnTo>
                  <a:lnTo>
                    <a:pt x="3010" y="450577"/>
                  </a:lnTo>
                  <a:lnTo>
                    <a:pt x="2026" y="448115"/>
                  </a:lnTo>
                  <a:lnTo>
                    <a:pt x="1263" y="445653"/>
                  </a:lnTo>
                  <a:lnTo>
                    <a:pt x="629" y="443190"/>
                  </a:lnTo>
                  <a:lnTo>
                    <a:pt x="280" y="440728"/>
                  </a:lnTo>
                  <a:lnTo>
                    <a:pt x="0" y="438266"/>
                  </a:lnTo>
                  <a:lnTo>
                    <a:pt x="68" y="435804"/>
                  </a:lnTo>
                  <a:lnTo>
                    <a:pt x="198" y="433342"/>
                  </a:lnTo>
                  <a:lnTo>
                    <a:pt x="629" y="430880"/>
                  </a:lnTo>
                  <a:lnTo>
                    <a:pt x="1178" y="428417"/>
                  </a:lnTo>
                  <a:lnTo>
                    <a:pt x="1963" y="425955"/>
                  </a:lnTo>
                  <a:lnTo>
                    <a:pt x="2930" y="423493"/>
                  </a:lnTo>
                  <a:lnTo>
                    <a:pt x="4069" y="421031"/>
                  </a:lnTo>
                  <a:lnTo>
                    <a:pt x="5450" y="418569"/>
                  </a:lnTo>
                  <a:lnTo>
                    <a:pt x="6941" y="416107"/>
                  </a:lnTo>
                  <a:lnTo>
                    <a:pt x="8732" y="413644"/>
                  </a:lnTo>
                  <a:lnTo>
                    <a:pt x="10583" y="411182"/>
                  </a:lnTo>
                  <a:lnTo>
                    <a:pt x="12764" y="408720"/>
                  </a:lnTo>
                  <a:lnTo>
                    <a:pt x="15017" y="406258"/>
                  </a:lnTo>
                  <a:lnTo>
                    <a:pt x="17535" y="403796"/>
                  </a:lnTo>
                  <a:lnTo>
                    <a:pt x="20181" y="401334"/>
                  </a:lnTo>
                  <a:lnTo>
                    <a:pt x="23028" y="398871"/>
                  </a:lnTo>
                  <a:lnTo>
                    <a:pt x="26057" y="396409"/>
                  </a:lnTo>
                  <a:lnTo>
                    <a:pt x="29225" y="393947"/>
                  </a:lnTo>
                  <a:lnTo>
                    <a:pt x="32626" y="391485"/>
                  </a:lnTo>
                  <a:lnTo>
                    <a:pt x="36106" y="389023"/>
                  </a:lnTo>
                  <a:lnTo>
                    <a:pt x="39865" y="386561"/>
                  </a:lnTo>
                  <a:lnTo>
                    <a:pt x="43676" y="384098"/>
                  </a:lnTo>
                  <a:lnTo>
                    <a:pt x="47751" y="381636"/>
                  </a:lnTo>
                  <a:lnTo>
                    <a:pt x="51902" y="379174"/>
                  </a:lnTo>
                  <a:lnTo>
                    <a:pt x="56257" y="376712"/>
                  </a:lnTo>
                  <a:lnTo>
                    <a:pt x="60732" y="374250"/>
                  </a:lnTo>
                  <a:lnTo>
                    <a:pt x="65354" y="371787"/>
                  </a:lnTo>
                  <a:lnTo>
                    <a:pt x="70136" y="369325"/>
                  </a:lnTo>
                  <a:lnTo>
                    <a:pt x="75014" y="366863"/>
                  </a:lnTo>
                  <a:lnTo>
                    <a:pt x="80084" y="364401"/>
                  </a:lnTo>
                  <a:lnTo>
                    <a:pt x="85202" y="361939"/>
                  </a:lnTo>
                  <a:lnTo>
                    <a:pt x="90542" y="359477"/>
                  </a:lnTo>
                  <a:lnTo>
                    <a:pt x="95920" y="357014"/>
                  </a:lnTo>
                  <a:lnTo>
                    <a:pt x="101478" y="354552"/>
                  </a:lnTo>
                  <a:lnTo>
                    <a:pt x="107100" y="352090"/>
                  </a:lnTo>
                  <a:lnTo>
                    <a:pt x="112855" y="349628"/>
                  </a:lnTo>
                  <a:lnTo>
                    <a:pt x="118702" y="347166"/>
                  </a:lnTo>
                  <a:lnTo>
                    <a:pt x="124639" y="344704"/>
                  </a:lnTo>
                  <a:lnTo>
                    <a:pt x="130688" y="342241"/>
                  </a:lnTo>
                  <a:lnTo>
                    <a:pt x="136791" y="339779"/>
                  </a:lnTo>
                  <a:lnTo>
                    <a:pt x="143022" y="337317"/>
                  </a:lnTo>
                  <a:lnTo>
                    <a:pt x="149279" y="334855"/>
                  </a:lnTo>
                  <a:lnTo>
                    <a:pt x="155666" y="332393"/>
                  </a:lnTo>
                  <a:lnTo>
                    <a:pt x="162078" y="329931"/>
                  </a:lnTo>
                  <a:lnTo>
                    <a:pt x="168583" y="327468"/>
                  </a:lnTo>
                  <a:lnTo>
                    <a:pt x="175127" y="325006"/>
                  </a:lnTo>
                  <a:lnTo>
                    <a:pt x="181734" y="322544"/>
                  </a:lnTo>
                  <a:lnTo>
                    <a:pt x="188388" y="320082"/>
                  </a:lnTo>
                  <a:lnTo>
                    <a:pt x="195081" y="317620"/>
                  </a:lnTo>
                  <a:lnTo>
                    <a:pt x="201825" y="315158"/>
                  </a:lnTo>
                  <a:lnTo>
                    <a:pt x="208587" y="312695"/>
                  </a:lnTo>
                  <a:lnTo>
                    <a:pt x="215399" y="310233"/>
                  </a:lnTo>
                  <a:lnTo>
                    <a:pt x="222219" y="307771"/>
                  </a:lnTo>
                  <a:lnTo>
                    <a:pt x="229075" y="305309"/>
                  </a:lnTo>
                  <a:lnTo>
                    <a:pt x="235936" y="302847"/>
                  </a:lnTo>
                  <a:lnTo>
                    <a:pt x="242815" y="300384"/>
                  </a:lnTo>
                  <a:lnTo>
                    <a:pt x="249698" y="297922"/>
                  </a:lnTo>
                  <a:lnTo>
                    <a:pt x="256586" y="295460"/>
                  </a:lnTo>
                  <a:lnTo>
                    <a:pt x="263470" y="292998"/>
                  </a:lnTo>
                  <a:lnTo>
                    <a:pt x="270352" y="290536"/>
                  </a:lnTo>
                  <a:lnTo>
                    <a:pt x="277219" y="288074"/>
                  </a:lnTo>
                  <a:lnTo>
                    <a:pt x="284082" y="285611"/>
                  </a:lnTo>
                  <a:lnTo>
                    <a:pt x="290912" y="283149"/>
                  </a:lnTo>
                  <a:lnTo>
                    <a:pt x="297735" y="280687"/>
                  </a:lnTo>
                  <a:lnTo>
                    <a:pt x="304519" y="278225"/>
                  </a:lnTo>
                  <a:lnTo>
                    <a:pt x="311285" y="275763"/>
                  </a:lnTo>
                  <a:lnTo>
                    <a:pt x="318010" y="273301"/>
                  </a:lnTo>
                  <a:lnTo>
                    <a:pt x="324701" y="270838"/>
                  </a:lnTo>
                  <a:lnTo>
                    <a:pt x="331357" y="268376"/>
                  </a:lnTo>
                  <a:lnTo>
                    <a:pt x="337959" y="265914"/>
                  </a:lnTo>
                  <a:lnTo>
                    <a:pt x="344534" y="263452"/>
                  </a:lnTo>
                  <a:lnTo>
                    <a:pt x="351032" y="260990"/>
                  </a:lnTo>
                  <a:lnTo>
                    <a:pt x="357513" y="258528"/>
                  </a:lnTo>
                  <a:lnTo>
                    <a:pt x="363896" y="256065"/>
                  </a:lnTo>
                  <a:lnTo>
                    <a:pt x="370257" y="253603"/>
                  </a:lnTo>
                  <a:lnTo>
                    <a:pt x="376530" y="251141"/>
                  </a:lnTo>
                  <a:lnTo>
                    <a:pt x="382758" y="248679"/>
                  </a:lnTo>
                  <a:lnTo>
                    <a:pt x="388912" y="246217"/>
                  </a:lnTo>
                  <a:lnTo>
                    <a:pt x="394997" y="243755"/>
                  </a:lnTo>
                  <a:lnTo>
                    <a:pt x="401026" y="241292"/>
                  </a:lnTo>
                  <a:lnTo>
                    <a:pt x="406957" y="238830"/>
                  </a:lnTo>
                  <a:lnTo>
                    <a:pt x="412853" y="236368"/>
                  </a:lnTo>
                  <a:lnTo>
                    <a:pt x="418622" y="233906"/>
                  </a:lnTo>
                  <a:lnTo>
                    <a:pt x="424367" y="231444"/>
                  </a:lnTo>
                  <a:lnTo>
                    <a:pt x="429978" y="228981"/>
                  </a:lnTo>
                  <a:lnTo>
                    <a:pt x="435552" y="226519"/>
                  </a:lnTo>
                  <a:lnTo>
                    <a:pt x="441014" y="224057"/>
                  </a:lnTo>
                  <a:lnTo>
                    <a:pt x="446409" y="221595"/>
                  </a:lnTo>
                  <a:lnTo>
                    <a:pt x="451718" y="219133"/>
                  </a:lnTo>
                  <a:lnTo>
                    <a:pt x="456930" y="216671"/>
                  </a:lnTo>
                  <a:lnTo>
                    <a:pt x="462082" y="214208"/>
                  </a:lnTo>
                  <a:lnTo>
                    <a:pt x="467107" y="211746"/>
                  </a:lnTo>
                  <a:lnTo>
                    <a:pt x="472098" y="209284"/>
                  </a:lnTo>
                  <a:lnTo>
                    <a:pt x="476934" y="206822"/>
                  </a:lnTo>
                  <a:lnTo>
                    <a:pt x="481740" y="204360"/>
                  </a:lnTo>
                  <a:lnTo>
                    <a:pt x="486405" y="201898"/>
                  </a:lnTo>
                  <a:lnTo>
                    <a:pt x="491019" y="199435"/>
                  </a:lnTo>
                  <a:lnTo>
                    <a:pt x="495519" y="196973"/>
                  </a:lnTo>
                  <a:lnTo>
                    <a:pt x="499939" y="194511"/>
                  </a:lnTo>
                  <a:lnTo>
                    <a:pt x="504274" y="192049"/>
                  </a:lnTo>
                  <a:lnTo>
                    <a:pt x="508499" y="189587"/>
                  </a:lnTo>
                  <a:lnTo>
                    <a:pt x="512669" y="187125"/>
                  </a:lnTo>
                  <a:lnTo>
                    <a:pt x="516700" y="184662"/>
                  </a:lnTo>
                  <a:lnTo>
                    <a:pt x="520703" y="182200"/>
                  </a:lnTo>
                  <a:lnTo>
                    <a:pt x="524545" y="179738"/>
                  </a:lnTo>
                  <a:lnTo>
                    <a:pt x="528355" y="177276"/>
                  </a:lnTo>
                  <a:lnTo>
                    <a:pt x="532035" y="174814"/>
                  </a:lnTo>
                  <a:lnTo>
                    <a:pt x="535655" y="172352"/>
                  </a:lnTo>
                  <a:lnTo>
                    <a:pt x="539175" y="169889"/>
                  </a:lnTo>
                  <a:lnTo>
                    <a:pt x="542608" y="167427"/>
                  </a:lnTo>
                  <a:lnTo>
                    <a:pt x="545970" y="164965"/>
                  </a:lnTo>
                  <a:lnTo>
                    <a:pt x="549220" y="162503"/>
                  </a:lnTo>
                  <a:lnTo>
                    <a:pt x="552427" y="160041"/>
                  </a:lnTo>
                  <a:lnTo>
                    <a:pt x="555497" y="157579"/>
                  </a:lnTo>
                  <a:lnTo>
                    <a:pt x="558540" y="155116"/>
                  </a:lnTo>
                  <a:lnTo>
                    <a:pt x="561446" y="152654"/>
                  </a:lnTo>
                  <a:lnTo>
                    <a:pt x="564315" y="150192"/>
                  </a:lnTo>
                  <a:lnTo>
                    <a:pt x="567075" y="147730"/>
                  </a:lnTo>
                  <a:lnTo>
                    <a:pt x="569774" y="145268"/>
                  </a:lnTo>
                  <a:lnTo>
                    <a:pt x="572393" y="142805"/>
                  </a:lnTo>
                  <a:lnTo>
                    <a:pt x="574928" y="140343"/>
                  </a:lnTo>
                  <a:lnTo>
                    <a:pt x="577409" y="137881"/>
                  </a:lnTo>
                  <a:lnTo>
                    <a:pt x="579785" y="135419"/>
                  </a:lnTo>
                  <a:lnTo>
                    <a:pt x="582132" y="132957"/>
                  </a:lnTo>
                  <a:lnTo>
                    <a:pt x="584355" y="130495"/>
                  </a:lnTo>
                  <a:lnTo>
                    <a:pt x="586556" y="128032"/>
                  </a:lnTo>
                  <a:lnTo>
                    <a:pt x="588649" y="125570"/>
                  </a:lnTo>
                  <a:lnTo>
                    <a:pt x="590704" y="123108"/>
                  </a:lnTo>
                  <a:lnTo>
                    <a:pt x="592676" y="120646"/>
                  </a:lnTo>
                  <a:lnTo>
                    <a:pt x="594591" y="118184"/>
                  </a:lnTo>
                  <a:lnTo>
                    <a:pt x="596447" y="115722"/>
                  </a:lnTo>
                  <a:lnTo>
                    <a:pt x="598229" y="113259"/>
                  </a:lnTo>
                  <a:lnTo>
                    <a:pt x="599973" y="110797"/>
                  </a:lnTo>
                  <a:lnTo>
                    <a:pt x="601627" y="108335"/>
                  </a:lnTo>
                  <a:lnTo>
                    <a:pt x="603263" y="105873"/>
                  </a:lnTo>
                  <a:lnTo>
                    <a:pt x="604798" y="103411"/>
                  </a:lnTo>
                  <a:lnTo>
                    <a:pt x="606314" y="100949"/>
                  </a:lnTo>
                  <a:lnTo>
                    <a:pt x="607750" y="98486"/>
                  </a:lnTo>
                  <a:lnTo>
                    <a:pt x="609153" y="96024"/>
                  </a:lnTo>
                  <a:lnTo>
                    <a:pt x="610496" y="93562"/>
                  </a:lnTo>
                  <a:lnTo>
                    <a:pt x="611790" y="91100"/>
                  </a:lnTo>
                  <a:lnTo>
                    <a:pt x="613044" y="88638"/>
                  </a:lnTo>
                  <a:lnTo>
                    <a:pt x="614238" y="86176"/>
                  </a:lnTo>
                  <a:lnTo>
                    <a:pt x="615407" y="83713"/>
                  </a:lnTo>
                  <a:lnTo>
                    <a:pt x="616505" y="81251"/>
                  </a:lnTo>
                  <a:lnTo>
                    <a:pt x="617589" y="78789"/>
                  </a:lnTo>
                  <a:lnTo>
                    <a:pt x="618602" y="76327"/>
                  </a:lnTo>
                  <a:lnTo>
                    <a:pt x="619597" y="73865"/>
                  </a:lnTo>
                  <a:lnTo>
                    <a:pt x="620538" y="71402"/>
                  </a:lnTo>
                  <a:lnTo>
                    <a:pt x="621450" y="68940"/>
                  </a:lnTo>
                  <a:lnTo>
                    <a:pt x="622323" y="66478"/>
                  </a:lnTo>
                  <a:lnTo>
                    <a:pt x="623157" y="64016"/>
                  </a:lnTo>
                  <a:lnTo>
                    <a:pt x="623966" y="61554"/>
                  </a:lnTo>
                  <a:lnTo>
                    <a:pt x="624728" y="59092"/>
                  </a:lnTo>
                  <a:lnTo>
                    <a:pt x="625476" y="56629"/>
                  </a:lnTo>
                  <a:lnTo>
                    <a:pt x="626171" y="54167"/>
                  </a:lnTo>
                  <a:lnTo>
                    <a:pt x="626856" y="51705"/>
                  </a:lnTo>
                  <a:lnTo>
                    <a:pt x="627494" y="49243"/>
                  </a:lnTo>
                  <a:lnTo>
                    <a:pt x="628117" y="46781"/>
                  </a:lnTo>
                  <a:lnTo>
                    <a:pt x="628706" y="44319"/>
                  </a:lnTo>
                  <a:lnTo>
                    <a:pt x="629272" y="41856"/>
                  </a:lnTo>
                  <a:lnTo>
                    <a:pt x="629813" y="39394"/>
                  </a:lnTo>
                  <a:lnTo>
                    <a:pt x="630326" y="36932"/>
                  </a:lnTo>
                  <a:lnTo>
                    <a:pt x="630824" y="34470"/>
                  </a:lnTo>
                  <a:lnTo>
                    <a:pt x="631289" y="32008"/>
                  </a:lnTo>
                  <a:lnTo>
                    <a:pt x="631746" y="29546"/>
                  </a:lnTo>
                  <a:lnTo>
                    <a:pt x="632165" y="27083"/>
                  </a:lnTo>
                  <a:lnTo>
                    <a:pt x="632578" y="24621"/>
                  </a:lnTo>
                  <a:lnTo>
                    <a:pt x="632962" y="22159"/>
                  </a:lnTo>
                  <a:lnTo>
                    <a:pt x="633335" y="19697"/>
                  </a:lnTo>
                  <a:lnTo>
                    <a:pt x="633686" y="17235"/>
                  </a:lnTo>
                  <a:lnTo>
                    <a:pt x="634021" y="14773"/>
                  </a:lnTo>
                  <a:lnTo>
                    <a:pt x="634342" y="12310"/>
                  </a:lnTo>
                  <a:lnTo>
                    <a:pt x="634643" y="9848"/>
                  </a:lnTo>
                  <a:lnTo>
                    <a:pt x="634936" y="7386"/>
                  </a:lnTo>
                  <a:lnTo>
                    <a:pt x="635206" y="4924"/>
                  </a:lnTo>
                  <a:lnTo>
                    <a:pt x="635472" y="2462"/>
                  </a:lnTo>
                  <a:lnTo>
                    <a:pt x="635714" y="0"/>
                  </a:lnTo>
                  <a:lnTo>
                    <a:pt x="644036" y="0"/>
                  </a:lnTo>
                  <a:lnTo>
                    <a:pt x="644279" y="2462"/>
                  </a:lnTo>
                  <a:lnTo>
                    <a:pt x="644544" y="4924"/>
                  </a:lnTo>
                  <a:lnTo>
                    <a:pt x="644814" y="7386"/>
                  </a:lnTo>
                  <a:lnTo>
                    <a:pt x="645107" y="9848"/>
                  </a:lnTo>
                  <a:lnTo>
                    <a:pt x="645408" y="12310"/>
                  </a:lnTo>
                  <a:lnTo>
                    <a:pt x="645729" y="14773"/>
                  </a:lnTo>
                  <a:lnTo>
                    <a:pt x="646064" y="17235"/>
                  </a:lnTo>
                  <a:lnTo>
                    <a:pt x="646416" y="19697"/>
                  </a:lnTo>
                  <a:lnTo>
                    <a:pt x="646788" y="22159"/>
                  </a:lnTo>
                  <a:lnTo>
                    <a:pt x="647172" y="24621"/>
                  </a:lnTo>
                  <a:lnTo>
                    <a:pt x="647585" y="27083"/>
                  </a:lnTo>
                  <a:lnTo>
                    <a:pt x="648004" y="29546"/>
                  </a:lnTo>
                  <a:lnTo>
                    <a:pt x="648461" y="32008"/>
                  </a:lnTo>
                  <a:lnTo>
                    <a:pt x="648926" y="34470"/>
                  </a:lnTo>
                  <a:lnTo>
                    <a:pt x="649424" y="36932"/>
                  </a:lnTo>
                  <a:lnTo>
                    <a:pt x="649937" y="39394"/>
                  </a:lnTo>
                  <a:lnTo>
                    <a:pt x="650478" y="41856"/>
                  </a:lnTo>
                  <a:lnTo>
                    <a:pt x="651045" y="44319"/>
                  </a:lnTo>
                  <a:lnTo>
                    <a:pt x="651633" y="46781"/>
                  </a:lnTo>
                  <a:lnTo>
                    <a:pt x="652256" y="49243"/>
                  </a:lnTo>
                  <a:lnTo>
                    <a:pt x="652894" y="51705"/>
                  </a:lnTo>
                  <a:lnTo>
                    <a:pt x="653579" y="54167"/>
                  </a:lnTo>
                  <a:lnTo>
                    <a:pt x="654274" y="56629"/>
                  </a:lnTo>
                  <a:lnTo>
                    <a:pt x="655022" y="59092"/>
                  </a:lnTo>
                  <a:lnTo>
                    <a:pt x="655784" y="61554"/>
                  </a:lnTo>
                  <a:lnTo>
                    <a:pt x="656593" y="64016"/>
                  </a:lnTo>
                  <a:lnTo>
                    <a:pt x="657427" y="66478"/>
                  </a:lnTo>
                  <a:lnTo>
                    <a:pt x="658300" y="68940"/>
                  </a:lnTo>
                  <a:lnTo>
                    <a:pt x="659212" y="71402"/>
                  </a:lnTo>
                  <a:lnTo>
                    <a:pt x="660153" y="73865"/>
                  </a:lnTo>
                  <a:lnTo>
                    <a:pt x="661149" y="76327"/>
                  </a:lnTo>
                  <a:lnTo>
                    <a:pt x="662161" y="78789"/>
                  </a:lnTo>
                  <a:lnTo>
                    <a:pt x="663245" y="81251"/>
                  </a:lnTo>
                  <a:lnTo>
                    <a:pt x="664343" y="83713"/>
                  </a:lnTo>
                  <a:lnTo>
                    <a:pt x="665512" y="86176"/>
                  </a:lnTo>
                  <a:lnTo>
                    <a:pt x="666706" y="88638"/>
                  </a:lnTo>
                  <a:lnTo>
                    <a:pt x="667960" y="91100"/>
                  </a:lnTo>
                  <a:lnTo>
                    <a:pt x="669255" y="93562"/>
                  </a:lnTo>
                  <a:lnTo>
                    <a:pt x="670598" y="96024"/>
                  </a:lnTo>
                  <a:lnTo>
                    <a:pt x="672000" y="98486"/>
                  </a:lnTo>
                  <a:lnTo>
                    <a:pt x="673436" y="100949"/>
                  </a:lnTo>
                  <a:lnTo>
                    <a:pt x="674952" y="103411"/>
                  </a:lnTo>
                  <a:lnTo>
                    <a:pt x="676487" y="105873"/>
                  </a:lnTo>
                  <a:lnTo>
                    <a:pt x="678123" y="108335"/>
                  </a:lnTo>
                  <a:lnTo>
                    <a:pt x="679777" y="110797"/>
                  </a:lnTo>
                  <a:lnTo>
                    <a:pt x="681521" y="113259"/>
                  </a:lnTo>
                  <a:lnTo>
                    <a:pt x="683303" y="115722"/>
                  </a:lnTo>
                  <a:lnTo>
                    <a:pt x="685159" y="118184"/>
                  </a:lnTo>
                  <a:lnTo>
                    <a:pt x="687074" y="120646"/>
                  </a:lnTo>
                  <a:lnTo>
                    <a:pt x="689046" y="123108"/>
                  </a:lnTo>
                  <a:lnTo>
                    <a:pt x="691101" y="125570"/>
                  </a:lnTo>
                  <a:lnTo>
                    <a:pt x="693194" y="128032"/>
                  </a:lnTo>
                  <a:lnTo>
                    <a:pt x="695395" y="130495"/>
                  </a:lnTo>
                  <a:lnTo>
                    <a:pt x="697618" y="132957"/>
                  </a:lnTo>
                  <a:lnTo>
                    <a:pt x="699965" y="135419"/>
                  </a:lnTo>
                  <a:lnTo>
                    <a:pt x="702341" y="137881"/>
                  </a:lnTo>
                  <a:lnTo>
                    <a:pt x="704822" y="140343"/>
                  </a:lnTo>
                  <a:lnTo>
                    <a:pt x="707357" y="142805"/>
                  </a:lnTo>
                  <a:lnTo>
                    <a:pt x="709976" y="145268"/>
                  </a:lnTo>
                  <a:lnTo>
                    <a:pt x="712675" y="147730"/>
                  </a:lnTo>
                  <a:lnTo>
                    <a:pt x="715435" y="150192"/>
                  </a:lnTo>
                  <a:lnTo>
                    <a:pt x="718305" y="152654"/>
                  </a:lnTo>
                  <a:lnTo>
                    <a:pt x="721210" y="155116"/>
                  </a:lnTo>
                  <a:lnTo>
                    <a:pt x="724253" y="157579"/>
                  </a:lnTo>
                  <a:lnTo>
                    <a:pt x="727323" y="160041"/>
                  </a:lnTo>
                  <a:lnTo>
                    <a:pt x="730530" y="162503"/>
                  </a:lnTo>
                  <a:lnTo>
                    <a:pt x="733780" y="164965"/>
                  </a:lnTo>
                  <a:lnTo>
                    <a:pt x="737142" y="167427"/>
                  </a:lnTo>
                  <a:lnTo>
                    <a:pt x="740575" y="169889"/>
                  </a:lnTo>
                  <a:lnTo>
                    <a:pt x="744095" y="172352"/>
                  </a:lnTo>
                  <a:lnTo>
                    <a:pt x="747715" y="174814"/>
                  </a:lnTo>
                  <a:lnTo>
                    <a:pt x="751395" y="177276"/>
                  </a:lnTo>
                  <a:lnTo>
                    <a:pt x="755206" y="179738"/>
                  </a:lnTo>
                  <a:lnTo>
                    <a:pt x="759047" y="182200"/>
                  </a:lnTo>
                  <a:lnTo>
                    <a:pt x="763050" y="184662"/>
                  </a:lnTo>
                  <a:lnTo>
                    <a:pt x="767081" y="187125"/>
                  </a:lnTo>
                  <a:lnTo>
                    <a:pt x="771251" y="189587"/>
                  </a:lnTo>
                  <a:lnTo>
                    <a:pt x="775476" y="192049"/>
                  </a:lnTo>
                  <a:lnTo>
                    <a:pt x="779812" y="194511"/>
                  </a:lnTo>
                  <a:lnTo>
                    <a:pt x="784231" y="196973"/>
                  </a:lnTo>
                  <a:lnTo>
                    <a:pt x="788731" y="199435"/>
                  </a:lnTo>
                  <a:lnTo>
                    <a:pt x="793345" y="201898"/>
                  </a:lnTo>
                  <a:lnTo>
                    <a:pt x="798010" y="204360"/>
                  </a:lnTo>
                  <a:lnTo>
                    <a:pt x="802817" y="206822"/>
                  </a:lnTo>
                  <a:lnTo>
                    <a:pt x="807652" y="209284"/>
                  </a:lnTo>
                  <a:lnTo>
                    <a:pt x="812643" y="211746"/>
                  </a:lnTo>
                  <a:lnTo>
                    <a:pt x="817669" y="214208"/>
                  </a:lnTo>
                  <a:lnTo>
                    <a:pt x="822820" y="216671"/>
                  </a:lnTo>
                  <a:lnTo>
                    <a:pt x="828032" y="219133"/>
                  </a:lnTo>
                  <a:lnTo>
                    <a:pt x="833341" y="221595"/>
                  </a:lnTo>
                  <a:lnTo>
                    <a:pt x="838736" y="224057"/>
                  </a:lnTo>
                  <a:lnTo>
                    <a:pt x="844199" y="226519"/>
                  </a:lnTo>
                  <a:lnTo>
                    <a:pt x="849772" y="228981"/>
                  </a:lnTo>
                  <a:lnTo>
                    <a:pt x="855383" y="231444"/>
                  </a:lnTo>
                  <a:lnTo>
                    <a:pt x="861128" y="233906"/>
                  </a:lnTo>
                  <a:lnTo>
                    <a:pt x="866897" y="236368"/>
                  </a:lnTo>
                  <a:lnTo>
                    <a:pt x="872793" y="238830"/>
                  </a:lnTo>
                  <a:lnTo>
                    <a:pt x="878724" y="241292"/>
                  </a:lnTo>
                  <a:lnTo>
                    <a:pt x="884753" y="243755"/>
                  </a:lnTo>
                  <a:lnTo>
                    <a:pt x="890838" y="246217"/>
                  </a:lnTo>
                  <a:lnTo>
                    <a:pt x="896992" y="248679"/>
                  </a:lnTo>
                  <a:lnTo>
                    <a:pt x="903220" y="251141"/>
                  </a:lnTo>
                  <a:lnTo>
                    <a:pt x="909493" y="253603"/>
                  </a:lnTo>
                  <a:lnTo>
                    <a:pt x="915854" y="256065"/>
                  </a:lnTo>
                  <a:lnTo>
                    <a:pt x="922237" y="258528"/>
                  </a:lnTo>
                  <a:lnTo>
                    <a:pt x="928718" y="260990"/>
                  </a:lnTo>
                  <a:lnTo>
                    <a:pt x="935216" y="263452"/>
                  </a:lnTo>
                  <a:lnTo>
                    <a:pt x="941791" y="265914"/>
                  </a:lnTo>
                  <a:lnTo>
                    <a:pt x="948393" y="268376"/>
                  </a:lnTo>
                  <a:lnTo>
                    <a:pt x="955049" y="270838"/>
                  </a:lnTo>
                  <a:lnTo>
                    <a:pt x="961740" y="273301"/>
                  </a:lnTo>
                  <a:lnTo>
                    <a:pt x="968466" y="275763"/>
                  </a:lnTo>
                  <a:lnTo>
                    <a:pt x="975231" y="278225"/>
                  </a:lnTo>
                  <a:lnTo>
                    <a:pt x="982015" y="280687"/>
                  </a:lnTo>
                  <a:lnTo>
                    <a:pt x="988838" y="283149"/>
                  </a:lnTo>
                  <a:lnTo>
                    <a:pt x="995668" y="285611"/>
                  </a:lnTo>
                  <a:lnTo>
                    <a:pt x="1002531" y="288074"/>
                  </a:lnTo>
                  <a:lnTo>
                    <a:pt x="1009398" y="290536"/>
                  </a:lnTo>
                  <a:lnTo>
                    <a:pt x="1016280" y="292998"/>
                  </a:lnTo>
                  <a:lnTo>
                    <a:pt x="1023164" y="295460"/>
                  </a:lnTo>
                  <a:lnTo>
                    <a:pt x="1030052" y="297922"/>
                  </a:lnTo>
                  <a:lnTo>
                    <a:pt x="1036935" y="300384"/>
                  </a:lnTo>
                  <a:lnTo>
                    <a:pt x="1043814" y="302847"/>
                  </a:lnTo>
                  <a:lnTo>
                    <a:pt x="1050675" y="305309"/>
                  </a:lnTo>
                  <a:lnTo>
                    <a:pt x="1057531" y="307771"/>
                  </a:lnTo>
                  <a:lnTo>
                    <a:pt x="1064351" y="310233"/>
                  </a:lnTo>
                  <a:lnTo>
                    <a:pt x="1071163" y="312695"/>
                  </a:lnTo>
                  <a:lnTo>
                    <a:pt x="1077925" y="315158"/>
                  </a:lnTo>
                  <a:lnTo>
                    <a:pt x="1084669" y="317620"/>
                  </a:lnTo>
                  <a:lnTo>
                    <a:pt x="1091362" y="320082"/>
                  </a:lnTo>
                  <a:lnTo>
                    <a:pt x="1098017" y="322544"/>
                  </a:lnTo>
                  <a:lnTo>
                    <a:pt x="1104623" y="325006"/>
                  </a:lnTo>
                  <a:lnTo>
                    <a:pt x="1111167" y="327468"/>
                  </a:lnTo>
                  <a:lnTo>
                    <a:pt x="1117672" y="329931"/>
                  </a:lnTo>
                  <a:lnTo>
                    <a:pt x="1124084" y="332393"/>
                  </a:lnTo>
                  <a:lnTo>
                    <a:pt x="1130471" y="334855"/>
                  </a:lnTo>
                  <a:lnTo>
                    <a:pt x="1136728" y="337317"/>
                  </a:lnTo>
                  <a:lnTo>
                    <a:pt x="1142959" y="339779"/>
                  </a:lnTo>
                  <a:lnTo>
                    <a:pt x="1149062" y="342241"/>
                  </a:lnTo>
                  <a:lnTo>
                    <a:pt x="1155111" y="344704"/>
                  </a:lnTo>
                  <a:lnTo>
                    <a:pt x="1161048" y="347166"/>
                  </a:lnTo>
                  <a:lnTo>
                    <a:pt x="1166895" y="349628"/>
                  </a:lnTo>
                  <a:lnTo>
                    <a:pt x="1172650" y="352090"/>
                  </a:lnTo>
                  <a:lnTo>
                    <a:pt x="1178272" y="354552"/>
                  </a:lnTo>
                  <a:lnTo>
                    <a:pt x="1183830" y="357014"/>
                  </a:lnTo>
                  <a:lnTo>
                    <a:pt x="1189208" y="359477"/>
                  </a:lnTo>
                  <a:lnTo>
                    <a:pt x="1194548" y="361939"/>
                  </a:lnTo>
                  <a:lnTo>
                    <a:pt x="1199666" y="364401"/>
                  </a:lnTo>
                  <a:lnTo>
                    <a:pt x="1204737" y="366863"/>
                  </a:lnTo>
                  <a:lnTo>
                    <a:pt x="1209614" y="369325"/>
                  </a:lnTo>
                  <a:lnTo>
                    <a:pt x="1214396" y="371787"/>
                  </a:lnTo>
                  <a:lnTo>
                    <a:pt x="1219018" y="374250"/>
                  </a:lnTo>
                  <a:lnTo>
                    <a:pt x="1223493" y="376712"/>
                  </a:lnTo>
                  <a:lnTo>
                    <a:pt x="1227848" y="379174"/>
                  </a:lnTo>
                  <a:lnTo>
                    <a:pt x="1231999" y="381636"/>
                  </a:lnTo>
                  <a:lnTo>
                    <a:pt x="1236074" y="384098"/>
                  </a:lnTo>
                  <a:lnTo>
                    <a:pt x="1239885" y="386561"/>
                  </a:lnTo>
                  <a:lnTo>
                    <a:pt x="1243644" y="389023"/>
                  </a:lnTo>
                  <a:lnTo>
                    <a:pt x="1247124" y="391485"/>
                  </a:lnTo>
                  <a:lnTo>
                    <a:pt x="1250525" y="393947"/>
                  </a:lnTo>
                  <a:lnTo>
                    <a:pt x="1253693" y="396409"/>
                  </a:lnTo>
                  <a:lnTo>
                    <a:pt x="1256722" y="398871"/>
                  </a:lnTo>
                  <a:lnTo>
                    <a:pt x="1259569" y="401334"/>
                  </a:lnTo>
                  <a:lnTo>
                    <a:pt x="1262215" y="403796"/>
                  </a:lnTo>
                  <a:lnTo>
                    <a:pt x="1264733" y="406258"/>
                  </a:lnTo>
                  <a:lnTo>
                    <a:pt x="1266986" y="408720"/>
                  </a:lnTo>
                  <a:lnTo>
                    <a:pt x="1269167" y="411182"/>
                  </a:lnTo>
                  <a:lnTo>
                    <a:pt x="1271018" y="413644"/>
                  </a:lnTo>
                  <a:lnTo>
                    <a:pt x="1272809" y="416107"/>
                  </a:lnTo>
                  <a:lnTo>
                    <a:pt x="1274300" y="418569"/>
                  </a:lnTo>
                  <a:lnTo>
                    <a:pt x="1275681" y="421031"/>
                  </a:lnTo>
                  <a:lnTo>
                    <a:pt x="1276820" y="423493"/>
                  </a:lnTo>
                  <a:lnTo>
                    <a:pt x="1277787" y="425955"/>
                  </a:lnTo>
                  <a:lnTo>
                    <a:pt x="1278572" y="428417"/>
                  </a:lnTo>
                  <a:lnTo>
                    <a:pt x="1279122" y="430880"/>
                  </a:lnTo>
                  <a:lnTo>
                    <a:pt x="1279552" y="433342"/>
                  </a:lnTo>
                  <a:lnTo>
                    <a:pt x="1279682" y="435804"/>
                  </a:lnTo>
                  <a:lnTo>
                    <a:pt x="1279751" y="438266"/>
                  </a:lnTo>
                  <a:lnTo>
                    <a:pt x="1279470" y="440728"/>
                  </a:lnTo>
                  <a:lnTo>
                    <a:pt x="1279121" y="443190"/>
                  </a:lnTo>
                  <a:lnTo>
                    <a:pt x="1278487" y="445653"/>
                  </a:lnTo>
                  <a:lnTo>
                    <a:pt x="1277724" y="448115"/>
                  </a:lnTo>
                  <a:lnTo>
                    <a:pt x="1276740" y="450577"/>
                  </a:lnTo>
                  <a:lnTo>
                    <a:pt x="1275568" y="453039"/>
                  </a:lnTo>
                  <a:lnTo>
                    <a:pt x="1274239" y="455501"/>
                  </a:lnTo>
                  <a:lnTo>
                    <a:pt x="1272665" y="457963"/>
                  </a:lnTo>
                  <a:lnTo>
                    <a:pt x="1270996" y="460426"/>
                  </a:lnTo>
                  <a:lnTo>
                    <a:pt x="1269027" y="462888"/>
                  </a:lnTo>
                  <a:lnTo>
                    <a:pt x="1267001" y="465350"/>
                  </a:lnTo>
                  <a:lnTo>
                    <a:pt x="1264673" y="467812"/>
                  </a:lnTo>
                  <a:lnTo>
                    <a:pt x="1262266" y="470274"/>
                  </a:lnTo>
                  <a:lnTo>
                    <a:pt x="1259621" y="472737"/>
                  </a:lnTo>
                  <a:lnTo>
                    <a:pt x="1256845" y="475199"/>
                  </a:lnTo>
                  <a:lnTo>
                    <a:pt x="1253893" y="477661"/>
                  </a:lnTo>
                  <a:lnTo>
                    <a:pt x="1250764" y="480123"/>
                  </a:lnTo>
                  <a:lnTo>
                    <a:pt x="1247516" y="482585"/>
                  </a:lnTo>
                  <a:lnTo>
                    <a:pt x="1244047" y="485047"/>
                  </a:lnTo>
                  <a:lnTo>
                    <a:pt x="1240515" y="487510"/>
                  </a:lnTo>
                  <a:lnTo>
                    <a:pt x="1236725" y="489972"/>
                  </a:lnTo>
                  <a:lnTo>
                    <a:pt x="1232888" y="492434"/>
                  </a:lnTo>
                  <a:lnTo>
                    <a:pt x="1228827" y="494896"/>
                  </a:lnTo>
                  <a:lnTo>
                    <a:pt x="1224692" y="497358"/>
                  </a:lnTo>
                  <a:lnTo>
                    <a:pt x="1220388" y="499820"/>
                  </a:lnTo>
                  <a:lnTo>
                    <a:pt x="1215974" y="502283"/>
                  </a:lnTo>
                  <a:lnTo>
                    <a:pt x="1211442" y="504745"/>
                  </a:lnTo>
                  <a:lnTo>
                    <a:pt x="1206770" y="507207"/>
                  </a:lnTo>
                  <a:lnTo>
                    <a:pt x="1202026" y="509669"/>
                  </a:lnTo>
                  <a:lnTo>
                    <a:pt x="1197118" y="512131"/>
                  </a:lnTo>
                  <a:lnTo>
                    <a:pt x="1192176" y="514593"/>
                  </a:lnTo>
                  <a:lnTo>
                    <a:pt x="1187058" y="517056"/>
                  </a:lnTo>
                  <a:lnTo>
                    <a:pt x="1181909" y="519518"/>
                  </a:lnTo>
                  <a:lnTo>
                    <a:pt x="1176630" y="521980"/>
                  </a:lnTo>
                  <a:lnTo>
                    <a:pt x="1171299" y="524442"/>
                  </a:lnTo>
                  <a:lnTo>
                    <a:pt x="1165876" y="526904"/>
                  </a:lnTo>
                  <a:lnTo>
                    <a:pt x="1160386" y="529366"/>
                  </a:lnTo>
                  <a:lnTo>
                    <a:pt x="1154839" y="531829"/>
                  </a:lnTo>
                  <a:lnTo>
                    <a:pt x="1149216" y="534291"/>
                  </a:lnTo>
                  <a:lnTo>
                    <a:pt x="1143563" y="536753"/>
                  </a:lnTo>
                  <a:lnTo>
                    <a:pt x="1137831" y="539215"/>
                  </a:lnTo>
                  <a:lnTo>
                    <a:pt x="1132086" y="541677"/>
                  </a:lnTo>
                  <a:lnTo>
                    <a:pt x="1126277" y="544140"/>
                  </a:lnTo>
                  <a:lnTo>
                    <a:pt x="1120455" y="546602"/>
                  </a:lnTo>
                  <a:lnTo>
                    <a:pt x="1114597" y="549064"/>
                  </a:lnTo>
                  <a:lnTo>
                    <a:pt x="1108725" y="551526"/>
                  </a:lnTo>
                  <a:lnTo>
                    <a:pt x="1102835" y="553988"/>
                  </a:lnTo>
                  <a:lnTo>
                    <a:pt x="1096939" y="556450"/>
                  </a:lnTo>
                  <a:lnTo>
                    <a:pt x="1091038" y="558913"/>
                  </a:lnTo>
                  <a:lnTo>
                    <a:pt x="1085142" y="561375"/>
                  </a:lnTo>
                  <a:lnTo>
                    <a:pt x="1079247" y="563837"/>
                  </a:lnTo>
                  <a:lnTo>
                    <a:pt x="1073376" y="566299"/>
                  </a:lnTo>
                  <a:lnTo>
                    <a:pt x="1067513" y="568761"/>
                  </a:lnTo>
                  <a:lnTo>
                    <a:pt x="1061687" y="571223"/>
                  </a:lnTo>
                  <a:lnTo>
                    <a:pt x="1055879" y="573686"/>
                  </a:lnTo>
                  <a:lnTo>
                    <a:pt x="1050114" y="576148"/>
                  </a:lnTo>
                  <a:lnTo>
                    <a:pt x="1044386" y="578610"/>
                  </a:lnTo>
                  <a:lnTo>
                    <a:pt x="1038699" y="581072"/>
                  </a:lnTo>
                  <a:lnTo>
                    <a:pt x="1033075" y="583534"/>
                  </a:lnTo>
                  <a:lnTo>
                    <a:pt x="1027483" y="585996"/>
                  </a:lnTo>
                  <a:lnTo>
                    <a:pt x="1021983" y="588459"/>
                  </a:lnTo>
                  <a:lnTo>
                    <a:pt x="1016503" y="590921"/>
                  </a:lnTo>
                  <a:lnTo>
                    <a:pt x="1011150" y="593383"/>
                  </a:lnTo>
                  <a:lnTo>
                    <a:pt x="1005822" y="595845"/>
                  </a:lnTo>
                  <a:lnTo>
                    <a:pt x="1000610" y="598307"/>
                  </a:lnTo>
                  <a:lnTo>
                    <a:pt x="995454" y="600769"/>
                  </a:lnTo>
                  <a:lnTo>
                    <a:pt x="990398" y="603232"/>
                  </a:lnTo>
                  <a:lnTo>
                    <a:pt x="985433" y="605694"/>
                  </a:lnTo>
                  <a:lnTo>
                    <a:pt x="980546" y="608156"/>
                  </a:lnTo>
                  <a:lnTo>
                    <a:pt x="975789" y="610618"/>
                  </a:lnTo>
                  <a:lnTo>
                    <a:pt x="971084" y="613080"/>
                  </a:lnTo>
                  <a:lnTo>
                    <a:pt x="966551" y="615543"/>
                  </a:lnTo>
                  <a:lnTo>
                    <a:pt x="962053" y="618005"/>
                  </a:lnTo>
                  <a:lnTo>
                    <a:pt x="957747" y="620467"/>
                  </a:lnTo>
                  <a:lnTo>
                    <a:pt x="953492" y="622929"/>
                  </a:lnTo>
                  <a:lnTo>
                    <a:pt x="949401" y="625391"/>
                  </a:lnTo>
                  <a:lnTo>
                    <a:pt x="945402" y="627853"/>
                  </a:lnTo>
                  <a:lnTo>
                    <a:pt x="941535" y="630316"/>
                  </a:lnTo>
                  <a:lnTo>
                    <a:pt x="937803" y="632778"/>
                  </a:lnTo>
                  <a:lnTo>
                    <a:pt x="934167" y="635240"/>
                  </a:lnTo>
                  <a:lnTo>
                    <a:pt x="930714" y="637702"/>
                  </a:lnTo>
                  <a:lnTo>
                    <a:pt x="927317" y="640164"/>
                  </a:lnTo>
                  <a:lnTo>
                    <a:pt x="924150" y="642626"/>
                  </a:lnTo>
                  <a:lnTo>
                    <a:pt x="921026" y="645089"/>
                  </a:lnTo>
                  <a:lnTo>
                    <a:pt x="918124" y="647551"/>
                  </a:lnTo>
                  <a:lnTo>
                    <a:pt x="915295" y="650013"/>
                  </a:lnTo>
                  <a:lnTo>
                    <a:pt x="912646" y="652475"/>
                  </a:lnTo>
                  <a:lnTo>
                    <a:pt x="910117" y="654937"/>
                  </a:lnTo>
                  <a:lnTo>
                    <a:pt x="907724" y="657399"/>
                  </a:lnTo>
                  <a:lnTo>
                    <a:pt x="905498" y="659862"/>
                  </a:lnTo>
                  <a:lnTo>
                    <a:pt x="903364" y="662324"/>
                  </a:lnTo>
                  <a:lnTo>
                    <a:pt x="901442" y="664786"/>
                  </a:lnTo>
                  <a:lnTo>
                    <a:pt x="899567" y="667248"/>
                  </a:lnTo>
                  <a:lnTo>
                    <a:pt x="897950" y="669710"/>
                  </a:lnTo>
                  <a:lnTo>
                    <a:pt x="896379" y="672172"/>
                  </a:lnTo>
                  <a:lnTo>
                    <a:pt x="895020" y="674635"/>
                  </a:lnTo>
                  <a:lnTo>
                    <a:pt x="893751" y="677097"/>
                  </a:lnTo>
                  <a:lnTo>
                    <a:pt x="892648" y="679559"/>
                  </a:lnTo>
                  <a:lnTo>
                    <a:pt x="891677" y="682021"/>
                  </a:lnTo>
                  <a:lnTo>
                    <a:pt x="890825" y="684483"/>
                  </a:lnTo>
                  <a:lnTo>
                    <a:pt x="890148" y="686945"/>
                  </a:lnTo>
                  <a:lnTo>
                    <a:pt x="889544" y="689408"/>
                  </a:lnTo>
                  <a:lnTo>
                    <a:pt x="889153" y="691870"/>
                  </a:lnTo>
                  <a:lnTo>
                    <a:pt x="888805" y="694332"/>
                  </a:lnTo>
                  <a:lnTo>
                    <a:pt x="888680" y="696794"/>
                  </a:lnTo>
                  <a:lnTo>
                    <a:pt x="888607" y="699256"/>
                  </a:lnTo>
                  <a:lnTo>
                    <a:pt x="888711" y="701719"/>
                  </a:lnTo>
                  <a:lnTo>
                    <a:pt x="888905" y="704181"/>
                  </a:lnTo>
                  <a:lnTo>
                    <a:pt x="889230" y="706643"/>
                  </a:lnTo>
                  <a:lnTo>
                    <a:pt x="889679" y="709105"/>
                  </a:lnTo>
                  <a:lnTo>
                    <a:pt x="890216" y="711567"/>
                  </a:lnTo>
                  <a:lnTo>
                    <a:pt x="890907" y="714029"/>
                  </a:lnTo>
                  <a:lnTo>
                    <a:pt x="891647" y="716492"/>
                  </a:lnTo>
                  <a:lnTo>
                    <a:pt x="892566" y="718954"/>
                  </a:lnTo>
                  <a:lnTo>
                    <a:pt x="893518" y="721416"/>
                  </a:lnTo>
                  <a:lnTo>
                    <a:pt x="894631" y="723878"/>
                  </a:lnTo>
                  <a:lnTo>
                    <a:pt x="895792" y="726340"/>
                  </a:lnTo>
                  <a:lnTo>
                    <a:pt x="897075" y="728802"/>
                  </a:lnTo>
                  <a:lnTo>
                    <a:pt x="898429" y="731265"/>
                  </a:lnTo>
                  <a:lnTo>
                    <a:pt x="899869" y="733727"/>
                  </a:lnTo>
                  <a:lnTo>
                    <a:pt x="901400" y="736189"/>
                  </a:lnTo>
                  <a:lnTo>
                    <a:pt x="902983" y="738651"/>
                  </a:lnTo>
                  <a:lnTo>
                    <a:pt x="904673" y="741113"/>
                  </a:lnTo>
                  <a:lnTo>
                    <a:pt x="906386" y="743575"/>
                  </a:lnTo>
                  <a:lnTo>
                    <a:pt x="908216" y="746038"/>
                  </a:lnTo>
                  <a:lnTo>
                    <a:pt x="910063" y="748500"/>
                  </a:lnTo>
                  <a:lnTo>
                    <a:pt x="911996" y="750962"/>
                  </a:lnTo>
                  <a:lnTo>
                    <a:pt x="913958" y="753424"/>
                  </a:lnTo>
                  <a:lnTo>
                    <a:pt x="915979" y="755886"/>
                  </a:lnTo>
                  <a:lnTo>
                    <a:pt x="918037" y="758348"/>
                  </a:lnTo>
                  <a:lnTo>
                    <a:pt x="920131" y="760811"/>
                  </a:lnTo>
                  <a:lnTo>
                    <a:pt x="922265" y="763273"/>
                  </a:lnTo>
                  <a:lnTo>
                    <a:pt x="924416" y="765735"/>
                  </a:lnTo>
                  <a:lnTo>
                    <a:pt x="926605" y="768197"/>
                  </a:lnTo>
                  <a:lnTo>
                    <a:pt x="928800" y="770659"/>
                  </a:lnTo>
                  <a:lnTo>
                    <a:pt x="931022" y="773122"/>
                  </a:lnTo>
                  <a:lnTo>
                    <a:pt x="933247" y="775584"/>
                  </a:lnTo>
                  <a:lnTo>
                    <a:pt x="935481" y="778046"/>
                  </a:lnTo>
                  <a:lnTo>
                    <a:pt x="937714" y="780508"/>
                  </a:lnTo>
                  <a:lnTo>
                    <a:pt x="939945" y="782970"/>
                  </a:lnTo>
                  <a:lnTo>
                    <a:pt x="942166" y="785432"/>
                  </a:lnTo>
                  <a:lnTo>
                    <a:pt x="944380" y="787895"/>
                  </a:lnTo>
                  <a:lnTo>
                    <a:pt x="946569" y="790357"/>
                  </a:lnTo>
                  <a:lnTo>
                    <a:pt x="948750" y="792819"/>
                  </a:lnTo>
                  <a:lnTo>
                    <a:pt x="950888" y="795281"/>
                  </a:lnTo>
                  <a:lnTo>
                    <a:pt x="953015" y="797743"/>
                  </a:lnTo>
                  <a:lnTo>
                    <a:pt x="955088" y="800205"/>
                  </a:lnTo>
                  <a:lnTo>
                    <a:pt x="957140" y="802668"/>
                  </a:lnTo>
                  <a:lnTo>
                    <a:pt x="959138" y="805130"/>
                  </a:lnTo>
                  <a:lnTo>
                    <a:pt x="961095" y="807592"/>
                  </a:lnTo>
                  <a:lnTo>
                    <a:pt x="963005" y="810054"/>
                  </a:lnTo>
                  <a:lnTo>
                    <a:pt x="964851" y="812516"/>
                  </a:lnTo>
                  <a:lnTo>
                    <a:pt x="966659" y="814978"/>
                  </a:lnTo>
                  <a:lnTo>
                    <a:pt x="968376" y="817441"/>
                  </a:lnTo>
                  <a:lnTo>
                    <a:pt x="970071" y="819903"/>
                  </a:lnTo>
                  <a:lnTo>
                    <a:pt x="971643" y="822365"/>
                  </a:lnTo>
                  <a:lnTo>
                    <a:pt x="973192" y="824827"/>
                  </a:lnTo>
                  <a:lnTo>
                    <a:pt x="974626" y="827289"/>
                  </a:lnTo>
                  <a:lnTo>
                    <a:pt x="976012" y="829751"/>
                  </a:lnTo>
                  <a:lnTo>
                    <a:pt x="977300" y="832214"/>
                  </a:lnTo>
                  <a:lnTo>
                    <a:pt x="978509" y="834676"/>
                  </a:lnTo>
                  <a:lnTo>
                    <a:pt x="979641" y="837138"/>
                  </a:lnTo>
                  <a:lnTo>
                    <a:pt x="980661" y="839600"/>
                  </a:lnTo>
                  <a:lnTo>
                    <a:pt x="981630" y="842062"/>
                  </a:lnTo>
                  <a:lnTo>
                    <a:pt x="982450" y="844525"/>
                  </a:lnTo>
                  <a:lnTo>
                    <a:pt x="983239" y="846987"/>
                  </a:lnTo>
                  <a:lnTo>
                    <a:pt x="983857" y="849449"/>
                  </a:lnTo>
                  <a:lnTo>
                    <a:pt x="984435" y="851911"/>
                  </a:lnTo>
                  <a:lnTo>
                    <a:pt x="984868" y="854373"/>
                  </a:lnTo>
                  <a:lnTo>
                    <a:pt x="985226" y="856835"/>
                  </a:lnTo>
                  <a:lnTo>
                    <a:pt x="985468" y="859298"/>
                  </a:lnTo>
                  <a:lnTo>
                    <a:pt x="985600" y="861760"/>
                  </a:lnTo>
                  <a:lnTo>
                    <a:pt x="985648" y="864222"/>
                  </a:lnTo>
                  <a:lnTo>
                    <a:pt x="985549" y="866684"/>
                  </a:lnTo>
                  <a:lnTo>
                    <a:pt x="985399" y="869146"/>
                  </a:lnTo>
                  <a:lnTo>
                    <a:pt x="985065" y="871608"/>
                  </a:lnTo>
                  <a:lnTo>
                    <a:pt x="984696" y="874071"/>
                  </a:lnTo>
                  <a:lnTo>
                    <a:pt x="984144" y="876533"/>
                  </a:lnTo>
                  <a:lnTo>
                    <a:pt x="983538" y="878995"/>
                  </a:lnTo>
                  <a:lnTo>
                    <a:pt x="982784" y="881457"/>
                  </a:lnTo>
                  <a:lnTo>
                    <a:pt x="981939" y="883919"/>
                  </a:lnTo>
                  <a:lnTo>
                    <a:pt x="980983" y="886381"/>
                  </a:lnTo>
                  <a:lnTo>
                    <a:pt x="979902" y="888844"/>
                  </a:lnTo>
                  <a:lnTo>
                    <a:pt x="978746" y="891306"/>
                  </a:lnTo>
                  <a:lnTo>
                    <a:pt x="977430" y="893768"/>
                  </a:lnTo>
                  <a:lnTo>
                    <a:pt x="976075" y="896230"/>
                  </a:lnTo>
                  <a:lnTo>
                    <a:pt x="974529" y="898692"/>
                  </a:lnTo>
                  <a:lnTo>
                    <a:pt x="972949" y="901154"/>
                  </a:lnTo>
                  <a:lnTo>
                    <a:pt x="971207" y="903617"/>
                  </a:lnTo>
                  <a:lnTo>
                    <a:pt x="969403" y="906079"/>
                  </a:lnTo>
                  <a:lnTo>
                    <a:pt x="967473" y="908541"/>
                  </a:lnTo>
                  <a:lnTo>
                    <a:pt x="965451" y="911003"/>
                  </a:lnTo>
                  <a:lnTo>
                    <a:pt x="963339" y="913465"/>
                  </a:lnTo>
                  <a:lnTo>
                    <a:pt x="961108" y="915927"/>
                  </a:lnTo>
                  <a:lnTo>
                    <a:pt x="958820" y="918390"/>
                  </a:lnTo>
                  <a:lnTo>
                    <a:pt x="956387" y="920852"/>
                  </a:lnTo>
                  <a:lnTo>
                    <a:pt x="953925" y="923314"/>
                  </a:lnTo>
                  <a:lnTo>
                    <a:pt x="951305" y="925776"/>
                  </a:lnTo>
                  <a:lnTo>
                    <a:pt x="948654" y="928238"/>
                  </a:lnTo>
                  <a:lnTo>
                    <a:pt x="945881" y="930701"/>
                  </a:lnTo>
                  <a:lnTo>
                    <a:pt x="943051" y="933163"/>
                  </a:lnTo>
                  <a:lnTo>
                    <a:pt x="940131" y="935625"/>
                  </a:lnTo>
                  <a:lnTo>
                    <a:pt x="937135" y="938087"/>
                  </a:lnTo>
                  <a:lnTo>
                    <a:pt x="934079" y="940549"/>
                  </a:lnTo>
                  <a:lnTo>
                    <a:pt x="930928" y="943011"/>
                  </a:lnTo>
                  <a:lnTo>
                    <a:pt x="927743" y="945474"/>
                  </a:lnTo>
                  <a:lnTo>
                    <a:pt x="924451" y="947936"/>
                  </a:lnTo>
                  <a:lnTo>
                    <a:pt x="921138" y="950398"/>
                  </a:lnTo>
                  <a:lnTo>
                    <a:pt x="917726" y="952860"/>
                  </a:lnTo>
                  <a:lnTo>
                    <a:pt x="914289" y="955322"/>
                  </a:lnTo>
                  <a:lnTo>
                    <a:pt x="910778" y="957784"/>
                  </a:lnTo>
                  <a:lnTo>
                    <a:pt x="907229" y="960247"/>
                  </a:lnTo>
                  <a:lnTo>
                    <a:pt x="903630" y="962709"/>
                  </a:lnTo>
                  <a:lnTo>
                    <a:pt x="899983" y="965171"/>
                  </a:lnTo>
                  <a:lnTo>
                    <a:pt x="896307" y="967633"/>
                  </a:lnTo>
                  <a:lnTo>
                    <a:pt x="892576" y="970095"/>
                  </a:lnTo>
                  <a:lnTo>
                    <a:pt x="888832" y="972557"/>
                  </a:lnTo>
                  <a:lnTo>
                    <a:pt x="885031" y="975020"/>
                  </a:lnTo>
                  <a:lnTo>
                    <a:pt x="881223" y="977482"/>
                  </a:lnTo>
                  <a:lnTo>
                    <a:pt x="877374" y="979944"/>
                  </a:lnTo>
                  <a:lnTo>
                    <a:pt x="873513" y="982406"/>
                  </a:lnTo>
                  <a:lnTo>
                    <a:pt x="869627" y="984868"/>
                  </a:lnTo>
                  <a:lnTo>
                    <a:pt x="865728" y="987330"/>
                  </a:lnTo>
                  <a:lnTo>
                    <a:pt x="861816" y="989793"/>
                  </a:lnTo>
                  <a:lnTo>
                    <a:pt x="857892" y="992255"/>
                  </a:lnTo>
                  <a:lnTo>
                    <a:pt x="853962" y="994717"/>
                  </a:lnTo>
                  <a:lnTo>
                    <a:pt x="850027" y="997179"/>
                  </a:lnTo>
                  <a:lnTo>
                    <a:pt x="846090" y="999641"/>
                  </a:lnTo>
                  <a:lnTo>
                    <a:pt x="842156" y="1002104"/>
                  </a:lnTo>
                  <a:lnTo>
                    <a:pt x="838224" y="1004566"/>
                  </a:lnTo>
                  <a:lnTo>
                    <a:pt x="834301" y="1007028"/>
                  </a:lnTo>
                  <a:lnTo>
                    <a:pt x="830385" y="1009490"/>
                  </a:lnTo>
                  <a:lnTo>
                    <a:pt x="826482" y="1011952"/>
                  </a:lnTo>
                  <a:lnTo>
                    <a:pt x="822594" y="1014414"/>
                  </a:lnTo>
                  <a:lnTo>
                    <a:pt x="818719" y="1016877"/>
                  </a:lnTo>
                  <a:lnTo>
                    <a:pt x="814871" y="1019339"/>
                  </a:lnTo>
                  <a:lnTo>
                    <a:pt x="811032" y="1021801"/>
                  </a:lnTo>
                  <a:lnTo>
                    <a:pt x="807233" y="1024263"/>
                  </a:lnTo>
                  <a:lnTo>
                    <a:pt x="803442" y="1026725"/>
                  </a:lnTo>
                  <a:lnTo>
                    <a:pt x="799698" y="1029187"/>
                  </a:lnTo>
                  <a:lnTo>
                    <a:pt x="795969" y="1031650"/>
                  </a:lnTo>
                  <a:lnTo>
                    <a:pt x="792282" y="1034112"/>
                  </a:lnTo>
                  <a:lnTo>
                    <a:pt x="788623" y="1036574"/>
                  </a:lnTo>
                  <a:lnTo>
                    <a:pt x="785000" y="1039036"/>
                  </a:lnTo>
                  <a:lnTo>
                    <a:pt x="781420" y="1041498"/>
                  </a:lnTo>
                  <a:lnTo>
                    <a:pt x="777866" y="1043960"/>
                  </a:lnTo>
                  <a:lnTo>
                    <a:pt x="774370" y="1046423"/>
                  </a:lnTo>
                  <a:lnTo>
                    <a:pt x="770891" y="1048885"/>
                  </a:lnTo>
                  <a:lnTo>
                    <a:pt x="767488" y="1051347"/>
                  </a:lnTo>
                  <a:lnTo>
                    <a:pt x="764099" y="1053809"/>
                  </a:lnTo>
                  <a:lnTo>
                    <a:pt x="760782" y="1056271"/>
                  </a:lnTo>
                  <a:lnTo>
                    <a:pt x="757492" y="1058733"/>
                  </a:lnTo>
                  <a:lnTo>
                    <a:pt x="754262" y="1061196"/>
                  </a:lnTo>
                  <a:lnTo>
                    <a:pt x="751076" y="1063658"/>
                  </a:lnTo>
                  <a:lnTo>
                    <a:pt x="747936" y="1066120"/>
                  </a:lnTo>
                  <a:lnTo>
                    <a:pt x="744857" y="1068582"/>
                  </a:lnTo>
                  <a:lnTo>
                    <a:pt x="741810" y="1071044"/>
                  </a:lnTo>
                  <a:lnTo>
                    <a:pt x="738843" y="1073507"/>
                  </a:lnTo>
                  <a:lnTo>
                    <a:pt x="735893" y="1075969"/>
                  </a:lnTo>
                  <a:lnTo>
                    <a:pt x="733038" y="1078431"/>
                  </a:lnTo>
                  <a:lnTo>
                    <a:pt x="730202" y="1080893"/>
                  </a:lnTo>
                  <a:lnTo>
                    <a:pt x="727445" y="1083355"/>
                  </a:lnTo>
                  <a:lnTo>
                    <a:pt x="724725" y="1085817"/>
                  </a:lnTo>
                  <a:lnTo>
                    <a:pt x="722068" y="1088280"/>
                  </a:lnTo>
                  <a:lnTo>
                    <a:pt x="719465" y="1090742"/>
                  </a:lnTo>
                  <a:lnTo>
                    <a:pt x="716908" y="1093204"/>
                  </a:lnTo>
                  <a:lnTo>
                    <a:pt x="714423" y="1095666"/>
                  </a:lnTo>
                  <a:lnTo>
                    <a:pt x="711965" y="1098128"/>
                  </a:lnTo>
                  <a:lnTo>
                    <a:pt x="709598" y="1100590"/>
                  </a:lnTo>
                  <a:lnTo>
                    <a:pt x="707248" y="1103053"/>
                  </a:lnTo>
                  <a:lnTo>
                    <a:pt x="704990" y="1105515"/>
                  </a:lnTo>
                  <a:lnTo>
                    <a:pt x="702756" y="1107977"/>
                  </a:lnTo>
                  <a:lnTo>
                    <a:pt x="700597" y="1110439"/>
                  </a:lnTo>
                  <a:lnTo>
                    <a:pt x="698479" y="1112901"/>
                  </a:lnTo>
                  <a:lnTo>
                    <a:pt x="696417" y="1115363"/>
                  </a:lnTo>
                  <a:lnTo>
                    <a:pt x="694413" y="1117826"/>
                  </a:lnTo>
                  <a:lnTo>
                    <a:pt x="692447" y="1120288"/>
                  </a:lnTo>
                  <a:lnTo>
                    <a:pt x="690555" y="1122750"/>
                  </a:lnTo>
                  <a:lnTo>
                    <a:pt x="688683" y="1125212"/>
                  </a:lnTo>
                  <a:lnTo>
                    <a:pt x="686901" y="1127674"/>
                  </a:lnTo>
                  <a:lnTo>
                    <a:pt x="685134" y="1130136"/>
                  </a:lnTo>
                  <a:lnTo>
                    <a:pt x="683445" y="1132599"/>
                  </a:lnTo>
                  <a:lnTo>
                    <a:pt x="681784" y="1135061"/>
                  </a:lnTo>
                  <a:lnTo>
                    <a:pt x="680184" y="1137523"/>
                  </a:lnTo>
                  <a:lnTo>
                    <a:pt x="678626" y="1139985"/>
                  </a:lnTo>
                  <a:lnTo>
                    <a:pt x="677112" y="1142447"/>
                  </a:lnTo>
                  <a:lnTo>
                    <a:pt x="675653" y="1144909"/>
                  </a:lnTo>
                  <a:lnTo>
                    <a:pt x="674223" y="1147372"/>
                  </a:lnTo>
                  <a:lnTo>
                    <a:pt x="672860" y="1149834"/>
                  </a:lnTo>
                  <a:lnTo>
                    <a:pt x="671511" y="1152296"/>
                  </a:lnTo>
                  <a:lnTo>
                    <a:pt x="670240" y="1154758"/>
                  </a:lnTo>
                  <a:lnTo>
                    <a:pt x="668982" y="1157220"/>
                  </a:lnTo>
                  <a:lnTo>
                    <a:pt x="667786" y="1159683"/>
                  </a:lnTo>
                  <a:lnTo>
                    <a:pt x="666616" y="1162145"/>
                  </a:lnTo>
                  <a:lnTo>
                    <a:pt x="665492" y="1164607"/>
                  </a:lnTo>
                  <a:lnTo>
                    <a:pt x="664406" y="1167069"/>
                  </a:lnTo>
                  <a:lnTo>
                    <a:pt x="663352" y="1169531"/>
                  </a:lnTo>
                  <a:lnTo>
                    <a:pt x="662346" y="1171993"/>
                  </a:lnTo>
                  <a:lnTo>
                    <a:pt x="661358" y="1174456"/>
                  </a:lnTo>
                  <a:lnTo>
                    <a:pt x="660428" y="1176918"/>
                  </a:lnTo>
                  <a:lnTo>
                    <a:pt x="659508" y="1179380"/>
                  </a:lnTo>
                  <a:lnTo>
                    <a:pt x="658645" y="1181842"/>
                  </a:lnTo>
                  <a:lnTo>
                    <a:pt x="657797" y="1184304"/>
                  </a:lnTo>
                  <a:lnTo>
                    <a:pt x="656992" y="1186766"/>
                  </a:lnTo>
                  <a:lnTo>
                    <a:pt x="656210" y="1189229"/>
                  </a:lnTo>
                  <a:lnTo>
                    <a:pt x="655461" y="1191691"/>
                  </a:lnTo>
                  <a:lnTo>
                    <a:pt x="654742" y="1194153"/>
                  </a:lnTo>
                  <a:lnTo>
                    <a:pt x="654045" y="1196615"/>
                  </a:lnTo>
                  <a:lnTo>
                    <a:pt x="653386" y="1199077"/>
                  </a:lnTo>
                  <a:lnTo>
                    <a:pt x="652738" y="1201539"/>
                  </a:lnTo>
                  <a:lnTo>
                    <a:pt x="652135" y="1204002"/>
                  </a:lnTo>
                  <a:lnTo>
                    <a:pt x="651540" y="1206464"/>
                  </a:lnTo>
                  <a:lnTo>
                    <a:pt x="650983" y="1208926"/>
                  </a:lnTo>
                  <a:lnTo>
                    <a:pt x="650439" y="1211388"/>
                  </a:lnTo>
                  <a:lnTo>
                    <a:pt x="649924" y="1213850"/>
                  </a:lnTo>
                  <a:lnTo>
                    <a:pt x="649428" y="1216312"/>
                  </a:lnTo>
                  <a:lnTo>
                    <a:pt x="648953" y="1218775"/>
                  </a:lnTo>
                  <a:lnTo>
                    <a:pt x="648501" y="1221237"/>
                  </a:lnTo>
                  <a:lnTo>
                    <a:pt x="648062" y="1223699"/>
                  </a:lnTo>
                  <a:lnTo>
                    <a:pt x="647652" y="1226161"/>
                  </a:lnTo>
                  <a:lnTo>
                    <a:pt x="647248" y="1228623"/>
                  </a:lnTo>
                  <a:lnTo>
                    <a:pt x="646876" y="1231086"/>
                  </a:lnTo>
                  <a:lnTo>
                    <a:pt x="646510" y="1233548"/>
                  </a:lnTo>
                  <a:lnTo>
                    <a:pt x="646168" y="1236010"/>
                  </a:lnTo>
                  <a:lnTo>
                    <a:pt x="645837" y="1238472"/>
                  </a:lnTo>
                  <a:lnTo>
                    <a:pt x="645523" y="1240934"/>
                  </a:lnTo>
                  <a:lnTo>
                    <a:pt x="645224" y="1243396"/>
                  </a:lnTo>
                  <a:lnTo>
                    <a:pt x="644937" y="1245859"/>
                  </a:lnTo>
                  <a:lnTo>
                    <a:pt x="644667" y="1248321"/>
                  </a:lnTo>
                  <a:lnTo>
                    <a:pt x="644404" y="1250783"/>
                  </a:lnTo>
                  <a:lnTo>
                    <a:pt x="644161" y="1253245"/>
                  </a:lnTo>
                  <a:lnTo>
                    <a:pt x="643922" y="1255707"/>
                  </a:lnTo>
                  <a:lnTo>
                    <a:pt x="643703" y="1258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14982" y="2788195"/>
              <a:ext cx="852549" cy="2840782"/>
            </a:xfrm>
            <a:custGeom>
              <a:avLst/>
              <a:pathLst>
                <a:path w="852549" h="2840782">
                  <a:moveTo>
                    <a:pt x="425539" y="2840782"/>
                  </a:moveTo>
                  <a:lnTo>
                    <a:pt x="425464" y="2835222"/>
                  </a:lnTo>
                  <a:lnTo>
                    <a:pt x="425383" y="2829663"/>
                  </a:lnTo>
                  <a:lnTo>
                    <a:pt x="425293" y="2824104"/>
                  </a:lnTo>
                  <a:lnTo>
                    <a:pt x="425195" y="2818545"/>
                  </a:lnTo>
                  <a:lnTo>
                    <a:pt x="425092" y="2812985"/>
                  </a:lnTo>
                  <a:lnTo>
                    <a:pt x="424975" y="2807426"/>
                  </a:lnTo>
                  <a:lnTo>
                    <a:pt x="424851" y="2801867"/>
                  </a:lnTo>
                  <a:lnTo>
                    <a:pt x="424719" y="2796308"/>
                  </a:lnTo>
                  <a:lnTo>
                    <a:pt x="424572" y="2790748"/>
                  </a:lnTo>
                  <a:lnTo>
                    <a:pt x="424415" y="2785189"/>
                  </a:lnTo>
                  <a:lnTo>
                    <a:pt x="424249" y="2779630"/>
                  </a:lnTo>
                  <a:lnTo>
                    <a:pt x="424064" y="2774071"/>
                  </a:lnTo>
                  <a:lnTo>
                    <a:pt x="423868" y="2768511"/>
                  </a:lnTo>
                  <a:lnTo>
                    <a:pt x="423661" y="2762952"/>
                  </a:lnTo>
                  <a:lnTo>
                    <a:pt x="423433" y="2757393"/>
                  </a:lnTo>
                  <a:lnTo>
                    <a:pt x="423190" y="2751834"/>
                  </a:lnTo>
                  <a:lnTo>
                    <a:pt x="422934" y="2746274"/>
                  </a:lnTo>
                  <a:lnTo>
                    <a:pt x="422656" y="2740715"/>
                  </a:lnTo>
                  <a:lnTo>
                    <a:pt x="422358" y="2735156"/>
                  </a:lnTo>
                  <a:lnTo>
                    <a:pt x="422046" y="2729597"/>
                  </a:lnTo>
                  <a:lnTo>
                    <a:pt x="421709" y="2724037"/>
                  </a:lnTo>
                  <a:lnTo>
                    <a:pt x="421349" y="2718478"/>
                  </a:lnTo>
                  <a:lnTo>
                    <a:pt x="420972" y="2712919"/>
                  </a:lnTo>
                  <a:lnTo>
                    <a:pt x="420569" y="2707359"/>
                  </a:lnTo>
                  <a:lnTo>
                    <a:pt x="420138" y="2701800"/>
                  </a:lnTo>
                  <a:lnTo>
                    <a:pt x="419688" y="2696241"/>
                  </a:lnTo>
                  <a:lnTo>
                    <a:pt x="419211" y="2690682"/>
                  </a:lnTo>
                  <a:lnTo>
                    <a:pt x="418702" y="2685122"/>
                  </a:lnTo>
                  <a:lnTo>
                    <a:pt x="418171" y="2679563"/>
                  </a:lnTo>
                  <a:lnTo>
                    <a:pt x="417612" y="2674004"/>
                  </a:lnTo>
                  <a:lnTo>
                    <a:pt x="417016" y="2668445"/>
                  </a:lnTo>
                  <a:lnTo>
                    <a:pt x="416397" y="2662885"/>
                  </a:lnTo>
                  <a:lnTo>
                    <a:pt x="415750" y="2657326"/>
                  </a:lnTo>
                  <a:lnTo>
                    <a:pt x="415061" y="2651767"/>
                  </a:lnTo>
                  <a:lnTo>
                    <a:pt x="414347" y="2646208"/>
                  </a:lnTo>
                  <a:lnTo>
                    <a:pt x="413605" y="2640648"/>
                  </a:lnTo>
                  <a:lnTo>
                    <a:pt x="412818" y="2635089"/>
                  </a:lnTo>
                  <a:lnTo>
                    <a:pt x="412004" y="2629530"/>
                  </a:lnTo>
                  <a:lnTo>
                    <a:pt x="411164" y="2623971"/>
                  </a:lnTo>
                  <a:lnTo>
                    <a:pt x="410274" y="2618411"/>
                  </a:lnTo>
                  <a:lnTo>
                    <a:pt x="409358" y="2612852"/>
                  </a:lnTo>
                  <a:lnTo>
                    <a:pt x="408416" y="2607293"/>
                  </a:lnTo>
                  <a:lnTo>
                    <a:pt x="407424" y="2601734"/>
                  </a:lnTo>
                  <a:lnTo>
                    <a:pt x="406405" y="2596174"/>
                  </a:lnTo>
                  <a:lnTo>
                    <a:pt x="405359" y="2590615"/>
                  </a:lnTo>
                  <a:lnTo>
                    <a:pt x="404267" y="2585056"/>
                  </a:lnTo>
                  <a:lnTo>
                    <a:pt x="403146" y="2579496"/>
                  </a:lnTo>
                  <a:lnTo>
                    <a:pt x="401999" y="2573937"/>
                  </a:lnTo>
                  <a:lnTo>
                    <a:pt x="400811" y="2568378"/>
                  </a:lnTo>
                  <a:lnTo>
                    <a:pt x="399593" y="2562819"/>
                  </a:lnTo>
                  <a:lnTo>
                    <a:pt x="398352" y="2557259"/>
                  </a:lnTo>
                  <a:lnTo>
                    <a:pt x="397074" y="2551700"/>
                  </a:lnTo>
                  <a:lnTo>
                    <a:pt x="395767" y="2546141"/>
                  </a:lnTo>
                  <a:lnTo>
                    <a:pt x="394439" y="2540582"/>
                  </a:lnTo>
                  <a:lnTo>
                    <a:pt x="393080" y="2535022"/>
                  </a:lnTo>
                  <a:lnTo>
                    <a:pt x="391695" y="2529463"/>
                  </a:lnTo>
                  <a:lnTo>
                    <a:pt x="390292" y="2523904"/>
                  </a:lnTo>
                  <a:lnTo>
                    <a:pt x="388865" y="2518345"/>
                  </a:lnTo>
                  <a:lnTo>
                    <a:pt x="387415" y="2512785"/>
                  </a:lnTo>
                  <a:lnTo>
                    <a:pt x="385951" y="2507226"/>
                  </a:lnTo>
                  <a:lnTo>
                    <a:pt x="384470" y="2501667"/>
                  </a:lnTo>
                  <a:lnTo>
                    <a:pt x="382972" y="2496108"/>
                  </a:lnTo>
                  <a:lnTo>
                    <a:pt x="381464" y="2490548"/>
                  </a:lnTo>
                  <a:lnTo>
                    <a:pt x="379945" y="2484989"/>
                  </a:lnTo>
                  <a:lnTo>
                    <a:pt x="378415" y="2479430"/>
                  </a:lnTo>
                  <a:lnTo>
                    <a:pt x="376882" y="2473871"/>
                  </a:lnTo>
                  <a:lnTo>
                    <a:pt x="375343" y="2468311"/>
                  </a:lnTo>
                  <a:lnTo>
                    <a:pt x="373802" y="2462752"/>
                  </a:lnTo>
                  <a:lnTo>
                    <a:pt x="372261" y="2457193"/>
                  </a:lnTo>
                  <a:lnTo>
                    <a:pt x="370721" y="2451633"/>
                  </a:lnTo>
                  <a:lnTo>
                    <a:pt x="369188" y="2446074"/>
                  </a:lnTo>
                  <a:lnTo>
                    <a:pt x="367660" y="2440515"/>
                  </a:lnTo>
                  <a:lnTo>
                    <a:pt x="366138" y="2434956"/>
                  </a:lnTo>
                  <a:lnTo>
                    <a:pt x="364631" y="2429396"/>
                  </a:lnTo>
                  <a:lnTo>
                    <a:pt x="363134" y="2423837"/>
                  </a:lnTo>
                  <a:lnTo>
                    <a:pt x="361648" y="2418278"/>
                  </a:lnTo>
                  <a:lnTo>
                    <a:pt x="360185" y="2412719"/>
                  </a:lnTo>
                  <a:lnTo>
                    <a:pt x="358737" y="2407159"/>
                  </a:lnTo>
                  <a:lnTo>
                    <a:pt x="357304" y="2401600"/>
                  </a:lnTo>
                  <a:lnTo>
                    <a:pt x="355898" y="2396041"/>
                  </a:lnTo>
                  <a:lnTo>
                    <a:pt x="354514" y="2390482"/>
                  </a:lnTo>
                  <a:lnTo>
                    <a:pt x="353148" y="2384922"/>
                  </a:lnTo>
                  <a:lnTo>
                    <a:pt x="351813" y="2379363"/>
                  </a:lnTo>
                  <a:lnTo>
                    <a:pt x="350504" y="2373804"/>
                  </a:lnTo>
                  <a:lnTo>
                    <a:pt x="349216" y="2368245"/>
                  </a:lnTo>
                  <a:lnTo>
                    <a:pt x="347961" y="2362685"/>
                  </a:lnTo>
                  <a:lnTo>
                    <a:pt x="346736" y="2357126"/>
                  </a:lnTo>
                  <a:lnTo>
                    <a:pt x="345533" y="2351567"/>
                  </a:lnTo>
                  <a:lnTo>
                    <a:pt x="344363" y="2346008"/>
                  </a:lnTo>
                  <a:lnTo>
                    <a:pt x="343226" y="2340448"/>
                  </a:lnTo>
                  <a:lnTo>
                    <a:pt x="342112" y="2334889"/>
                  </a:lnTo>
                  <a:lnTo>
                    <a:pt x="341030" y="2329330"/>
                  </a:lnTo>
                  <a:lnTo>
                    <a:pt x="339982" y="2323770"/>
                  </a:lnTo>
                  <a:lnTo>
                    <a:pt x="338957" y="2318211"/>
                  </a:lnTo>
                  <a:lnTo>
                    <a:pt x="337960" y="2312652"/>
                  </a:lnTo>
                  <a:lnTo>
                    <a:pt x="336999" y="2307093"/>
                  </a:lnTo>
                  <a:lnTo>
                    <a:pt x="336058" y="2301533"/>
                  </a:lnTo>
                  <a:lnTo>
                    <a:pt x="335144" y="2295974"/>
                  </a:lnTo>
                  <a:lnTo>
                    <a:pt x="334263" y="2290415"/>
                  </a:lnTo>
                  <a:lnTo>
                    <a:pt x="333401" y="2284856"/>
                  </a:lnTo>
                  <a:lnTo>
                    <a:pt x="332560" y="2279296"/>
                  </a:lnTo>
                  <a:lnTo>
                    <a:pt x="331752" y="2273737"/>
                  </a:lnTo>
                  <a:lnTo>
                    <a:pt x="330959" y="2268178"/>
                  </a:lnTo>
                  <a:lnTo>
                    <a:pt x="330185" y="2262619"/>
                  </a:lnTo>
                  <a:lnTo>
                    <a:pt x="329438" y="2257059"/>
                  </a:lnTo>
                  <a:lnTo>
                    <a:pt x="328706" y="2251500"/>
                  </a:lnTo>
                  <a:lnTo>
                    <a:pt x="327987" y="2245941"/>
                  </a:lnTo>
                  <a:lnTo>
                    <a:pt x="327292" y="2240382"/>
                  </a:lnTo>
                  <a:lnTo>
                    <a:pt x="326609" y="2234822"/>
                  </a:lnTo>
                  <a:lnTo>
                    <a:pt x="325937" y="2229263"/>
                  </a:lnTo>
                  <a:lnTo>
                    <a:pt x="325283" y="2223704"/>
                  </a:lnTo>
                  <a:lnTo>
                    <a:pt x="324639" y="2218145"/>
                  </a:lnTo>
                  <a:lnTo>
                    <a:pt x="324004" y="2212585"/>
                  </a:lnTo>
                  <a:lnTo>
                    <a:pt x="323382" y="2207026"/>
                  </a:lnTo>
                  <a:lnTo>
                    <a:pt x="322769" y="2201467"/>
                  </a:lnTo>
                  <a:lnTo>
                    <a:pt x="322162" y="2195907"/>
                  </a:lnTo>
                  <a:lnTo>
                    <a:pt x="321566" y="2190348"/>
                  </a:lnTo>
                  <a:lnTo>
                    <a:pt x="320977" y="2184789"/>
                  </a:lnTo>
                  <a:lnTo>
                    <a:pt x="320393" y="2179230"/>
                  </a:lnTo>
                  <a:lnTo>
                    <a:pt x="319818" y="2173670"/>
                  </a:lnTo>
                  <a:lnTo>
                    <a:pt x="319250" y="2168111"/>
                  </a:lnTo>
                  <a:lnTo>
                    <a:pt x="318687" y="2162552"/>
                  </a:lnTo>
                  <a:lnTo>
                    <a:pt x="318131" y="2156993"/>
                  </a:lnTo>
                  <a:lnTo>
                    <a:pt x="317583" y="2151433"/>
                  </a:lnTo>
                  <a:lnTo>
                    <a:pt x="317041" y="2145874"/>
                  </a:lnTo>
                  <a:lnTo>
                    <a:pt x="316507" y="2140315"/>
                  </a:lnTo>
                  <a:lnTo>
                    <a:pt x="315982" y="2134756"/>
                  </a:lnTo>
                  <a:lnTo>
                    <a:pt x="315464" y="2129196"/>
                  </a:lnTo>
                  <a:lnTo>
                    <a:pt x="314955" y="2123637"/>
                  </a:lnTo>
                  <a:lnTo>
                    <a:pt x="314460" y="2118078"/>
                  </a:lnTo>
                  <a:lnTo>
                    <a:pt x="313973" y="2112519"/>
                  </a:lnTo>
                  <a:lnTo>
                    <a:pt x="313498" y="2106959"/>
                  </a:lnTo>
                  <a:lnTo>
                    <a:pt x="313041" y="2101400"/>
                  </a:lnTo>
                  <a:lnTo>
                    <a:pt x="312596" y="2095841"/>
                  </a:lnTo>
                  <a:lnTo>
                    <a:pt x="312165" y="2090282"/>
                  </a:lnTo>
                  <a:lnTo>
                    <a:pt x="311758" y="2084722"/>
                  </a:lnTo>
                  <a:lnTo>
                    <a:pt x="311366" y="2079163"/>
                  </a:lnTo>
                  <a:lnTo>
                    <a:pt x="310991" y="2073604"/>
                  </a:lnTo>
                  <a:lnTo>
                    <a:pt x="310648" y="2068044"/>
                  </a:lnTo>
                  <a:lnTo>
                    <a:pt x="310325" y="2062485"/>
                  </a:lnTo>
                  <a:lnTo>
                    <a:pt x="310020" y="2056926"/>
                  </a:lnTo>
                  <a:lnTo>
                    <a:pt x="309755" y="2051367"/>
                  </a:lnTo>
                  <a:lnTo>
                    <a:pt x="309515" y="2045807"/>
                  </a:lnTo>
                  <a:lnTo>
                    <a:pt x="309298" y="2040248"/>
                  </a:lnTo>
                  <a:lnTo>
                    <a:pt x="309126" y="2034689"/>
                  </a:lnTo>
                  <a:lnTo>
                    <a:pt x="308985" y="2029130"/>
                  </a:lnTo>
                  <a:lnTo>
                    <a:pt x="308871" y="2023570"/>
                  </a:lnTo>
                  <a:lnTo>
                    <a:pt x="308806" y="2018011"/>
                  </a:lnTo>
                  <a:lnTo>
                    <a:pt x="308780" y="2012452"/>
                  </a:lnTo>
                  <a:lnTo>
                    <a:pt x="308784" y="2006893"/>
                  </a:lnTo>
                  <a:lnTo>
                    <a:pt x="308842" y="2001333"/>
                  </a:lnTo>
                  <a:lnTo>
                    <a:pt x="308945" y="1995774"/>
                  </a:lnTo>
                  <a:lnTo>
                    <a:pt x="309082" y="1990215"/>
                  </a:lnTo>
                  <a:lnTo>
                    <a:pt x="309275" y="1984656"/>
                  </a:lnTo>
                  <a:lnTo>
                    <a:pt x="309520" y="1979096"/>
                  </a:lnTo>
                  <a:lnTo>
                    <a:pt x="309803" y="1973537"/>
                  </a:lnTo>
                  <a:lnTo>
                    <a:pt x="310142" y="1967978"/>
                  </a:lnTo>
                  <a:lnTo>
                    <a:pt x="310540" y="1962419"/>
                  </a:lnTo>
                  <a:lnTo>
                    <a:pt x="310978" y="1956859"/>
                  </a:lnTo>
                  <a:lnTo>
                    <a:pt x="311472" y="1951300"/>
                  </a:lnTo>
                  <a:lnTo>
                    <a:pt x="312030" y="1945741"/>
                  </a:lnTo>
                  <a:lnTo>
                    <a:pt x="312631" y="1940181"/>
                  </a:lnTo>
                  <a:lnTo>
                    <a:pt x="313285" y="1934622"/>
                  </a:lnTo>
                  <a:lnTo>
                    <a:pt x="314010" y="1929063"/>
                  </a:lnTo>
                  <a:lnTo>
                    <a:pt x="314777" y="1923504"/>
                  </a:lnTo>
                  <a:lnTo>
                    <a:pt x="315594" y="1917944"/>
                  </a:lnTo>
                  <a:lnTo>
                    <a:pt x="316485" y="1912385"/>
                  </a:lnTo>
                  <a:lnTo>
                    <a:pt x="317419" y="1906826"/>
                  </a:lnTo>
                  <a:lnTo>
                    <a:pt x="318398" y="1901267"/>
                  </a:lnTo>
                  <a:lnTo>
                    <a:pt x="319454" y="1895707"/>
                  </a:lnTo>
                  <a:lnTo>
                    <a:pt x="320550" y="1890148"/>
                  </a:lnTo>
                  <a:lnTo>
                    <a:pt x="321687" y="1884589"/>
                  </a:lnTo>
                  <a:lnTo>
                    <a:pt x="322900" y="1879030"/>
                  </a:lnTo>
                  <a:lnTo>
                    <a:pt x="324151" y="1873470"/>
                  </a:lnTo>
                  <a:lnTo>
                    <a:pt x="325441" y="1867911"/>
                  </a:lnTo>
                  <a:lnTo>
                    <a:pt x="326798" y="1862352"/>
                  </a:lnTo>
                  <a:lnTo>
                    <a:pt x="328193" y="1856793"/>
                  </a:lnTo>
                  <a:lnTo>
                    <a:pt x="329623" y="1851233"/>
                  </a:lnTo>
                  <a:lnTo>
                    <a:pt x="331110" y="1845674"/>
                  </a:lnTo>
                  <a:lnTo>
                    <a:pt x="332634" y="1840115"/>
                  </a:lnTo>
                  <a:lnTo>
                    <a:pt x="334188" y="1834556"/>
                  </a:lnTo>
                  <a:lnTo>
                    <a:pt x="335789" y="1828996"/>
                  </a:lnTo>
                  <a:lnTo>
                    <a:pt x="337423" y="1823437"/>
                  </a:lnTo>
                  <a:lnTo>
                    <a:pt x="339082" y="1817878"/>
                  </a:lnTo>
                  <a:lnTo>
                    <a:pt x="340777" y="1812318"/>
                  </a:lnTo>
                  <a:lnTo>
                    <a:pt x="342500" y="1806759"/>
                  </a:lnTo>
                  <a:lnTo>
                    <a:pt x="344241" y="1801200"/>
                  </a:lnTo>
                  <a:lnTo>
                    <a:pt x="346008" y="1795641"/>
                  </a:lnTo>
                  <a:lnTo>
                    <a:pt x="347795" y="1790081"/>
                  </a:lnTo>
                  <a:lnTo>
                    <a:pt x="349595" y="1784522"/>
                  </a:lnTo>
                  <a:lnTo>
                    <a:pt x="351409" y="1778963"/>
                  </a:lnTo>
                  <a:lnTo>
                    <a:pt x="353235" y="1773404"/>
                  </a:lnTo>
                  <a:lnTo>
                    <a:pt x="355066" y="1767844"/>
                  </a:lnTo>
                  <a:lnTo>
                    <a:pt x="356902" y="1762285"/>
                  </a:lnTo>
                  <a:lnTo>
                    <a:pt x="358739" y="1756726"/>
                  </a:lnTo>
                  <a:lnTo>
                    <a:pt x="360574" y="1751167"/>
                  </a:lnTo>
                  <a:lnTo>
                    <a:pt x="362405" y="1745607"/>
                  </a:lnTo>
                  <a:lnTo>
                    <a:pt x="364225" y="1740048"/>
                  </a:lnTo>
                  <a:lnTo>
                    <a:pt x="366036" y="1734489"/>
                  </a:lnTo>
                  <a:lnTo>
                    <a:pt x="367835" y="1728930"/>
                  </a:lnTo>
                  <a:lnTo>
                    <a:pt x="369610" y="1723370"/>
                  </a:lnTo>
                  <a:lnTo>
                    <a:pt x="371368" y="1717811"/>
                  </a:lnTo>
                  <a:lnTo>
                    <a:pt x="373107" y="1712252"/>
                  </a:lnTo>
                  <a:lnTo>
                    <a:pt x="374809" y="1706693"/>
                  </a:lnTo>
                  <a:lnTo>
                    <a:pt x="376486" y="1701133"/>
                  </a:lnTo>
                  <a:lnTo>
                    <a:pt x="378139" y="1695574"/>
                  </a:lnTo>
                  <a:lnTo>
                    <a:pt x="379739" y="1690015"/>
                  </a:lnTo>
                  <a:lnTo>
                    <a:pt x="381308" y="1684455"/>
                  </a:lnTo>
                  <a:lnTo>
                    <a:pt x="382846" y="1678896"/>
                  </a:lnTo>
                  <a:lnTo>
                    <a:pt x="384321" y="1673337"/>
                  </a:lnTo>
                  <a:lnTo>
                    <a:pt x="385756" y="1667778"/>
                  </a:lnTo>
                  <a:lnTo>
                    <a:pt x="387152" y="1662218"/>
                  </a:lnTo>
                  <a:lnTo>
                    <a:pt x="388477" y="1656659"/>
                  </a:lnTo>
                  <a:lnTo>
                    <a:pt x="389751" y="1651100"/>
                  </a:lnTo>
                  <a:lnTo>
                    <a:pt x="390980" y="1645541"/>
                  </a:lnTo>
                  <a:lnTo>
                    <a:pt x="392132" y="1639981"/>
                  </a:lnTo>
                  <a:lnTo>
                    <a:pt x="393220" y="1634422"/>
                  </a:lnTo>
                  <a:lnTo>
                    <a:pt x="394257" y="1628863"/>
                  </a:lnTo>
                  <a:lnTo>
                    <a:pt x="395212" y="1623304"/>
                  </a:lnTo>
                  <a:lnTo>
                    <a:pt x="396090" y="1617744"/>
                  </a:lnTo>
                  <a:lnTo>
                    <a:pt x="396912" y="1612185"/>
                  </a:lnTo>
                  <a:lnTo>
                    <a:pt x="397646" y="1606626"/>
                  </a:lnTo>
                  <a:lnTo>
                    <a:pt x="398292" y="1601067"/>
                  </a:lnTo>
                  <a:lnTo>
                    <a:pt x="398874" y="1595507"/>
                  </a:lnTo>
                  <a:lnTo>
                    <a:pt x="399366" y="1589948"/>
                  </a:lnTo>
                  <a:lnTo>
                    <a:pt x="399755" y="1584389"/>
                  </a:lnTo>
                  <a:lnTo>
                    <a:pt x="400074" y="1578830"/>
                  </a:lnTo>
                  <a:lnTo>
                    <a:pt x="400301" y="1573270"/>
                  </a:lnTo>
                  <a:lnTo>
                    <a:pt x="400409" y="1567711"/>
                  </a:lnTo>
                  <a:lnTo>
                    <a:pt x="400442" y="1562152"/>
                  </a:lnTo>
                  <a:lnTo>
                    <a:pt x="400380" y="1556593"/>
                  </a:lnTo>
                  <a:lnTo>
                    <a:pt x="400184" y="1551033"/>
                  </a:lnTo>
                  <a:lnTo>
                    <a:pt x="399906" y="1545474"/>
                  </a:lnTo>
                  <a:lnTo>
                    <a:pt x="399533" y="1539915"/>
                  </a:lnTo>
                  <a:lnTo>
                    <a:pt x="399008" y="1534355"/>
                  </a:lnTo>
                  <a:lnTo>
                    <a:pt x="398394" y="1528796"/>
                  </a:lnTo>
                  <a:lnTo>
                    <a:pt x="397686" y="1523237"/>
                  </a:lnTo>
                  <a:lnTo>
                    <a:pt x="396808" y="1517678"/>
                  </a:lnTo>
                  <a:lnTo>
                    <a:pt x="395834" y="1512118"/>
                  </a:lnTo>
                  <a:lnTo>
                    <a:pt x="394764" y="1506559"/>
                  </a:lnTo>
                  <a:lnTo>
                    <a:pt x="393510" y="1501000"/>
                  </a:lnTo>
                  <a:lnTo>
                    <a:pt x="392152" y="1495441"/>
                  </a:lnTo>
                  <a:lnTo>
                    <a:pt x="390691" y="1489881"/>
                  </a:lnTo>
                  <a:lnTo>
                    <a:pt x="389044" y="1484322"/>
                  </a:lnTo>
                  <a:lnTo>
                    <a:pt x="387276" y="1478763"/>
                  </a:lnTo>
                  <a:lnTo>
                    <a:pt x="385401" y="1473204"/>
                  </a:lnTo>
                  <a:lnTo>
                    <a:pt x="383338" y="1467644"/>
                  </a:lnTo>
                  <a:lnTo>
                    <a:pt x="381140" y="1462085"/>
                  </a:lnTo>
                  <a:lnTo>
                    <a:pt x="378829" y="1456526"/>
                  </a:lnTo>
                  <a:lnTo>
                    <a:pt x="376331" y="1450967"/>
                  </a:lnTo>
                  <a:lnTo>
                    <a:pt x="373682" y="1445407"/>
                  </a:lnTo>
                  <a:lnTo>
                    <a:pt x="370916" y="1439848"/>
                  </a:lnTo>
                  <a:lnTo>
                    <a:pt x="367967" y="1434289"/>
                  </a:lnTo>
                  <a:lnTo>
                    <a:pt x="364852" y="1428730"/>
                  </a:lnTo>
                  <a:lnTo>
                    <a:pt x="361617" y="1423170"/>
                  </a:lnTo>
                  <a:lnTo>
                    <a:pt x="358204" y="1417611"/>
                  </a:lnTo>
                  <a:lnTo>
                    <a:pt x="354613" y="1412052"/>
                  </a:lnTo>
                  <a:lnTo>
                    <a:pt x="350900" y="1406492"/>
                  </a:lnTo>
                  <a:lnTo>
                    <a:pt x="347018" y="1400933"/>
                  </a:lnTo>
                  <a:lnTo>
                    <a:pt x="342947" y="1395374"/>
                  </a:lnTo>
                  <a:lnTo>
                    <a:pt x="338753" y="1389815"/>
                  </a:lnTo>
                  <a:lnTo>
                    <a:pt x="334403" y="1384255"/>
                  </a:lnTo>
                  <a:lnTo>
                    <a:pt x="329856" y="1378696"/>
                  </a:lnTo>
                  <a:lnTo>
                    <a:pt x="325190" y="1373137"/>
                  </a:lnTo>
                  <a:lnTo>
                    <a:pt x="320381" y="1367578"/>
                  </a:lnTo>
                  <a:lnTo>
                    <a:pt x="315371" y="1362018"/>
                  </a:lnTo>
                  <a:lnTo>
                    <a:pt x="310248" y="1356459"/>
                  </a:lnTo>
                  <a:lnTo>
                    <a:pt x="304998" y="1350900"/>
                  </a:lnTo>
                  <a:lnTo>
                    <a:pt x="299550" y="1345341"/>
                  </a:lnTo>
                  <a:lnTo>
                    <a:pt x="293996" y="1339781"/>
                  </a:lnTo>
                  <a:lnTo>
                    <a:pt x="288334" y="1334222"/>
                  </a:lnTo>
                  <a:lnTo>
                    <a:pt x="282482" y="1328663"/>
                  </a:lnTo>
                  <a:lnTo>
                    <a:pt x="276535" y="1323104"/>
                  </a:lnTo>
                  <a:lnTo>
                    <a:pt x="270493" y="1317544"/>
                  </a:lnTo>
                  <a:lnTo>
                    <a:pt x="264288" y="1311985"/>
                  </a:lnTo>
                  <a:lnTo>
                    <a:pt x="257996" y="1306426"/>
                  </a:lnTo>
                  <a:lnTo>
                    <a:pt x="251624" y="1300867"/>
                  </a:lnTo>
                  <a:lnTo>
                    <a:pt x="245122" y="1295307"/>
                  </a:lnTo>
                  <a:lnTo>
                    <a:pt x="238545" y="1289748"/>
                  </a:lnTo>
                  <a:lnTo>
                    <a:pt x="231904" y="1284189"/>
                  </a:lnTo>
                  <a:lnTo>
                    <a:pt x="225169" y="1278629"/>
                  </a:lnTo>
                  <a:lnTo>
                    <a:pt x="218376" y="1273070"/>
                  </a:lnTo>
                  <a:lnTo>
                    <a:pt x="211538" y="1267511"/>
                  </a:lnTo>
                  <a:lnTo>
                    <a:pt x="204642" y="1261952"/>
                  </a:lnTo>
                  <a:lnTo>
                    <a:pt x="197710" y="1256392"/>
                  </a:lnTo>
                  <a:lnTo>
                    <a:pt x="190757" y="1250833"/>
                  </a:lnTo>
                  <a:lnTo>
                    <a:pt x="183779" y="1245274"/>
                  </a:lnTo>
                  <a:lnTo>
                    <a:pt x="176795" y="1239715"/>
                  </a:lnTo>
                  <a:lnTo>
                    <a:pt x="169811" y="1234155"/>
                  </a:lnTo>
                  <a:lnTo>
                    <a:pt x="162837" y="1228596"/>
                  </a:lnTo>
                  <a:lnTo>
                    <a:pt x="155891" y="1223037"/>
                  </a:lnTo>
                  <a:lnTo>
                    <a:pt x="148970" y="1217478"/>
                  </a:lnTo>
                  <a:lnTo>
                    <a:pt x="142090" y="1211918"/>
                  </a:lnTo>
                  <a:lnTo>
                    <a:pt x="135275" y="1206359"/>
                  </a:lnTo>
                  <a:lnTo>
                    <a:pt x="128511" y="1200800"/>
                  </a:lnTo>
                  <a:lnTo>
                    <a:pt x="121815" y="1195241"/>
                  </a:lnTo>
                  <a:lnTo>
                    <a:pt x="115228" y="1189681"/>
                  </a:lnTo>
                  <a:lnTo>
                    <a:pt x="108716" y="1184122"/>
                  </a:lnTo>
                  <a:lnTo>
                    <a:pt x="102295" y="1178563"/>
                  </a:lnTo>
                  <a:lnTo>
                    <a:pt x="96030" y="1173004"/>
                  </a:lnTo>
                  <a:lnTo>
                    <a:pt x="89863" y="1167444"/>
                  </a:lnTo>
                  <a:lnTo>
                    <a:pt x="83807" y="1161885"/>
                  </a:lnTo>
                  <a:lnTo>
                    <a:pt x="77954" y="1156326"/>
                  </a:lnTo>
                  <a:lnTo>
                    <a:pt x="72223" y="1150766"/>
                  </a:lnTo>
                  <a:lnTo>
                    <a:pt x="66615" y="1145207"/>
                  </a:lnTo>
                  <a:lnTo>
                    <a:pt x="61261" y="1139648"/>
                  </a:lnTo>
                  <a:lnTo>
                    <a:pt x="56049" y="1134089"/>
                  </a:lnTo>
                  <a:lnTo>
                    <a:pt x="50981" y="1128529"/>
                  </a:lnTo>
                  <a:lnTo>
                    <a:pt x="46192" y="1122970"/>
                  </a:lnTo>
                  <a:lnTo>
                    <a:pt x="41576" y="1117411"/>
                  </a:lnTo>
                  <a:lnTo>
                    <a:pt x="37123" y="1111852"/>
                  </a:lnTo>
                  <a:lnTo>
                    <a:pt x="32966" y="1106292"/>
                  </a:lnTo>
                  <a:lnTo>
                    <a:pt x="29014" y="1100733"/>
                  </a:lnTo>
                  <a:lnTo>
                    <a:pt x="25240" y="1095174"/>
                  </a:lnTo>
                  <a:lnTo>
                    <a:pt x="21773" y="1089615"/>
                  </a:lnTo>
                  <a:lnTo>
                    <a:pt x="18542" y="1084055"/>
                  </a:lnTo>
                  <a:lnTo>
                    <a:pt x="15503" y="1078496"/>
                  </a:lnTo>
                  <a:lnTo>
                    <a:pt x="12773" y="1072937"/>
                  </a:lnTo>
                  <a:lnTo>
                    <a:pt x="10309" y="1067378"/>
                  </a:lnTo>
                  <a:lnTo>
                    <a:pt x="8047" y="1061818"/>
                  </a:lnTo>
                  <a:lnTo>
                    <a:pt x="6091" y="1056259"/>
                  </a:lnTo>
                  <a:lnTo>
                    <a:pt x="4429" y="1050700"/>
                  </a:lnTo>
                  <a:lnTo>
                    <a:pt x="2975" y="1045141"/>
                  </a:lnTo>
                  <a:lnTo>
                    <a:pt x="1818" y="1039581"/>
                  </a:lnTo>
                  <a:lnTo>
                    <a:pt x="979" y="1034022"/>
                  </a:lnTo>
                  <a:lnTo>
                    <a:pt x="352" y="1028463"/>
                  </a:lnTo>
                  <a:lnTo>
                    <a:pt x="7" y="1022903"/>
                  </a:lnTo>
                  <a:lnTo>
                    <a:pt x="0" y="1017344"/>
                  </a:lnTo>
                  <a:lnTo>
                    <a:pt x="204" y="1011785"/>
                  </a:lnTo>
                  <a:lnTo>
                    <a:pt x="672" y="1006226"/>
                  </a:lnTo>
                  <a:lnTo>
                    <a:pt x="1492" y="1000666"/>
                  </a:lnTo>
                  <a:lnTo>
                    <a:pt x="2520" y="995107"/>
                  </a:lnTo>
                  <a:lnTo>
                    <a:pt x="3789" y="989548"/>
                  </a:lnTo>
                  <a:lnTo>
                    <a:pt x="5418" y="983989"/>
                  </a:lnTo>
                  <a:lnTo>
                    <a:pt x="7248" y="978429"/>
                  </a:lnTo>
                  <a:lnTo>
                    <a:pt x="9294" y="972870"/>
                  </a:lnTo>
                  <a:lnTo>
                    <a:pt x="11702" y="967311"/>
                  </a:lnTo>
                  <a:lnTo>
                    <a:pt x="14300" y="961752"/>
                  </a:lnTo>
                  <a:lnTo>
                    <a:pt x="17089" y="956192"/>
                  </a:lnTo>
                  <a:lnTo>
                    <a:pt x="20229" y="950633"/>
                  </a:lnTo>
                  <a:lnTo>
                    <a:pt x="23548" y="945074"/>
                  </a:lnTo>
                  <a:lnTo>
                    <a:pt x="27044" y="939515"/>
                  </a:lnTo>
                  <a:lnTo>
                    <a:pt x="30848" y="933955"/>
                  </a:lnTo>
                  <a:lnTo>
                    <a:pt x="34828" y="928396"/>
                  </a:lnTo>
                  <a:lnTo>
                    <a:pt x="38969" y="922837"/>
                  </a:lnTo>
                  <a:lnTo>
                    <a:pt x="43372" y="917278"/>
                  </a:lnTo>
                  <a:lnTo>
                    <a:pt x="47944" y="911718"/>
                  </a:lnTo>
                  <a:lnTo>
                    <a:pt x="52656" y="906159"/>
                  </a:lnTo>
                  <a:lnTo>
                    <a:pt x="57585" y="900600"/>
                  </a:lnTo>
                  <a:lnTo>
                    <a:pt x="62667" y="895040"/>
                  </a:lnTo>
                  <a:lnTo>
                    <a:pt x="67867" y="889481"/>
                  </a:lnTo>
                  <a:lnTo>
                    <a:pt x="73239" y="883922"/>
                  </a:lnTo>
                  <a:lnTo>
                    <a:pt x="78744" y="878363"/>
                  </a:lnTo>
                  <a:lnTo>
                    <a:pt x="84342" y="872803"/>
                  </a:lnTo>
                  <a:lnTo>
                    <a:pt x="90067" y="867244"/>
                  </a:lnTo>
                  <a:lnTo>
                    <a:pt x="95898" y="861685"/>
                  </a:lnTo>
                  <a:lnTo>
                    <a:pt x="101798" y="856126"/>
                  </a:lnTo>
                  <a:lnTo>
                    <a:pt x="107783" y="850566"/>
                  </a:lnTo>
                  <a:lnTo>
                    <a:pt x="113842" y="845007"/>
                  </a:lnTo>
                  <a:lnTo>
                    <a:pt x="119943" y="839448"/>
                  </a:lnTo>
                  <a:lnTo>
                    <a:pt x="126091" y="833889"/>
                  </a:lnTo>
                  <a:lnTo>
                    <a:pt x="132278" y="828329"/>
                  </a:lnTo>
                  <a:lnTo>
                    <a:pt x="138480" y="822770"/>
                  </a:lnTo>
                  <a:lnTo>
                    <a:pt x="144695" y="817211"/>
                  </a:lnTo>
                  <a:lnTo>
                    <a:pt x="150909" y="811652"/>
                  </a:lnTo>
                  <a:lnTo>
                    <a:pt x="157113" y="806092"/>
                  </a:lnTo>
                  <a:lnTo>
                    <a:pt x="163303" y="800533"/>
                  </a:lnTo>
                  <a:lnTo>
                    <a:pt x="169449" y="794974"/>
                  </a:lnTo>
                  <a:lnTo>
                    <a:pt x="175561" y="789415"/>
                  </a:lnTo>
                  <a:lnTo>
                    <a:pt x="181636" y="783855"/>
                  </a:lnTo>
                  <a:lnTo>
                    <a:pt x="187626" y="778296"/>
                  </a:lnTo>
                  <a:lnTo>
                    <a:pt x="193560" y="772737"/>
                  </a:lnTo>
                  <a:lnTo>
                    <a:pt x="199438" y="767177"/>
                  </a:lnTo>
                  <a:lnTo>
                    <a:pt x="205194" y="761618"/>
                  </a:lnTo>
                  <a:lnTo>
                    <a:pt x="210873" y="756059"/>
                  </a:lnTo>
                  <a:lnTo>
                    <a:pt x="216478" y="750500"/>
                  </a:lnTo>
                  <a:lnTo>
                    <a:pt x="221938" y="744940"/>
                  </a:lnTo>
                  <a:lnTo>
                    <a:pt x="227299" y="739381"/>
                  </a:lnTo>
                  <a:lnTo>
                    <a:pt x="232570" y="733822"/>
                  </a:lnTo>
                  <a:lnTo>
                    <a:pt x="237681" y="728263"/>
                  </a:lnTo>
                  <a:lnTo>
                    <a:pt x="242672" y="722703"/>
                  </a:lnTo>
                  <a:lnTo>
                    <a:pt x="247564" y="717144"/>
                  </a:lnTo>
                  <a:lnTo>
                    <a:pt x="252288" y="711585"/>
                  </a:lnTo>
                  <a:lnTo>
                    <a:pt x="256874" y="706026"/>
                  </a:lnTo>
                  <a:lnTo>
                    <a:pt x="261354" y="700466"/>
                  </a:lnTo>
                  <a:lnTo>
                    <a:pt x="265667" y="694907"/>
                  </a:lnTo>
                  <a:lnTo>
                    <a:pt x="269828" y="689348"/>
                  </a:lnTo>
                  <a:lnTo>
                    <a:pt x="273880" y="683789"/>
                  </a:lnTo>
                  <a:lnTo>
                    <a:pt x="277771" y="678229"/>
                  </a:lnTo>
                  <a:lnTo>
                    <a:pt x="281503" y="672670"/>
                  </a:lnTo>
                  <a:lnTo>
                    <a:pt x="285125" y="667111"/>
                  </a:lnTo>
                  <a:lnTo>
                    <a:pt x="288600" y="661552"/>
                  </a:lnTo>
                  <a:lnTo>
                    <a:pt x="291910" y="655992"/>
                  </a:lnTo>
                  <a:lnTo>
                    <a:pt x="295116" y="650433"/>
                  </a:lnTo>
                  <a:lnTo>
                    <a:pt x="298190" y="644874"/>
                  </a:lnTo>
                  <a:lnTo>
                    <a:pt x="301101" y="639314"/>
                  </a:lnTo>
                  <a:lnTo>
                    <a:pt x="303915" y="633755"/>
                  </a:lnTo>
                  <a:lnTo>
                    <a:pt x="306616" y="628196"/>
                  </a:lnTo>
                  <a:lnTo>
                    <a:pt x="309160" y="622637"/>
                  </a:lnTo>
                  <a:lnTo>
                    <a:pt x="311618" y="617077"/>
                  </a:lnTo>
                  <a:lnTo>
                    <a:pt x="313981" y="611518"/>
                  </a:lnTo>
                  <a:lnTo>
                    <a:pt x="316200" y="605959"/>
                  </a:lnTo>
                  <a:lnTo>
                    <a:pt x="318345" y="600400"/>
                  </a:lnTo>
                  <a:lnTo>
                    <a:pt x="320413" y="594840"/>
                  </a:lnTo>
                  <a:lnTo>
                    <a:pt x="322354" y="589281"/>
                  </a:lnTo>
                  <a:lnTo>
                    <a:pt x="324233" y="583722"/>
                  </a:lnTo>
                  <a:lnTo>
                    <a:pt x="326050" y="578163"/>
                  </a:lnTo>
                  <a:lnTo>
                    <a:pt x="327766" y="572603"/>
                  </a:lnTo>
                  <a:lnTo>
                    <a:pt x="329430" y="567044"/>
                  </a:lnTo>
                  <a:lnTo>
                    <a:pt x="331046" y="561485"/>
                  </a:lnTo>
                  <a:lnTo>
                    <a:pt x="332586" y="555926"/>
                  </a:lnTo>
                  <a:lnTo>
                    <a:pt x="334085" y="550366"/>
                  </a:lnTo>
                  <a:lnTo>
                    <a:pt x="335549" y="544807"/>
                  </a:lnTo>
                  <a:lnTo>
                    <a:pt x="336962" y="539248"/>
                  </a:lnTo>
                  <a:lnTo>
                    <a:pt x="338344" y="533689"/>
                  </a:lnTo>
                  <a:lnTo>
                    <a:pt x="339703" y="528129"/>
                  </a:lnTo>
                  <a:lnTo>
                    <a:pt x="341031" y="522570"/>
                  </a:lnTo>
                  <a:lnTo>
                    <a:pt x="342339" y="517011"/>
                  </a:lnTo>
                  <a:lnTo>
                    <a:pt x="343635" y="511451"/>
                  </a:lnTo>
                  <a:lnTo>
                    <a:pt x="344916" y="505892"/>
                  </a:lnTo>
                  <a:lnTo>
                    <a:pt x="346188" y="500333"/>
                  </a:lnTo>
                  <a:lnTo>
                    <a:pt x="347455" y="494774"/>
                  </a:lnTo>
                  <a:lnTo>
                    <a:pt x="348720" y="489214"/>
                  </a:lnTo>
                  <a:lnTo>
                    <a:pt x="349985" y="483655"/>
                  </a:lnTo>
                  <a:lnTo>
                    <a:pt x="351253" y="478096"/>
                  </a:lnTo>
                  <a:lnTo>
                    <a:pt x="352525" y="472537"/>
                  </a:lnTo>
                  <a:lnTo>
                    <a:pt x="353807" y="466977"/>
                  </a:lnTo>
                  <a:lnTo>
                    <a:pt x="355094" y="461418"/>
                  </a:lnTo>
                  <a:lnTo>
                    <a:pt x="356391" y="455859"/>
                  </a:lnTo>
                  <a:lnTo>
                    <a:pt x="357702" y="450300"/>
                  </a:lnTo>
                  <a:lnTo>
                    <a:pt x="359022" y="444740"/>
                  </a:lnTo>
                  <a:lnTo>
                    <a:pt x="360353" y="439181"/>
                  </a:lnTo>
                  <a:lnTo>
                    <a:pt x="361700" y="433622"/>
                  </a:lnTo>
                  <a:lnTo>
                    <a:pt x="363056" y="428063"/>
                  </a:lnTo>
                  <a:lnTo>
                    <a:pt x="364423" y="422503"/>
                  </a:lnTo>
                  <a:lnTo>
                    <a:pt x="365806" y="416944"/>
                  </a:lnTo>
                  <a:lnTo>
                    <a:pt x="367198" y="411385"/>
                  </a:lnTo>
                  <a:lnTo>
                    <a:pt x="368597" y="405826"/>
                  </a:lnTo>
                  <a:lnTo>
                    <a:pt x="370010" y="400266"/>
                  </a:lnTo>
                  <a:lnTo>
                    <a:pt x="371429" y="394707"/>
                  </a:lnTo>
                  <a:lnTo>
                    <a:pt x="372853" y="389148"/>
                  </a:lnTo>
                  <a:lnTo>
                    <a:pt x="374284" y="383588"/>
                  </a:lnTo>
                  <a:lnTo>
                    <a:pt x="375718" y="378029"/>
                  </a:lnTo>
                  <a:lnTo>
                    <a:pt x="377153" y="372470"/>
                  </a:lnTo>
                  <a:lnTo>
                    <a:pt x="378589" y="366911"/>
                  </a:lnTo>
                  <a:lnTo>
                    <a:pt x="380023" y="361351"/>
                  </a:lnTo>
                  <a:lnTo>
                    <a:pt x="381455" y="355792"/>
                  </a:lnTo>
                  <a:lnTo>
                    <a:pt x="382881" y="350233"/>
                  </a:lnTo>
                  <a:lnTo>
                    <a:pt x="384298" y="344674"/>
                  </a:lnTo>
                  <a:lnTo>
                    <a:pt x="385710" y="339114"/>
                  </a:lnTo>
                  <a:lnTo>
                    <a:pt x="387108" y="333555"/>
                  </a:lnTo>
                  <a:lnTo>
                    <a:pt x="388493" y="327996"/>
                  </a:lnTo>
                  <a:lnTo>
                    <a:pt x="389867" y="322437"/>
                  </a:lnTo>
                  <a:lnTo>
                    <a:pt x="391222" y="316877"/>
                  </a:lnTo>
                  <a:lnTo>
                    <a:pt x="392558" y="311318"/>
                  </a:lnTo>
                  <a:lnTo>
                    <a:pt x="393878" y="305759"/>
                  </a:lnTo>
                  <a:lnTo>
                    <a:pt x="395176" y="300200"/>
                  </a:lnTo>
                  <a:lnTo>
                    <a:pt x="396448" y="294640"/>
                  </a:lnTo>
                  <a:lnTo>
                    <a:pt x="397701" y="289081"/>
                  </a:lnTo>
                  <a:lnTo>
                    <a:pt x="398928" y="283522"/>
                  </a:lnTo>
                  <a:lnTo>
                    <a:pt x="400123" y="277963"/>
                  </a:lnTo>
                  <a:lnTo>
                    <a:pt x="401297" y="272403"/>
                  </a:lnTo>
                  <a:lnTo>
                    <a:pt x="402444" y="266844"/>
                  </a:lnTo>
                  <a:lnTo>
                    <a:pt x="403553" y="261285"/>
                  </a:lnTo>
                  <a:lnTo>
                    <a:pt x="404639" y="255725"/>
                  </a:lnTo>
                  <a:lnTo>
                    <a:pt x="405698" y="250166"/>
                  </a:lnTo>
                  <a:lnTo>
                    <a:pt x="406714" y="244607"/>
                  </a:lnTo>
                  <a:lnTo>
                    <a:pt x="407705" y="239048"/>
                  </a:lnTo>
                  <a:lnTo>
                    <a:pt x="408671" y="233488"/>
                  </a:lnTo>
                  <a:lnTo>
                    <a:pt x="409590" y="227929"/>
                  </a:lnTo>
                  <a:lnTo>
                    <a:pt x="410485" y="222370"/>
                  </a:lnTo>
                  <a:lnTo>
                    <a:pt x="411354" y="216811"/>
                  </a:lnTo>
                  <a:lnTo>
                    <a:pt x="412176" y="211251"/>
                  </a:lnTo>
                  <a:lnTo>
                    <a:pt x="412973" y="205692"/>
                  </a:lnTo>
                  <a:lnTo>
                    <a:pt x="413745" y="200133"/>
                  </a:lnTo>
                  <a:lnTo>
                    <a:pt x="414473" y="194574"/>
                  </a:lnTo>
                  <a:lnTo>
                    <a:pt x="415174" y="189014"/>
                  </a:lnTo>
                  <a:lnTo>
                    <a:pt x="415851" y="183455"/>
                  </a:lnTo>
                  <a:lnTo>
                    <a:pt x="416488" y="177896"/>
                  </a:lnTo>
                  <a:lnTo>
                    <a:pt x="417098" y="172337"/>
                  </a:lnTo>
                  <a:lnTo>
                    <a:pt x="417685" y="166777"/>
                  </a:lnTo>
                  <a:lnTo>
                    <a:pt x="418236" y="161218"/>
                  </a:lnTo>
                  <a:lnTo>
                    <a:pt x="418760" y="155659"/>
                  </a:lnTo>
                  <a:lnTo>
                    <a:pt x="419263" y="150100"/>
                  </a:lnTo>
                  <a:lnTo>
                    <a:pt x="419735" y="144540"/>
                  </a:lnTo>
                  <a:lnTo>
                    <a:pt x="420180" y="138981"/>
                  </a:lnTo>
                  <a:lnTo>
                    <a:pt x="420606" y="133422"/>
                  </a:lnTo>
                  <a:lnTo>
                    <a:pt x="421004" y="127862"/>
                  </a:lnTo>
                  <a:lnTo>
                    <a:pt x="421378" y="122303"/>
                  </a:lnTo>
                  <a:lnTo>
                    <a:pt x="421734" y="116744"/>
                  </a:lnTo>
                  <a:lnTo>
                    <a:pt x="422068" y="111185"/>
                  </a:lnTo>
                  <a:lnTo>
                    <a:pt x="422378" y="105625"/>
                  </a:lnTo>
                  <a:lnTo>
                    <a:pt x="422673" y="100066"/>
                  </a:lnTo>
                  <a:lnTo>
                    <a:pt x="422949" y="94507"/>
                  </a:lnTo>
                  <a:lnTo>
                    <a:pt x="423204" y="88948"/>
                  </a:lnTo>
                  <a:lnTo>
                    <a:pt x="423445" y="83388"/>
                  </a:lnTo>
                  <a:lnTo>
                    <a:pt x="423671" y="77829"/>
                  </a:lnTo>
                  <a:lnTo>
                    <a:pt x="423877" y="72270"/>
                  </a:lnTo>
                  <a:lnTo>
                    <a:pt x="424073" y="66711"/>
                  </a:lnTo>
                  <a:lnTo>
                    <a:pt x="424256" y="61151"/>
                  </a:lnTo>
                  <a:lnTo>
                    <a:pt x="424421" y="55592"/>
                  </a:lnTo>
                  <a:lnTo>
                    <a:pt x="424577" y="50033"/>
                  </a:lnTo>
                  <a:lnTo>
                    <a:pt x="424724" y="44474"/>
                  </a:lnTo>
                  <a:lnTo>
                    <a:pt x="424855" y="38914"/>
                  </a:lnTo>
                  <a:lnTo>
                    <a:pt x="424979" y="33355"/>
                  </a:lnTo>
                  <a:lnTo>
                    <a:pt x="425095" y="27796"/>
                  </a:lnTo>
                  <a:lnTo>
                    <a:pt x="425198" y="22237"/>
                  </a:lnTo>
                  <a:lnTo>
                    <a:pt x="425295" y="16677"/>
                  </a:lnTo>
                  <a:lnTo>
                    <a:pt x="425385" y="11118"/>
                  </a:lnTo>
                  <a:lnTo>
                    <a:pt x="425466" y="5559"/>
                  </a:lnTo>
                  <a:lnTo>
                    <a:pt x="425541" y="0"/>
                  </a:lnTo>
                  <a:lnTo>
                    <a:pt x="427008" y="0"/>
                  </a:lnTo>
                  <a:lnTo>
                    <a:pt x="427083" y="5559"/>
                  </a:lnTo>
                  <a:lnTo>
                    <a:pt x="427163" y="11118"/>
                  </a:lnTo>
                  <a:lnTo>
                    <a:pt x="427254" y="16677"/>
                  </a:lnTo>
                  <a:lnTo>
                    <a:pt x="427351" y="22237"/>
                  </a:lnTo>
                  <a:lnTo>
                    <a:pt x="427454" y="27796"/>
                  </a:lnTo>
                  <a:lnTo>
                    <a:pt x="427570" y="33355"/>
                  </a:lnTo>
                  <a:lnTo>
                    <a:pt x="427694" y="38914"/>
                  </a:lnTo>
                  <a:lnTo>
                    <a:pt x="427825" y="44474"/>
                  </a:lnTo>
                  <a:lnTo>
                    <a:pt x="427972" y="50033"/>
                  </a:lnTo>
                  <a:lnTo>
                    <a:pt x="428128" y="55592"/>
                  </a:lnTo>
                  <a:lnTo>
                    <a:pt x="428293" y="61151"/>
                  </a:lnTo>
                  <a:lnTo>
                    <a:pt x="428476" y="66711"/>
                  </a:lnTo>
                  <a:lnTo>
                    <a:pt x="428672" y="72270"/>
                  </a:lnTo>
                  <a:lnTo>
                    <a:pt x="428878" y="77829"/>
                  </a:lnTo>
                  <a:lnTo>
                    <a:pt x="429104" y="83388"/>
                  </a:lnTo>
                  <a:lnTo>
                    <a:pt x="429345" y="88948"/>
                  </a:lnTo>
                  <a:lnTo>
                    <a:pt x="429600" y="94507"/>
                  </a:lnTo>
                  <a:lnTo>
                    <a:pt x="429876" y="100066"/>
                  </a:lnTo>
                  <a:lnTo>
                    <a:pt x="430171" y="105625"/>
                  </a:lnTo>
                  <a:lnTo>
                    <a:pt x="430481" y="111185"/>
                  </a:lnTo>
                  <a:lnTo>
                    <a:pt x="430814" y="116744"/>
                  </a:lnTo>
                  <a:lnTo>
                    <a:pt x="431171" y="122303"/>
                  </a:lnTo>
                  <a:lnTo>
                    <a:pt x="431544" y="127862"/>
                  </a:lnTo>
                  <a:lnTo>
                    <a:pt x="431943" y="133422"/>
                  </a:lnTo>
                  <a:lnTo>
                    <a:pt x="432369" y="138981"/>
                  </a:lnTo>
                  <a:lnTo>
                    <a:pt x="432814" y="144540"/>
                  </a:lnTo>
                  <a:lnTo>
                    <a:pt x="433286" y="150100"/>
                  </a:lnTo>
                  <a:lnTo>
                    <a:pt x="433789" y="155659"/>
                  </a:lnTo>
                  <a:lnTo>
                    <a:pt x="434313" y="161218"/>
                  </a:lnTo>
                  <a:lnTo>
                    <a:pt x="434864" y="166777"/>
                  </a:lnTo>
                  <a:lnTo>
                    <a:pt x="435451" y="172337"/>
                  </a:lnTo>
                  <a:lnTo>
                    <a:pt x="436061" y="177896"/>
                  </a:lnTo>
                  <a:lnTo>
                    <a:pt x="436698" y="183455"/>
                  </a:lnTo>
                  <a:lnTo>
                    <a:pt x="437375" y="189014"/>
                  </a:lnTo>
                  <a:lnTo>
                    <a:pt x="438076" y="194574"/>
                  </a:lnTo>
                  <a:lnTo>
                    <a:pt x="438804" y="200133"/>
                  </a:lnTo>
                  <a:lnTo>
                    <a:pt x="439576" y="205692"/>
                  </a:lnTo>
                  <a:lnTo>
                    <a:pt x="440373" y="211251"/>
                  </a:lnTo>
                  <a:lnTo>
                    <a:pt x="441195" y="216811"/>
                  </a:lnTo>
                  <a:lnTo>
                    <a:pt x="442064" y="222370"/>
                  </a:lnTo>
                  <a:lnTo>
                    <a:pt x="442959" y="227929"/>
                  </a:lnTo>
                  <a:lnTo>
                    <a:pt x="443878" y="233488"/>
                  </a:lnTo>
                  <a:lnTo>
                    <a:pt x="444843" y="239048"/>
                  </a:lnTo>
                  <a:lnTo>
                    <a:pt x="445835" y="244607"/>
                  </a:lnTo>
                  <a:lnTo>
                    <a:pt x="446851" y="250166"/>
                  </a:lnTo>
                  <a:lnTo>
                    <a:pt x="447910" y="255725"/>
                  </a:lnTo>
                  <a:lnTo>
                    <a:pt x="448995" y="261285"/>
                  </a:lnTo>
                  <a:lnTo>
                    <a:pt x="450104" y="266844"/>
                  </a:lnTo>
                  <a:lnTo>
                    <a:pt x="451251" y="272403"/>
                  </a:lnTo>
                  <a:lnTo>
                    <a:pt x="452425" y="277963"/>
                  </a:lnTo>
                  <a:lnTo>
                    <a:pt x="453620" y="283522"/>
                  </a:lnTo>
                  <a:lnTo>
                    <a:pt x="454848" y="289081"/>
                  </a:lnTo>
                  <a:lnTo>
                    <a:pt x="456101" y="294640"/>
                  </a:lnTo>
                  <a:lnTo>
                    <a:pt x="457373" y="300200"/>
                  </a:lnTo>
                  <a:lnTo>
                    <a:pt x="458671" y="305759"/>
                  </a:lnTo>
                  <a:lnTo>
                    <a:pt x="459991" y="311318"/>
                  </a:lnTo>
                  <a:lnTo>
                    <a:pt x="461327" y="316877"/>
                  </a:lnTo>
                  <a:lnTo>
                    <a:pt x="462682" y="322437"/>
                  </a:lnTo>
                  <a:lnTo>
                    <a:pt x="464056" y="327996"/>
                  </a:lnTo>
                  <a:lnTo>
                    <a:pt x="465441" y="333555"/>
                  </a:lnTo>
                  <a:lnTo>
                    <a:pt x="466839" y="339114"/>
                  </a:lnTo>
                  <a:lnTo>
                    <a:pt x="468250" y="344674"/>
                  </a:lnTo>
                  <a:lnTo>
                    <a:pt x="469668" y="350233"/>
                  </a:lnTo>
                  <a:lnTo>
                    <a:pt x="471094" y="355792"/>
                  </a:lnTo>
                  <a:lnTo>
                    <a:pt x="472525" y="361351"/>
                  </a:lnTo>
                  <a:lnTo>
                    <a:pt x="473959" y="366911"/>
                  </a:lnTo>
                  <a:lnTo>
                    <a:pt x="475396" y="372470"/>
                  </a:lnTo>
                  <a:lnTo>
                    <a:pt x="476831" y="378029"/>
                  </a:lnTo>
                  <a:lnTo>
                    <a:pt x="478265" y="383588"/>
                  </a:lnTo>
                  <a:lnTo>
                    <a:pt x="479696" y="389148"/>
                  </a:lnTo>
                  <a:lnTo>
                    <a:pt x="481120" y="394707"/>
                  </a:lnTo>
                  <a:lnTo>
                    <a:pt x="482539" y="400266"/>
                  </a:lnTo>
                  <a:lnTo>
                    <a:pt x="483952" y="405826"/>
                  </a:lnTo>
                  <a:lnTo>
                    <a:pt x="485351" y="411385"/>
                  </a:lnTo>
                  <a:lnTo>
                    <a:pt x="486742" y="416944"/>
                  </a:lnTo>
                  <a:lnTo>
                    <a:pt x="488125" y="422503"/>
                  </a:lnTo>
                  <a:lnTo>
                    <a:pt x="489492" y="428063"/>
                  </a:lnTo>
                  <a:lnTo>
                    <a:pt x="490849" y="433622"/>
                  </a:lnTo>
                  <a:lnTo>
                    <a:pt x="492196" y="439181"/>
                  </a:lnTo>
                  <a:lnTo>
                    <a:pt x="493527" y="444740"/>
                  </a:lnTo>
                  <a:lnTo>
                    <a:pt x="494847" y="450300"/>
                  </a:lnTo>
                  <a:lnTo>
                    <a:pt x="496158" y="455859"/>
                  </a:lnTo>
                  <a:lnTo>
                    <a:pt x="497454" y="461418"/>
                  </a:lnTo>
                  <a:lnTo>
                    <a:pt x="498742" y="466977"/>
                  </a:lnTo>
                  <a:lnTo>
                    <a:pt x="500023" y="472537"/>
                  </a:lnTo>
                  <a:lnTo>
                    <a:pt x="501296" y="478096"/>
                  </a:lnTo>
                  <a:lnTo>
                    <a:pt x="502564" y="483655"/>
                  </a:lnTo>
                  <a:lnTo>
                    <a:pt x="503829" y="489214"/>
                  </a:lnTo>
                  <a:lnTo>
                    <a:pt x="505093" y="494774"/>
                  </a:lnTo>
                  <a:lnTo>
                    <a:pt x="506361" y="500333"/>
                  </a:lnTo>
                  <a:lnTo>
                    <a:pt x="507633" y="505892"/>
                  </a:lnTo>
                  <a:lnTo>
                    <a:pt x="508914" y="511451"/>
                  </a:lnTo>
                  <a:lnTo>
                    <a:pt x="510209" y="517011"/>
                  </a:lnTo>
                  <a:lnTo>
                    <a:pt x="511518" y="522570"/>
                  </a:lnTo>
                  <a:lnTo>
                    <a:pt x="512846" y="528129"/>
                  </a:lnTo>
                  <a:lnTo>
                    <a:pt x="514205" y="533689"/>
                  </a:lnTo>
                  <a:lnTo>
                    <a:pt x="515587" y="539248"/>
                  </a:lnTo>
                  <a:lnTo>
                    <a:pt x="516999" y="544807"/>
                  </a:lnTo>
                  <a:lnTo>
                    <a:pt x="518463" y="550366"/>
                  </a:lnTo>
                  <a:lnTo>
                    <a:pt x="519962" y="555926"/>
                  </a:lnTo>
                  <a:lnTo>
                    <a:pt x="521503" y="561485"/>
                  </a:lnTo>
                  <a:lnTo>
                    <a:pt x="523119" y="567044"/>
                  </a:lnTo>
                  <a:lnTo>
                    <a:pt x="524783" y="572603"/>
                  </a:lnTo>
                  <a:lnTo>
                    <a:pt x="526498" y="578163"/>
                  </a:lnTo>
                  <a:lnTo>
                    <a:pt x="528316" y="583722"/>
                  </a:lnTo>
                  <a:lnTo>
                    <a:pt x="530195" y="589281"/>
                  </a:lnTo>
                  <a:lnTo>
                    <a:pt x="532136" y="594840"/>
                  </a:lnTo>
                  <a:lnTo>
                    <a:pt x="534204" y="600400"/>
                  </a:lnTo>
                  <a:lnTo>
                    <a:pt x="536349" y="605959"/>
                  </a:lnTo>
                  <a:lnTo>
                    <a:pt x="538568" y="611518"/>
                  </a:lnTo>
                  <a:lnTo>
                    <a:pt x="540931" y="617077"/>
                  </a:lnTo>
                  <a:lnTo>
                    <a:pt x="543389" y="622637"/>
                  </a:lnTo>
                  <a:lnTo>
                    <a:pt x="545933" y="628196"/>
                  </a:lnTo>
                  <a:lnTo>
                    <a:pt x="548633" y="633755"/>
                  </a:lnTo>
                  <a:lnTo>
                    <a:pt x="551448" y="639314"/>
                  </a:lnTo>
                  <a:lnTo>
                    <a:pt x="554359" y="644874"/>
                  </a:lnTo>
                  <a:lnTo>
                    <a:pt x="557433" y="650433"/>
                  </a:lnTo>
                  <a:lnTo>
                    <a:pt x="560639" y="655992"/>
                  </a:lnTo>
                  <a:lnTo>
                    <a:pt x="563949" y="661552"/>
                  </a:lnTo>
                  <a:lnTo>
                    <a:pt x="567423" y="667111"/>
                  </a:lnTo>
                  <a:lnTo>
                    <a:pt x="571046" y="672670"/>
                  </a:lnTo>
                  <a:lnTo>
                    <a:pt x="574777" y="678229"/>
                  </a:lnTo>
                  <a:lnTo>
                    <a:pt x="578669" y="683789"/>
                  </a:lnTo>
                  <a:lnTo>
                    <a:pt x="582721" y="689348"/>
                  </a:lnTo>
                  <a:lnTo>
                    <a:pt x="586882" y="694907"/>
                  </a:lnTo>
                  <a:lnTo>
                    <a:pt x="591195" y="700466"/>
                  </a:lnTo>
                  <a:lnTo>
                    <a:pt x="595675" y="706026"/>
                  </a:lnTo>
                  <a:lnTo>
                    <a:pt x="600261" y="711585"/>
                  </a:lnTo>
                  <a:lnTo>
                    <a:pt x="604985" y="717144"/>
                  </a:lnTo>
                  <a:lnTo>
                    <a:pt x="609876" y="722703"/>
                  </a:lnTo>
                  <a:lnTo>
                    <a:pt x="614868" y="728263"/>
                  </a:lnTo>
                  <a:lnTo>
                    <a:pt x="619979" y="733822"/>
                  </a:lnTo>
                  <a:lnTo>
                    <a:pt x="625250" y="739381"/>
                  </a:lnTo>
                  <a:lnTo>
                    <a:pt x="630611" y="744940"/>
                  </a:lnTo>
                  <a:lnTo>
                    <a:pt x="636070" y="750500"/>
                  </a:lnTo>
                  <a:lnTo>
                    <a:pt x="641676" y="756059"/>
                  </a:lnTo>
                  <a:lnTo>
                    <a:pt x="647355" y="761618"/>
                  </a:lnTo>
                  <a:lnTo>
                    <a:pt x="653111" y="767177"/>
                  </a:lnTo>
                  <a:lnTo>
                    <a:pt x="658989" y="772737"/>
                  </a:lnTo>
                  <a:lnTo>
                    <a:pt x="664923" y="778296"/>
                  </a:lnTo>
                  <a:lnTo>
                    <a:pt x="670912" y="783855"/>
                  </a:lnTo>
                  <a:lnTo>
                    <a:pt x="676987" y="789415"/>
                  </a:lnTo>
                  <a:lnTo>
                    <a:pt x="683100" y="794974"/>
                  </a:lnTo>
                  <a:lnTo>
                    <a:pt x="689246" y="800533"/>
                  </a:lnTo>
                  <a:lnTo>
                    <a:pt x="695435" y="806092"/>
                  </a:lnTo>
                  <a:lnTo>
                    <a:pt x="701639" y="811652"/>
                  </a:lnTo>
                  <a:lnTo>
                    <a:pt x="707853" y="817211"/>
                  </a:lnTo>
                  <a:lnTo>
                    <a:pt x="714069" y="822770"/>
                  </a:lnTo>
                  <a:lnTo>
                    <a:pt x="720271" y="828329"/>
                  </a:lnTo>
                  <a:lnTo>
                    <a:pt x="726457" y="833889"/>
                  </a:lnTo>
                  <a:lnTo>
                    <a:pt x="732606" y="839448"/>
                  </a:lnTo>
                  <a:lnTo>
                    <a:pt x="738707" y="845007"/>
                  </a:lnTo>
                  <a:lnTo>
                    <a:pt x="744766" y="850566"/>
                  </a:lnTo>
                  <a:lnTo>
                    <a:pt x="750751" y="856126"/>
                  </a:lnTo>
                  <a:lnTo>
                    <a:pt x="756650" y="861685"/>
                  </a:lnTo>
                  <a:lnTo>
                    <a:pt x="762482" y="867244"/>
                  </a:lnTo>
                  <a:lnTo>
                    <a:pt x="768207" y="872803"/>
                  </a:lnTo>
                  <a:lnTo>
                    <a:pt x="773805" y="878363"/>
                  </a:lnTo>
                  <a:lnTo>
                    <a:pt x="779310" y="883922"/>
                  </a:lnTo>
                  <a:lnTo>
                    <a:pt x="784682" y="889481"/>
                  </a:lnTo>
                  <a:lnTo>
                    <a:pt x="789882" y="895040"/>
                  </a:lnTo>
                  <a:lnTo>
                    <a:pt x="794964" y="900600"/>
                  </a:lnTo>
                  <a:lnTo>
                    <a:pt x="799893" y="906159"/>
                  </a:lnTo>
                  <a:lnTo>
                    <a:pt x="804605" y="911718"/>
                  </a:lnTo>
                  <a:lnTo>
                    <a:pt x="809177" y="917278"/>
                  </a:lnTo>
                  <a:lnTo>
                    <a:pt x="813580" y="922837"/>
                  </a:lnTo>
                  <a:lnTo>
                    <a:pt x="817720" y="928396"/>
                  </a:lnTo>
                  <a:lnTo>
                    <a:pt x="821701" y="933955"/>
                  </a:lnTo>
                  <a:lnTo>
                    <a:pt x="825505" y="939515"/>
                  </a:lnTo>
                  <a:lnTo>
                    <a:pt x="829001" y="945074"/>
                  </a:lnTo>
                  <a:lnTo>
                    <a:pt x="832320" y="950633"/>
                  </a:lnTo>
                  <a:lnTo>
                    <a:pt x="835460" y="956192"/>
                  </a:lnTo>
                  <a:lnTo>
                    <a:pt x="838249" y="961752"/>
                  </a:lnTo>
                  <a:lnTo>
                    <a:pt x="840847" y="967311"/>
                  </a:lnTo>
                  <a:lnTo>
                    <a:pt x="843255" y="972870"/>
                  </a:lnTo>
                  <a:lnTo>
                    <a:pt x="845300" y="978429"/>
                  </a:lnTo>
                  <a:lnTo>
                    <a:pt x="847131" y="983989"/>
                  </a:lnTo>
                  <a:lnTo>
                    <a:pt x="848760" y="989548"/>
                  </a:lnTo>
                  <a:lnTo>
                    <a:pt x="850029" y="995107"/>
                  </a:lnTo>
                  <a:lnTo>
                    <a:pt x="851057" y="1000666"/>
                  </a:lnTo>
                  <a:lnTo>
                    <a:pt x="851877" y="1006226"/>
                  </a:lnTo>
                  <a:lnTo>
                    <a:pt x="852345" y="1011785"/>
                  </a:lnTo>
                  <a:lnTo>
                    <a:pt x="852549" y="1017344"/>
                  </a:lnTo>
                  <a:lnTo>
                    <a:pt x="852542" y="1022903"/>
                  </a:lnTo>
                  <a:lnTo>
                    <a:pt x="852197" y="1028463"/>
                  </a:lnTo>
                  <a:lnTo>
                    <a:pt x="851570" y="1034022"/>
                  </a:lnTo>
                  <a:lnTo>
                    <a:pt x="850731" y="1039581"/>
                  </a:lnTo>
                  <a:lnTo>
                    <a:pt x="849574" y="1045141"/>
                  </a:lnTo>
                  <a:lnTo>
                    <a:pt x="848120" y="1050700"/>
                  </a:lnTo>
                  <a:lnTo>
                    <a:pt x="846458" y="1056259"/>
                  </a:lnTo>
                  <a:lnTo>
                    <a:pt x="844502" y="1061818"/>
                  </a:lnTo>
                  <a:lnTo>
                    <a:pt x="842240" y="1067378"/>
                  </a:lnTo>
                  <a:lnTo>
                    <a:pt x="839776" y="1072937"/>
                  </a:lnTo>
                  <a:lnTo>
                    <a:pt x="837046" y="1078496"/>
                  </a:lnTo>
                  <a:lnTo>
                    <a:pt x="834007" y="1084055"/>
                  </a:lnTo>
                  <a:lnTo>
                    <a:pt x="830776" y="1089615"/>
                  </a:lnTo>
                  <a:lnTo>
                    <a:pt x="827309" y="1095174"/>
                  </a:lnTo>
                  <a:lnTo>
                    <a:pt x="823535" y="1100733"/>
                  </a:lnTo>
                  <a:lnTo>
                    <a:pt x="819583" y="1106292"/>
                  </a:lnTo>
                  <a:lnTo>
                    <a:pt x="815426" y="1111852"/>
                  </a:lnTo>
                  <a:lnTo>
                    <a:pt x="810972" y="1117411"/>
                  </a:lnTo>
                  <a:lnTo>
                    <a:pt x="806357" y="1122970"/>
                  </a:lnTo>
                  <a:lnTo>
                    <a:pt x="801568" y="1128529"/>
                  </a:lnTo>
                  <a:lnTo>
                    <a:pt x="796500" y="1134089"/>
                  </a:lnTo>
                  <a:lnTo>
                    <a:pt x="791288" y="1139648"/>
                  </a:lnTo>
                  <a:lnTo>
                    <a:pt x="785934" y="1145207"/>
                  </a:lnTo>
                  <a:lnTo>
                    <a:pt x="780326" y="1150766"/>
                  </a:lnTo>
                  <a:lnTo>
                    <a:pt x="774595" y="1156326"/>
                  </a:lnTo>
                  <a:lnTo>
                    <a:pt x="768742" y="1161885"/>
                  </a:lnTo>
                  <a:lnTo>
                    <a:pt x="762686" y="1167444"/>
                  </a:lnTo>
                  <a:lnTo>
                    <a:pt x="756519" y="1173004"/>
                  </a:lnTo>
                  <a:lnTo>
                    <a:pt x="750254" y="1178563"/>
                  </a:lnTo>
                  <a:lnTo>
                    <a:pt x="743833" y="1184122"/>
                  </a:lnTo>
                  <a:lnTo>
                    <a:pt x="737321" y="1189681"/>
                  </a:lnTo>
                  <a:lnTo>
                    <a:pt x="730734" y="1195241"/>
                  </a:lnTo>
                  <a:lnTo>
                    <a:pt x="724038" y="1200800"/>
                  </a:lnTo>
                  <a:lnTo>
                    <a:pt x="717274" y="1206359"/>
                  </a:lnTo>
                  <a:lnTo>
                    <a:pt x="710459" y="1211918"/>
                  </a:lnTo>
                  <a:lnTo>
                    <a:pt x="703579" y="1217478"/>
                  </a:lnTo>
                  <a:lnTo>
                    <a:pt x="696658" y="1223037"/>
                  </a:lnTo>
                  <a:lnTo>
                    <a:pt x="689711" y="1228596"/>
                  </a:lnTo>
                  <a:lnTo>
                    <a:pt x="682738" y="1234155"/>
                  </a:lnTo>
                  <a:lnTo>
                    <a:pt x="675754" y="1239715"/>
                  </a:lnTo>
                  <a:lnTo>
                    <a:pt x="668770" y="1245274"/>
                  </a:lnTo>
                  <a:lnTo>
                    <a:pt x="661792" y="1250833"/>
                  </a:lnTo>
                  <a:lnTo>
                    <a:pt x="654838" y="1256392"/>
                  </a:lnTo>
                  <a:lnTo>
                    <a:pt x="647907" y="1261952"/>
                  </a:lnTo>
                  <a:lnTo>
                    <a:pt x="641010" y="1267511"/>
                  </a:lnTo>
                  <a:lnTo>
                    <a:pt x="634173" y="1273070"/>
                  </a:lnTo>
                  <a:lnTo>
                    <a:pt x="627380" y="1278629"/>
                  </a:lnTo>
                  <a:lnTo>
                    <a:pt x="620644" y="1284189"/>
                  </a:lnTo>
                  <a:lnTo>
                    <a:pt x="614004" y="1289748"/>
                  </a:lnTo>
                  <a:lnTo>
                    <a:pt x="607427" y="1295307"/>
                  </a:lnTo>
                  <a:lnTo>
                    <a:pt x="600924" y="1300867"/>
                  </a:lnTo>
                  <a:lnTo>
                    <a:pt x="594553" y="1306426"/>
                  </a:lnTo>
                  <a:lnTo>
                    <a:pt x="588261" y="1311985"/>
                  </a:lnTo>
                  <a:lnTo>
                    <a:pt x="582055" y="1317544"/>
                  </a:lnTo>
                  <a:lnTo>
                    <a:pt x="576014" y="1323104"/>
                  </a:lnTo>
                  <a:lnTo>
                    <a:pt x="570067" y="1328663"/>
                  </a:lnTo>
                  <a:lnTo>
                    <a:pt x="564215" y="1334222"/>
                  </a:lnTo>
                  <a:lnTo>
                    <a:pt x="558553" y="1339781"/>
                  </a:lnTo>
                  <a:lnTo>
                    <a:pt x="552999" y="1345341"/>
                  </a:lnTo>
                  <a:lnTo>
                    <a:pt x="547551" y="1350900"/>
                  </a:lnTo>
                  <a:lnTo>
                    <a:pt x="542301" y="1356459"/>
                  </a:lnTo>
                  <a:lnTo>
                    <a:pt x="537177" y="1362018"/>
                  </a:lnTo>
                  <a:lnTo>
                    <a:pt x="532168" y="1367578"/>
                  </a:lnTo>
                  <a:lnTo>
                    <a:pt x="527359" y="1373137"/>
                  </a:lnTo>
                  <a:lnTo>
                    <a:pt x="522692" y="1378696"/>
                  </a:lnTo>
                  <a:lnTo>
                    <a:pt x="518146" y="1384255"/>
                  </a:lnTo>
                  <a:lnTo>
                    <a:pt x="513795" y="1389815"/>
                  </a:lnTo>
                  <a:lnTo>
                    <a:pt x="509602" y="1395374"/>
                  </a:lnTo>
                  <a:lnTo>
                    <a:pt x="505531" y="1400933"/>
                  </a:lnTo>
                  <a:lnTo>
                    <a:pt x="501649" y="1406492"/>
                  </a:lnTo>
                  <a:lnTo>
                    <a:pt x="497936" y="1412052"/>
                  </a:lnTo>
                  <a:lnTo>
                    <a:pt x="494345" y="1417611"/>
                  </a:lnTo>
                  <a:lnTo>
                    <a:pt x="490932" y="1423170"/>
                  </a:lnTo>
                  <a:lnTo>
                    <a:pt x="487696" y="1428730"/>
                  </a:lnTo>
                  <a:lnTo>
                    <a:pt x="484582" y="1434289"/>
                  </a:lnTo>
                  <a:lnTo>
                    <a:pt x="481633" y="1439848"/>
                  </a:lnTo>
                  <a:lnTo>
                    <a:pt x="478866" y="1445407"/>
                  </a:lnTo>
                  <a:lnTo>
                    <a:pt x="476218" y="1450967"/>
                  </a:lnTo>
                  <a:lnTo>
                    <a:pt x="473720" y="1456526"/>
                  </a:lnTo>
                  <a:lnTo>
                    <a:pt x="471409" y="1462085"/>
                  </a:lnTo>
                  <a:lnTo>
                    <a:pt x="469211" y="1467644"/>
                  </a:lnTo>
                  <a:lnTo>
                    <a:pt x="467147" y="1473204"/>
                  </a:lnTo>
                  <a:lnTo>
                    <a:pt x="465273" y="1478763"/>
                  </a:lnTo>
                  <a:lnTo>
                    <a:pt x="463505" y="1484322"/>
                  </a:lnTo>
                  <a:lnTo>
                    <a:pt x="461858" y="1489881"/>
                  </a:lnTo>
                  <a:lnTo>
                    <a:pt x="460397" y="1495441"/>
                  </a:lnTo>
                  <a:lnTo>
                    <a:pt x="459039" y="1501000"/>
                  </a:lnTo>
                  <a:lnTo>
                    <a:pt x="457784" y="1506559"/>
                  </a:lnTo>
                  <a:lnTo>
                    <a:pt x="456715" y="1512118"/>
                  </a:lnTo>
                  <a:lnTo>
                    <a:pt x="455741" y="1517678"/>
                  </a:lnTo>
                  <a:lnTo>
                    <a:pt x="454862" y="1523237"/>
                  </a:lnTo>
                  <a:lnTo>
                    <a:pt x="454155" y="1528796"/>
                  </a:lnTo>
                  <a:lnTo>
                    <a:pt x="453541" y="1534355"/>
                  </a:lnTo>
                  <a:lnTo>
                    <a:pt x="453016" y="1539915"/>
                  </a:lnTo>
                  <a:lnTo>
                    <a:pt x="452643" y="1545474"/>
                  </a:lnTo>
                  <a:lnTo>
                    <a:pt x="452365" y="1551033"/>
                  </a:lnTo>
                  <a:lnTo>
                    <a:pt x="452169" y="1556593"/>
                  </a:lnTo>
                  <a:lnTo>
                    <a:pt x="452107" y="1562152"/>
                  </a:lnTo>
                  <a:lnTo>
                    <a:pt x="452140" y="1567711"/>
                  </a:lnTo>
                  <a:lnTo>
                    <a:pt x="452248" y="1573270"/>
                  </a:lnTo>
                  <a:lnTo>
                    <a:pt x="452475" y="1578830"/>
                  </a:lnTo>
                  <a:lnTo>
                    <a:pt x="452794" y="1584389"/>
                  </a:lnTo>
                  <a:lnTo>
                    <a:pt x="453183" y="1589948"/>
                  </a:lnTo>
                  <a:lnTo>
                    <a:pt x="453674" y="1595507"/>
                  </a:lnTo>
                  <a:lnTo>
                    <a:pt x="454257" y="1601067"/>
                  </a:lnTo>
                  <a:lnTo>
                    <a:pt x="454902" y="1606626"/>
                  </a:lnTo>
                  <a:lnTo>
                    <a:pt x="455637" y="1612185"/>
                  </a:lnTo>
                  <a:lnTo>
                    <a:pt x="456458" y="1617744"/>
                  </a:lnTo>
                  <a:lnTo>
                    <a:pt x="457337" y="1623304"/>
                  </a:lnTo>
                  <a:lnTo>
                    <a:pt x="458292" y="1628863"/>
                  </a:lnTo>
                  <a:lnTo>
                    <a:pt x="459329" y="1634422"/>
                  </a:lnTo>
                  <a:lnTo>
                    <a:pt x="460417" y="1639981"/>
                  </a:lnTo>
                  <a:lnTo>
                    <a:pt x="461569" y="1645541"/>
                  </a:lnTo>
                  <a:lnTo>
                    <a:pt x="462798" y="1651100"/>
                  </a:lnTo>
                  <a:lnTo>
                    <a:pt x="464072" y="1656659"/>
                  </a:lnTo>
                  <a:lnTo>
                    <a:pt x="465397" y="1662218"/>
                  </a:lnTo>
                  <a:lnTo>
                    <a:pt x="466793" y="1667778"/>
                  </a:lnTo>
                  <a:lnTo>
                    <a:pt x="468227" y="1673337"/>
                  </a:lnTo>
                  <a:lnTo>
                    <a:pt x="469703" y="1678896"/>
                  </a:lnTo>
                  <a:lnTo>
                    <a:pt x="471240" y="1684455"/>
                  </a:lnTo>
                  <a:lnTo>
                    <a:pt x="472809" y="1690015"/>
                  </a:lnTo>
                  <a:lnTo>
                    <a:pt x="474410" y="1695574"/>
                  </a:lnTo>
                  <a:lnTo>
                    <a:pt x="476063" y="1701133"/>
                  </a:lnTo>
                  <a:lnTo>
                    <a:pt x="477740" y="1706693"/>
                  </a:lnTo>
                  <a:lnTo>
                    <a:pt x="479441" y="1712252"/>
                  </a:lnTo>
                  <a:lnTo>
                    <a:pt x="481181" y="1717811"/>
                  </a:lnTo>
                  <a:lnTo>
                    <a:pt x="482939" y="1723370"/>
                  </a:lnTo>
                  <a:lnTo>
                    <a:pt x="484714" y="1728930"/>
                  </a:lnTo>
                  <a:lnTo>
                    <a:pt x="486513" y="1734489"/>
                  </a:lnTo>
                  <a:lnTo>
                    <a:pt x="488323" y="1740048"/>
                  </a:lnTo>
                  <a:lnTo>
                    <a:pt x="490143" y="1745607"/>
                  </a:lnTo>
                  <a:lnTo>
                    <a:pt x="491975" y="1751167"/>
                  </a:lnTo>
                  <a:lnTo>
                    <a:pt x="493810" y="1756726"/>
                  </a:lnTo>
                  <a:lnTo>
                    <a:pt x="495647" y="1762285"/>
                  </a:lnTo>
                  <a:lnTo>
                    <a:pt x="497483" y="1767844"/>
                  </a:lnTo>
                  <a:lnTo>
                    <a:pt x="499314" y="1773404"/>
                  </a:lnTo>
                  <a:lnTo>
                    <a:pt x="501140" y="1778963"/>
                  </a:lnTo>
                  <a:lnTo>
                    <a:pt x="502954" y="1784522"/>
                  </a:lnTo>
                  <a:lnTo>
                    <a:pt x="504754" y="1790081"/>
                  </a:lnTo>
                  <a:lnTo>
                    <a:pt x="506541" y="1795641"/>
                  </a:lnTo>
                  <a:lnTo>
                    <a:pt x="508308" y="1801200"/>
                  </a:lnTo>
                  <a:lnTo>
                    <a:pt x="510049" y="1806759"/>
                  </a:lnTo>
                  <a:lnTo>
                    <a:pt x="511771" y="1812318"/>
                  </a:lnTo>
                  <a:lnTo>
                    <a:pt x="513467" y="1817878"/>
                  </a:lnTo>
                  <a:lnTo>
                    <a:pt x="515126" y="1823437"/>
                  </a:lnTo>
                  <a:lnTo>
                    <a:pt x="516759" y="1828996"/>
                  </a:lnTo>
                  <a:lnTo>
                    <a:pt x="518361" y="1834556"/>
                  </a:lnTo>
                  <a:lnTo>
                    <a:pt x="519915" y="1840115"/>
                  </a:lnTo>
                  <a:lnTo>
                    <a:pt x="521438" y="1845674"/>
                  </a:lnTo>
                  <a:lnTo>
                    <a:pt x="522926" y="1851233"/>
                  </a:lnTo>
                  <a:lnTo>
                    <a:pt x="524356" y="1856793"/>
                  </a:lnTo>
                  <a:lnTo>
                    <a:pt x="525751" y="1862352"/>
                  </a:lnTo>
                  <a:lnTo>
                    <a:pt x="527108" y="1867911"/>
                  </a:lnTo>
                  <a:lnTo>
                    <a:pt x="528398" y="1873470"/>
                  </a:lnTo>
                  <a:lnTo>
                    <a:pt x="529649" y="1879030"/>
                  </a:lnTo>
                  <a:lnTo>
                    <a:pt x="530862" y="1884589"/>
                  </a:lnTo>
                  <a:lnTo>
                    <a:pt x="531999" y="1890148"/>
                  </a:lnTo>
                  <a:lnTo>
                    <a:pt x="533095" y="1895707"/>
                  </a:lnTo>
                  <a:lnTo>
                    <a:pt x="534150" y="1901267"/>
                  </a:lnTo>
                  <a:lnTo>
                    <a:pt x="535130" y="1906826"/>
                  </a:lnTo>
                  <a:lnTo>
                    <a:pt x="536063" y="1912385"/>
                  </a:lnTo>
                  <a:lnTo>
                    <a:pt x="536955" y="1917944"/>
                  </a:lnTo>
                  <a:lnTo>
                    <a:pt x="537772" y="1923504"/>
                  </a:lnTo>
                  <a:lnTo>
                    <a:pt x="538539" y="1929063"/>
                  </a:lnTo>
                  <a:lnTo>
                    <a:pt x="539263" y="1934622"/>
                  </a:lnTo>
                  <a:lnTo>
                    <a:pt x="539918" y="1940181"/>
                  </a:lnTo>
                  <a:lnTo>
                    <a:pt x="540518" y="1945741"/>
                  </a:lnTo>
                  <a:lnTo>
                    <a:pt x="541077" y="1951300"/>
                  </a:lnTo>
                  <a:lnTo>
                    <a:pt x="541571" y="1956859"/>
                  </a:lnTo>
                  <a:lnTo>
                    <a:pt x="542009" y="1962419"/>
                  </a:lnTo>
                  <a:lnTo>
                    <a:pt x="542407" y="1967978"/>
                  </a:lnTo>
                  <a:lnTo>
                    <a:pt x="542746" y="1973537"/>
                  </a:lnTo>
                  <a:lnTo>
                    <a:pt x="543029" y="1979096"/>
                  </a:lnTo>
                  <a:lnTo>
                    <a:pt x="543274" y="1984656"/>
                  </a:lnTo>
                  <a:lnTo>
                    <a:pt x="543466" y="1990215"/>
                  </a:lnTo>
                  <a:lnTo>
                    <a:pt x="543604" y="1995774"/>
                  </a:lnTo>
                  <a:lnTo>
                    <a:pt x="543707" y="2001333"/>
                  </a:lnTo>
                  <a:lnTo>
                    <a:pt x="543764" y="2006893"/>
                  </a:lnTo>
                  <a:lnTo>
                    <a:pt x="543769" y="2012452"/>
                  </a:lnTo>
                  <a:lnTo>
                    <a:pt x="543743" y="2018011"/>
                  </a:lnTo>
                  <a:lnTo>
                    <a:pt x="543678" y="2023570"/>
                  </a:lnTo>
                  <a:lnTo>
                    <a:pt x="543564" y="2029130"/>
                  </a:lnTo>
                  <a:lnTo>
                    <a:pt x="543423" y="2034689"/>
                  </a:lnTo>
                  <a:lnTo>
                    <a:pt x="543251" y="2040248"/>
                  </a:lnTo>
                  <a:lnTo>
                    <a:pt x="543034" y="2045807"/>
                  </a:lnTo>
                  <a:lnTo>
                    <a:pt x="542793" y="2051367"/>
                  </a:lnTo>
                  <a:lnTo>
                    <a:pt x="542529" y="2056926"/>
                  </a:lnTo>
                  <a:lnTo>
                    <a:pt x="542224" y="2062485"/>
                  </a:lnTo>
                  <a:lnTo>
                    <a:pt x="541901" y="2068044"/>
                  </a:lnTo>
                  <a:lnTo>
                    <a:pt x="541558" y="2073604"/>
                  </a:lnTo>
                  <a:lnTo>
                    <a:pt x="541182" y="2079163"/>
                  </a:lnTo>
                  <a:lnTo>
                    <a:pt x="540791" y="2084722"/>
                  </a:lnTo>
                  <a:lnTo>
                    <a:pt x="540384" y="2090282"/>
                  </a:lnTo>
                  <a:lnTo>
                    <a:pt x="539953" y="2095841"/>
                  </a:lnTo>
                  <a:lnTo>
                    <a:pt x="539507" y="2101400"/>
                  </a:lnTo>
                  <a:lnTo>
                    <a:pt x="539051" y="2106959"/>
                  </a:lnTo>
                  <a:lnTo>
                    <a:pt x="538575" y="2112519"/>
                  </a:lnTo>
                  <a:lnTo>
                    <a:pt x="538089" y="2118078"/>
                  </a:lnTo>
                  <a:lnTo>
                    <a:pt x="537593" y="2123637"/>
                  </a:lnTo>
                  <a:lnTo>
                    <a:pt x="537085" y="2129196"/>
                  </a:lnTo>
                  <a:lnTo>
                    <a:pt x="536567" y="2134756"/>
                  </a:lnTo>
                  <a:lnTo>
                    <a:pt x="536042" y="2140315"/>
                  </a:lnTo>
                  <a:lnTo>
                    <a:pt x="535508" y="2145874"/>
                  </a:lnTo>
                  <a:lnTo>
                    <a:pt x="534965" y="2151433"/>
                  </a:lnTo>
                  <a:lnTo>
                    <a:pt x="534418" y="2156993"/>
                  </a:lnTo>
                  <a:lnTo>
                    <a:pt x="533862" y="2162552"/>
                  </a:lnTo>
                  <a:lnTo>
                    <a:pt x="533299" y="2168111"/>
                  </a:lnTo>
                  <a:lnTo>
                    <a:pt x="532731" y="2173670"/>
                  </a:lnTo>
                  <a:lnTo>
                    <a:pt x="532155" y="2179230"/>
                  </a:lnTo>
                  <a:lnTo>
                    <a:pt x="531572" y="2184789"/>
                  </a:lnTo>
                  <a:lnTo>
                    <a:pt x="530983" y="2190348"/>
                  </a:lnTo>
                  <a:lnTo>
                    <a:pt x="530387" y="2195907"/>
                  </a:lnTo>
                  <a:lnTo>
                    <a:pt x="529780" y="2201467"/>
                  </a:lnTo>
                  <a:lnTo>
                    <a:pt x="529167" y="2207026"/>
                  </a:lnTo>
                  <a:lnTo>
                    <a:pt x="528545" y="2212585"/>
                  </a:lnTo>
                  <a:lnTo>
                    <a:pt x="527910" y="2218145"/>
                  </a:lnTo>
                  <a:lnTo>
                    <a:pt x="527266" y="2223704"/>
                  </a:lnTo>
                  <a:lnTo>
                    <a:pt x="526612" y="2229263"/>
                  </a:lnTo>
                  <a:lnTo>
                    <a:pt x="525940" y="2234822"/>
                  </a:lnTo>
                  <a:lnTo>
                    <a:pt x="525256" y="2240382"/>
                  </a:lnTo>
                  <a:lnTo>
                    <a:pt x="524562" y="2245941"/>
                  </a:lnTo>
                  <a:lnTo>
                    <a:pt x="523843" y="2251500"/>
                  </a:lnTo>
                  <a:lnTo>
                    <a:pt x="523110" y="2257059"/>
                  </a:lnTo>
                  <a:lnTo>
                    <a:pt x="522364" y="2262619"/>
                  </a:lnTo>
                  <a:lnTo>
                    <a:pt x="521589" y="2268178"/>
                  </a:lnTo>
                  <a:lnTo>
                    <a:pt x="520797" y="2273737"/>
                  </a:lnTo>
                  <a:lnTo>
                    <a:pt x="519988" y="2279296"/>
                  </a:lnTo>
                  <a:lnTo>
                    <a:pt x="519148" y="2284856"/>
                  </a:lnTo>
                  <a:lnTo>
                    <a:pt x="518286" y="2290415"/>
                  </a:lnTo>
                  <a:lnTo>
                    <a:pt x="517405" y="2295974"/>
                  </a:lnTo>
                  <a:lnTo>
                    <a:pt x="516490" y="2301533"/>
                  </a:lnTo>
                  <a:lnTo>
                    <a:pt x="515550" y="2307093"/>
                  </a:lnTo>
                  <a:lnTo>
                    <a:pt x="514588" y="2312652"/>
                  </a:lnTo>
                  <a:lnTo>
                    <a:pt x="513592" y="2318211"/>
                  </a:lnTo>
                  <a:lnTo>
                    <a:pt x="512567" y="2323770"/>
                  </a:lnTo>
                  <a:lnTo>
                    <a:pt x="511519" y="2329330"/>
                  </a:lnTo>
                  <a:lnTo>
                    <a:pt x="510437" y="2334889"/>
                  </a:lnTo>
                  <a:lnTo>
                    <a:pt x="509323" y="2340448"/>
                  </a:lnTo>
                  <a:lnTo>
                    <a:pt x="508186" y="2346008"/>
                  </a:lnTo>
                  <a:lnTo>
                    <a:pt x="507016" y="2351567"/>
                  </a:lnTo>
                  <a:lnTo>
                    <a:pt x="505813" y="2357126"/>
                  </a:lnTo>
                  <a:lnTo>
                    <a:pt x="504588" y="2362685"/>
                  </a:lnTo>
                  <a:lnTo>
                    <a:pt x="503333" y="2368245"/>
                  </a:lnTo>
                  <a:lnTo>
                    <a:pt x="502045" y="2373804"/>
                  </a:lnTo>
                  <a:lnTo>
                    <a:pt x="500736" y="2379363"/>
                  </a:lnTo>
                  <a:lnTo>
                    <a:pt x="499401" y="2384922"/>
                  </a:lnTo>
                  <a:lnTo>
                    <a:pt x="498035" y="2390482"/>
                  </a:lnTo>
                  <a:lnTo>
                    <a:pt x="496650" y="2396041"/>
                  </a:lnTo>
                  <a:lnTo>
                    <a:pt x="495245" y="2401600"/>
                  </a:lnTo>
                  <a:lnTo>
                    <a:pt x="493812" y="2407159"/>
                  </a:lnTo>
                  <a:lnTo>
                    <a:pt x="492364" y="2412719"/>
                  </a:lnTo>
                  <a:lnTo>
                    <a:pt x="490901" y="2418278"/>
                  </a:lnTo>
                  <a:lnTo>
                    <a:pt x="489415" y="2423837"/>
                  </a:lnTo>
                  <a:lnTo>
                    <a:pt x="487918" y="2429396"/>
                  </a:lnTo>
                  <a:lnTo>
                    <a:pt x="486411" y="2434956"/>
                  </a:lnTo>
                  <a:lnTo>
                    <a:pt x="484889" y="2440515"/>
                  </a:lnTo>
                  <a:lnTo>
                    <a:pt x="483361" y="2446074"/>
                  </a:lnTo>
                  <a:lnTo>
                    <a:pt x="481827" y="2451633"/>
                  </a:lnTo>
                  <a:lnTo>
                    <a:pt x="480288" y="2457193"/>
                  </a:lnTo>
                  <a:lnTo>
                    <a:pt x="478747" y="2462752"/>
                  </a:lnTo>
                  <a:lnTo>
                    <a:pt x="477206" y="2468311"/>
                  </a:lnTo>
                  <a:lnTo>
                    <a:pt x="475667" y="2473871"/>
                  </a:lnTo>
                  <a:lnTo>
                    <a:pt x="474133" y="2479430"/>
                  </a:lnTo>
                  <a:lnTo>
                    <a:pt x="472604" y="2484989"/>
                  </a:lnTo>
                  <a:lnTo>
                    <a:pt x="471085" y="2490548"/>
                  </a:lnTo>
                  <a:lnTo>
                    <a:pt x="469577" y="2496108"/>
                  </a:lnTo>
                  <a:lnTo>
                    <a:pt x="468079" y="2501667"/>
                  </a:lnTo>
                  <a:lnTo>
                    <a:pt x="466597" y="2507226"/>
                  </a:lnTo>
                  <a:lnTo>
                    <a:pt x="465134" y="2512785"/>
                  </a:lnTo>
                  <a:lnTo>
                    <a:pt x="463684" y="2518345"/>
                  </a:lnTo>
                  <a:lnTo>
                    <a:pt x="462257" y="2523904"/>
                  </a:lnTo>
                  <a:lnTo>
                    <a:pt x="460854" y="2529463"/>
                  </a:lnTo>
                  <a:lnTo>
                    <a:pt x="459469" y="2535022"/>
                  </a:lnTo>
                  <a:lnTo>
                    <a:pt x="458110" y="2540582"/>
                  </a:lnTo>
                  <a:lnTo>
                    <a:pt x="456782" y="2546141"/>
                  </a:lnTo>
                  <a:lnTo>
                    <a:pt x="455475" y="2551700"/>
                  </a:lnTo>
                  <a:lnTo>
                    <a:pt x="454197" y="2557259"/>
                  </a:lnTo>
                  <a:lnTo>
                    <a:pt x="452955" y="2562819"/>
                  </a:lnTo>
                  <a:lnTo>
                    <a:pt x="451738" y="2568378"/>
                  </a:lnTo>
                  <a:lnTo>
                    <a:pt x="450549" y="2573937"/>
                  </a:lnTo>
                  <a:lnTo>
                    <a:pt x="449403" y="2579496"/>
                  </a:lnTo>
                  <a:lnTo>
                    <a:pt x="448282" y="2585056"/>
                  </a:lnTo>
                  <a:lnTo>
                    <a:pt x="447190" y="2590615"/>
                  </a:lnTo>
                  <a:lnTo>
                    <a:pt x="446144" y="2596174"/>
                  </a:lnTo>
                  <a:lnTo>
                    <a:pt x="445125" y="2601734"/>
                  </a:lnTo>
                  <a:lnTo>
                    <a:pt x="444133" y="2607293"/>
                  </a:lnTo>
                  <a:lnTo>
                    <a:pt x="443191" y="2612852"/>
                  </a:lnTo>
                  <a:lnTo>
                    <a:pt x="442274" y="2618411"/>
                  </a:lnTo>
                  <a:lnTo>
                    <a:pt x="441385" y="2623971"/>
                  </a:lnTo>
                  <a:lnTo>
                    <a:pt x="440545" y="2629530"/>
                  </a:lnTo>
                  <a:lnTo>
                    <a:pt x="439731" y="2635089"/>
                  </a:lnTo>
                  <a:lnTo>
                    <a:pt x="438944" y="2640648"/>
                  </a:lnTo>
                  <a:lnTo>
                    <a:pt x="438202" y="2646208"/>
                  </a:lnTo>
                  <a:lnTo>
                    <a:pt x="437488" y="2651767"/>
                  </a:lnTo>
                  <a:lnTo>
                    <a:pt x="436799" y="2657326"/>
                  </a:lnTo>
                  <a:lnTo>
                    <a:pt x="436152" y="2662885"/>
                  </a:lnTo>
                  <a:lnTo>
                    <a:pt x="435533" y="2668445"/>
                  </a:lnTo>
                  <a:lnTo>
                    <a:pt x="434937" y="2674004"/>
                  </a:lnTo>
                  <a:lnTo>
                    <a:pt x="434378" y="2679563"/>
                  </a:lnTo>
                  <a:lnTo>
                    <a:pt x="433847" y="2685122"/>
                  </a:lnTo>
                  <a:lnTo>
                    <a:pt x="433337" y="2690682"/>
                  </a:lnTo>
                  <a:lnTo>
                    <a:pt x="432860" y="2696241"/>
                  </a:lnTo>
                  <a:lnTo>
                    <a:pt x="432410" y="2701800"/>
                  </a:lnTo>
                  <a:lnTo>
                    <a:pt x="431980" y="2707359"/>
                  </a:lnTo>
                  <a:lnTo>
                    <a:pt x="431577" y="2712919"/>
                  </a:lnTo>
                  <a:lnTo>
                    <a:pt x="431200" y="2718478"/>
                  </a:lnTo>
                  <a:lnTo>
                    <a:pt x="430840" y="2724037"/>
                  </a:lnTo>
                  <a:lnTo>
                    <a:pt x="430503" y="2729597"/>
                  </a:lnTo>
                  <a:lnTo>
                    <a:pt x="430191" y="2735156"/>
                  </a:lnTo>
                  <a:lnTo>
                    <a:pt x="429893" y="2740715"/>
                  </a:lnTo>
                  <a:lnTo>
                    <a:pt x="429615" y="2746274"/>
                  </a:lnTo>
                  <a:lnTo>
                    <a:pt x="429359" y="2751834"/>
                  </a:lnTo>
                  <a:lnTo>
                    <a:pt x="429116" y="2757393"/>
                  </a:lnTo>
                  <a:lnTo>
                    <a:pt x="428888" y="2762952"/>
                  </a:lnTo>
                  <a:lnTo>
                    <a:pt x="428681" y="2768511"/>
                  </a:lnTo>
                  <a:lnTo>
                    <a:pt x="428484" y="2774071"/>
                  </a:lnTo>
                  <a:lnTo>
                    <a:pt x="428300" y="2779630"/>
                  </a:lnTo>
                  <a:lnTo>
                    <a:pt x="428134" y="2785189"/>
                  </a:lnTo>
                  <a:lnTo>
                    <a:pt x="427977" y="2790748"/>
                  </a:lnTo>
                  <a:lnTo>
                    <a:pt x="427829" y="2796308"/>
                  </a:lnTo>
                  <a:lnTo>
                    <a:pt x="427698" y="2801867"/>
                  </a:lnTo>
                  <a:lnTo>
                    <a:pt x="427574" y="2807426"/>
                  </a:lnTo>
                  <a:lnTo>
                    <a:pt x="427457" y="2812985"/>
                  </a:lnTo>
                  <a:lnTo>
                    <a:pt x="427353" y="2818545"/>
                  </a:lnTo>
                  <a:lnTo>
                    <a:pt x="427256" y="2824104"/>
                  </a:lnTo>
                  <a:lnTo>
                    <a:pt x="427165" y="2829663"/>
                  </a:lnTo>
                  <a:lnTo>
                    <a:pt x="427085" y="2835222"/>
                  </a:lnTo>
                  <a:lnTo>
                    <a:pt x="427009" y="28407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00392" y="1250594"/>
              <a:ext cx="725619" cy="4955911"/>
            </a:xfrm>
            <a:custGeom>
              <a:avLst/>
              <a:pathLst>
                <a:path w="725619" h="4955911">
                  <a:moveTo>
                    <a:pt x="362766" y="4955911"/>
                  </a:moveTo>
                  <a:lnTo>
                    <a:pt x="362754" y="4946212"/>
                  </a:lnTo>
                  <a:lnTo>
                    <a:pt x="362740" y="4936514"/>
                  </a:lnTo>
                  <a:lnTo>
                    <a:pt x="362722" y="4926815"/>
                  </a:lnTo>
                  <a:lnTo>
                    <a:pt x="362700" y="4917117"/>
                  </a:lnTo>
                  <a:lnTo>
                    <a:pt x="362674" y="4907418"/>
                  </a:lnTo>
                  <a:lnTo>
                    <a:pt x="362644" y="4897720"/>
                  </a:lnTo>
                  <a:lnTo>
                    <a:pt x="362607" y="4888021"/>
                  </a:lnTo>
                  <a:lnTo>
                    <a:pt x="362563" y="4878323"/>
                  </a:lnTo>
                  <a:lnTo>
                    <a:pt x="362512" y="4868625"/>
                  </a:lnTo>
                  <a:lnTo>
                    <a:pt x="362453" y="4858926"/>
                  </a:lnTo>
                  <a:lnTo>
                    <a:pt x="362385" y="4849228"/>
                  </a:lnTo>
                  <a:lnTo>
                    <a:pt x="362309" y="4839529"/>
                  </a:lnTo>
                  <a:lnTo>
                    <a:pt x="362222" y="4829831"/>
                  </a:lnTo>
                  <a:lnTo>
                    <a:pt x="362122" y="4820132"/>
                  </a:lnTo>
                  <a:lnTo>
                    <a:pt x="362013" y="4810434"/>
                  </a:lnTo>
                  <a:lnTo>
                    <a:pt x="361892" y="4800735"/>
                  </a:lnTo>
                  <a:lnTo>
                    <a:pt x="361760" y="4791037"/>
                  </a:lnTo>
                  <a:lnTo>
                    <a:pt x="361618" y="4781338"/>
                  </a:lnTo>
                  <a:lnTo>
                    <a:pt x="361466" y="4771640"/>
                  </a:lnTo>
                  <a:lnTo>
                    <a:pt x="361302" y="4761942"/>
                  </a:lnTo>
                  <a:lnTo>
                    <a:pt x="361130" y="4752243"/>
                  </a:lnTo>
                  <a:lnTo>
                    <a:pt x="360952" y="4742545"/>
                  </a:lnTo>
                  <a:lnTo>
                    <a:pt x="360768" y="4732846"/>
                  </a:lnTo>
                  <a:lnTo>
                    <a:pt x="360581" y="4723148"/>
                  </a:lnTo>
                  <a:lnTo>
                    <a:pt x="360393" y="4713449"/>
                  </a:lnTo>
                  <a:lnTo>
                    <a:pt x="360206" y="4703751"/>
                  </a:lnTo>
                  <a:lnTo>
                    <a:pt x="360023" y="4694052"/>
                  </a:lnTo>
                  <a:lnTo>
                    <a:pt x="359848" y="4684354"/>
                  </a:lnTo>
                  <a:lnTo>
                    <a:pt x="359682" y="4674655"/>
                  </a:lnTo>
                  <a:lnTo>
                    <a:pt x="359527" y="4664957"/>
                  </a:lnTo>
                  <a:lnTo>
                    <a:pt x="359387" y="4655259"/>
                  </a:lnTo>
                  <a:lnTo>
                    <a:pt x="359266" y="4645560"/>
                  </a:lnTo>
                  <a:lnTo>
                    <a:pt x="359166" y="4635862"/>
                  </a:lnTo>
                  <a:lnTo>
                    <a:pt x="359086" y="4626163"/>
                  </a:lnTo>
                  <a:lnTo>
                    <a:pt x="359028" y="4616465"/>
                  </a:lnTo>
                  <a:lnTo>
                    <a:pt x="358993" y="4606766"/>
                  </a:lnTo>
                  <a:lnTo>
                    <a:pt x="358980" y="4597068"/>
                  </a:lnTo>
                  <a:lnTo>
                    <a:pt x="358993" y="4587369"/>
                  </a:lnTo>
                  <a:lnTo>
                    <a:pt x="359030" y="4577671"/>
                  </a:lnTo>
                  <a:lnTo>
                    <a:pt x="359087" y="4567972"/>
                  </a:lnTo>
                  <a:lnTo>
                    <a:pt x="359164" y="4558274"/>
                  </a:lnTo>
                  <a:lnTo>
                    <a:pt x="359256" y="4548576"/>
                  </a:lnTo>
                  <a:lnTo>
                    <a:pt x="359363" y="4538877"/>
                  </a:lnTo>
                  <a:lnTo>
                    <a:pt x="359481" y="4529179"/>
                  </a:lnTo>
                  <a:lnTo>
                    <a:pt x="359608" y="4519480"/>
                  </a:lnTo>
                  <a:lnTo>
                    <a:pt x="359737" y="4509782"/>
                  </a:lnTo>
                  <a:lnTo>
                    <a:pt x="359867" y="4500083"/>
                  </a:lnTo>
                  <a:lnTo>
                    <a:pt x="359992" y="4490385"/>
                  </a:lnTo>
                  <a:lnTo>
                    <a:pt x="360111" y="4480686"/>
                  </a:lnTo>
                  <a:lnTo>
                    <a:pt x="360219" y="4470988"/>
                  </a:lnTo>
                  <a:lnTo>
                    <a:pt x="360308" y="4461289"/>
                  </a:lnTo>
                  <a:lnTo>
                    <a:pt x="360379" y="4451591"/>
                  </a:lnTo>
                  <a:lnTo>
                    <a:pt x="360429" y="4441893"/>
                  </a:lnTo>
                  <a:lnTo>
                    <a:pt x="360454" y="4432194"/>
                  </a:lnTo>
                  <a:lnTo>
                    <a:pt x="360454" y="4422496"/>
                  </a:lnTo>
                  <a:lnTo>
                    <a:pt x="360426" y="4412797"/>
                  </a:lnTo>
                  <a:lnTo>
                    <a:pt x="360361" y="4403099"/>
                  </a:lnTo>
                  <a:lnTo>
                    <a:pt x="360263" y="4393400"/>
                  </a:lnTo>
                  <a:lnTo>
                    <a:pt x="360133" y="4383702"/>
                  </a:lnTo>
                  <a:lnTo>
                    <a:pt x="359968" y="4374003"/>
                  </a:lnTo>
                  <a:lnTo>
                    <a:pt x="359769" y="4364305"/>
                  </a:lnTo>
                  <a:lnTo>
                    <a:pt x="359535" y="4354606"/>
                  </a:lnTo>
                  <a:lnTo>
                    <a:pt x="359262" y="4344908"/>
                  </a:lnTo>
                  <a:lnTo>
                    <a:pt x="358950" y="4335209"/>
                  </a:lnTo>
                  <a:lnTo>
                    <a:pt x="358603" y="4325511"/>
                  </a:lnTo>
                  <a:lnTo>
                    <a:pt x="358221" y="4315813"/>
                  </a:lnTo>
                  <a:lnTo>
                    <a:pt x="357804" y="4306114"/>
                  </a:lnTo>
                  <a:lnTo>
                    <a:pt x="357353" y="4296416"/>
                  </a:lnTo>
                  <a:lnTo>
                    <a:pt x="356864" y="4286717"/>
                  </a:lnTo>
                  <a:lnTo>
                    <a:pt x="356335" y="4277019"/>
                  </a:lnTo>
                  <a:lnTo>
                    <a:pt x="355772" y="4267320"/>
                  </a:lnTo>
                  <a:lnTo>
                    <a:pt x="355174" y="4257622"/>
                  </a:lnTo>
                  <a:lnTo>
                    <a:pt x="354541" y="4247923"/>
                  </a:lnTo>
                  <a:lnTo>
                    <a:pt x="353874" y="4238225"/>
                  </a:lnTo>
                  <a:lnTo>
                    <a:pt x="353172" y="4228526"/>
                  </a:lnTo>
                  <a:lnTo>
                    <a:pt x="352429" y="4218828"/>
                  </a:lnTo>
                  <a:lnTo>
                    <a:pt x="351651" y="4209130"/>
                  </a:lnTo>
                  <a:lnTo>
                    <a:pt x="350839" y="4199431"/>
                  </a:lnTo>
                  <a:lnTo>
                    <a:pt x="349993" y="4189733"/>
                  </a:lnTo>
                  <a:lnTo>
                    <a:pt x="349115" y="4180034"/>
                  </a:lnTo>
                  <a:lnTo>
                    <a:pt x="348205" y="4170336"/>
                  </a:lnTo>
                  <a:lnTo>
                    <a:pt x="347258" y="4160637"/>
                  </a:lnTo>
                  <a:lnTo>
                    <a:pt x="346281" y="4150939"/>
                  </a:lnTo>
                  <a:lnTo>
                    <a:pt x="345276" y="4141240"/>
                  </a:lnTo>
                  <a:lnTo>
                    <a:pt x="344245" y="4131542"/>
                  </a:lnTo>
                  <a:lnTo>
                    <a:pt x="343191" y="4121843"/>
                  </a:lnTo>
                  <a:lnTo>
                    <a:pt x="342115" y="4112145"/>
                  </a:lnTo>
                  <a:lnTo>
                    <a:pt x="341017" y="4102447"/>
                  </a:lnTo>
                  <a:lnTo>
                    <a:pt x="339902" y="4092748"/>
                  </a:lnTo>
                  <a:lnTo>
                    <a:pt x="338774" y="4083050"/>
                  </a:lnTo>
                  <a:lnTo>
                    <a:pt x="337635" y="4073351"/>
                  </a:lnTo>
                  <a:lnTo>
                    <a:pt x="336489" y="4063653"/>
                  </a:lnTo>
                  <a:lnTo>
                    <a:pt x="335337" y="4053954"/>
                  </a:lnTo>
                  <a:lnTo>
                    <a:pt x="334183" y="4044256"/>
                  </a:lnTo>
                  <a:lnTo>
                    <a:pt x="333032" y="4034557"/>
                  </a:lnTo>
                  <a:lnTo>
                    <a:pt x="331886" y="4024859"/>
                  </a:lnTo>
                  <a:lnTo>
                    <a:pt x="330750" y="4015160"/>
                  </a:lnTo>
                  <a:lnTo>
                    <a:pt x="329625" y="4005462"/>
                  </a:lnTo>
                  <a:lnTo>
                    <a:pt x="328517" y="3995764"/>
                  </a:lnTo>
                  <a:lnTo>
                    <a:pt x="327428" y="3986065"/>
                  </a:lnTo>
                  <a:lnTo>
                    <a:pt x="326369" y="3976367"/>
                  </a:lnTo>
                  <a:lnTo>
                    <a:pt x="325340" y="3966668"/>
                  </a:lnTo>
                  <a:lnTo>
                    <a:pt x="324343" y="3956970"/>
                  </a:lnTo>
                  <a:lnTo>
                    <a:pt x="323384" y="3947271"/>
                  </a:lnTo>
                  <a:lnTo>
                    <a:pt x="322465" y="3937573"/>
                  </a:lnTo>
                  <a:lnTo>
                    <a:pt x="321590" y="3927874"/>
                  </a:lnTo>
                  <a:lnTo>
                    <a:pt x="320773" y="3918176"/>
                  </a:lnTo>
                  <a:lnTo>
                    <a:pt x="320007" y="3908477"/>
                  </a:lnTo>
                  <a:lnTo>
                    <a:pt x="319292" y="3898779"/>
                  </a:lnTo>
                  <a:lnTo>
                    <a:pt x="318629" y="3889080"/>
                  </a:lnTo>
                  <a:lnTo>
                    <a:pt x="318016" y="3879382"/>
                  </a:lnTo>
                  <a:lnTo>
                    <a:pt x="317453" y="3869684"/>
                  </a:lnTo>
                  <a:lnTo>
                    <a:pt x="316943" y="3859985"/>
                  </a:lnTo>
                  <a:lnTo>
                    <a:pt x="316477" y="3850287"/>
                  </a:lnTo>
                  <a:lnTo>
                    <a:pt x="316043" y="3840588"/>
                  </a:lnTo>
                  <a:lnTo>
                    <a:pt x="315638" y="3830890"/>
                  </a:lnTo>
                  <a:lnTo>
                    <a:pt x="315252" y="3821191"/>
                  </a:lnTo>
                  <a:lnTo>
                    <a:pt x="314878" y="3811493"/>
                  </a:lnTo>
                  <a:lnTo>
                    <a:pt x="314506" y="3801794"/>
                  </a:lnTo>
                  <a:lnTo>
                    <a:pt x="314125" y="3792096"/>
                  </a:lnTo>
                  <a:lnTo>
                    <a:pt x="313727" y="3782397"/>
                  </a:lnTo>
                  <a:lnTo>
                    <a:pt x="313303" y="3772699"/>
                  </a:lnTo>
                  <a:lnTo>
                    <a:pt x="312848" y="3763001"/>
                  </a:lnTo>
                  <a:lnTo>
                    <a:pt x="312357" y="3753302"/>
                  </a:lnTo>
                  <a:lnTo>
                    <a:pt x="311822" y="3743604"/>
                  </a:lnTo>
                  <a:lnTo>
                    <a:pt x="311238" y="3733905"/>
                  </a:lnTo>
                  <a:lnTo>
                    <a:pt x="310612" y="3724207"/>
                  </a:lnTo>
                  <a:lnTo>
                    <a:pt x="309949" y="3714508"/>
                  </a:lnTo>
                  <a:lnTo>
                    <a:pt x="309253" y="3704810"/>
                  </a:lnTo>
                  <a:lnTo>
                    <a:pt x="308531" y="3695111"/>
                  </a:lnTo>
                  <a:lnTo>
                    <a:pt x="307793" y="3685413"/>
                  </a:lnTo>
                  <a:lnTo>
                    <a:pt x="307051" y="3675714"/>
                  </a:lnTo>
                  <a:lnTo>
                    <a:pt x="306323" y="3666016"/>
                  </a:lnTo>
                  <a:lnTo>
                    <a:pt x="305622" y="3656318"/>
                  </a:lnTo>
                  <a:lnTo>
                    <a:pt x="304963" y="3646619"/>
                  </a:lnTo>
                  <a:lnTo>
                    <a:pt x="304360" y="3636921"/>
                  </a:lnTo>
                  <a:lnTo>
                    <a:pt x="303827" y="3627222"/>
                  </a:lnTo>
                  <a:lnTo>
                    <a:pt x="303397" y="3617524"/>
                  </a:lnTo>
                  <a:lnTo>
                    <a:pt x="303076" y="3607825"/>
                  </a:lnTo>
                  <a:lnTo>
                    <a:pt x="302867" y="3598127"/>
                  </a:lnTo>
                  <a:lnTo>
                    <a:pt x="302781" y="3588428"/>
                  </a:lnTo>
                  <a:lnTo>
                    <a:pt x="302823" y="3578730"/>
                  </a:lnTo>
                  <a:lnTo>
                    <a:pt x="302998" y="3569031"/>
                  </a:lnTo>
                  <a:lnTo>
                    <a:pt x="303326" y="3559333"/>
                  </a:lnTo>
                  <a:lnTo>
                    <a:pt x="303801" y="3549635"/>
                  </a:lnTo>
                  <a:lnTo>
                    <a:pt x="304403" y="3539936"/>
                  </a:lnTo>
                  <a:lnTo>
                    <a:pt x="305127" y="3530238"/>
                  </a:lnTo>
                  <a:lnTo>
                    <a:pt x="305964" y="3520539"/>
                  </a:lnTo>
                  <a:lnTo>
                    <a:pt x="306903" y="3510841"/>
                  </a:lnTo>
                  <a:lnTo>
                    <a:pt x="307939" y="3501142"/>
                  </a:lnTo>
                  <a:lnTo>
                    <a:pt x="309056" y="3491444"/>
                  </a:lnTo>
                  <a:lnTo>
                    <a:pt x="310225" y="3481745"/>
                  </a:lnTo>
                  <a:lnTo>
                    <a:pt x="311431" y="3472047"/>
                  </a:lnTo>
                  <a:lnTo>
                    <a:pt x="312658" y="3462348"/>
                  </a:lnTo>
                  <a:lnTo>
                    <a:pt x="313889" y="3452650"/>
                  </a:lnTo>
                  <a:lnTo>
                    <a:pt x="315107" y="3442952"/>
                  </a:lnTo>
                  <a:lnTo>
                    <a:pt x="316284" y="3433253"/>
                  </a:lnTo>
                  <a:lnTo>
                    <a:pt x="317410" y="3423555"/>
                  </a:lnTo>
                  <a:lnTo>
                    <a:pt x="318468" y="3413856"/>
                  </a:lnTo>
                  <a:lnTo>
                    <a:pt x="319447" y="3404158"/>
                  </a:lnTo>
                  <a:lnTo>
                    <a:pt x="320333" y="3394459"/>
                  </a:lnTo>
                  <a:lnTo>
                    <a:pt x="321114" y="3384761"/>
                  </a:lnTo>
                  <a:lnTo>
                    <a:pt x="321751" y="3375062"/>
                  </a:lnTo>
                  <a:lnTo>
                    <a:pt x="322254" y="3365364"/>
                  </a:lnTo>
                  <a:lnTo>
                    <a:pt x="322616" y="3355665"/>
                  </a:lnTo>
                  <a:lnTo>
                    <a:pt x="322829" y="3345967"/>
                  </a:lnTo>
                  <a:lnTo>
                    <a:pt x="322887" y="3336268"/>
                  </a:lnTo>
                  <a:lnTo>
                    <a:pt x="322782" y="3326570"/>
                  </a:lnTo>
                  <a:lnTo>
                    <a:pt x="322483" y="3316872"/>
                  </a:lnTo>
                  <a:lnTo>
                    <a:pt x="321997" y="3307173"/>
                  </a:lnTo>
                  <a:lnTo>
                    <a:pt x="321336" y="3297475"/>
                  </a:lnTo>
                  <a:lnTo>
                    <a:pt x="320498" y="3287776"/>
                  </a:lnTo>
                  <a:lnTo>
                    <a:pt x="319483" y="3278078"/>
                  </a:lnTo>
                  <a:lnTo>
                    <a:pt x="318292" y="3268379"/>
                  </a:lnTo>
                  <a:lnTo>
                    <a:pt x="316911" y="3258681"/>
                  </a:lnTo>
                  <a:lnTo>
                    <a:pt x="315342" y="3248982"/>
                  </a:lnTo>
                  <a:lnTo>
                    <a:pt x="313615" y="3239284"/>
                  </a:lnTo>
                  <a:lnTo>
                    <a:pt x="311738" y="3229585"/>
                  </a:lnTo>
                  <a:lnTo>
                    <a:pt x="309721" y="3219887"/>
                  </a:lnTo>
                  <a:lnTo>
                    <a:pt x="307574" y="3210189"/>
                  </a:lnTo>
                  <a:lnTo>
                    <a:pt x="305305" y="3200490"/>
                  </a:lnTo>
                  <a:lnTo>
                    <a:pt x="302917" y="3190792"/>
                  </a:lnTo>
                  <a:lnTo>
                    <a:pt x="300446" y="3181093"/>
                  </a:lnTo>
                  <a:lnTo>
                    <a:pt x="297906" y="3171395"/>
                  </a:lnTo>
                  <a:lnTo>
                    <a:pt x="295312" y="3161696"/>
                  </a:lnTo>
                  <a:lnTo>
                    <a:pt x="292677" y="3151998"/>
                  </a:lnTo>
                  <a:lnTo>
                    <a:pt x="290015" y="3142299"/>
                  </a:lnTo>
                  <a:lnTo>
                    <a:pt x="287339" y="3132601"/>
                  </a:lnTo>
                  <a:lnTo>
                    <a:pt x="284667" y="3122902"/>
                  </a:lnTo>
                  <a:lnTo>
                    <a:pt x="282008" y="3113204"/>
                  </a:lnTo>
                  <a:lnTo>
                    <a:pt x="279371" y="3103506"/>
                  </a:lnTo>
                  <a:lnTo>
                    <a:pt x="276763" y="3093807"/>
                  </a:lnTo>
                  <a:lnTo>
                    <a:pt x="274188" y="3084109"/>
                  </a:lnTo>
                  <a:lnTo>
                    <a:pt x="271661" y="3074410"/>
                  </a:lnTo>
                  <a:lnTo>
                    <a:pt x="269178" y="3064712"/>
                  </a:lnTo>
                  <a:lnTo>
                    <a:pt x="266737" y="3055013"/>
                  </a:lnTo>
                  <a:lnTo>
                    <a:pt x="264338" y="3045315"/>
                  </a:lnTo>
                  <a:lnTo>
                    <a:pt x="261980" y="3035616"/>
                  </a:lnTo>
                  <a:lnTo>
                    <a:pt x="259659" y="3025918"/>
                  </a:lnTo>
                  <a:lnTo>
                    <a:pt x="257376" y="3016219"/>
                  </a:lnTo>
                  <a:lnTo>
                    <a:pt x="255125" y="3006521"/>
                  </a:lnTo>
                  <a:lnTo>
                    <a:pt x="252895" y="2996823"/>
                  </a:lnTo>
                  <a:lnTo>
                    <a:pt x="250682" y="2987124"/>
                  </a:lnTo>
                  <a:lnTo>
                    <a:pt x="248479" y="2977426"/>
                  </a:lnTo>
                  <a:lnTo>
                    <a:pt x="246280" y="2967727"/>
                  </a:lnTo>
                  <a:lnTo>
                    <a:pt x="244077" y="2958029"/>
                  </a:lnTo>
                  <a:lnTo>
                    <a:pt x="241856" y="2948330"/>
                  </a:lnTo>
                  <a:lnTo>
                    <a:pt x="239611" y="2938632"/>
                  </a:lnTo>
                  <a:lnTo>
                    <a:pt x="237331" y="2928933"/>
                  </a:lnTo>
                  <a:lnTo>
                    <a:pt x="235005" y="2919235"/>
                  </a:lnTo>
                  <a:lnTo>
                    <a:pt x="232623" y="2909536"/>
                  </a:lnTo>
                  <a:lnTo>
                    <a:pt x="230170" y="2899838"/>
                  </a:lnTo>
                  <a:lnTo>
                    <a:pt x="227611" y="2890139"/>
                  </a:lnTo>
                  <a:lnTo>
                    <a:pt x="224947" y="2880441"/>
                  </a:lnTo>
                  <a:lnTo>
                    <a:pt x="222161" y="2870743"/>
                  </a:lnTo>
                  <a:lnTo>
                    <a:pt x="219239" y="2861044"/>
                  </a:lnTo>
                  <a:lnTo>
                    <a:pt x="216163" y="2851346"/>
                  </a:lnTo>
                  <a:lnTo>
                    <a:pt x="212917" y="2841647"/>
                  </a:lnTo>
                  <a:lnTo>
                    <a:pt x="209442" y="2831949"/>
                  </a:lnTo>
                  <a:lnTo>
                    <a:pt x="205748" y="2822250"/>
                  </a:lnTo>
                  <a:lnTo>
                    <a:pt x="201829" y="2812552"/>
                  </a:lnTo>
                  <a:lnTo>
                    <a:pt x="197671" y="2802853"/>
                  </a:lnTo>
                  <a:lnTo>
                    <a:pt x="193264" y="2793155"/>
                  </a:lnTo>
                  <a:lnTo>
                    <a:pt x="188598" y="2783456"/>
                  </a:lnTo>
                  <a:lnTo>
                    <a:pt x="183627" y="2773758"/>
                  </a:lnTo>
                  <a:lnTo>
                    <a:pt x="178365" y="2764060"/>
                  </a:lnTo>
                  <a:lnTo>
                    <a:pt x="172837" y="2754361"/>
                  </a:lnTo>
                  <a:lnTo>
                    <a:pt x="167048" y="2744663"/>
                  </a:lnTo>
                  <a:lnTo>
                    <a:pt x="161008" y="2734964"/>
                  </a:lnTo>
                  <a:lnTo>
                    <a:pt x="154729" y="2725266"/>
                  </a:lnTo>
                  <a:lnTo>
                    <a:pt x="148207" y="2715567"/>
                  </a:lnTo>
                  <a:lnTo>
                    <a:pt x="141462" y="2705869"/>
                  </a:lnTo>
                  <a:lnTo>
                    <a:pt x="134549" y="2696170"/>
                  </a:lnTo>
                  <a:lnTo>
                    <a:pt x="127495" y="2686472"/>
                  </a:lnTo>
                  <a:lnTo>
                    <a:pt x="120330" y="2676773"/>
                  </a:lnTo>
                  <a:lnTo>
                    <a:pt x="113082" y="2667075"/>
                  </a:lnTo>
                  <a:lnTo>
                    <a:pt x="105783" y="2657377"/>
                  </a:lnTo>
                  <a:lnTo>
                    <a:pt x="98478" y="2647678"/>
                  </a:lnTo>
                  <a:lnTo>
                    <a:pt x="91209" y="2637980"/>
                  </a:lnTo>
                  <a:lnTo>
                    <a:pt x="84010" y="2628281"/>
                  </a:lnTo>
                  <a:lnTo>
                    <a:pt x="76911" y="2618583"/>
                  </a:lnTo>
                  <a:lnTo>
                    <a:pt x="69947" y="2608884"/>
                  </a:lnTo>
                  <a:lnTo>
                    <a:pt x="63146" y="2599186"/>
                  </a:lnTo>
                  <a:lnTo>
                    <a:pt x="56592" y="2589487"/>
                  </a:lnTo>
                  <a:lnTo>
                    <a:pt x="50279" y="2579789"/>
                  </a:lnTo>
                  <a:lnTo>
                    <a:pt x="44228" y="2570090"/>
                  </a:lnTo>
                  <a:lnTo>
                    <a:pt x="38464" y="2560392"/>
                  </a:lnTo>
                  <a:lnTo>
                    <a:pt x="33008" y="2550694"/>
                  </a:lnTo>
                  <a:lnTo>
                    <a:pt x="27883" y="2540995"/>
                  </a:lnTo>
                  <a:lnTo>
                    <a:pt x="23171" y="2531297"/>
                  </a:lnTo>
                  <a:lnTo>
                    <a:pt x="18861" y="2521598"/>
                  </a:lnTo>
                  <a:lnTo>
                    <a:pt x="14945" y="2511900"/>
                  </a:lnTo>
                  <a:lnTo>
                    <a:pt x="11439" y="2502201"/>
                  </a:lnTo>
                  <a:lnTo>
                    <a:pt x="8358" y="2492503"/>
                  </a:lnTo>
                  <a:lnTo>
                    <a:pt x="5715" y="2482804"/>
                  </a:lnTo>
                  <a:lnTo>
                    <a:pt x="3578" y="2473106"/>
                  </a:lnTo>
                  <a:lnTo>
                    <a:pt x="1962" y="2463407"/>
                  </a:lnTo>
                  <a:lnTo>
                    <a:pt x="823" y="2453709"/>
                  </a:lnTo>
                  <a:lnTo>
                    <a:pt x="167" y="2444010"/>
                  </a:lnTo>
                  <a:lnTo>
                    <a:pt x="0" y="2434312"/>
                  </a:lnTo>
                  <a:lnTo>
                    <a:pt x="324" y="2424614"/>
                  </a:lnTo>
                  <a:lnTo>
                    <a:pt x="1172" y="2414915"/>
                  </a:lnTo>
                  <a:lnTo>
                    <a:pt x="2594" y="2405217"/>
                  </a:lnTo>
                  <a:lnTo>
                    <a:pt x="4496" y="2395518"/>
                  </a:lnTo>
                  <a:lnTo>
                    <a:pt x="6868" y="2385820"/>
                  </a:lnTo>
                  <a:lnTo>
                    <a:pt x="9698" y="2376121"/>
                  </a:lnTo>
                  <a:lnTo>
                    <a:pt x="12970" y="2366423"/>
                  </a:lnTo>
                  <a:lnTo>
                    <a:pt x="16669" y="2356724"/>
                  </a:lnTo>
                  <a:lnTo>
                    <a:pt x="20852" y="2347026"/>
                  </a:lnTo>
                  <a:lnTo>
                    <a:pt x="25398" y="2337327"/>
                  </a:lnTo>
                  <a:lnTo>
                    <a:pt x="30279" y="2327629"/>
                  </a:lnTo>
                  <a:lnTo>
                    <a:pt x="35467" y="2317931"/>
                  </a:lnTo>
                  <a:lnTo>
                    <a:pt x="40933" y="2308232"/>
                  </a:lnTo>
                  <a:lnTo>
                    <a:pt x="46646" y="2298534"/>
                  </a:lnTo>
                  <a:lnTo>
                    <a:pt x="52611" y="2288835"/>
                  </a:lnTo>
                  <a:lnTo>
                    <a:pt x="58754" y="2279137"/>
                  </a:lnTo>
                  <a:lnTo>
                    <a:pt x="65039" y="2269438"/>
                  </a:lnTo>
                  <a:lnTo>
                    <a:pt x="71438" y="2259740"/>
                  </a:lnTo>
                  <a:lnTo>
                    <a:pt x="77926" y="2250041"/>
                  </a:lnTo>
                  <a:lnTo>
                    <a:pt x="84477" y="2240343"/>
                  </a:lnTo>
                  <a:lnTo>
                    <a:pt x="91072" y="2230644"/>
                  </a:lnTo>
                  <a:lnTo>
                    <a:pt x="97679" y="2220946"/>
                  </a:lnTo>
                  <a:lnTo>
                    <a:pt x="104277" y="2211248"/>
                  </a:lnTo>
                  <a:lnTo>
                    <a:pt x="110852" y="2201549"/>
                  </a:lnTo>
                  <a:lnTo>
                    <a:pt x="117390" y="2191851"/>
                  </a:lnTo>
                  <a:lnTo>
                    <a:pt x="123877" y="2182152"/>
                  </a:lnTo>
                  <a:lnTo>
                    <a:pt x="130297" y="2172454"/>
                  </a:lnTo>
                  <a:lnTo>
                    <a:pt x="136633" y="2162755"/>
                  </a:lnTo>
                  <a:lnTo>
                    <a:pt x="142888" y="2153057"/>
                  </a:lnTo>
                  <a:lnTo>
                    <a:pt x="149055" y="2143358"/>
                  </a:lnTo>
                  <a:lnTo>
                    <a:pt x="155130" y="2133660"/>
                  </a:lnTo>
                  <a:lnTo>
                    <a:pt x="161109" y="2123961"/>
                  </a:lnTo>
                  <a:lnTo>
                    <a:pt x="166987" y="2114263"/>
                  </a:lnTo>
                  <a:lnTo>
                    <a:pt x="172744" y="2104565"/>
                  </a:lnTo>
                  <a:lnTo>
                    <a:pt x="178400" y="2094866"/>
                  </a:lnTo>
                  <a:lnTo>
                    <a:pt x="183956" y="2085168"/>
                  </a:lnTo>
                  <a:lnTo>
                    <a:pt x="189412" y="2075469"/>
                  </a:lnTo>
                  <a:lnTo>
                    <a:pt x="194771" y="2065771"/>
                  </a:lnTo>
                  <a:lnTo>
                    <a:pt x="200035" y="2056072"/>
                  </a:lnTo>
                  <a:lnTo>
                    <a:pt x="205188" y="2046374"/>
                  </a:lnTo>
                  <a:lnTo>
                    <a:pt x="210253" y="2036675"/>
                  </a:lnTo>
                  <a:lnTo>
                    <a:pt x="215236" y="2026977"/>
                  </a:lnTo>
                  <a:lnTo>
                    <a:pt x="220140" y="2017278"/>
                  </a:lnTo>
                  <a:lnTo>
                    <a:pt x="224971" y="2007580"/>
                  </a:lnTo>
                  <a:lnTo>
                    <a:pt x="229732" y="1997882"/>
                  </a:lnTo>
                  <a:lnTo>
                    <a:pt x="234417" y="1988183"/>
                  </a:lnTo>
                  <a:lnTo>
                    <a:pt x="239036" y="1978485"/>
                  </a:lnTo>
                  <a:lnTo>
                    <a:pt x="243597" y="1968786"/>
                  </a:lnTo>
                  <a:lnTo>
                    <a:pt x="248102" y="1959088"/>
                  </a:lnTo>
                  <a:lnTo>
                    <a:pt x="252550" y="1949389"/>
                  </a:lnTo>
                  <a:lnTo>
                    <a:pt x="256943" y="1939691"/>
                  </a:lnTo>
                  <a:lnTo>
                    <a:pt x="261273" y="1929992"/>
                  </a:lnTo>
                  <a:lnTo>
                    <a:pt x="265535" y="1920294"/>
                  </a:lnTo>
                  <a:lnTo>
                    <a:pt x="269733" y="1910595"/>
                  </a:lnTo>
                  <a:lnTo>
                    <a:pt x="273862" y="1900897"/>
                  </a:lnTo>
                  <a:lnTo>
                    <a:pt x="277916" y="1891198"/>
                  </a:lnTo>
                  <a:lnTo>
                    <a:pt x="281889" y="1881500"/>
                  </a:lnTo>
                  <a:lnTo>
                    <a:pt x="285769" y="1871802"/>
                  </a:lnTo>
                  <a:lnTo>
                    <a:pt x="289532" y="1862103"/>
                  </a:lnTo>
                  <a:lnTo>
                    <a:pt x="293187" y="1852405"/>
                  </a:lnTo>
                  <a:lnTo>
                    <a:pt x="296725" y="1842706"/>
                  </a:lnTo>
                  <a:lnTo>
                    <a:pt x="300139" y="1833008"/>
                  </a:lnTo>
                  <a:lnTo>
                    <a:pt x="303422" y="1823309"/>
                  </a:lnTo>
                  <a:lnTo>
                    <a:pt x="306565" y="1813611"/>
                  </a:lnTo>
                  <a:lnTo>
                    <a:pt x="309528" y="1803912"/>
                  </a:lnTo>
                  <a:lnTo>
                    <a:pt x="312338" y="1794214"/>
                  </a:lnTo>
                  <a:lnTo>
                    <a:pt x="314993" y="1784515"/>
                  </a:lnTo>
                  <a:lnTo>
                    <a:pt x="317492" y="1774817"/>
                  </a:lnTo>
                  <a:lnTo>
                    <a:pt x="319834" y="1765119"/>
                  </a:lnTo>
                  <a:lnTo>
                    <a:pt x="322021" y="1755420"/>
                  </a:lnTo>
                  <a:lnTo>
                    <a:pt x="324027" y="1745722"/>
                  </a:lnTo>
                  <a:lnTo>
                    <a:pt x="325880" y="1736023"/>
                  </a:lnTo>
                  <a:lnTo>
                    <a:pt x="327594" y="1726325"/>
                  </a:lnTo>
                  <a:lnTo>
                    <a:pt x="329178" y="1716626"/>
                  </a:lnTo>
                  <a:lnTo>
                    <a:pt x="330640" y="1706928"/>
                  </a:lnTo>
                  <a:lnTo>
                    <a:pt x="331989" y="1697229"/>
                  </a:lnTo>
                  <a:lnTo>
                    <a:pt x="333226" y="1687531"/>
                  </a:lnTo>
                  <a:lnTo>
                    <a:pt x="334368" y="1677832"/>
                  </a:lnTo>
                  <a:lnTo>
                    <a:pt x="335438" y="1668134"/>
                  </a:lnTo>
                  <a:lnTo>
                    <a:pt x="336447" y="1658436"/>
                  </a:lnTo>
                  <a:lnTo>
                    <a:pt x="337407" y="1648737"/>
                  </a:lnTo>
                  <a:lnTo>
                    <a:pt x="338327" y="1639039"/>
                  </a:lnTo>
                  <a:lnTo>
                    <a:pt x="339216" y="1629340"/>
                  </a:lnTo>
                  <a:lnTo>
                    <a:pt x="340086" y="1619642"/>
                  </a:lnTo>
                  <a:lnTo>
                    <a:pt x="340948" y="1609943"/>
                  </a:lnTo>
                  <a:lnTo>
                    <a:pt x="341808" y="1600245"/>
                  </a:lnTo>
                  <a:lnTo>
                    <a:pt x="342671" y="1590546"/>
                  </a:lnTo>
                  <a:lnTo>
                    <a:pt x="343541" y="1580848"/>
                  </a:lnTo>
                  <a:lnTo>
                    <a:pt x="344420" y="1571149"/>
                  </a:lnTo>
                  <a:lnTo>
                    <a:pt x="345312" y="1561451"/>
                  </a:lnTo>
                  <a:lnTo>
                    <a:pt x="346214" y="1551753"/>
                  </a:lnTo>
                  <a:lnTo>
                    <a:pt x="347123" y="1542054"/>
                  </a:lnTo>
                  <a:lnTo>
                    <a:pt x="348038" y="1532356"/>
                  </a:lnTo>
                  <a:lnTo>
                    <a:pt x="348956" y="1522657"/>
                  </a:lnTo>
                  <a:lnTo>
                    <a:pt x="349872" y="1512959"/>
                  </a:lnTo>
                  <a:lnTo>
                    <a:pt x="350779" y="1503260"/>
                  </a:lnTo>
                  <a:lnTo>
                    <a:pt x="351673" y="1493562"/>
                  </a:lnTo>
                  <a:lnTo>
                    <a:pt x="352549" y="1483863"/>
                  </a:lnTo>
                  <a:lnTo>
                    <a:pt x="353403" y="1474165"/>
                  </a:lnTo>
                  <a:lnTo>
                    <a:pt x="354230" y="1464466"/>
                  </a:lnTo>
                  <a:lnTo>
                    <a:pt x="355026" y="1454768"/>
                  </a:lnTo>
                  <a:lnTo>
                    <a:pt x="355782" y="1445069"/>
                  </a:lnTo>
                  <a:lnTo>
                    <a:pt x="356495" y="1435371"/>
                  </a:lnTo>
                  <a:lnTo>
                    <a:pt x="357168" y="1425673"/>
                  </a:lnTo>
                  <a:lnTo>
                    <a:pt x="357797" y="1415974"/>
                  </a:lnTo>
                  <a:lnTo>
                    <a:pt x="358382" y="1406276"/>
                  </a:lnTo>
                  <a:lnTo>
                    <a:pt x="358923" y="1396577"/>
                  </a:lnTo>
                  <a:lnTo>
                    <a:pt x="359415" y="1386879"/>
                  </a:lnTo>
                  <a:lnTo>
                    <a:pt x="359858" y="1377180"/>
                  </a:lnTo>
                  <a:lnTo>
                    <a:pt x="360258" y="1367482"/>
                  </a:lnTo>
                  <a:lnTo>
                    <a:pt x="360618" y="1357783"/>
                  </a:lnTo>
                  <a:lnTo>
                    <a:pt x="360939" y="1348085"/>
                  </a:lnTo>
                  <a:lnTo>
                    <a:pt x="361224" y="1338386"/>
                  </a:lnTo>
                  <a:lnTo>
                    <a:pt x="361474" y="1328688"/>
                  </a:lnTo>
                  <a:lnTo>
                    <a:pt x="361687" y="1318990"/>
                  </a:lnTo>
                  <a:lnTo>
                    <a:pt x="361872" y="1309291"/>
                  </a:lnTo>
                  <a:lnTo>
                    <a:pt x="362032" y="1299593"/>
                  </a:lnTo>
                  <a:lnTo>
                    <a:pt x="362169" y="1289894"/>
                  </a:lnTo>
                  <a:lnTo>
                    <a:pt x="362286" y="1280196"/>
                  </a:lnTo>
                  <a:lnTo>
                    <a:pt x="362385" y="1270497"/>
                  </a:lnTo>
                  <a:lnTo>
                    <a:pt x="362465" y="1260799"/>
                  </a:lnTo>
                  <a:lnTo>
                    <a:pt x="362532" y="1251100"/>
                  </a:lnTo>
                  <a:lnTo>
                    <a:pt x="362587" y="1241402"/>
                  </a:lnTo>
                  <a:lnTo>
                    <a:pt x="362633" y="1231703"/>
                  </a:lnTo>
                  <a:lnTo>
                    <a:pt x="362671" y="1222005"/>
                  </a:lnTo>
                  <a:lnTo>
                    <a:pt x="362701" y="1212307"/>
                  </a:lnTo>
                  <a:lnTo>
                    <a:pt x="362725" y="1202608"/>
                  </a:lnTo>
                  <a:lnTo>
                    <a:pt x="362743" y="1192910"/>
                  </a:lnTo>
                  <a:lnTo>
                    <a:pt x="362759" y="1183211"/>
                  </a:lnTo>
                  <a:lnTo>
                    <a:pt x="362770" y="1173513"/>
                  </a:lnTo>
                  <a:lnTo>
                    <a:pt x="362780" y="1163814"/>
                  </a:lnTo>
                  <a:lnTo>
                    <a:pt x="362787" y="1154116"/>
                  </a:lnTo>
                  <a:lnTo>
                    <a:pt x="362793" y="1144417"/>
                  </a:lnTo>
                  <a:lnTo>
                    <a:pt x="362797" y="1134719"/>
                  </a:lnTo>
                  <a:lnTo>
                    <a:pt x="362800" y="1125020"/>
                  </a:lnTo>
                  <a:lnTo>
                    <a:pt x="362802" y="1115322"/>
                  </a:lnTo>
                  <a:lnTo>
                    <a:pt x="362804" y="1105624"/>
                  </a:lnTo>
                  <a:lnTo>
                    <a:pt x="362806" y="1095925"/>
                  </a:lnTo>
                  <a:lnTo>
                    <a:pt x="362807" y="1086227"/>
                  </a:lnTo>
                  <a:lnTo>
                    <a:pt x="362807" y="1076528"/>
                  </a:lnTo>
                  <a:lnTo>
                    <a:pt x="362808" y="1066830"/>
                  </a:lnTo>
                  <a:lnTo>
                    <a:pt x="362808" y="1057131"/>
                  </a:lnTo>
                  <a:lnTo>
                    <a:pt x="362809" y="1047433"/>
                  </a:lnTo>
                  <a:lnTo>
                    <a:pt x="362809" y="1037734"/>
                  </a:lnTo>
                  <a:lnTo>
                    <a:pt x="362809" y="1028036"/>
                  </a:lnTo>
                  <a:lnTo>
                    <a:pt x="362809" y="1018337"/>
                  </a:lnTo>
                  <a:lnTo>
                    <a:pt x="362809" y="1008639"/>
                  </a:lnTo>
                  <a:lnTo>
                    <a:pt x="362809" y="998941"/>
                  </a:lnTo>
                  <a:lnTo>
                    <a:pt x="362809" y="989242"/>
                  </a:lnTo>
                  <a:lnTo>
                    <a:pt x="362809" y="979544"/>
                  </a:lnTo>
                  <a:lnTo>
                    <a:pt x="362809" y="969845"/>
                  </a:lnTo>
                  <a:lnTo>
                    <a:pt x="362809" y="960147"/>
                  </a:lnTo>
                  <a:lnTo>
                    <a:pt x="362809" y="950448"/>
                  </a:lnTo>
                  <a:lnTo>
                    <a:pt x="362809" y="940750"/>
                  </a:lnTo>
                  <a:lnTo>
                    <a:pt x="362809" y="931051"/>
                  </a:lnTo>
                  <a:lnTo>
                    <a:pt x="362809" y="921353"/>
                  </a:lnTo>
                  <a:lnTo>
                    <a:pt x="362809" y="911654"/>
                  </a:lnTo>
                  <a:lnTo>
                    <a:pt x="362809" y="901956"/>
                  </a:lnTo>
                  <a:lnTo>
                    <a:pt x="362809" y="892257"/>
                  </a:lnTo>
                  <a:lnTo>
                    <a:pt x="362809" y="882559"/>
                  </a:lnTo>
                  <a:lnTo>
                    <a:pt x="362809" y="872861"/>
                  </a:lnTo>
                  <a:lnTo>
                    <a:pt x="362809" y="863162"/>
                  </a:lnTo>
                  <a:lnTo>
                    <a:pt x="362809" y="853464"/>
                  </a:lnTo>
                  <a:lnTo>
                    <a:pt x="362809" y="843765"/>
                  </a:lnTo>
                  <a:lnTo>
                    <a:pt x="362808" y="834067"/>
                  </a:lnTo>
                  <a:lnTo>
                    <a:pt x="362808" y="824368"/>
                  </a:lnTo>
                  <a:lnTo>
                    <a:pt x="362807" y="814670"/>
                  </a:lnTo>
                  <a:lnTo>
                    <a:pt x="362806" y="804971"/>
                  </a:lnTo>
                  <a:lnTo>
                    <a:pt x="362805" y="795273"/>
                  </a:lnTo>
                  <a:lnTo>
                    <a:pt x="362804" y="785574"/>
                  </a:lnTo>
                  <a:lnTo>
                    <a:pt x="362802" y="775876"/>
                  </a:lnTo>
                  <a:lnTo>
                    <a:pt x="362800" y="766178"/>
                  </a:lnTo>
                  <a:lnTo>
                    <a:pt x="362796" y="756479"/>
                  </a:lnTo>
                  <a:lnTo>
                    <a:pt x="362792" y="746781"/>
                  </a:lnTo>
                  <a:lnTo>
                    <a:pt x="362787" y="737082"/>
                  </a:lnTo>
                  <a:lnTo>
                    <a:pt x="362781" y="727384"/>
                  </a:lnTo>
                  <a:lnTo>
                    <a:pt x="362773" y="717685"/>
                  </a:lnTo>
                  <a:lnTo>
                    <a:pt x="362763" y="707987"/>
                  </a:lnTo>
                  <a:lnTo>
                    <a:pt x="362750" y="698288"/>
                  </a:lnTo>
                  <a:lnTo>
                    <a:pt x="362734" y="688590"/>
                  </a:lnTo>
                  <a:lnTo>
                    <a:pt x="362716" y="678891"/>
                  </a:lnTo>
                  <a:lnTo>
                    <a:pt x="362693" y="669193"/>
                  </a:lnTo>
                  <a:lnTo>
                    <a:pt x="362666" y="659495"/>
                  </a:lnTo>
                  <a:lnTo>
                    <a:pt x="362632" y="649796"/>
                  </a:lnTo>
                  <a:lnTo>
                    <a:pt x="362593" y="640098"/>
                  </a:lnTo>
                  <a:lnTo>
                    <a:pt x="362547" y="630399"/>
                  </a:lnTo>
                  <a:lnTo>
                    <a:pt x="362494" y="620701"/>
                  </a:lnTo>
                  <a:lnTo>
                    <a:pt x="362433" y="611002"/>
                  </a:lnTo>
                  <a:lnTo>
                    <a:pt x="362363" y="601304"/>
                  </a:lnTo>
                  <a:lnTo>
                    <a:pt x="362281" y="591605"/>
                  </a:lnTo>
                  <a:lnTo>
                    <a:pt x="362190" y="581907"/>
                  </a:lnTo>
                  <a:lnTo>
                    <a:pt x="362088" y="572208"/>
                  </a:lnTo>
                  <a:lnTo>
                    <a:pt x="361976" y="562510"/>
                  </a:lnTo>
                  <a:lnTo>
                    <a:pt x="361852" y="552812"/>
                  </a:lnTo>
                  <a:lnTo>
                    <a:pt x="361717" y="543113"/>
                  </a:lnTo>
                  <a:lnTo>
                    <a:pt x="361570" y="533415"/>
                  </a:lnTo>
                  <a:lnTo>
                    <a:pt x="361413" y="523716"/>
                  </a:lnTo>
                  <a:lnTo>
                    <a:pt x="361248" y="514018"/>
                  </a:lnTo>
                  <a:lnTo>
                    <a:pt x="361074" y="504319"/>
                  </a:lnTo>
                  <a:lnTo>
                    <a:pt x="360894" y="494621"/>
                  </a:lnTo>
                  <a:lnTo>
                    <a:pt x="360709" y="484922"/>
                  </a:lnTo>
                  <a:lnTo>
                    <a:pt x="360521" y="475224"/>
                  </a:lnTo>
                  <a:lnTo>
                    <a:pt x="360334" y="465525"/>
                  </a:lnTo>
                  <a:lnTo>
                    <a:pt x="360148" y="455827"/>
                  </a:lnTo>
                  <a:lnTo>
                    <a:pt x="359968" y="446128"/>
                  </a:lnTo>
                  <a:lnTo>
                    <a:pt x="359795" y="436430"/>
                  </a:lnTo>
                  <a:lnTo>
                    <a:pt x="359632" y="426732"/>
                  </a:lnTo>
                  <a:lnTo>
                    <a:pt x="359485" y="417033"/>
                  </a:lnTo>
                  <a:lnTo>
                    <a:pt x="359354" y="407335"/>
                  </a:lnTo>
                  <a:lnTo>
                    <a:pt x="359242" y="397636"/>
                  </a:lnTo>
                  <a:lnTo>
                    <a:pt x="359149" y="387938"/>
                  </a:lnTo>
                  <a:lnTo>
                    <a:pt x="359078" y="378239"/>
                  </a:lnTo>
                  <a:lnTo>
                    <a:pt x="359030" y="368541"/>
                  </a:lnTo>
                  <a:lnTo>
                    <a:pt x="359009" y="358842"/>
                  </a:lnTo>
                  <a:lnTo>
                    <a:pt x="359015" y="349144"/>
                  </a:lnTo>
                  <a:lnTo>
                    <a:pt x="359045" y="339445"/>
                  </a:lnTo>
                  <a:lnTo>
                    <a:pt x="359099" y="329747"/>
                  </a:lnTo>
                  <a:lnTo>
                    <a:pt x="359176" y="320049"/>
                  </a:lnTo>
                  <a:lnTo>
                    <a:pt x="359274" y="310350"/>
                  </a:lnTo>
                  <a:lnTo>
                    <a:pt x="359393" y="300652"/>
                  </a:lnTo>
                  <a:lnTo>
                    <a:pt x="359531" y="290953"/>
                  </a:lnTo>
                  <a:lnTo>
                    <a:pt x="359685" y="281255"/>
                  </a:lnTo>
                  <a:lnTo>
                    <a:pt x="359850" y="271556"/>
                  </a:lnTo>
                  <a:lnTo>
                    <a:pt x="360025" y="261858"/>
                  </a:lnTo>
                  <a:lnTo>
                    <a:pt x="360207" y="252159"/>
                  </a:lnTo>
                  <a:lnTo>
                    <a:pt x="360393" y="242461"/>
                  </a:lnTo>
                  <a:lnTo>
                    <a:pt x="360582" y="232762"/>
                  </a:lnTo>
                  <a:lnTo>
                    <a:pt x="360768" y="223064"/>
                  </a:lnTo>
                  <a:lnTo>
                    <a:pt x="360952" y="213366"/>
                  </a:lnTo>
                  <a:lnTo>
                    <a:pt x="361130" y="203667"/>
                  </a:lnTo>
                  <a:lnTo>
                    <a:pt x="361302" y="193969"/>
                  </a:lnTo>
                  <a:lnTo>
                    <a:pt x="361466" y="184270"/>
                  </a:lnTo>
                  <a:lnTo>
                    <a:pt x="361618" y="174572"/>
                  </a:lnTo>
                  <a:lnTo>
                    <a:pt x="361761" y="164873"/>
                  </a:lnTo>
                  <a:lnTo>
                    <a:pt x="361892" y="155175"/>
                  </a:lnTo>
                  <a:lnTo>
                    <a:pt x="362013" y="145476"/>
                  </a:lnTo>
                  <a:lnTo>
                    <a:pt x="362122" y="135778"/>
                  </a:lnTo>
                  <a:lnTo>
                    <a:pt x="362222" y="126079"/>
                  </a:lnTo>
                  <a:lnTo>
                    <a:pt x="362309" y="116381"/>
                  </a:lnTo>
                  <a:lnTo>
                    <a:pt x="362385" y="106683"/>
                  </a:lnTo>
                  <a:lnTo>
                    <a:pt x="362453" y="96984"/>
                  </a:lnTo>
                  <a:lnTo>
                    <a:pt x="362512" y="87286"/>
                  </a:lnTo>
                  <a:lnTo>
                    <a:pt x="362563" y="77587"/>
                  </a:lnTo>
                  <a:lnTo>
                    <a:pt x="362607" y="67889"/>
                  </a:lnTo>
                  <a:lnTo>
                    <a:pt x="362644" y="58190"/>
                  </a:lnTo>
                  <a:lnTo>
                    <a:pt x="362674" y="48492"/>
                  </a:lnTo>
                  <a:lnTo>
                    <a:pt x="362700" y="38793"/>
                  </a:lnTo>
                  <a:lnTo>
                    <a:pt x="362722" y="29095"/>
                  </a:lnTo>
                  <a:lnTo>
                    <a:pt x="362740" y="19396"/>
                  </a:lnTo>
                  <a:lnTo>
                    <a:pt x="362754" y="9698"/>
                  </a:lnTo>
                  <a:lnTo>
                    <a:pt x="362852" y="0"/>
                  </a:lnTo>
                  <a:lnTo>
                    <a:pt x="362864" y="9698"/>
                  </a:lnTo>
                  <a:lnTo>
                    <a:pt x="362879" y="19396"/>
                  </a:lnTo>
                  <a:lnTo>
                    <a:pt x="362897" y="29095"/>
                  </a:lnTo>
                  <a:lnTo>
                    <a:pt x="362918" y="38793"/>
                  </a:lnTo>
                  <a:lnTo>
                    <a:pt x="362944" y="48492"/>
                  </a:lnTo>
                  <a:lnTo>
                    <a:pt x="362975" y="58190"/>
                  </a:lnTo>
                  <a:lnTo>
                    <a:pt x="363012" y="67889"/>
                  </a:lnTo>
                  <a:lnTo>
                    <a:pt x="363056" y="77587"/>
                  </a:lnTo>
                  <a:lnTo>
                    <a:pt x="363107" y="87286"/>
                  </a:lnTo>
                  <a:lnTo>
                    <a:pt x="363166" y="96984"/>
                  </a:lnTo>
                  <a:lnTo>
                    <a:pt x="363233" y="106683"/>
                  </a:lnTo>
                  <a:lnTo>
                    <a:pt x="363310" y="116381"/>
                  </a:lnTo>
                  <a:lnTo>
                    <a:pt x="363397" y="126079"/>
                  </a:lnTo>
                  <a:lnTo>
                    <a:pt x="363496" y="135778"/>
                  </a:lnTo>
                  <a:lnTo>
                    <a:pt x="363606" y="145476"/>
                  </a:lnTo>
                  <a:lnTo>
                    <a:pt x="363727" y="155175"/>
                  </a:lnTo>
                  <a:lnTo>
                    <a:pt x="363858" y="164873"/>
                  </a:lnTo>
                  <a:lnTo>
                    <a:pt x="364000" y="174572"/>
                  </a:lnTo>
                  <a:lnTo>
                    <a:pt x="364153" y="184270"/>
                  </a:lnTo>
                  <a:lnTo>
                    <a:pt x="364317" y="193969"/>
                  </a:lnTo>
                  <a:lnTo>
                    <a:pt x="364488" y="203667"/>
                  </a:lnTo>
                  <a:lnTo>
                    <a:pt x="364667" y="213366"/>
                  </a:lnTo>
                  <a:lnTo>
                    <a:pt x="364850" y="223064"/>
                  </a:lnTo>
                  <a:lnTo>
                    <a:pt x="365037" y="232762"/>
                  </a:lnTo>
                  <a:lnTo>
                    <a:pt x="365225" y="242461"/>
                  </a:lnTo>
                  <a:lnTo>
                    <a:pt x="365412" y="252159"/>
                  </a:lnTo>
                  <a:lnTo>
                    <a:pt x="365594" y="261858"/>
                  </a:lnTo>
                  <a:lnTo>
                    <a:pt x="365769" y="271556"/>
                  </a:lnTo>
                  <a:lnTo>
                    <a:pt x="365934" y="281255"/>
                  </a:lnTo>
                  <a:lnTo>
                    <a:pt x="366087" y="290953"/>
                  </a:lnTo>
                  <a:lnTo>
                    <a:pt x="366226" y="300652"/>
                  </a:lnTo>
                  <a:lnTo>
                    <a:pt x="366345" y="310350"/>
                  </a:lnTo>
                  <a:lnTo>
                    <a:pt x="366443" y="320049"/>
                  </a:lnTo>
                  <a:lnTo>
                    <a:pt x="366519" y="329747"/>
                  </a:lnTo>
                  <a:lnTo>
                    <a:pt x="366573" y="339445"/>
                  </a:lnTo>
                  <a:lnTo>
                    <a:pt x="366603" y="349144"/>
                  </a:lnTo>
                  <a:lnTo>
                    <a:pt x="366609" y="358842"/>
                  </a:lnTo>
                  <a:lnTo>
                    <a:pt x="366588" y="368541"/>
                  </a:lnTo>
                  <a:lnTo>
                    <a:pt x="366540" y="378239"/>
                  </a:lnTo>
                  <a:lnTo>
                    <a:pt x="366469" y="387938"/>
                  </a:lnTo>
                  <a:lnTo>
                    <a:pt x="366377" y="397636"/>
                  </a:lnTo>
                  <a:lnTo>
                    <a:pt x="366264" y="407335"/>
                  </a:lnTo>
                  <a:lnTo>
                    <a:pt x="366134" y="417033"/>
                  </a:lnTo>
                  <a:lnTo>
                    <a:pt x="365986" y="426732"/>
                  </a:lnTo>
                  <a:lnTo>
                    <a:pt x="365823" y="436430"/>
                  </a:lnTo>
                  <a:lnTo>
                    <a:pt x="365651" y="446128"/>
                  </a:lnTo>
                  <a:lnTo>
                    <a:pt x="365470" y="455827"/>
                  </a:lnTo>
                  <a:lnTo>
                    <a:pt x="365285" y="465525"/>
                  </a:lnTo>
                  <a:lnTo>
                    <a:pt x="365097" y="475224"/>
                  </a:lnTo>
                  <a:lnTo>
                    <a:pt x="364909" y="484922"/>
                  </a:lnTo>
                  <a:lnTo>
                    <a:pt x="364725" y="494621"/>
                  </a:lnTo>
                  <a:lnTo>
                    <a:pt x="364545" y="504319"/>
                  </a:lnTo>
                  <a:lnTo>
                    <a:pt x="364371" y="514018"/>
                  </a:lnTo>
                  <a:lnTo>
                    <a:pt x="364205" y="523716"/>
                  </a:lnTo>
                  <a:lnTo>
                    <a:pt x="364048" y="533415"/>
                  </a:lnTo>
                  <a:lnTo>
                    <a:pt x="363901" y="543113"/>
                  </a:lnTo>
                  <a:lnTo>
                    <a:pt x="363766" y="552812"/>
                  </a:lnTo>
                  <a:lnTo>
                    <a:pt x="363643" y="562510"/>
                  </a:lnTo>
                  <a:lnTo>
                    <a:pt x="363530" y="572208"/>
                  </a:lnTo>
                  <a:lnTo>
                    <a:pt x="363429" y="581907"/>
                  </a:lnTo>
                  <a:lnTo>
                    <a:pt x="363337" y="591605"/>
                  </a:lnTo>
                  <a:lnTo>
                    <a:pt x="363256" y="601304"/>
                  </a:lnTo>
                  <a:lnTo>
                    <a:pt x="363185" y="611002"/>
                  </a:lnTo>
                  <a:lnTo>
                    <a:pt x="363124" y="620701"/>
                  </a:lnTo>
                  <a:lnTo>
                    <a:pt x="363071" y="630399"/>
                  </a:lnTo>
                  <a:lnTo>
                    <a:pt x="363026" y="640098"/>
                  </a:lnTo>
                  <a:lnTo>
                    <a:pt x="362986" y="649796"/>
                  </a:lnTo>
                  <a:lnTo>
                    <a:pt x="362953" y="659495"/>
                  </a:lnTo>
                  <a:lnTo>
                    <a:pt x="362925" y="669193"/>
                  </a:lnTo>
                  <a:lnTo>
                    <a:pt x="362903" y="678891"/>
                  </a:lnTo>
                  <a:lnTo>
                    <a:pt x="362884" y="688590"/>
                  </a:lnTo>
                  <a:lnTo>
                    <a:pt x="362869" y="698288"/>
                  </a:lnTo>
                  <a:lnTo>
                    <a:pt x="362856" y="707987"/>
                  </a:lnTo>
                  <a:lnTo>
                    <a:pt x="362846" y="717685"/>
                  </a:lnTo>
                  <a:lnTo>
                    <a:pt x="362837" y="727384"/>
                  </a:lnTo>
                  <a:lnTo>
                    <a:pt x="362831" y="737082"/>
                  </a:lnTo>
                  <a:lnTo>
                    <a:pt x="362826" y="746781"/>
                  </a:lnTo>
                  <a:lnTo>
                    <a:pt x="362822" y="756479"/>
                  </a:lnTo>
                  <a:lnTo>
                    <a:pt x="362819" y="766178"/>
                  </a:lnTo>
                  <a:lnTo>
                    <a:pt x="362817" y="775876"/>
                  </a:lnTo>
                  <a:lnTo>
                    <a:pt x="362815" y="785574"/>
                  </a:lnTo>
                  <a:lnTo>
                    <a:pt x="362813" y="795273"/>
                  </a:lnTo>
                  <a:lnTo>
                    <a:pt x="362812" y="804971"/>
                  </a:lnTo>
                  <a:lnTo>
                    <a:pt x="362811" y="814670"/>
                  </a:lnTo>
                  <a:lnTo>
                    <a:pt x="362811" y="824368"/>
                  </a:lnTo>
                  <a:lnTo>
                    <a:pt x="362810" y="834067"/>
                  </a:lnTo>
                  <a:lnTo>
                    <a:pt x="362810" y="843765"/>
                  </a:lnTo>
                  <a:lnTo>
                    <a:pt x="362810" y="853464"/>
                  </a:lnTo>
                  <a:lnTo>
                    <a:pt x="362810" y="863162"/>
                  </a:lnTo>
                  <a:lnTo>
                    <a:pt x="362810" y="872861"/>
                  </a:lnTo>
                  <a:lnTo>
                    <a:pt x="362810" y="882559"/>
                  </a:lnTo>
                  <a:lnTo>
                    <a:pt x="362809" y="892257"/>
                  </a:lnTo>
                  <a:lnTo>
                    <a:pt x="362809" y="901956"/>
                  </a:lnTo>
                  <a:lnTo>
                    <a:pt x="362809" y="911654"/>
                  </a:lnTo>
                  <a:lnTo>
                    <a:pt x="362809" y="921353"/>
                  </a:lnTo>
                  <a:lnTo>
                    <a:pt x="362809" y="931051"/>
                  </a:lnTo>
                  <a:lnTo>
                    <a:pt x="362809" y="940750"/>
                  </a:lnTo>
                  <a:lnTo>
                    <a:pt x="362809" y="950448"/>
                  </a:lnTo>
                  <a:lnTo>
                    <a:pt x="362809" y="960147"/>
                  </a:lnTo>
                  <a:lnTo>
                    <a:pt x="362809" y="969845"/>
                  </a:lnTo>
                  <a:lnTo>
                    <a:pt x="362809" y="979544"/>
                  </a:lnTo>
                  <a:lnTo>
                    <a:pt x="362809" y="989242"/>
                  </a:lnTo>
                  <a:lnTo>
                    <a:pt x="362809" y="998941"/>
                  </a:lnTo>
                  <a:lnTo>
                    <a:pt x="362809" y="1008639"/>
                  </a:lnTo>
                  <a:lnTo>
                    <a:pt x="362810" y="1018337"/>
                  </a:lnTo>
                  <a:lnTo>
                    <a:pt x="362810" y="1028036"/>
                  </a:lnTo>
                  <a:lnTo>
                    <a:pt x="362810" y="1037734"/>
                  </a:lnTo>
                  <a:lnTo>
                    <a:pt x="362810" y="1047433"/>
                  </a:lnTo>
                  <a:lnTo>
                    <a:pt x="362810" y="1057131"/>
                  </a:lnTo>
                  <a:lnTo>
                    <a:pt x="362811" y="1066830"/>
                  </a:lnTo>
                  <a:lnTo>
                    <a:pt x="362811" y="1076528"/>
                  </a:lnTo>
                  <a:lnTo>
                    <a:pt x="362812" y="1086227"/>
                  </a:lnTo>
                  <a:lnTo>
                    <a:pt x="362813" y="1095925"/>
                  </a:lnTo>
                  <a:lnTo>
                    <a:pt x="362814" y="1105624"/>
                  </a:lnTo>
                  <a:lnTo>
                    <a:pt x="362816" y="1115322"/>
                  </a:lnTo>
                  <a:lnTo>
                    <a:pt x="362819" y="1125020"/>
                  </a:lnTo>
                  <a:lnTo>
                    <a:pt x="362822" y="1134719"/>
                  </a:lnTo>
                  <a:lnTo>
                    <a:pt x="362826" y="1144417"/>
                  </a:lnTo>
                  <a:lnTo>
                    <a:pt x="362831" y="1154116"/>
                  </a:lnTo>
                  <a:lnTo>
                    <a:pt x="362839" y="1163814"/>
                  </a:lnTo>
                  <a:lnTo>
                    <a:pt x="362848" y="1173513"/>
                  </a:lnTo>
                  <a:lnTo>
                    <a:pt x="362860" y="1183211"/>
                  </a:lnTo>
                  <a:lnTo>
                    <a:pt x="362875" y="1192910"/>
                  </a:lnTo>
                  <a:lnTo>
                    <a:pt x="362894" y="1202608"/>
                  </a:lnTo>
                  <a:lnTo>
                    <a:pt x="362918" y="1212307"/>
                  </a:lnTo>
                  <a:lnTo>
                    <a:pt x="362948" y="1222005"/>
                  </a:lnTo>
                  <a:lnTo>
                    <a:pt x="362986" y="1231703"/>
                  </a:lnTo>
                  <a:lnTo>
                    <a:pt x="363031" y="1241402"/>
                  </a:lnTo>
                  <a:lnTo>
                    <a:pt x="363087" y="1251100"/>
                  </a:lnTo>
                  <a:lnTo>
                    <a:pt x="363154" y="1260799"/>
                  </a:lnTo>
                  <a:lnTo>
                    <a:pt x="363233" y="1270497"/>
                  </a:lnTo>
                  <a:lnTo>
                    <a:pt x="363332" y="1280196"/>
                  </a:lnTo>
                  <a:lnTo>
                    <a:pt x="363449" y="1289894"/>
                  </a:lnTo>
                  <a:lnTo>
                    <a:pt x="363586" y="1299593"/>
                  </a:lnTo>
                  <a:lnTo>
                    <a:pt x="363747" y="1309291"/>
                  </a:lnTo>
                  <a:lnTo>
                    <a:pt x="363932" y="1318990"/>
                  </a:lnTo>
                  <a:lnTo>
                    <a:pt x="364145" y="1328688"/>
                  </a:lnTo>
                  <a:lnTo>
                    <a:pt x="364394" y="1338386"/>
                  </a:lnTo>
                  <a:lnTo>
                    <a:pt x="364679" y="1348085"/>
                  </a:lnTo>
                  <a:lnTo>
                    <a:pt x="365001" y="1357783"/>
                  </a:lnTo>
                  <a:lnTo>
                    <a:pt x="365361" y="1367482"/>
                  </a:lnTo>
                  <a:lnTo>
                    <a:pt x="365761" y="1377180"/>
                  </a:lnTo>
                  <a:lnTo>
                    <a:pt x="366204" y="1386879"/>
                  </a:lnTo>
                  <a:lnTo>
                    <a:pt x="366696" y="1396577"/>
                  </a:lnTo>
                  <a:lnTo>
                    <a:pt x="367236" y="1406276"/>
                  </a:lnTo>
                  <a:lnTo>
                    <a:pt x="367822" y="1415974"/>
                  </a:lnTo>
                  <a:lnTo>
                    <a:pt x="368451" y="1425673"/>
                  </a:lnTo>
                  <a:lnTo>
                    <a:pt x="369123" y="1435371"/>
                  </a:lnTo>
                  <a:lnTo>
                    <a:pt x="369837" y="1445069"/>
                  </a:lnTo>
                  <a:lnTo>
                    <a:pt x="370593" y="1454768"/>
                  </a:lnTo>
                  <a:lnTo>
                    <a:pt x="371389" y="1464466"/>
                  </a:lnTo>
                  <a:lnTo>
                    <a:pt x="372216" y="1474165"/>
                  </a:lnTo>
                  <a:lnTo>
                    <a:pt x="373069" y="1483863"/>
                  </a:lnTo>
                  <a:lnTo>
                    <a:pt x="373946" y="1493562"/>
                  </a:lnTo>
                  <a:lnTo>
                    <a:pt x="374840" y="1503260"/>
                  </a:lnTo>
                  <a:lnTo>
                    <a:pt x="375747" y="1512959"/>
                  </a:lnTo>
                  <a:lnTo>
                    <a:pt x="376663" y="1522657"/>
                  </a:lnTo>
                  <a:lnTo>
                    <a:pt x="377580" y="1532356"/>
                  </a:lnTo>
                  <a:lnTo>
                    <a:pt x="378495" y="1542054"/>
                  </a:lnTo>
                  <a:lnTo>
                    <a:pt x="379405" y="1551753"/>
                  </a:lnTo>
                  <a:lnTo>
                    <a:pt x="380307" y="1561451"/>
                  </a:lnTo>
                  <a:lnTo>
                    <a:pt x="381199" y="1571149"/>
                  </a:lnTo>
                  <a:lnTo>
                    <a:pt x="382078" y="1580848"/>
                  </a:lnTo>
                  <a:lnTo>
                    <a:pt x="382947" y="1590546"/>
                  </a:lnTo>
                  <a:lnTo>
                    <a:pt x="383810" y="1600245"/>
                  </a:lnTo>
                  <a:lnTo>
                    <a:pt x="384670" y="1609943"/>
                  </a:lnTo>
                  <a:lnTo>
                    <a:pt x="385532" y="1619642"/>
                  </a:lnTo>
                  <a:lnTo>
                    <a:pt x="386402" y="1629340"/>
                  </a:lnTo>
                  <a:lnTo>
                    <a:pt x="387292" y="1639039"/>
                  </a:lnTo>
                  <a:lnTo>
                    <a:pt x="388212" y="1648737"/>
                  </a:lnTo>
                  <a:lnTo>
                    <a:pt x="389171" y="1658436"/>
                  </a:lnTo>
                  <a:lnTo>
                    <a:pt x="390181" y="1668134"/>
                  </a:lnTo>
                  <a:lnTo>
                    <a:pt x="391251" y="1677832"/>
                  </a:lnTo>
                  <a:lnTo>
                    <a:pt x="392393" y="1687531"/>
                  </a:lnTo>
                  <a:lnTo>
                    <a:pt x="393630" y="1697229"/>
                  </a:lnTo>
                  <a:lnTo>
                    <a:pt x="394979" y="1706928"/>
                  </a:lnTo>
                  <a:lnTo>
                    <a:pt x="396441" y="1716626"/>
                  </a:lnTo>
                  <a:lnTo>
                    <a:pt x="398024" y="1726325"/>
                  </a:lnTo>
                  <a:lnTo>
                    <a:pt x="399738" y="1736023"/>
                  </a:lnTo>
                  <a:lnTo>
                    <a:pt x="401591" y="1745722"/>
                  </a:lnTo>
                  <a:lnTo>
                    <a:pt x="403598" y="1755420"/>
                  </a:lnTo>
                  <a:lnTo>
                    <a:pt x="405784" y="1765119"/>
                  </a:lnTo>
                  <a:lnTo>
                    <a:pt x="408126" y="1774817"/>
                  </a:lnTo>
                  <a:lnTo>
                    <a:pt x="410625" y="1784515"/>
                  </a:lnTo>
                  <a:lnTo>
                    <a:pt x="413281" y="1794214"/>
                  </a:lnTo>
                  <a:lnTo>
                    <a:pt x="416091" y="1803912"/>
                  </a:lnTo>
                  <a:lnTo>
                    <a:pt x="419054" y="1813611"/>
                  </a:lnTo>
                  <a:lnTo>
                    <a:pt x="422197" y="1823309"/>
                  </a:lnTo>
                  <a:lnTo>
                    <a:pt x="425479" y="1833008"/>
                  </a:lnTo>
                  <a:lnTo>
                    <a:pt x="428893" y="1842706"/>
                  </a:lnTo>
                  <a:lnTo>
                    <a:pt x="432432" y="1852405"/>
                  </a:lnTo>
                  <a:lnTo>
                    <a:pt x="436086" y="1862103"/>
                  </a:lnTo>
                  <a:lnTo>
                    <a:pt x="439850" y="1871802"/>
                  </a:lnTo>
                  <a:lnTo>
                    <a:pt x="443729" y="1881500"/>
                  </a:lnTo>
                  <a:lnTo>
                    <a:pt x="447703" y="1891198"/>
                  </a:lnTo>
                  <a:lnTo>
                    <a:pt x="451757" y="1900897"/>
                  </a:lnTo>
                  <a:lnTo>
                    <a:pt x="455886" y="1910595"/>
                  </a:lnTo>
                  <a:lnTo>
                    <a:pt x="460084" y="1920294"/>
                  </a:lnTo>
                  <a:lnTo>
                    <a:pt x="464346" y="1929992"/>
                  </a:lnTo>
                  <a:lnTo>
                    <a:pt x="468676" y="1939691"/>
                  </a:lnTo>
                  <a:lnTo>
                    <a:pt x="473069" y="1949389"/>
                  </a:lnTo>
                  <a:lnTo>
                    <a:pt x="477517" y="1959088"/>
                  </a:lnTo>
                  <a:lnTo>
                    <a:pt x="482021" y="1968786"/>
                  </a:lnTo>
                  <a:lnTo>
                    <a:pt x="486583" y="1978485"/>
                  </a:lnTo>
                  <a:lnTo>
                    <a:pt x="491202" y="1988183"/>
                  </a:lnTo>
                  <a:lnTo>
                    <a:pt x="495887" y="1997882"/>
                  </a:lnTo>
                  <a:lnTo>
                    <a:pt x="500648" y="2007580"/>
                  </a:lnTo>
                  <a:lnTo>
                    <a:pt x="505478" y="2017278"/>
                  </a:lnTo>
                  <a:lnTo>
                    <a:pt x="510383" y="2026977"/>
                  </a:lnTo>
                  <a:lnTo>
                    <a:pt x="515366" y="2036675"/>
                  </a:lnTo>
                  <a:lnTo>
                    <a:pt x="520431" y="2046374"/>
                  </a:lnTo>
                  <a:lnTo>
                    <a:pt x="525584" y="2056072"/>
                  </a:lnTo>
                  <a:lnTo>
                    <a:pt x="530848" y="2065771"/>
                  </a:lnTo>
                  <a:lnTo>
                    <a:pt x="536207" y="2075469"/>
                  </a:lnTo>
                  <a:lnTo>
                    <a:pt x="541663" y="2085168"/>
                  </a:lnTo>
                  <a:lnTo>
                    <a:pt x="547219" y="2094866"/>
                  </a:lnTo>
                  <a:lnTo>
                    <a:pt x="552874" y="2104565"/>
                  </a:lnTo>
                  <a:lnTo>
                    <a:pt x="558631" y="2114263"/>
                  </a:lnTo>
                  <a:lnTo>
                    <a:pt x="564509" y="2123961"/>
                  </a:lnTo>
                  <a:lnTo>
                    <a:pt x="570489" y="2133660"/>
                  </a:lnTo>
                  <a:lnTo>
                    <a:pt x="576564" y="2143358"/>
                  </a:lnTo>
                  <a:lnTo>
                    <a:pt x="582731" y="2153057"/>
                  </a:lnTo>
                  <a:lnTo>
                    <a:pt x="588985" y="2162755"/>
                  </a:lnTo>
                  <a:lnTo>
                    <a:pt x="595321" y="2172454"/>
                  </a:lnTo>
                  <a:lnTo>
                    <a:pt x="601741" y="2182152"/>
                  </a:lnTo>
                  <a:lnTo>
                    <a:pt x="608229" y="2191851"/>
                  </a:lnTo>
                  <a:lnTo>
                    <a:pt x="614766" y="2201549"/>
                  </a:lnTo>
                  <a:lnTo>
                    <a:pt x="621341" y="2211248"/>
                  </a:lnTo>
                  <a:lnTo>
                    <a:pt x="627940" y="2220946"/>
                  </a:lnTo>
                  <a:lnTo>
                    <a:pt x="634547" y="2230644"/>
                  </a:lnTo>
                  <a:lnTo>
                    <a:pt x="641141" y="2240343"/>
                  </a:lnTo>
                  <a:lnTo>
                    <a:pt x="647693" y="2250041"/>
                  </a:lnTo>
                  <a:lnTo>
                    <a:pt x="654181" y="2259740"/>
                  </a:lnTo>
                  <a:lnTo>
                    <a:pt x="660580" y="2269438"/>
                  </a:lnTo>
                  <a:lnTo>
                    <a:pt x="666865" y="2279137"/>
                  </a:lnTo>
                  <a:lnTo>
                    <a:pt x="673008" y="2288835"/>
                  </a:lnTo>
                  <a:lnTo>
                    <a:pt x="678972" y="2298534"/>
                  </a:lnTo>
                  <a:lnTo>
                    <a:pt x="684686" y="2308232"/>
                  </a:lnTo>
                  <a:lnTo>
                    <a:pt x="690152" y="2317931"/>
                  </a:lnTo>
                  <a:lnTo>
                    <a:pt x="695340" y="2327629"/>
                  </a:lnTo>
                  <a:lnTo>
                    <a:pt x="700221" y="2337327"/>
                  </a:lnTo>
                  <a:lnTo>
                    <a:pt x="704766" y="2347026"/>
                  </a:lnTo>
                  <a:lnTo>
                    <a:pt x="708950" y="2356724"/>
                  </a:lnTo>
                  <a:lnTo>
                    <a:pt x="712649" y="2366423"/>
                  </a:lnTo>
                  <a:lnTo>
                    <a:pt x="715921" y="2376121"/>
                  </a:lnTo>
                  <a:lnTo>
                    <a:pt x="718751" y="2385820"/>
                  </a:lnTo>
                  <a:lnTo>
                    <a:pt x="721123" y="2395518"/>
                  </a:lnTo>
                  <a:lnTo>
                    <a:pt x="723025" y="2405217"/>
                  </a:lnTo>
                  <a:lnTo>
                    <a:pt x="724446" y="2414915"/>
                  </a:lnTo>
                  <a:lnTo>
                    <a:pt x="725295" y="2424614"/>
                  </a:lnTo>
                  <a:lnTo>
                    <a:pt x="725619" y="2434312"/>
                  </a:lnTo>
                  <a:lnTo>
                    <a:pt x="725452" y="2444010"/>
                  </a:lnTo>
                  <a:lnTo>
                    <a:pt x="724796" y="2453709"/>
                  </a:lnTo>
                  <a:lnTo>
                    <a:pt x="723657" y="2463407"/>
                  </a:lnTo>
                  <a:lnTo>
                    <a:pt x="722041" y="2473106"/>
                  </a:lnTo>
                  <a:lnTo>
                    <a:pt x="719904" y="2482804"/>
                  </a:lnTo>
                  <a:lnTo>
                    <a:pt x="717260" y="2492503"/>
                  </a:lnTo>
                  <a:lnTo>
                    <a:pt x="714179" y="2502201"/>
                  </a:lnTo>
                  <a:lnTo>
                    <a:pt x="710674" y="2511900"/>
                  </a:lnTo>
                  <a:lnTo>
                    <a:pt x="706758" y="2521598"/>
                  </a:lnTo>
                  <a:lnTo>
                    <a:pt x="702448" y="2531297"/>
                  </a:lnTo>
                  <a:lnTo>
                    <a:pt x="697736" y="2540995"/>
                  </a:lnTo>
                  <a:lnTo>
                    <a:pt x="692610" y="2550694"/>
                  </a:lnTo>
                  <a:lnTo>
                    <a:pt x="687155" y="2560392"/>
                  </a:lnTo>
                  <a:lnTo>
                    <a:pt x="681390" y="2570090"/>
                  </a:lnTo>
                  <a:lnTo>
                    <a:pt x="675340" y="2579789"/>
                  </a:lnTo>
                  <a:lnTo>
                    <a:pt x="669026" y="2589487"/>
                  </a:lnTo>
                  <a:lnTo>
                    <a:pt x="662473" y="2599186"/>
                  </a:lnTo>
                  <a:lnTo>
                    <a:pt x="655672" y="2608884"/>
                  </a:lnTo>
                  <a:lnTo>
                    <a:pt x="648707" y="2618583"/>
                  </a:lnTo>
                  <a:lnTo>
                    <a:pt x="641609" y="2628281"/>
                  </a:lnTo>
                  <a:lnTo>
                    <a:pt x="634409" y="2637980"/>
                  </a:lnTo>
                  <a:lnTo>
                    <a:pt x="627140" y="2647678"/>
                  </a:lnTo>
                  <a:lnTo>
                    <a:pt x="619835" y="2657377"/>
                  </a:lnTo>
                  <a:lnTo>
                    <a:pt x="612537" y="2667075"/>
                  </a:lnTo>
                  <a:lnTo>
                    <a:pt x="605289" y="2676773"/>
                  </a:lnTo>
                  <a:lnTo>
                    <a:pt x="598123" y="2686472"/>
                  </a:lnTo>
                  <a:lnTo>
                    <a:pt x="591070" y="2696170"/>
                  </a:lnTo>
                  <a:lnTo>
                    <a:pt x="584157" y="2705869"/>
                  </a:lnTo>
                  <a:lnTo>
                    <a:pt x="577412" y="2715567"/>
                  </a:lnTo>
                  <a:lnTo>
                    <a:pt x="570889" y="2725266"/>
                  </a:lnTo>
                  <a:lnTo>
                    <a:pt x="564610" y="2734964"/>
                  </a:lnTo>
                  <a:lnTo>
                    <a:pt x="558570" y="2744663"/>
                  </a:lnTo>
                  <a:lnTo>
                    <a:pt x="552782" y="2754361"/>
                  </a:lnTo>
                  <a:lnTo>
                    <a:pt x="547254" y="2764060"/>
                  </a:lnTo>
                  <a:lnTo>
                    <a:pt x="541991" y="2773758"/>
                  </a:lnTo>
                  <a:lnTo>
                    <a:pt x="537021" y="2783456"/>
                  </a:lnTo>
                  <a:lnTo>
                    <a:pt x="532355" y="2793155"/>
                  </a:lnTo>
                  <a:lnTo>
                    <a:pt x="527948" y="2802853"/>
                  </a:lnTo>
                  <a:lnTo>
                    <a:pt x="523790" y="2812552"/>
                  </a:lnTo>
                  <a:lnTo>
                    <a:pt x="519871" y="2822250"/>
                  </a:lnTo>
                  <a:lnTo>
                    <a:pt x="516177" y="2831949"/>
                  </a:lnTo>
                  <a:lnTo>
                    <a:pt x="512702" y="2841647"/>
                  </a:lnTo>
                  <a:lnTo>
                    <a:pt x="509456" y="2851346"/>
                  </a:lnTo>
                  <a:lnTo>
                    <a:pt x="506380" y="2861044"/>
                  </a:lnTo>
                  <a:lnTo>
                    <a:pt x="503457" y="2870743"/>
                  </a:lnTo>
                  <a:lnTo>
                    <a:pt x="500672" y="2880441"/>
                  </a:lnTo>
                  <a:lnTo>
                    <a:pt x="498008" y="2890139"/>
                  </a:lnTo>
                  <a:lnTo>
                    <a:pt x="495449" y="2899838"/>
                  </a:lnTo>
                  <a:lnTo>
                    <a:pt x="492996" y="2909536"/>
                  </a:lnTo>
                  <a:lnTo>
                    <a:pt x="490614" y="2919235"/>
                  </a:lnTo>
                  <a:lnTo>
                    <a:pt x="488288" y="2928933"/>
                  </a:lnTo>
                  <a:lnTo>
                    <a:pt x="486008" y="2938632"/>
                  </a:lnTo>
                  <a:lnTo>
                    <a:pt x="483762" y="2948330"/>
                  </a:lnTo>
                  <a:lnTo>
                    <a:pt x="481542" y="2958029"/>
                  </a:lnTo>
                  <a:lnTo>
                    <a:pt x="479338" y="2967727"/>
                  </a:lnTo>
                  <a:lnTo>
                    <a:pt x="477139" y="2977426"/>
                  </a:lnTo>
                  <a:lnTo>
                    <a:pt x="474937" y="2987124"/>
                  </a:lnTo>
                  <a:lnTo>
                    <a:pt x="472723" y="2996823"/>
                  </a:lnTo>
                  <a:lnTo>
                    <a:pt x="470494" y="3006521"/>
                  </a:lnTo>
                  <a:lnTo>
                    <a:pt x="468242" y="3016219"/>
                  </a:lnTo>
                  <a:lnTo>
                    <a:pt x="465959" y="3025918"/>
                  </a:lnTo>
                  <a:lnTo>
                    <a:pt x="463639" y="3035616"/>
                  </a:lnTo>
                  <a:lnTo>
                    <a:pt x="461280" y="3045315"/>
                  </a:lnTo>
                  <a:lnTo>
                    <a:pt x="458882" y="3055013"/>
                  </a:lnTo>
                  <a:lnTo>
                    <a:pt x="456441" y="3064712"/>
                  </a:lnTo>
                  <a:lnTo>
                    <a:pt x="453958" y="3074410"/>
                  </a:lnTo>
                  <a:lnTo>
                    <a:pt x="451430" y="3084109"/>
                  </a:lnTo>
                  <a:lnTo>
                    <a:pt x="448856" y="3093807"/>
                  </a:lnTo>
                  <a:lnTo>
                    <a:pt x="446248" y="3103506"/>
                  </a:lnTo>
                  <a:lnTo>
                    <a:pt x="443610" y="3113204"/>
                  </a:lnTo>
                  <a:lnTo>
                    <a:pt x="440951" y="3122902"/>
                  </a:lnTo>
                  <a:lnTo>
                    <a:pt x="438279" y="3132601"/>
                  </a:lnTo>
                  <a:lnTo>
                    <a:pt x="435604" y="3142299"/>
                  </a:lnTo>
                  <a:lnTo>
                    <a:pt x="432941" y="3151998"/>
                  </a:lnTo>
                  <a:lnTo>
                    <a:pt x="430306" y="3161696"/>
                  </a:lnTo>
                  <a:lnTo>
                    <a:pt x="427712" y="3171395"/>
                  </a:lnTo>
                  <a:lnTo>
                    <a:pt x="425173" y="3181093"/>
                  </a:lnTo>
                  <a:lnTo>
                    <a:pt x="422702" y="3190792"/>
                  </a:lnTo>
                  <a:lnTo>
                    <a:pt x="420314" y="3200490"/>
                  </a:lnTo>
                  <a:lnTo>
                    <a:pt x="418044" y="3210189"/>
                  </a:lnTo>
                  <a:lnTo>
                    <a:pt x="415898" y="3219887"/>
                  </a:lnTo>
                  <a:lnTo>
                    <a:pt x="413881" y="3229585"/>
                  </a:lnTo>
                  <a:lnTo>
                    <a:pt x="412004" y="3239284"/>
                  </a:lnTo>
                  <a:lnTo>
                    <a:pt x="410277" y="3248982"/>
                  </a:lnTo>
                  <a:lnTo>
                    <a:pt x="408708" y="3258681"/>
                  </a:lnTo>
                  <a:lnTo>
                    <a:pt x="407327" y="3268379"/>
                  </a:lnTo>
                  <a:lnTo>
                    <a:pt x="406136" y="3278078"/>
                  </a:lnTo>
                  <a:lnTo>
                    <a:pt x="405121" y="3287776"/>
                  </a:lnTo>
                  <a:lnTo>
                    <a:pt x="404283" y="3297475"/>
                  </a:lnTo>
                  <a:lnTo>
                    <a:pt x="403621" y="3307173"/>
                  </a:lnTo>
                  <a:lnTo>
                    <a:pt x="403136" y="3316872"/>
                  </a:lnTo>
                  <a:lnTo>
                    <a:pt x="402836" y="3326570"/>
                  </a:lnTo>
                  <a:lnTo>
                    <a:pt x="402732" y="3336268"/>
                  </a:lnTo>
                  <a:lnTo>
                    <a:pt x="402790" y="3345967"/>
                  </a:lnTo>
                  <a:lnTo>
                    <a:pt x="403003" y="3355665"/>
                  </a:lnTo>
                  <a:lnTo>
                    <a:pt x="403365" y="3365364"/>
                  </a:lnTo>
                  <a:lnTo>
                    <a:pt x="403867" y="3375062"/>
                  </a:lnTo>
                  <a:lnTo>
                    <a:pt x="404504" y="3384761"/>
                  </a:lnTo>
                  <a:lnTo>
                    <a:pt x="405285" y="3394459"/>
                  </a:lnTo>
                  <a:lnTo>
                    <a:pt x="406171" y="3404158"/>
                  </a:lnTo>
                  <a:lnTo>
                    <a:pt x="407150" y="3413856"/>
                  </a:lnTo>
                  <a:lnTo>
                    <a:pt x="408209" y="3423555"/>
                  </a:lnTo>
                  <a:lnTo>
                    <a:pt x="409334" y="3433253"/>
                  </a:lnTo>
                  <a:lnTo>
                    <a:pt x="410512" y="3442952"/>
                  </a:lnTo>
                  <a:lnTo>
                    <a:pt x="411730" y="3452650"/>
                  </a:lnTo>
                  <a:lnTo>
                    <a:pt x="412961" y="3462348"/>
                  </a:lnTo>
                  <a:lnTo>
                    <a:pt x="414187" y="3472047"/>
                  </a:lnTo>
                  <a:lnTo>
                    <a:pt x="415393" y="3481745"/>
                  </a:lnTo>
                  <a:lnTo>
                    <a:pt x="416563" y="3491444"/>
                  </a:lnTo>
                  <a:lnTo>
                    <a:pt x="417680" y="3501142"/>
                  </a:lnTo>
                  <a:lnTo>
                    <a:pt x="418715" y="3510841"/>
                  </a:lnTo>
                  <a:lnTo>
                    <a:pt x="419654" y="3520539"/>
                  </a:lnTo>
                  <a:lnTo>
                    <a:pt x="420491" y="3530238"/>
                  </a:lnTo>
                  <a:lnTo>
                    <a:pt x="421215" y="3539936"/>
                  </a:lnTo>
                  <a:lnTo>
                    <a:pt x="421818" y="3549635"/>
                  </a:lnTo>
                  <a:lnTo>
                    <a:pt x="422292" y="3559333"/>
                  </a:lnTo>
                  <a:lnTo>
                    <a:pt x="422621" y="3569031"/>
                  </a:lnTo>
                  <a:lnTo>
                    <a:pt x="422796" y="3578730"/>
                  </a:lnTo>
                  <a:lnTo>
                    <a:pt x="422838" y="3588428"/>
                  </a:lnTo>
                  <a:lnTo>
                    <a:pt x="422751" y="3598127"/>
                  </a:lnTo>
                  <a:lnTo>
                    <a:pt x="422543" y="3607825"/>
                  </a:lnTo>
                  <a:lnTo>
                    <a:pt x="422221" y="3617524"/>
                  </a:lnTo>
                  <a:lnTo>
                    <a:pt x="421792" y="3627222"/>
                  </a:lnTo>
                  <a:lnTo>
                    <a:pt x="421259" y="3636921"/>
                  </a:lnTo>
                  <a:lnTo>
                    <a:pt x="420656" y="3646619"/>
                  </a:lnTo>
                  <a:lnTo>
                    <a:pt x="419997" y="3656318"/>
                  </a:lnTo>
                  <a:lnTo>
                    <a:pt x="419296" y="3666016"/>
                  </a:lnTo>
                  <a:lnTo>
                    <a:pt x="418568" y="3675714"/>
                  </a:lnTo>
                  <a:lnTo>
                    <a:pt x="417826" y="3685413"/>
                  </a:lnTo>
                  <a:lnTo>
                    <a:pt x="417087" y="3695111"/>
                  </a:lnTo>
                  <a:lnTo>
                    <a:pt x="416366" y="3704810"/>
                  </a:lnTo>
                  <a:lnTo>
                    <a:pt x="415670" y="3714508"/>
                  </a:lnTo>
                  <a:lnTo>
                    <a:pt x="415006" y="3724207"/>
                  </a:lnTo>
                  <a:lnTo>
                    <a:pt x="414381" y="3733905"/>
                  </a:lnTo>
                  <a:lnTo>
                    <a:pt x="413796" y="3743604"/>
                  </a:lnTo>
                  <a:lnTo>
                    <a:pt x="413262" y="3753302"/>
                  </a:lnTo>
                  <a:lnTo>
                    <a:pt x="412771" y="3763001"/>
                  </a:lnTo>
                  <a:lnTo>
                    <a:pt x="412316" y="3772699"/>
                  </a:lnTo>
                  <a:lnTo>
                    <a:pt x="411892" y="3782397"/>
                  </a:lnTo>
                  <a:lnTo>
                    <a:pt x="411493" y="3792096"/>
                  </a:lnTo>
                  <a:lnTo>
                    <a:pt x="411112" y="3801794"/>
                  </a:lnTo>
                  <a:lnTo>
                    <a:pt x="410741" y="3811493"/>
                  </a:lnTo>
                  <a:lnTo>
                    <a:pt x="410367" y="3821191"/>
                  </a:lnTo>
                  <a:lnTo>
                    <a:pt x="409981" y="3830890"/>
                  </a:lnTo>
                  <a:lnTo>
                    <a:pt x="409575" y="3840588"/>
                  </a:lnTo>
                  <a:lnTo>
                    <a:pt x="409142" y="3850287"/>
                  </a:lnTo>
                  <a:lnTo>
                    <a:pt x="408675" y="3859985"/>
                  </a:lnTo>
                  <a:lnTo>
                    <a:pt x="408166" y="3869684"/>
                  </a:lnTo>
                  <a:lnTo>
                    <a:pt x="407602" y="3879382"/>
                  </a:lnTo>
                  <a:lnTo>
                    <a:pt x="406990" y="3889080"/>
                  </a:lnTo>
                  <a:lnTo>
                    <a:pt x="406327" y="3898779"/>
                  </a:lnTo>
                  <a:lnTo>
                    <a:pt x="405612" y="3908477"/>
                  </a:lnTo>
                  <a:lnTo>
                    <a:pt x="404846" y="3918176"/>
                  </a:lnTo>
                  <a:lnTo>
                    <a:pt x="404029" y="3927874"/>
                  </a:lnTo>
                  <a:lnTo>
                    <a:pt x="403154" y="3937573"/>
                  </a:lnTo>
                  <a:lnTo>
                    <a:pt x="402235" y="3947271"/>
                  </a:lnTo>
                  <a:lnTo>
                    <a:pt x="401275" y="3956970"/>
                  </a:lnTo>
                  <a:lnTo>
                    <a:pt x="400279" y="3966668"/>
                  </a:lnTo>
                  <a:lnTo>
                    <a:pt x="399249" y="3976367"/>
                  </a:lnTo>
                  <a:lnTo>
                    <a:pt x="398190" y="3986065"/>
                  </a:lnTo>
                  <a:lnTo>
                    <a:pt x="397102" y="3995764"/>
                  </a:lnTo>
                  <a:lnTo>
                    <a:pt x="395993" y="4005462"/>
                  </a:lnTo>
                  <a:lnTo>
                    <a:pt x="394869" y="4015160"/>
                  </a:lnTo>
                  <a:lnTo>
                    <a:pt x="393732" y="4024859"/>
                  </a:lnTo>
                  <a:lnTo>
                    <a:pt x="392587" y="4034557"/>
                  </a:lnTo>
                  <a:lnTo>
                    <a:pt x="391435" y="4044256"/>
                  </a:lnTo>
                  <a:lnTo>
                    <a:pt x="390282" y="4053954"/>
                  </a:lnTo>
                  <a:lnTo>
                    <a:pt x="389130" y="4063653"/>
                  </a:lnTo>
                  <a:lnTo>
                    <a:pt x="387983" y="4073351"/>
                  </a:lnTo>
                  <a:lnTo>
                    <a:pt x="386845" y="4083050"/>
                  </a:lnTo>
                  <a:lnTo>
                    <a:pt x="385716" y="4092748"/>
                  </a:lnTo>
                  <a:lnTo>
                    <a:pt x="384601" y="4102447"/>
                  </a:lnTo>
                  <a:lnTo>
                    <a:pt x="383503" y="4112145"/>
                  </a:lnTo>
                  <a:lnTo>
                    <a:pt x="382427" y="4121843"/>
                  </a:lnTo>
                  <a:lnTo>
                    <a:pt x="381373" y="4131542"/>
                  </a:lnTo>
                  <a:lnTo>
                    <a:pt x="380343" y="4141240"/>
                  </a:lnTo>
                  <a:lnTo>
                    <a:pt x="379338" y="4150939"/>
                  </a:lnTo>
                  <a:lnTo>
                    <a:pt x="378361" y="4160637"/>
                  </a:lnTo>
                  <a:lnTo>
                    <a:pt x="377414" y="4170336"/>
                  </a:lnTo>
                  <a:lnTo>
                    <a:pt x="376503" y="4180034"/>
                  </a:lnTo>
                  <a:lnTo>
                    <a:pt x="375625" y="4189733"/>
                  </a:lnTo>
                  <a:lnTo>
                    <a:pt x="374780" y="4199431"/>
                  </a:lnTo>
                  <a:lnTo>
                    <a:pt x="373968" y="4209130"/>
                  </a:lnTo>
                  <a:lnTo>
                    <a:pt x="373190" y="4218828"/>
                  </a:lnTo>
                  <a:lnTo>
                    <a:pt x="372446" y="4228526"/>
                  </a:lnTo>
                  <a:lnTo>
                    <a:pt x="371744" y="4238225"/>
                  </a:lnTo>
                  <a:lnTo>
                    <a:pt x="371077" y="4247923"/>
                  </a:lnTo>
                  <a:lnTo>
                    <a:pt x="370445" y="4257622"/>
                  </a:lnTo>
                  <a:lnTo>
                    <a:pt x="369847" y="4267320"/>
                  </a:lnTo>
                  <a:lnTo>
                    <a:pt x="369284" y="4277019"/>
                  </a:lnTo>
                  <a:lnTo>
                    <a:pt x="368755" y="4286717"/>
                  </a:lnTo>
                  <a:lnTo>
                    <a:pt x="368266" y="4296416"/>
                  </a:lnTo>
                  <a:lnTo>
                    <a:pt x="367814" y="4306114"/>
                  </a:lnTo>
                  <a:lnTo>
                    <a:pt x="367398" y="4315813"/>
                  </a:lnTo>
                  <a:lnTo>
                    <a:pt x="367016" y="4325511"/>
                  </a:lnTo>
                  <a:lnTo>
                    <a:pt x="366668" y="4335209"/>
                  </a:lnTo>
                  <a:lnTo>
                    <a:pt x="366356" y="4344908"/>
                  </a:lnTo>
                  <a:lnTo>
                    <a:pt x="366083" y="4354606"/>
                  </a:lnTo>
                  <a:lnTo>
                    <a:pt x="365850" y="4364305"/>
                  </a:lnTo>
                  <a:lnTo>
                    <a:pt x="365651" y="4374003"/>
                  </a:lnTo>
                  <a:lnTo>
                    <a:pt x="365486" y="4383702"/>
                  </a:lnTo>
                  <a:lnTo>
                    <a:pt x="365355" y="4393400"/>
                  </a:lnTo>
                  <a:lnTo>
                    <a:pt x="365257" y="4403099"/>
                  </a:lnTo>
                  <a:lnTo>
                    <a:pt x="365193" y="4412797"/>
                  </a:lnTo>
                  <a:lnTo>
                    <a:pt x="365165" y="4422496"/>
                  </a:lnTo>
                  <a:lnTo>
                    <a:pt x="365164" y="4432194"/>
                  </a:lnTo>
                  <a:lnTo>
                    <a:pt x="365190" y="4441893"/>
                  </a:lnTo>
                  <a:lnTo>
                    <a:pt x="365239" y="4451591"/>
                  </a:lnTo>
                  <a:lnTo>
                    <a:pt x="365310" y="4461289"/>
                  </a:lnTo>
                  <a:lnTo>
                    <a:pt x="365400" y="4470988"/>
                  </a:lnTo>
                  <a:lnTo>
                    <a:pt x="365508" y="4480686"/>
                  </a:lnTo>
                  <a:lnTo>
                    <a:pt x="365626" y="4490385"/>
                  </a:lnTo>
                  <a:lnTo>
                    <a:pt x="365752" y="4500083"/>
                  </a:lnTo>
                  <a:lnTo>
                    <a:pt x="365881" y="4509782"/>
                  </a:lnTo>
                  <a:lnTo>
                    <a:pt x="366011" y="4519480"/>
                  </a:lnTo>
                  <a:lnTo>
                    <a:pt x="366138" y="4529179"/>
                  </a:lnTo>
                  <a:lnTo>
                    <a:pt x="366256" y="4538877"/>
                  </a:lnTo>
                  <a:lnTo>
                    <a:pt x="366363" y="4548576"/>
                  </a:lnTo>
                  <a:lnTo>
                    <a:pt x="366455" y="4558274"/>
                  </a:lnTo>
                  <a:lnTo>
                    <a:pt x="366531" y="4567972"/>
                  </a:lnTo>
                  <a:lnTo>
                    <a:pt x="366589" y="4577671"/>
                  </a:lnTo>
                  <a:lnTo>
                    <a:pt x="366626" y="4587369"/>
                  </a:lnTo>
                  <a:lnTo>
                    <a:pt x="366638" y="4597068"/>
                  </a:lnTo>
                  <a:lnTo>
                    <a:pt x="366626" y="4606766"/>
                  </a:lnTo>
                  <a:lnTo>
                    <a:pt x="366590" y="4616465"/>
                  </a:lnTo>
                  <a:lnTo>
                    <a:pt x="366533" y="4626163"/>
                  </a:lnTo>
                  <a:lnTo>
                    <a:pt x="366453" y="4635862"/>
                  </a:lnTo>
                  <a:lnTo>
                    <a:pt x="366352" y="4645560"/>
                  </a:lnTo>
                  <a:lnTo>
                    <a:pt x="366232" y="4655259"/>
                  </a:lnTo>
                  <a:lnTo>
                    <a:pt x="366091" y="4664957"/>
                  </a:lnTo>
                  <a:lnTo>
                    <a:pt x="365937" y="4674655"/>
                  </a:lnTo>
                  <a:lnTo>
                    <a:pt x="365771" y="4684354"/>
                  </a:lnTo>
                  <a:lnTo>
                    <a:pt x="365595" y="4694052"/>
                  </a:lnTo>
                  <a:lnTo>
                    <a:pt x="365413" y="4703751"/>
                  </a:lnTo>
                  <a:lnTo>
                    <a:pt x="365226" y="4713449"/>
                  </a:lnTo>
                  <a:lnTo>
                    <a:pt x="365038" y="4723148"/>
                  </a:lnTo>
                  <a:lnTo>
                    <a:pt x="364851" y="4732846"/>
                  </a:lnTo>
                  <a:lnTo>
                    <a:pt x="364667" y="4742545"/>
                  </a:lnTo>
                  <a:lnTo>
                    <a:pt x="364488" y="4752243"/>
                  </a:lnTo>
                  <a:lnTo>
                    <a:pt x="364317" y="4761942"/>
                  </a:lnTo>
                  <a:lnTo>
                    <a:pt x="364153" y="4771640"/>
                  </a:lnTo>
                  <a:lnTo>
                    <a:pt x="364000" y="4781338"/>
                  </a:lnTo>
                  <a:lnTo>
                    <a:pt x="363858" y="4791037"/>
                  </a:lnTo>
                  <a:lnTo>
                    <a:pt x="363727" y="4800735"/>
                  </a:lnTo>
                  <a:lnTo>
                    <a:pt x="363606" y="4810434"/>
                  </a:lnTo>
                  <a:lnTo>
                    <a:pt x="363496" y="4820132"/>
                  </a:lnTo>
                  <a:lnTo>
                    <a:pt x="363397" y="4829831"/>
                  </a:lnTo>
                  <a:lnTo>
                    <a:pt x="363310" y="4839529"/>
                  </a:lnTo>
                  <a:lnTo>
                    <a:pt x="363233" y="4849228"/>
                  </a:lnTo>
                  <a:lnTo>
                    <a:pt x="363166" y="4858926"/>
                  </a:lnTo>
                  <a:lnTo>
                    <a:pt x="363107" y="4868625"/>
                  </a:lnTo>
                  <a:lnTo>
                    <a:pt x="363056" y="4878323"/>
                  </a:lnTo>
                  <a:lnTo>
                    <a:pt x="363012" y="4888021"/>
                  </a:lnTo>
                  <a:lnTo>
                    <a:pt x="362975" y="4897720"/>
                  </a:lnTo>
                  <a:lnTo>
                    <a:pt x="362944" y="4907418"/>
                  </a:lnTo>
                  <a:lnTo>
                    <a:pt x="362918" y="4917117"/>
                  </a:lnTo>
                  <a:lnTo>
                    <a:pt x="362897" y="4926815"/>
                  </a:lnTo>
                  <a:lnTo>
                    <a:pt x="362879" y="4936514"/>
                  </a:lnTo>
                  <a:lnTo>
                    <a:pt x="362864" y="49462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311" y="3315252"/>
              <a:ext cx="0" cy="47147"/>
            </a:xfrm>
            <a:custGeom>
              <a:avLst/>
              <a:pathLst>
                <a:path w="0" h="47147">
                  <a:moveTo>
                    <a:pt x="0" y="471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9311" y="3602741"/>
              <a:ext cx="0" cy="193193"/>
            </a:xfrm>
            <a:custGeom>
              <a:avLst/>
              <a:pathLst>
                <a:path w="0" h="193193">
                  <a:moveTo>
                    <a:pt x="0" y="0"/>
                  </a:moveTo>
                  <a:lnTo>
                    <a:pt x="0" y="1931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48214" y="3362400"/>
              <a:ext cx="142194" cy="240341"/>
            </a:xfrm>
            <a:custGeom>
              <a:avLst/>
              <a:pathLst>
                <a:path w="142194" h="240341">
                  <a:moveTo>
                    <a:pt x="0" y="0"/>
                  </a:moveTo>
                  <a:lnTo>
                    <a:pt x="0" y="240341"/>
                  </a:lnTo>
                  <a:lnTo>
                    <a:pt x="142194" y="240341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8214" y="3409547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1257" y="3297142"/>
              <a:ext cx="0" cy="419642"/>
            </a:xfrm>
            <a:custGeom>
              <a:avLst/>
              <a:pathLst>
                <a:path w="0" h="419642">
                  <a:moveTo>
                    <a:pt x="0" y="4196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41257" y="4131978"/>
              <a:ext cx="0" cy="517635"/>
            </a:xfrm>
            <a:custGeom>
              <a:avLst/>
              <a:pathLst>
                <a:path w="0" h="517635">
                  <a:moveTo>
                    <a:pt x="0" y="0"/>
                  </a:moveTo>
                  <a:lnTo>
                    <a:pt x="0" y="5176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0159" y="3716784"/>
              <a:ext cx="142194" cy="415193"/>
            </a:xfrm>
            <a:custGeom>
              <a:avLst/>
              <a:pathLst>
                <a:path w="142194" h="415193">
                  <a:moveTo>
                    <a:pt x="0" y="0"/>
                  </a:moveTo>
                  <a:lnTo>
                    <a:pt x="0" y="415193"/>
                  </a:lnTo>
                  <a:lnTo>
                    <a:pt x="142194" y="415193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70159" y="3871213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63202" y="2800640"/>
              <a:ext cx="0" cy="733680"/>
            </a:xfrm>
            <a:custGeom>
              <a:avLst/>
              <a:pathLst>
                <a:path w="0" h="733680">
                  <a:moveTo>
                    <a:pt x="0" y="7336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63202" y="4084245"/>
              <a:ext cx="0" cy="821689"/>
            </a:xfrm>
            <a:custGeom>
              <a:avLst/>
              <a:pathLst>
                <a:path w="0" h="821689">
                  <a:moveTo>
                    <a:pt x="0" y="0"/>
                  </a:moveTo>
                  <a:lnTo>
                    <a:pt x="0" y="8216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92105" y="3534321"/>
              <a:ext cx="142194" cy="549924"/>
            </a:xfrm>
            <a:custGeom>
              <a:avLst/>
              <a:pathLst>
                <a:path w="142194" h="549924">
                  <a:moveTo>
                    <a:pt x="0" y="0"/>
                  </a:moveTo>
                  <a:lnTo>
                    <a:pt x="0" y="549924"/>
                  </a:lnTo>
                  <a:lnTo>
                    <a:pt x="142194" y="549924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92105" y="3742728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641367" y="37711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706949" y="32904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65222" y="33847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64850" y="37349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59097" y="36238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879412" y="38323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18040" y="32723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27206" y="36655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61820" y="462478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950391" y="481042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723636" y="508142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57166" y="38604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00021" y="39346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50810" y="37007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57367" y="39199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43656" y="313134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97273" y="36386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81735" y="31729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621221" y="37072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14425" y="34954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89323" y="3707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78646" y="37014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11934" y="340004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49633" y="406149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566909" y="36979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87865" y="38217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58458" y="35644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97689" y="37954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14487" y="35359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266197" y="36129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79630" y="345486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82565" y="37721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88175" y="362973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64436" y="30257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07782" y="36764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45232" y="359827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51632" y="35559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44534" y="373707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544482" y="37739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66426" y="48018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515045" y="364631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66048" y="420923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95875" y="359244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83897" y="40862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35775" y="39461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38147" y="3756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19526" y="37503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69257" y="32964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546448" y="36140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420097" y="504951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584917" y="30615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57225" y="317942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29162" y="33650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01374" y="36189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28001" y="45664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97433" y="42213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69943" y="36114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45780" y="35332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23702" y="36239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86970" y="35589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65331" y="37920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585325" y="38116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55227" y="40125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22837" y="39480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49607" y="43325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098281" y="50458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16162" y="509539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530718" y="457991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598613" y="488024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91256" y="33585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57959" y="36368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20206" y="36011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463575" y="37227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73425" y="36471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452694" y="47768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76982" y="41917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589953" y="45487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14464" y="47607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70821" y="33757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604811" y="37840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554552" y="47418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80156" y="35618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81847" y="38869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17265" y="334988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604530" y="36140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08541" y="363836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76262" y="32998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15276" y="38081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18961" y="34442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67564" y="37632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59003" y="36620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58200" y="35970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12104" y="38301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69701" y="35955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26811" y="36213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64008" y="36122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262992" y="36540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19691" y="35937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16595" y="38150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19156" y="40025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91686" y="39427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603558" y="42059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57886" y="31104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82409" y="33852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58626" y="35279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79697" y="37891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568820" y="42458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87440" y="39129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52685" y="43376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12346" y="43212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60106" y="47899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96462" y="39863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584967" y="33170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85113" y="33662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92278" y="33973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41399" y="47241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88638" y="36626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561835" y="39221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88135" y="36101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91107" y="36989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53371" y="38844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30361" y="36115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565380" y="34047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603900" y="34284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578036" y="33598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305267" y="43054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591318" y="40670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532267" y="39869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521085" y="34905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25352" y="34138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52226" y="38220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56516" y="47799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06004" y="39120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57546" y="33000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10914" y="37661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29609" y="37819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19943" y="32479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42676" y="35120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87107" y="35364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15838" y="37774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47101" y="36184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44287" y="28700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74222" y="32944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519885" y="35220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82550" y="33656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78451" y="293085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41245" y="380757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62565" y="581235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56714" y="43930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92665" y="34426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81796" y="34954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94961" y="32479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58816" y="40456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34164" y="42465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20564" y="41820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85659" y="45665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528807" y="36545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12553" y="41106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41381" y="31642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526746" y="37975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6668" y="506911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17663" y="31188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52271" y="32602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22595" y="32961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434720" y="530606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497117" y="37467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14953" y="35486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76740" y="28095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495653" y="49806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220692" y="520236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84771" y="486031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89189" y="464623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78008" y="37417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415274" y="31061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345431" y="38848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388292" y="521550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195407" y="543723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324081" y="508140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553587" y="488110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01180" y="38090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609875" y="34125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80360" y="31546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28387" y="46973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71589" y="40865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38258" y="47682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121912" y="500968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576960" y="41983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420216" y="37539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61026" y="38848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224526" y="36991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37316" y="39496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86254" y="36010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497864" y="35196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34056" y="35032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456312" y="156753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560464" y="34208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415226" y="34459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594992" y="39020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539507" y="39313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444681" y="37130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90303" y="35148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558083" y="27758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53010" y="439692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446359" y="438053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79438" y="48492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68040" y="404563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412704" y="36533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91463" y="37312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78535" y="48191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493083" y="41466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79748" y="28571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00713" y="38046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10109" y="34595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414512" y="41420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544630" y="34277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512211" y="362712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241880" y="38981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584780" y="36636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73376" y="35983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302988" y="38024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409629" y="347821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06104" y="40878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38678" y="43034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83456" y="37092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19060" y="34634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90158" y="37052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80378" y="35942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03033" y="38026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385092" y="38140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36195" y="34455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41080" y="35324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01627" y="38500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306394" y="528550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05097" y="327778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20695" y="32210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53469" y="404119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38397" y="390109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69498" y="371141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565320" y="37052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81880" y="34642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31650" y="33514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38419" y="35888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47564" y="34293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51035" y="35319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554018" y="32621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71738" y="31838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558190" y="32323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501085" y="33399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96906" y="34525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534113" y="31812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03028" y="32067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305326" y="512745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621883" y="37405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69333" y="40531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453202" y="37714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568696" y="31176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42528" y="37715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02586" y="35514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542928" y="39188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86761" y="32785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69193" y="37030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02548" y="37472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99682" y="36656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279189" y="32691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327495" y="30112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63274" y="41311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00215" y="355999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230423" y="38317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550691" y="367087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72050" y="339859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86084" y="360766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194520" y="430003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579141" y="48719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48084" y="35086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534920" y="38720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103585" y="36217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535084" y="345644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423739" y="363328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05887" y="40003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94582" y="39032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586890" y="38900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22489" y="39589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62521" y="36568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537057" y="40889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29195" y="43165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602878" y="41602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304137" y="38007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18236" y="36195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521997" y="38443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34316" y="38304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76939" y="38727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55841" y="42810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119223" y="522510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526181" y="492502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538083" y="43032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6547329" y="506815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527576" y="35633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603761" y="34852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82284" y="38112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485651" y="38357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088145" y="41568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30894" y="44173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567791" y="44045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81521" y="36912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557178" y="34566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18558" y="39127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13177" y="40685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463411" y="41566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071394" y="40963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6367273" y="4973309"/>
              <a:ext cx="31398" cy="101637"/>
            </a:xfrm>
            <a:custGeom>
              <a:avLst/>
              <a:pathLst>
                <a:path w="31398" h="101637">
                  <a:moveTo>
                    <a:pt x="31398" y="0"/>
                  </a:moveTo>
                  <a:lnTo>
                    <a:pt x="0" y="101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6315482" y="4798616"/>
              <a:ext cx="42687" cy="107558"/>
            </a:xfrm>
            <a:custGeom>
              <a:avLst/>
              <a:pathLst>
                <a:path w="42687" h="107558">
                  <a:moveTo>
                    <a:pt x="0" y="0"/>
                  </a:moveTo>
                  <a:lnTo>
                    <a:pt x="42687" y="107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374424" y="5111384"/>
              <a:ext cx="423649" cy="138234"/>
            </a:xfrm>
            <a:custGeom>
              <a:avLst/>
              <a:pathLst>
                <a:path w="423649" h="138234">
                  <a:moveTo>
                    <a:pt x="423649" y="138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370906" y="5355211"/>
              <a:ext cx="130089" cy="177882"/>
            </a:xfrm>
            <a:custGeom>
              <a:avLst/>
              <a:pathLst>
                <a:path w="130089" h="177882">
                  <a:moveTo>
                    <a:pt x="130089" y="177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371505" y="4819076"/>
              <a:ext cx="160511" cy="190321"/>
            </a:xfrm>
            <a:custGeom>
              <a:avLst/>
              <a:pathLst>
                <a:path w="160511" h="190321">
                  <a:moveTo>
                    <a:pt x="160511" y="0"/>
                  </a:moveTo>
                  <a:lnTo>
                    <a:pt x="0" y="19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22354" y="5193463"/>
              <a:ext cx="429271" cy="46256"/>
            </a:xfrm>
            <a:custGeom>
              <a:avLst/>
              <a:pathLst>
                <a:path w="429271" h="46256">
                  <a:moveTo>
                    <a:pt x="0" y="0"/>
                  </a:moveTo>
                  <a:lnTo>
                    <a:pt x="429271" y="46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366814" y="5267488"/>
              <a:ext cx="30087" cy="111375"/>
            </a:xfrm>
            <a:custGeom>
              <a:avLst/>
              <a:pathLst>
                <a:path w="30087" h="111375">
                  <a:moveTo>
                    <a:pt x="30087" y="111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6300970" y="5487422"/>
              <a:ext cx="55633" cy="97629"/>
            </a:xfrm>
            <a:custGeom>
              <a:avLst/>
              <a:pathLst>
                <a:path w="55633" h="97629">
                  <a:moveTo>
                    <a:pt x="0" y="97629"/>
                  </a:moveTo>
                  <a:lnTo>
                    <a:pt x="55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928496" y="5049911"/>
              <a:ext cx="423185" cy="68243"/>
            </a:xfrm>
            <a:custGeom>
              <a:avLst/>
              <a:pathLst>
                <a:path w="423185" h="68243">
                  <a:moveTo>
                    <a:pt x="0" y="0"/>
                  </a:moveTo>
                  <a:lnTo>
                    <a:pt x="423185" y="68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791634" y="4905583"/>
              <a:ext cx="560184" cy="139864"/>
            </a:xfrm>
            <a:custGeom>
              <a:avLst/>
              <a:pathLst>
                <a:path w="560184" h="139864">
                  <a:moveTo>
                    <a:pt x="0" y="0"/>
                  </a:moveTo>
                  <a:lnTo>
                    <a:pt x="560184" y="1398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6328773" y="5337646"/>
              <a:ext cx="31264" cy="133719"/>
            </a:xfrm>
            <a:custGeom>
              <a:avLst/>
              <a:pathLst>
                <a:path w="31264" h="133719">
                  <a:moveTo>
                    <a:pt x="0" y="133719"/>
                  </a:moveTo>
                  <a:lnTo>
                    <a:pt x="31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6224478" y="4897608"/>
              <a:ext cx="127907" cy="60876"/>
            </a:xfrm>
            <a:custGeom>
              <a:avLst/>
              <a:pathLst>
                <a:path w="127907" h="60876">
                  <a:moveTo>
                    <a:pt x="0" y="0"/>
                  </a:moveTo>
                  <a:lnTo>
                    <a:pt x="127907" y="6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4542838" y="4859415"/>
              <a:ext cx="341447" cy="546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4842969" y="5005470"/>
              <a:ext cx="341447" cy="546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Glu143Ter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421531" y="4929860"/>
              <a:ext cx="349457" cy="53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Thr231Met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5995209" y="5012022"/>
              <a:ext cx="309264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Met18Thr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6421984" y="5216366"/>
              <a:ext cx="309264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Met18Thr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6154161" y="4722295"/>
              <a:ext cx="309264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Met18Thr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6122956" y="5895657"/>
              <a:ext cx="33742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His239Arg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6820934" y="5207259"/>
              <a:ext cx="305312" cy="69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Arg71Ser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6523855" y="5510859"/>
              <a:ext cx="337495" cy="54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6554876" y="4770819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5586242" y="5150451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6419762" y="5351386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6122657" y="5591009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5596441" y="5006698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5467520" y="4863602"/>
              <a:ext cx="301254" cy="67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Lys70Ter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6282363" y="1490640"/>
              <a:ext cx="30531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5964465" y="5443451"/>
              <a:ext cx="341447" cy="67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5991571" y="5165654"/>
              <a:ext cx="313428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Pro62Leu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5960320" y="5294982"/>
              <a:ext cx="3455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860171" y="4865472"/>
              <a:ext cx="341447" cy="5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Glu188Ter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6424250" y="5070690"/>
              <a:ext cx="341447" cy="5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Glu188Ter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3223993" y="1069897"/>
              <a:ext cx="1476589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0.15</a:t>
              </a:r>
            </a:p>
          </p:txBody>
        </p:sp>
        <p:sp>
          <p:nvSpPr>
            <p:cNvPr id="362" name="pl362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2448394" y="6284418"/>
              <a:ext cx="135508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2448394" y="5430484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2448394" y="45746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499144" y="3714728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499144" y="2861464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499144" y="200403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499144" y="114474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70" name="pl370"/>
            <p:cNvSpPr/>
            <p:nvPr/>
          </p:nvSpPr>
          <p:spPr>
            <a:xfrm>
              <a:off x="2621860" y="63393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2621860" y="54827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621860" y="46261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621860" y="37695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621860" y="29129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621860" y="2056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621860" y="11996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tx381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85" name="tx385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87" name="pt387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91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96" name="pt396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2666144" y="621074"/>
              <a:ext cx="6594871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BRCA1,Colorectal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982855" y="2591069"/>
              <a:ext cx="1848518" cy="3212513"/>
            </a:xfrm>
            <a:custGeom>
              <a:avLst/>
              <a:pathLst>
                <a:path w="1848518" h="3212513">
                  <a:moveTo>
                    <a:pt x="921807" y="3212513"/>
                  </a:moveTo>
                  <a:lnTo>
                    <a:pt x="921534" y="3206226"/>
                  </a:lnTo>
                  <a:lnTo>
                    <a:pt x="921231" y="3199939"/>
                  </a:lnTo>
                  <a:lnTo>
                    <a:pt x="920904" y="3193653"/>
                  </a:lnTo>
                  <a:lnTo>
                    <a:pt x="920549" y="3187366"/>
                  </a:lnTo>
                  <a:lnTo>
                    <a:pt x="920150" y="3181079"/>
                  </a:lnTo>
                  <a:lnTo>
                    <a:pt x="919721" y="3174792"/>
                  </a:lnTo>
                  <a:lnTo>
                    <a:pt x="919262" y="3168506"/>
                  </a:lnTo>
                  <a:lnTo>
                    <a:pt x="918746" y="3162219"/>
                  </a:lnTo>
                  <a:lnTo>
                    <a:pt x="918191" y="3155932"/>
                  </a:lnTo>
                  <a:lnTo>
                    <a:pt x="917598" y="3149646"/>
                  </a:lnTo>
                  <a:lnTo>
                    <a:pt x="916946" y="3143359"/>
                  </a:lnTo>
                  <a:lnTo>
                    <a:pt x="916237" y="3137072"/>
                  </a:lnTo>
                  <a:lnTo>
                    <a:pt x="915483" y="3130785"/>
                  </a:lnTo>
                  <a:lnTo>
                    <a:pt x="914668" y="3124499"/>
                  </a:lnTo>
                  <a:lnTo>
                    <a:pt x="913775" y="3118212"/>
                  </a:lnTo>
                  <a:lnTo>
                    <a:pt x="912828" y="3111925"/>
                  </a:lnTo>
                  <a:lnTo>
                    <a:pt x="911822" y="3105639"/>
                  </a:lnTo>
                  <a:lnTo>
                    <a:pt x="910713" y="3099352"/>
                  </a:lnTo>
                  <a:lnTo>
                    <a:pt x="909540" y="3093065"/>
                  </a:lnTo>
                  <a:lnTo>
                    <a:pt x="908303" y="3086778"/>
                  </a:lnTo>
                  <a:lnTo>
                    <a:pt x="906953" y="3080492"/>
                  </a:lnTo>
                  <a:lnTo>
                    <a:pt x="905521" y="3074205"/>
                  </a:lnTo>
                  <a:lnTo>
                    <a:pt x="904016" y="3067918"/>
                  </a:lnTo>
                  <a:lnTo>
                    <a:pt x="902400" y="3061632"/>
                  </a:lnTo>
                  <a:lnTo>
                    <a:pt x="900675" y="3055345"/>
                  </a:lnTo>
                  <a:lnTo>
                    <a:pt x="898869" y="3049058"/>
                  </a:lnTo>
                  <a:lnTo>
                    <a:pt x="896958" y="3042771"/>
                  </a:lnTo>
                  <a:lnTo>
                    <a:pt x="894912" y="3036485"/>
                  </a:lnTo>
                  <a:lnTo>
                    <a:pt x="892775" y="3030198"/>
                  </a:lnTo>
                  <a:lnTo>
                    <a:pt x="890546" y="3023911"/>
                  </a:lnTo>
                  <a:lnTo>
                    <a:pt x="888151" y="3017624"/>
                  </a:lnTo>
                  <a:lnTo>
                    <a:pt x="885662" y="3011338"/>
                  </a:lnTo>
                  <a:lnTo>
                    <a:pt x="883076" y="3005051"/>
                  </a:lnTo>
                  <a:lnTo>
                    <a:pt x="880335" y="2998764"/>
                  </a:lnTo>
                  <a:lnTo>
                    <a:pt x="877476" y="2992478"/>
                  </a:lnTo>
                  <a:lnTo>
                    <a:pt x="874520" y="2986191"/>
                  </a:lnTo>
                  <a:lnTo>
                    <a:pt x="871427" y="2979904"/>
                  </a:lnTo>
                  <a:lnTo>
                    <a:pt x="868196" y="2973617"/>
                  </a:lnTo>
                  <a:lnTo>
                    <a:pt x="864868" y="2967331"/>
                  </a:lnTo>
                  <a:lnTo>
                    <a:pt x="861426" y="2961044"/>
                  </a:lnTo>
                  <a:lnTo>
                    <a:pt x="857832" y="2954757"/>
                  </a:lnTo>
                  <a:lnTo>
                    <a:pt x="854145" y="2948471"/>
                  </a:lnTo>
                  <a:lnTo>
                    <a:pt x="850368" y="2942184"/>
                  </a:lnTo>
                  <a:lnTo>
                    <a:pt x="846438" y="2935897"/>
                  </a:lnTo>
                  <a:lnTo>
                    <a:pt x="842423" y="2929610"/>
                  </a:lnTo>
                  <a:lnTo>
                    <a:pt x="838327" y="2923324"/>
                  </a:lnTo>
                  <a:lnTo>
                    <a:pt x="834115" y="2917037"/>
                  </a:lnTo>
                  <a:lnTo>
                    <a:pt x="829818" y="2910750"/>
                  </a:lnTo>
                  <a:lnTo>
                    <a:pt x="825456" y="2904464"/>
                  </a:lnTo>
                  <a:lnTo>
                    <a:pt x="821014" y="2898177"/>
                  </a:lnTo>
                  <a:lnTo>
                    <a:pt x="816499" y="2891890"/>
                  </a:lnTo>
                  <a:lnTo>
                    <a:pt x="811940" y="2885603"/>
                  </a:lnTo>
                  <a:lnTo>
                    <a:pt x="807337" y="2879317"/>
                  </a:lnTo>
                  <a:lnTo>
                    <a:pt x="802686" y="2873030"/>
                  </a:lnTo>
                  <a:lnTo>
                    <a:pt x="798017" y="2866743"/>
                  </a:lnTo>
                  <a:lnTo>
                    <a:pt x="793333" y="2860457"/>
                  </a:lnTo>
                  <a:lnTo>
                    <a:pt x="788644" y="2854170"/>
                  </a:lnTo>
                  <a:lnTo>
                    <a:pt x="783966" y="2847883"/>
                  </a:lnTo>
                  <a:lnTo>
                    <a:pt x="779304" y="2841596"/>
                  </a:lnTo>
                  <a:lnTo>
                    <a:pt x="774679" y="2835310"/>
                  </a:lnTo>
                  <a:lnTo>
                    <a:pt x="770107" y="2829023"/>
                  </a:lnTo>
                  <a:lnTo>
                    <a:pt x="765583" y="2822736"/>
                  </a:lnTo>
                  <a:lnTo>
                    <a:pt x="761130" y="2816449"/>
                  </a:lnTo>
                  <a:lnTo>
                    <a:pt x="756784" y="2810163"/>
                  </a:lnTo>
                  <a:lnTo>
                    <a:pt x="752521" y="2803876"/>
                  </a:lnTo>
                  <a:lnTo>
                    <a:pt x="748350" y="2797589"/>
                  </a:lnTo>
                  <a:lnTo>
                    <a:pt x="744355" y="2791303"/>
                  </a:lnTo>
                  <a:lnTo>
                    <a:pt x="740477" y="2785016"/>
                  </a:lnTo>
                  <a:lnTo>
                    <a:pt x="736718" y="2778729"/>
                  </a:lnTo>
                  <a:lnTo>
                    <a:pt x="733175" y="2772442"/>
                  </a:lnTo>
                  <a:lnTo>
                    <a:pt x="729800" y="2766156"/>
                  </a:lnTo>
                  <a:lnTo>
                    <a:pt x="726576" y="2759869"/>
                  </a:lnTo>
                  <a:lnTo>
                    <a:pt x="723579" y="2753582"/>
                  </a:lnTo>
                  <a:lnTo>
                    <a:pt x="720816" y="2747296"/>
                  </a:lnTo>
                  <a:lnTo>
                    <a:pt x="718231" y="2741009"/>
                  </a:lnTo>
                  <a:lnTo>
                    <a:pt x="715868" y="2734722"/>
                  </a:lnTo>
                  <a:lnTo>
                    <a:pt x="713809" y="2728435"/>
                  </a:lnTo>
                  <a:lnTo>
                    <a:pt x="711950" y="2722149"/>
                  </a:lnTo>
                  <a:lnTo>
                    <a:pt x="710292" y="2715862"/>
                  </a:lnTo>
                  <a:lnTo>
                    <a:pt x="709007" y="2709575"/>
                  </a:lnTo>
                  <a:lnTo>
                    <a:pt x="707936" y="2703289"/>
                  </a:lnTo>
                  <a:lnTo>
                    <a:pt x="707081" y="2697002"/>
                  </a:lnTo>
                  <a:lnTo>
                    <a:pt x="706569" y="2690715"/>
                  </a:lnTo>
                  <a:lnTo>
                    <a:pt x="706324" y="2684428"/>
                  </a:lnTo>
                  <a:lnTo>
                    <a:pt x="706300" y="2678142"/>
                  </a:lnTo>
                  <a:lnTo>
                    <a:pt x="706577" y="2671855"/>
                  </a:lnTo>
                  <a:lnTo>
                    <a:pt x="707167" y="2665568"/>
                  </a:lnTo>
                  <a:lnTo>
                    <a:pt x="707975" y="2659282"/>
                  </a:lnTo>
                  <a:lnTo>
                    <a:pt x="709032" y="2652995"/>
                  </a:lnTo>
                  <a:lnTo>
                    <a:pt x="710437" y="2646708"/>
                  </a:lnTo>
                  <a:lnTo>
                    <a:pt x="712048" y="2640421"/>
                  </a:lnTo>
                  <a:lnTo>
                    <a:pt x="713865" y="2634135"/>
                  </a:lnTo>
                  <a:lnTo>
                    <a:pt x="716024" y="2627848"/>
                  </a:lnTo>
                  <a:lnTo>
                    <a:pt x="718384" y="2621561"/>
                  </a:lnTo>
                  <a:lnTo>
                    <a:pt x="720930" y="2615274"/>
                  </a:lnTo>
                  <a:lnTo>
                    <a:pt x="723746" y="2608988"/>
                  </a:lnTo>
                  <a:lnTo>
                    <a:pt x="726775" y="2602701"/>
                  </a:lnTo>
                  <a:lnTo>
                    <a:pt x="729964" y="2596414"/>
                  </a:lnTo>
                  <a:lnTo>
                    <a:pt x="733354" y="2590128"/>
                  </a:lnTo>
                  <a:lnTo>
                    <a:pt x="736953" y="2583841"/>
                  </a:lnTo>
                  <a:lnTo>
                    <a:pt x="740682" y="2577554"/>
                  </a:lnTo>
                  <a:lnTo>
                    <a:pt x="744549" y="2571267"/>
                  </a:lnTo>
                  <a:lnTo>
                    <a:pt x="748605" y="2564981"/>
                  </a:lnTo>
                  <a:lnTo>
                    <a:pt x="752757" y="2558694"/>
                  </a:lnTo>
                  <a:lnTo>
                    <a:pt x="757004" y="2552407"/>
                  </a:lnTo>
                  <a:lnTo>
                    <a:pt x="761385" y="2546121"/>
                  </a:lnTo>
                  <a:lnTo>
                    <a:pt x="765838" y="2539834"/>
                  </a:lnTo>
                  <a:lnTo>
                    <a:pt x="770352" y="2533547"/>
                  </a:lnTo>
                  <a:lnTo>
                    <a:pt x="774937" y="2527260"/>
                  </a:lnTo>
                  <a:lnTo>
                    <a:pt x="779567" y="2520974"/>
                  </a:lnTo>
                  <a:lnTo>
                    <a:pt x="784224" y="2514687"/>
                  </a:lnTo>
                  <a:lnTo>
                    <a:pt x="788905" y="2508400"/>
                  </a:lnTo>
                  <a:lnTo>
                    <a:pt x="793593" y="2502114"/>
                  </a:lnTo>
                  <a:lnTo>
                    <a:pt x="798277" y="2495827"/>
                  </a:lnTo>
                  <a:lnTo>
                    <a:pt x="802951" y="2489540"/>
                  </a:lnTo>
                  <a:lnTo>
                    <a:pt x="807589" y="2483253"/>
                  </a:lnTo>
                  <a:lnTo>
                    <a:pt x="812193" y="2476967"/>
                  </a:lnTo>
                  <a:lnTo>
                    <a:pt x="816762" y="2470680"/>
                  </a:lnTo>
                  <a:lnTo>
                    <a:pt x="821260" y="2464393"/>
                  </a:lnTo>
                  <a:lnTo>
                    <a:pt x="825693" y="2458107"/>
                  </a:lnTo>
                  <a:lnTo>
                    <a:pt x="830069" y="2451820"/>
                  </a:lnTo>
                  <a:lnTo>
                    <a:pt x="834356" y="2445533"/>
                  </a:lnTo>
                  <a:lnTo>
                    <a:pt x="838543" y="2439246"/>
                  </a:lnTo>
                  <a:lnTo>
                    <a:pt x="842655" y="2432960"/>
                  </a:lnTo>
                  <a:lnTo>
                    <a:pt x="846674" y="2426673"/>
                  </a:lnTo>
                  <a:lnTo>
                    <a:pt x="850558" y="2420386"/>
                  </a:lnTo>
                  <a:lnTo>
                    <a:pt x="854354" y="2414099"/>
                  </a:lnTo>
                  <a:lnTo>
                    <a:pt x="858061" y="2407813"/>
                  </a:lnTo>
                  <a:lnTo>
                    <a:pt x="861605" y="2401526"/>
                  </a:lnTo>
                  <a:lnTo>
                    <a:pt x="865050" y="2395239"/>
                  </a:lnTo>
                  <a:lnTo>
                    <a:pt x="868399" y="2388953"/>
                  </a:lnTo>
                  <a:lnTo>
                    <a:pt x="871598" y="2382666"/>
                  </a:lnTo>
                  <a:lnTo>
                    <a:pt x="874674" y="2376379"/>
                  </a:lnTo>
                  <a:lnTo>
                    <a:pt x="877652" y="2370092"/>
                  </a:lnTo>
                  <a:lnTo>
                    <a:pt x="880498" y="2363806"/>
                  </a:lnTo>
                  <a:lnTo>
                    <a:pt x="883203" y="2357519"/>
                  </a:lnTo>
                  <a:lnTo>
                    <a:pt x="885810" y="2351232"/>
                  </a:lnTo>
                  <a:lnTo>
                    <a:pt x="888308" y="2344946"/>
                  </a:lnTo>
                  <a:lnTo>
                    <a:pt x="890648" y="2338659"/>
                  </a:lnTo>
                  <a:lnTo>
                    <a:pt x="892896" y="2332372"/>
                  </a:lnTo>
                  <a:lnTo>
                    <a:pt x="895052" y="2326085"/>
                  </a:lnTo>
                  <a:lnTo>
                    <a:pt x="897055" y="2319799"/>
                  </a:lnTo>
                  <a:lnTo>
                    <a:pt x="898965" y="2313512"/>
                  </a:lnTo>
                  <a:lnTo>
                    <a:pt x="900790" y="2307225"/>
                  </a:lnTo>
                  <a:lnTo>
                    <a:pt x="902491" y="2300939"/>
                  </a:lnTo>
                  <a:lnTo>
                    <a:pt x="904090" y="2294652"/>
                  </a:lnTo>
                  <a:lnTo>
                    <a:pt x="905613" y="2288365"/>
                  </a:lnTo>
                  <a:lnTo>
                    <a:pt x="907039" y="2282078"/>
                  </a:lnTo>
                  <a:lnTo>
                    <a:pt x="908359" y="2275792"/>
                  </a:lnTo>
                  <a:lnTo>
                    <a:pt x="909611" y="2269505"/>
                  </a:lnTo>
                  <a:lnTo>
                    <a:pt x="910792" y="2263218"/>
                  </a:lnTo>
                  <a:lnTo>
                    <a:pt x="911866" y="2256932"/>
                  </a:lnTo>
                  <a:lnTo>
                    <a:pt x="912882" y="2250645"/>
                  </a:lnTo>
                  <a:lnTo>
                    <a:pt x="913840" y="2244358"/>
                  </a:lnTo>
                  <a:lnTo>
                    <a:pt x="914709" y="2238071"/>
                  </a:lnTo>
                  <a:lnTo>
                    <a:pt x="915522" y="2231785"/>
                  </a:lnTo>
                  <a:lnTo>
                    <a:pt x="916286" y="2225498"/>
                  </a:lnTo>
                  <a:lnTo>
                    <a:pt x="916984" y="2219211"/>
                  </a:lnTo>
                  <a:lnTo>
                    <a:pt x="917626" y="2212924"/>
                  </a:lnTo>
                  <a:lnTo>
                    <a:pt x="918227" y="2206638"/>
                  </a:lnTo>
                  <a:lnTo>
                    <a:pt x="918781" y="2200351"/>
                  </a:lnTo>
                  <a:lnTo>
                    <a:pt x="919280" y="2194064"/>
                  </a:lnTo>
                  <a:lnTo>
                    <a:pt x="919747" y="2187778"/>
                  </a:lnTo>
                  <a:lnTo>
                    <a:pt x="920181" y="2181491"/>
                  </a:lnTo>
                  <a:lnTo>
                    <a:pt x="920564" y="2175204"/>
                  </a:lnTo>
                  <a:lnTo>
                    <a:pt x="920922" y="2168917"/>
                  </a:lnTo>
                  <a:lnTo>
                    <a:pt x="921254" y="2162631"/>
                  </a:lnTo>
                  <a:lnTo>
                    <a:pt x="921549" y="2156344"/>
                  </a:lnTo>
                  <a:lnTo>
                    <a:pt x="921819" y="2150057"/>
                  </a:lnTo>
                  <a:lnTo>
                    <a:pt x="922069" y="2143771"/>
                  </a:lnTo>
                  <a:lnTo>
                    <a:pt x="922293" y="2137484"/>
                  </a:lnTo>
                  <a:lnTo>
                    <a:pt x="922495" y="2131197"/>
                  </a:lnTo>
                  <a:lnTo>
                    <a:pt x="922681" y="2124910"/>
                  </a:lnTo>
                  <a:lnTo>
                    <a:pt x="922850" y="2118624"/>
                  </a:lnTo>
                  <a:lnTo>
                    <a:pt x="922998" y="2112337"/>
                  </a:lnTo>
                  <a:lnTo>
                    <a:pt x="923135" y="2106050"/>
                  </a:lnTo>
                  <a:lnTo>
                    <a:pt x="923260" y="2099764"/>
                  </a:lnTo>
                  <a:lnTo>
                    <a:pt x="923368" y="2093477"/>
                  </a:lnTo>
                  <a:lnTo>
                    <a:pt x="923467" y="2087190"/>
                  </a:lnTo>
                  <a:lnTo>
                    <a:pt x="923558" y="2080903"/>
                  </a:lnTo>
                  <a:lnTo>
                    <a:pt x="923637" y="2074617"/>
                  </a:lnTo>
                  <a:lnTo>
                    <a:pt x="923707" y="2068330"/>
                  </a:lnTo>
                  <a:lnTo>
                    <a:pt x="923772" y="2062043"/>
                  </a:lnTo>
                  <a:lnTo>
                    <a:pt x="923829" y="2055757"/>
                  </a:lnTo>
                  <a:lnTo>
                    <a:pt x="923879" y="2049470"/>
                  </a:lnTo>
                  <a:lnTo>
                    <a:pt x="923925" y="2043183"/>
                  </a:lnTo>
                  <a:lnTo>
                    <a:pt x="923965" y="2036896"/>
                  </a:lnTo>
                  <a:lnTo>
                    <a:pt x="924000" y="2030610"/>
                  </a:lnTo>
                  <a:lnTo>
                    <a:pt x="924032" y="2024323"/>
                  </a:lnTo>
                  <a:lnTo>
                    <a:pt x="924060" y="2018036"/>
                  </a:lnTo>
                  <a:lnTo>
                    <a:pt x="924084" y="2011749"/>
                  </a:lnTo>
                  <a:lnTo>
                    <a:pt x="924106" y="2005463"/>
                  </a:lnTo>
                  <a:lnTo>
                    <a:pt x="924126" y="1999176"/>
                  </a:lnTo>
                  <a:lnTo>
                    <a:pt x="924142" y="1992889"/>
                  </a:lnTo>
                  <a:lnTo>
                    <a:pt x="924157" y="1986603"/>
                  </a:lnTo>
                  <a:lnTo>
                    <a:pt x="924170" y="1980316"/>
                  </a:lnTo>
                  <a:lnTo>
                    <a:pt x="924181" y="1974029"/>
                  </a:lnTo>
                  <a:lnTo>
                    <a:pt x="924191" y="1967742"/>
                  </a:lnTo>
                  <a:lnTo>
                    <a:pt x="924199" y="1961456"/>
                  </a:lnTo>
                  <a:lnTo>
                    <a:pt x="924206" y="1955169"/>
                  </a:lnTo>
                  <a:lnTo>
                    <a:pt x="924212" y="1948882"/>
                  </a:lnTo>
                  <a:lnTo>
                    <a:pt x="924218" y="1942596"/>
                  </a:lnTo>
                  <a:lnTo>
                    <a:pt x="924222" y="1936309"/>
                  </a:lnTo>
                  <a:lnTo>
                    <a:pt x="924225" y="1930022"/>
                  </a:lnTo>
                  <a:lnTo>
                    <a:pt x="924228" y="1923735"/>
                  </a:lnTo>
                  <a:lnTo>
                    <a:pt x="924230" y="1917449"/>
                  </a:lnTo>
                  <a:lnTo>
                    <a:pt x="924232" y="1911162"/>
                  </a:lnTo>
                  <a:lnTo>
                    <a:pt x="924232" y="1904875"/>
                  </a:lnTo>
                  <a:lnTo>
                    <a:pt x="924233" y="1898589"/>
                  </a:lnTo>
                  <a:lnTo>
                    <a:pt x="924232" y="1892302"/>
                  </a:lnTo>
                  <a:lnTo>
                    <a:pt x="924231" y="1886015"/>
                  </a:lnTo>
                  <a:lnTo>
                    <a:pt x="924229" y="1879728"/>
                  </a:lnTo>
                  <a:lnTo>
                    <a:pt x="924227" y="1873442"/>
                  </a:lnTo>
                  <a:lnTo>
                    <a:pt x="924223" y="1867155"/>
                  </a:lnTo>
                  <a:lnTo>
                    <a:pt x="924219" y="1860868"/>
                  </a:lnTo>
                  <a:lnTo>
                    <a:pt x="924214" y="1854582"/>
                  </a:lnTo>
                  <a:lnTo>
                    <a:pt x="924208" y="1848295"/>
                  </a:lnTo>
                  <a:lnTo>
                    <a:pt x="924200" y="1842008"/>
                  </a:lnTo>
                  <a:lnTo>
                    <a:pt x="924192" y="1835721"/>
                  </a:lnTo>
                  <a:lnTo>
                    <a:pt x="924182" y="1829435"/>
                  </a:lnTo>
                  <a:lnTo>
                    <a:pt x="924170" y="1823148"/>
                  </a:lnTo>
                  <a:lnTo>
                    <a:pt x="924156" y="1816861"/>
                  </a:lnTo>
                  <a:lnTo>
                    <a:pt x="924141" y="1810574"/>
                  </a:lnTo>
                  <a:lnTo>
                    <a:pt x="924122" y="1804288"/>
                  </a:lnTo>
                  <a:lnTo>
                    <a:pt x="924101" y="1798001"/>
                  </a:lnTo>
                  <a:lnTo>
                    <a:pt x="924078" y="1791714"/>
                  </a:lnTo>
                  <a:lnTo>
                    <a:pt x="924050" y="1785428"/>
                  </a:lnTo>
                  <a:lnTo>
                    <a:pt x="924018" y="1779141"/>
                  </a:lnTo>
                  <a:lnTo>
                    <a:pt x="923983" y="1772854"/>
                  </a:lnTo>
                  <a:lnTo>
                    <a:pt x="923942" y="1766567"/>
                  </a:lnTo>
                  <a:lnTo>
                    <a:pt x="923894" y="1760281"/>
                  </a:lnTo>
                  <a:lnTo>
                    <a:pt x="923842" y="1753994"/>
                  </a:lnTo>
                  <a:lnTo>
                    <a:pt x="923782" y="1747707"/>
                  </a:lnTo>
                  <a:lnTo>
                    <a:pt x="923712" y="1741421"/>
                  </a:lnTo>
                  <a:lnTo>
                    <a:pt x="923635" y="1735134"/>
                  </a:lnTo>
                  <a:lnTo>
                    <a:pt x="923550" y="1728847"/>
                  </a:lnTo>
                  <a:lnTo>
                    <a:pt x="923449" y="1722560"/>
                  </a:lnTo>
                  <a:lnTo>
                    <a:pt x="923337" y="1716274"/>
                  </a:lnTo>
                  <a:lnTo>
                    <a:pt x="923214" y="1709987"/>
                  </a:lnTo>
                  <a:lnTo>
                    <a:pt x="923070" y="1703700"/>
                  </a:lnTo>
                  <a:lnTo>
                    <a:pt x="922910" y="1697414"/>
                  </a:lnTo>
                  <a:lnTo>
                    <a:pt x="922735" y="1691127"/>
                  </a:lnTo>
                  <a:lnTo>
                    <a:pt x="922535" y="1684840"/>
                  </a:lnTo>
                  <a:lnTo>
                    <a:pt x="922308" y="1678553"/>
                  </a:lnTo>
                  <a:lnTo>
                    <a:pt x="922061" y="1672267"/>
                  </a:lnTo>
                  <a:lnTo>
                    <a:pt x="921785" y="1665980"/>
                  </a:lnTo>
                  <a:lnTo>
                    <a:pt x="921469" y="1659693"/>
                  </a:lnTo>
                  <a:lnTo>
                    <a:pt x="921124" y="1653407"/>
                  </a:lnTo>
                  <a:lnTo>
                    <a:pt x="920748" y="1647120"/>
                  </a:lnTo>
                  <a:lnTo>
                    <a:pt x="920312" y="1640833"/>
                  </a:lnTo>
                  <a:lnTo>
                    <a:pt x="919837" y="1634546"/>
                  </a:lnTo>
                  <a:lnTo>
                    <a:pt x="919323" y="1628260"/>
                  </a:lnTo>
                  <a:lnTo>
                    <a:pt x="918737" y="1621973"/>
                  </a:lnTo>
                  <a:lnTo>
                    <a:pt x="918092" y="1615686"/>
                  </a:lnTo>
                  <a:lnTo>
                    <a:pt x="917394" y="1609399"/>
                  </a:lnTo>
                  <a:lnTo>
                    <a:pt x="916617" y="1603113"/>
                  </a:lnTo>
                  <a:lnTo>
                    <a:pt x="915752" y="1596826"/>
                  </a:lnTo>
                  <a:lnTo>
                    <a:pt x="914818" y="1590539"/>
                  </a:lnTo>
                  <a:lnTo>
                    <a:pt x="913800" y="1584253"/>
                  </a:lnTo>
                  <a:lnTo>
                    <a:pt x="912654" y="1577966"/>
                  </a:lnTo>
                  <a:lnTo>
                    <a:pt x="911420" y="1571679"/>
                  </a:lnTo>
                  <a:lnTo>
                    <a:pt x="910097" y="1565392"/>
                  </a:lnTo>
                  <a:lnTo>
                    <a:pt x="908600" y="1559106"/>
                  </a:lnTo>
                  <a:lnTo>
                    <a:pt x="906991" y="1552819"/>
                  </a:lnTo>
                  <a:lnTo>
                    <a:pt x="905269" y="1546532"/>
                  </a:lnTo>
                  <a:lnTo>
                    <a:pt x="903361" y="1540246"/>
                  </a:lnTo>
                  <a:lnTo>
                    <a:pt x="901288" y="1533959"/>
                  </a:lnTo>
                  <a:lnTo>
                    <a:pt x="899077" y="1527672"/>
                  </a:lnTo>
                  <a:lnTo>
                    <a:pt x="896672" y="1521385"/>
                  </a:lnTo>
                  <a:lnTo>
                    <a:pt x="894037" y="1515099"/>
                  </a:lnTo>
                  <a:lnTo>
                    <a:pt x="891234" y="1508812"/>
                  </a:lnTo>
                  <a:lnTo>
                    <a:pt x="888238" y="1502525"/>
                  </a:lnTo>
                  <a:lnTo>
                    <a:pt x="884930" y="1496239"/>
                  </a:lnTo>
                  <a:lnTo>
                    <a:pt x="881423" y="1489952"/>
                  </a:lnTo>
                  <a:lnTo>
                    <a:pt x="877714" y="1483665"/>
                  </a:lnTo>
                  <a:lnTo>
                    <a:pt x="873635" y="1477378"/>
                  </a:lnTo>
                  <a:lnTo>
                    <a:pt x="869305" y="1471092"/>
                  </a:lnTo>
                  <a:lnTo>
                    <a:pt x="864738" y="1464805"/>
                  </a:lnTo>
                  <a:lnTo>
                    <a:pt x="859803" y="1458518"/>
                  </a:lnTo>
                  <a:lnTo>
                    <a:pt x="854526" y="1452232"/>
                  </a:lnTo>
                  <a:lnTo>
                    <a:pt x="848979" y="1445945"/>
                  </a:lnTo>
                  <a:lnTo>
                    <a:pt x="843076" y="1439658"/>
                  </a:lnTo>
                  <a:lnTo>
                    <a:pt x="836732" y="1433371"/>
                  </a:lnTo>
                  <a:lnTo>
                    <a:pt x="830085" y="1427085"/>
                  </a:lnTo>
                  <a:lnTo>
                    <a:pt x="823111" y="1420798"/>
                  </a:lnTo>
                  <a:lnTo>
                    <a:pt x="815586" y="1414511"/>
                  </a:lnTo>
                  <a:lnTo>
                    <a:pt x="807729" y="1408224"/>
                  </a:lnTo>
                  <a:lnTo>
                    <a:pt x="799538" y="1401938"/>
                  </a:lnTo>
                  <a:lnTo>
                    <a:pt x="790784" y="1395651"/>
                  </a:lnTo>
                  <a:lnTo>
                    <a:pt x="781626" y="1389364"/>
                  </a:lnTo>
                  <a:lnTo>
                    <a:pt x="772112" y="1383078"/>
                  </a:lnTo>
                  <a:lnTo>
                    <a:pt x="762083" y="1376791"/>
                  </a:lnTo>
                  <a:lnTo>
                    <a:pt x="751557" y="1370504"/>
                  </a:lnTo>
                  <a:lnTo>
                    <a:pt x="740664" y="1364217"/>
                  </a:lnTo>
                  <a:lnTo>
                    <a:pt x="729320" y="1357931"/>
                  </a:lnTo>
                  <a:lnTo>
                    <a:pt x="717396" y="1351644"/>
                  </a:lnTo>
                  <a:lnTo>
                    <a:pt x="705103" y="1345357"/>
                  </a:lnTo>
                  <a:lnTo>
                    <a:pt x="692439" y="1339071"/>
                  </a:lnTo>
                  <a:lnTo>
                    <a:pt x="679128" y="1332784"/>
                  </a:lnTo>
                  <a:lnTo>
                    <a:pt x="665461" y="1326497"/>
                  </a:lnTo>
                  <a:lnTo>
                    <a:pt x="651441" y="1320210"/>
                  </a:lnTo>
                  <a:lnTo>
                    <a:pt x="636876" y="1313924"/>
                  </a:lnTo>
                  <a:lnTo>
                    <a:pt x="621913" y="1307637"/>
                  </a:lnTo>
                  <a:lnTo>
                    <a:pt x="606627" y="1301350"/>
                  </a:lnTo>
                  <a:lnTo>
                    <a:pt x="590914" y="1295064"/>
                  </a:lnTo>
                  <a:lnTo>
                    <a:pt x="574789" y="1288777"/>
                  </a:lnTo>
                  <a:lnTo>
                    <a:pt x="558390" y="1282490"/>
                  </a:lnTo>
                  <a:lnTo>
                    <a:pt x="541683" y="1276203"/>
                  </a:lnTo>
                  <a:lnTo>
                    <a:pt x="524590" y="1269917"/>
                  </a:lnTo>
                  <a:lnTo>
                    <a:pt x="507288" y="1263630"/>
                  </a:lnTo>
                  <a:lnTo>
                    <a:pt x="489782" y="1257343"/>
                  </a:lnTo>
                  <a:lnTo>
                    <a:pt x="471981" y="1251057"/>
                  </a:lnTo>
                  <a:lnTo>
                    <a:pt x="454041" y="1244770"/>
                  </a:lnTo>
                  <a:lnTo>
                    <a:pt x="435981" y="1238483"/>
                  </a:lnTo>
                  <a:lnTo>
                    <a:pt x="417783" y="1232196"/>
                  </a:lnTo>
                  <a:lnTo>
                    <a:pt x="399524" y="1225910"/>
                  </a:lnTo>
                  <a:lnTo>
                    <a:pt x="381240" y="1219623"/>
                  </a:lnTo>
                  <a:lnTo>
                    <a:pt x="362954" y="1213336"/>
                  </a:lnTo>
                  <a:lnTo>
                    <a:pt x="344734" y="1207049"/>
                  </a:lnTo>
                  <a:lnTo>
                    <a:pt x="326593" y="1200763"/>
                  </a:lnTo>
                  <a:lnTo>
                    <a:pt x="308556" y="1194476"/>
                  </a:lnTo>
                  <a:lnTo>
                    <a:pt x="290760" y="1188189"/>
                  </a:lnTo>
                  <a:lnTo>
                    <a:pt x="273151" y="1181903"/>
                  </a:lnTo>
                  <a:lnTo>
                    <a:pt x="255740" y="1175616"/>
                  </a:lnTo>
                  <a:lnTo>
                    <a:pt x="238734" y="1169329"/>
                  </a:lnTo>
                  <a:lnTo>
                    <a:pt x="222050" y="1163042"/>
                  </a:lnTo>
                  <a:lnTo>
                    <a:pt x="205671" y="1156756"/>
                  </a:lnTo>
                  <a:lnTo>
                    <a:pt x="189785" y="1150469"/>
                  </a:lnTo>
                  <a:lnTo>
                    <a:pt x="174403" y="1144182"/>
                  </a:lnTo>
                  <a:lnTo>
                    <a:pt x="159424" y="1137896"/>
                  </a:lnTo>
                  <a:lnTo>
                    <a:pt x="144977" y="1131609"/>
                  </a:lnTo>
                  <a:lnTo>
                    <a:pt x="131237" y="1125322"/>
                  </a:lnTo>
                  <a:lnTo>
                    <a:pt x="117985" y="1119035"/>
                  </a:lnTo>
                  <a:lnTo>
                    <a:pt x="105251" y="1112749"/>
                  </a:lnTo>
                  <a:lnTo>
                    <a:pt x="93438" y="1106462"/>
                  </a:lnTo>
                  <a:lnTo>
                    <a:pt x="82177" y="1100175"/>
                  </a:lnTo>
                  <a:lnTo>
                    <a:pt x="71474" y="1093889"/>
                  </a:lnTo>
                  <a:lnTo>
                    <a:pt x="61701" y="1087602"/>
                  </a:lnTo>
                  <a:lnTo>
                    <a:pt x="52618" y="1081315"/>
                  </a:lnTo>
                  <a:lnTo>
                    <a:pt x="44128" y="1075028"/>
                  </a:lnTo>
                  <a:lnTo>
                    <a:pt x="36484" y="1068742"/>
                  </a:lnTo>
                  <a:lnTo>
                    <a:pt x="29672" y="1062455"/>
                  </a:lnTo>
                  <a:lnTo>
                    <a:pt x="23463" y="1056168"/>
                  </a:lnTo>
                  <a:lnTo>
                    <a:pt x="17975" y="1049882"/>
                  </a:lnTo>
                  <a:lnTo>
                    <a:pt x="13431" y="1043595"/>
                  </a:lnTo>
                  <a:lnTo>
                    <a:pt x="9469" y="1037308"/>
                  </a:lnTo>
                  <a:lnTo>
                    <a:pt x="6087" y="1031021"/>
                  </a:lnTo>
                  <a:lnTo>
                    <a:pt x="3698" y="1024735"/>
                  </a:lnTo>
                  <a:lnTo>
                    <a:pt x="1851" y="1018448"/>
                  </a:lnTo>
                  <a:lnTo>
                    <a:pt x="532" y="1012161"/>
                  </a:lnTo>
                  <a:lnTo>
                    <a:pt x="0" y="1005874"/>
                  </a:lnTo>
                  <a:lnTo>
                    <a:pt x="42" y="999588"/>
                  </a:lnTo>
                  <a:lnTo>
                    <a:pt x="535" y="993301"/>
                  </a:lnTo>
                  <a:lnTo>
                    <a:pt x="1607" y="987014"/>
                  </a:lnTo>
                  <a:lnTo>
                    <a:pt x="3233" y="980728"/>
                  </a:lnTo>
                  <a:lnTo>
                    <a:pt x="5214" y="974441"/>
                  </a:lnTo>
                  <a:lnTo>
                    <a:pt x="7581" y="968154"/>
                  </a:lnTo>
                  <a:lnTo>
                    <a:pt x="10424" y="961867"/>
                  </a:lnTo>
                  <a:lnTo>
                    <a:pt x="13513" y="955581"/>
                  </a:lnTo>
                  <a:lnTo>
                    <a:pt x="16836" y="949294"/>
                  </a:lnTo>
                  <a:lnTo>
                    <a:pt x="20478" y="943007"/>
                  </a:lnTo>
                  <a:lnTo>
                    <a:pt x="24264" y="936721"/>
                  </a:lnTo>
                  <a:lnTo>
                    <a:pt x="28169" y="930434"/>
                  </a:lnTo>
                  <a:lnTo>
                    <a:pt x="32196" y="924147"/>
                  </a:lnTo>
                  <a:lnTo>
                    <a:pt x="36263" y="917860"/>
                  </a:lnTo>
                  <a:lnTo>
                    <a:pt x="40336" y="911574"/>
                  </a:lnTo>
                  <a:lnTo>
                    <a:pt x="44386" y="905287"/>
                  </a:lnTo>
                  <a:lnTo>
                    <a:pt x="48339" y="899000"/>
                  </a:lnTo>
                  <a:lnTo>
                    <a:pt x="52197" y="892714"/>
                  </a:lnTo>
                  <a:lnTo>
                    <a:pt x="55939" y="886427"/>
                  </a:lnTo>
                  <a:lnTo>
                    <a:pt x="59430" y="880140"/>
                  </a:lnTo>
                  <a:lnTo>
                    <a:pt x="62743" y="873853"/>
                  </a:lnTo>
                  <a:lnTo>
                    <a:pt x="65870" y="867567"/>
                  </a:lnTo>
                  <a:lnTo>
                    <a:pt x="68647" y="861280"/>
                  </a:lnTo>
                  <a:lnTo>
                    <a:pt x="71158" y="854993"/>
                  </a:lnTo>
                  <a:lnTo>
                    <a:pt x="73426" y="848707"/>
                  </a:lnTo>
                  <a:lnTo>
                    <a:pt x="75326" y="842420"/>
                  </a:lnTo>
                  <a:lnTo>
                    <a:pt x="76867" y="836133"/>
                  </a:lnTo>
                  <a:lnTo>
                    <a:pt x="78137" y="829846"/>
                  </a:lnTo>
                  <a:lnTo>
                    <a:pt x="79067" y="823560"/>
                  </a:lnTo>
                  <a:lnTo>
                    <a:pt x="79570" y="817273"/>
                  </a:lnTo>
                  <a:lnTo>
                    <a:pt x="79801" y="810986"/>
                  </a:lnTo>
                  <a:lnTo>
                    <a:pt x="79756" y="804699"/>
                  </a:lnTo>
                  <a:lnTo>
                    <a:pt x="79253" y="798413"/>
                  </a:lnTo>
                  <a:lnTo>
                    <a:pt x="78508" y="792126"/>
                  </a:lnTo>
                  <a:lnTo>
                    <a:pt x="77524" y="785839"/>
                  </a:lnTo>
                  <a:lnTo>
                    <a:pt x="76188" y="779553"/>
                  </a:lnTo>
                  <a:lnTo>
                    <a:pt x="74622" y="773266"/>
                  </a:lnTo>
                  <a:lnTo>
                    <a:pt x="72876" y="766979"/>
                  </a:lnTo>
                  <a:lnTo>
                    <a:pt x="70905" y="760692"/>
                  </a:lnTo>
                  <a:lnTo>
                    <a:pt x="68759" y="754406"/>
                  </a:lnTo>
                  <a:lnTo>
                    <a:pt x="66511" y="748119"/>
                  </a:lnTo>
                  <a:lnTo>
                    <a:pt x="64161" y="741832"/>
                  </a:lnTo>
                  <a:lnTo>
                    <a:pt x="61740" y="735546"/>
                  </a:lnTo>
                  <a:lnTo>
                    <a:pt x="59311" y="729259"/>
                  </a:lnTo>
                  <a:lnTo>
                    <a:pt x="56884" y="722972"/>
                  </a:lnTo>
                  <a:lnTo>
                    <a:pt x="54537" y="716685"/>
                  </a:lnTo>
                  <a:lnTo>
                    <a:pt x="52287" y="710399"/>
                  </a:lnTo>
                  <a:lnTo>
                    <a:pt x="50142" y="704112"/>
                  </a:lnTo>
                  <a:lnTo>
                    <a:pt x="48212" y="697825"/>
                  </a:lnTo>
                  <a:lnTo>
                    <a:pt x="46516" y="691539"/>
                  </a:lnTo>
                  <a:lnTo>
                    <a:pt x="45027" y="685252"/>
                  </a:lnTo>
                  <a:lnTo>
                    <a:pt x="43847" y="678965"/>
                  </a:lnTo>
                  <a:lnTo>
                    <a:pt x="43070" y="672678"/>
                  </a:lnTo>
                  <a:lnTo>
                    <a:pt x="42597" y="666392"/>
                  </a:lnTo>
                  <a:lnTo>
                    <a:pt x="42479" y="660105"/>
                  </a:lnTo>
                  <a:lnTo>
                    <a:pt x="42957" y="653818"/>
                  </a:lnTo>
                  <a:lnTo>
                    <a:pt x="43823" y="647532"/>
                  </a:lnTo>
                  <a:lnTo>
                    <a:pt x="45083" y="641245"/>
                  </a:lnTo>
                  <a:lnTo>
                    <a:pt x="47060" y="634958"/>
                  </a:lnTo>
                  <a:lnTo>
                    <a:pt x="49530" y="628671"/>
                  </a:lnTo>
                  <a:lnTo>
                    <a:pt x="52458" y="622385"/>
                  </a:lnTo>
                  <a:lnTo>
                    <a:pt x="56087" y="616098"/>
                  </a:lnTo>
                  <a:lnTo>
                    <a:pt x="60358" y="609811"/>
                  </a:lnTo>
                  <a:lnTo>
                    <a:pt x="65128" y="603524"/>
                  </a:lnTo>
                  <a:lnTo>
                    <a:pt x="70538" y="597238"/>
                  </a:lnTo>
                  <a:lnTo>
                    <a:pt x="76726" y="590951"/>
                  </a:lnTo>
                  <a:lnTo>
                    <a:pt x="83429" y="584664"/>
                  </a:lnTo>
                  <a:lnTo>
                    <a:pt x="90678" y="578378"/>
                  </a:lnTo>
                  <a:lnTo>
                    <a:pt x="98815" y="572091"/>
                  </a:lnTo>
                  <a:lnTo>
                    <a:pt x="107459" y="565804"/>
                  </a:lnTo>
                  <a:lnTo>
                    <a:pt x="116607" y="559517"/>
                  </a:lnTo>
                  <a:lnTo>
                    <a:pt x="126565" y="553231"/>
                  </a:lnTo>
                  <a:lnTo>
                    <a:pt x="137075" y="546944"/>
                  </a:lnTo>
                  <a:lnTo>
                    <a:pt x="148055" y="540657"/>
                  </a:lnTo>
                  <a:lnTo>
                    <a:pt x="159687" y="534371"/>
                  </a:lnTo>
                  <a:lnTo>
                    <a:pt x="171911" y="528084"/>
                  </a:lnTo>
                  <a:lnTo>
                    <a:pt x="184551" y="521797"/>
                  </a:lnTo>
                  <a:lnTo>
                    <a:pt x="197683" y="515510"/>
                  </a:lnTo>
                  <a:lnTo>
                    <a:pt x="211403" y="509224"/>
                  </a:lnTo>
                  <a:lnTo>
                    <a:pt x="225470" y="502937"/>
                  </a:lnTo>
                  <a:lnTo>
                    <a:pt x="239877" y="496650"/>
                  </a:lnTo>
                  <a:lnTo>
                    <a:pt x="254825" y="490364"/>
                  </a:lnTo>
                  <a:lnTo>
                    <a:pt x="270037" y="484077"/>
                  </a:lnTo>
                  <a:lnTo>
                    <a:pt x="285506" y="477790"/>
                  </a:lnTo>
                  <a:lnTo>
                    <a:pt x="301329" y="471503"/>
                  </a:lnTo>
                  <a:lnTo>
                    <a:pt x="317375" y="465217"/>
                  </a:lnTo>
                  <a:lnTo>
                    <a:pt x="333586" y="458930"/>
                  </a:lnTo>
                  <a:lnTo>
                    <a:pt x="349992" y="452643"/>
                  </a:lnTo>
                  <a:lnTo>
                    <a:pt x="366542" y="446357"/>
                  </a:lnTo>
                  <a:lnTo>
                    <a:pt x="383167" y="440070"/>
                  </a:lnTo>
                  <a:lnTo>
                    <a:pt x="399861" y="433783"/>
                  </a:lnTo>
                  <a:lnTo>
                    <a:pt x="416588" y="427496"/>
                  </a:lnTo>
                  <a:lnTo>
                    <a:pt x="433301" y="421210"/>
                  </a:lnTo>
                  <a:lnTo>
                    <a:pt x="449992" y="414923"/>
                  </a:lnTo>
                  <a:lnTo>
                    <a:pt x="466584" y="408636"/>
                  </a:lnTo>
                  <a:lnTo>
                    <a:pt x="483078" y="402349"/>
                  </a:lnTo>
                  <a:lnTo>
                    <a:pt x="499470" y="396063"/>
                  </a:lnTo>
                  <a:lnTo>
                    <a:pt x="515669" y="389776"/>
                  </a:lnTo>
                  <a:lnTo>
                    <a:pt x="531667" y="383489"/>
                  </a:lnTo>
                  <a:lnTo>
                    <a:pt x="547493" y="377203"/>
                  </a:lnTo>
                  <a:lnTo>
                    <a:pt x="563074" y="370916"/>
                  </a:lnTo>
                  <a:lnTo>
                    <a:pt x="578338" y="364629"/>
                  </a:lnTo>
                  <a:lnTo>
                    <a:pt x="593372" y="358342"/>
                  </a:lnTo>
                  <a:lnTo>
                    <a:pt x="608146" y="352056"/>
                  </a:lnTo>
                  <a:lnTo>
                    <a:pt x="622483" y="345769"/>
                  </a:lnTo>
                  <a:lnTo>
                    <a:pt x="636544" y="339482"/>
                  </a:lnTo>
                  <a:lnTo>
                    <a:pt x="650328" y="333196"/>
                  </a:lnTo>
                  <a:lnTo>
                    <a:pt x="663625" y="326909"/>
                  </a:lnTo>
                  <a:lnTo>
                    <a:pt x="676582" y="320622"/>
                  </a:lnTo>
                  <a:lnTo>
                    <a:pt x="689232" y="314335"/>
                  </a:lnTo>
                  <a:lnTo>
                    <a:pt x="701425" y="308049"/>
                  </a:lnTo>
                  <a:lnTo>
                    <a:pt x="713192" y="301762"/>
                  </a:lnTo>
                  <a:lnTo>
                    <a:pt x="724636" y="295475"/>
                  </a:lnTo>
                  <a:lnTo>
                    <a:pt x="735675" y="289189"/>
                  </a:lnTo>
                  <a:lnTo>
                    <a:pt x="746212" y="282902"/>
                  </a:lnTo>
                  <a:lnTo>
                    <a:pt x="756421" y="276615"/>
                  </a:lnTo>
                  <a:lnTo>
                    <a:pt x="766293" y="270328"/>
                  </a:lnTo>
                  <a:lnTo>
                    <a:pt x="775597" y="264042"/>
                  </a:lnTo>
                  <a:lnTo>
                    <a:pt x="784581" y="257755"/>
                  </a:lnTo>
                  <a:lnTo>
                    <a:pt x="793247" y="251468"/>
                  </a:lnTo>
                  <a:lnTo>
                    <a:pt x="801406" y="245182"/>
                  </a:lnTo>
                  <a:lnTo>
                    <a:pt x="809206" y="238895"/>
                  </a:lnTo>
                  <a:lnTo>
                    <a:pt x="816703" y="232608"/>
                  </a:lnTo>
                  <a:lnTo>
                    <a:pt x="823783" y="226321"/>
                  </a:lnTo>
                  <a:lnTo>
                    <a:pt x="830465" y="220035"/>
                  </a:lnTo>
                  <a:lnTo>
                    <a:pt x="836866" y="213748"/>
                  </a:lnTo>
                  <a:lnTo>
                    <a:pt x="842939" y="207461"/>
                  </a:lnTo>
                  <a:lnTo>
                    <a:pt x="848588" y="201174"/>
                  </a:lnTo>
                  <a:lnTo>
                    <a:pt x="853983" y="194888"/>
                  </a:lnTo>
                  <a:lnTo>
                    <a:pt x="859126" y="188601"/>
                  </a:lnTo>
                  <a:lnTo>
                    <a:pt x="863846" y="182314"/>
                  </a:lnTo>
                  <a:lnTo>
                    <a:pt x="868335" y="176028"/>
                  </a:lnTo>
                  <a:lnTo>
                    <a:pt x="872600" y="169741"/>
                  </a:lnTo>
                  <a:lnTo>
                    <a:pt x="876533" y="163454"/>
                  </a:lnTo>
                  <a:lnTo>
                    <a:pt x="880220" y="157167"/>
                  </a:lnTo>
                  <a:lnTo>
                    <a:pt x="883713" y="150881"/>
                  </a:lnTo>
                  <a:lnTo>
                    <a:pt x="886954" y="144594"/>
                  </a:lnTo>
                  <a:lnTo>
                    <a:pt x="889944" y="138307"/>
                  </a:lnTo>
                  <a:lnTo>
                    <a:pt x="892768" y="132021"/>
                  </a:lnTo>
                  <a:lnTo>
                    <a:pt x="895410" y="125734"/>
                  </a:lnTo>
                  <a:lnTo>
                    <a:pt x="897804" y="119447"/>
                  </a:lnTo>
                  <a:lnTo>
                    <a:pt x="900059" y="113160"/>
                  </a:lnTo>
                  <a:lnTo>
                    <a:pt x="902177" y="106874"/>
                  </a:lnTo>
                  <a:lnTo>
                    <a:pt x="904080" y="100587"/>
                  </a:lnTo>
                  <a:lnTo>
                    <a:pt x="905858" y="94300"/>
                  </a:lnTo>
                  <a:lnTo>
                    <a:pt x="907524" y="88014"/>
                  </a:lnTo>
                  <a:lnTo>
                    <a:pt x="909032" y="81727"/>
                  </a:lnTo>
                  <a:lnTo>
                    <a:pt x="910416" y="75440"/>
                  </a:lnTo>
                  <a:lnTo>
                    <a:pt x="911710" y="69153"/>
                  </a:lnTo>
                  <a:lnTo>
                    <a:pt x="912892" y="62867"/>
                  </a:lnTo>
                  <a:lnTo>
                    <a:pt x="913957" y="56580"/>
                  </a:lnTo>
                  <a:lnTo>
                    <a:pt x="914949" y="50293"/>
                  </a:lnTo>
                  <a:lnTo>
                    <a:pt x="915866" y="44007"/>
                  </a:lnTo>
                  <a:lnTo>
                    <a:pt x="916674" y="37720"/>
                  </a:lnTo>
                  <a:lnTo>
                    <a:pt x="917426" y="31433"/>
                  </a:lnTo>
                  <a:lnTo>
                    <a:pt x="918122" y="25146"/>
                  </a:lnTo>
                  <a:lnTo>
                    <a:pt x="918735" y="18860"/>
                  </a:lnTo>
                  <a:lnTo>
                    <a:pt x="919298" y="12573"/>
                  </a:lnTo>
                  <a:lnTo>
                    <a:pt x="919817" y="6286"/>
                  </a:lnTo>
                  <a:lnTo>
                    <a:pt x="920280" y="0"/>
                  </a:lnTo>
                  <a:lnTo>
                    <a:pt x="928237" y="0"/>
                  </a:lnTo>
                  <a:lnTo>
                    <a:pt x="928700" y="6286"/>
                  </a:lnTo>
                  <a:lnTo>
                    <a:pt x="929219" y="12573"/>
                  </a:lnTo>
                  <a:lnTo>
                    <a:pt x="929782" y="18860"/>
                  </a:lnTo>
                  <a:lnTo>
                    <a:pt x="930395" y="25146"/>
                  </a:lnTo>
                  <a:lnTo>
                    <a:pt x="931091" y="31433"/>
                  </a:lnTo>
                  <a:lnTo>
                    <a:pt x="931843" y="37720"/>
                  </a:lnTo>
                  <a:lnTo>
                    <a:pt x="932651" y="44007"/>
                  </a:lnTo>
                  <a:lnTo>
                    <a:pt x="933568" y="50293"/>
                  </a:lnTo>
                  <a:lnTo>
                    <a:pt x="934560" y="56580"/>
                  </a:lnTo>
                  <a:lnTo>
                    <a:pt x="935625" y="62867"/>
                  </a:lnTo>
                  <a:lnTo>
                    <a:pt x="936807" y="69153"/>
                  </a:lnTo>
                  <a:lnTo>
                    <a:pt x="938101" y="75440"/>
                  </a:lnTo>
                  <a:lnTo>
                    <a:pt x="939485" y="81727"/>
                  </a:lnTo>
                  <a:lnTo>
                    <a:pt x="940994" y="88014"/>
                  </a:lnTo>
                  <a:lnTo>
                    <a:pt x="942659" y="94300"/>
                  </a:lnTo>
                  <a:lnTo>
                    <a:pt x="944437" y="100587"/>
                  </a:lnTo>
                  <a:lnTo>
                    <a:pt x="946340" y="106874"/>
                  </a:lnTo>
                  <a:lnTo>
                    <a:pt x="948458" y="113160"/>
                  </a:lnTo>
                  <a:lnTo>
                    <a:pt x="950713" y="119447"/>
                  </a:lnTo>
                  <a:lnTo>
                    <a:pt x="953107" y="125734"/>
                  </a:lnTo>
                  <a:lnTo>
                    <a:pt x="955749" y="132021"/>
                  </a:lnTo>
                  <a:lnTo>
                    <a:pt x="958573" y="138307"/>
                  </a:lnTo>
                  <a:lnTo>
                    <a:pt x="961563" y="144594"/>
                  </a:lnTo>
                  <a:lnTo>
                    <a:pt x="964804" y="150881"/>
                  </a:lnTo>
                  <a:lnTo>
                    <a:pt x="968297" y="157167"/>
                  </a:lnTo>
                  <a:lnTo>
                    <a:pt x="971984" y="163454"/>
                  </a:lnTo>
                  <a:lnTo>
                    <a:pt x="975917" y="169741"/>
                  </a:lnTo>
                  <a:lnTo>
                    <a:pt x="980182" y="176028"/>
                  </a:lnTo>
                  <a:lnTo>
                    <a:pt x="984671" y="182314"/>
                  </a:lnTo>
                  <a:lnTo>
                    <a:pt x="989391" y="188601"/>
                  </a:lnTo>
                  <a:lnTo>
                    <a:pt x="994534" y="194888"/>
                  </a:lnTo>
                  <a:lnTo>
                    <a:pt x="999929" y="201174"/>
                  </a:lnTo>
                  <a:lnTo>
                    <a:pt x="1005578" y="207461"/>
                  </a:lnTo>
                  <a:lnTo>
                    <a:pt x="1011651" y="213748"/>
                  </a:lnTo>
                  <a:lnTo>
                    <a:pt x="1018052" y="220035"/>
                  </a:lnTo>
                  <a:lnTo>
                    <a:pt x="1024734" y="226321"/>
                  </a:lnTo>
                  <a:lnTo>
                    <a:pt x="1031814" y="232608"/>
                  </a:lnTo>
                  <a:lnTo>
                    <a:pt x="1039311" y="238895"/>
                  </a:lnTo>
                  <a:lnTo>
                    <a:pt x="1047111" y="245182"/>
                  </a:lnTo>
                  <a:lnTo>
                    <a:pt x="1055270" y="251468"/>
                  </a:lnTo>
                  <a:lnTo>
                    <a:pt x="1063936" y="257755"/>
                  </a:lnTo>
                  <a:lnTo>
                    <a:pt x="1072920" y="264042"/>
                  </a:lnTo>
                  <a:lnTo>
                    <a:pt x="1082224" y="270328"/>
                  </a:lnTo>
                  <a:lnTo>
                    <a:pt x="1092096" y="276615"/>
                  </a:lnTo>
                  <a:lnTo>
                    <a:pt x="1102305" y="282902"/>
                  </a:lnTo>
                  <a:lnTo>
                    <a:pt x="1112842" y="289189"/>
                  </a:lnTo>
                  <a:lnTo>
                    <a:pt x="1123881" y="295475"/>
                  </a:lnTo>
                  <a:lnTo>
                    <a:pt x="1135325" y="301762"/>
                  </a:lnTo>
                  <a:lnTo>
                    <a:pt x="1147092" y="308049"/>
                  </a:lnTo>
                  <a:lnTo>
                    <a:pt x="1159285" y="314335"/>
                  </a:lnTo>
                  <a:lnTo>
                    <a:pt x="1171935" y="320622"/>
                  </a:lnTo>
                  <a:lnTo>
                    <a:pt x="1184892" y="326909"/>
                  </a:lnTo>
                  <a:lnTo>
                    <a:pt x="1198189" y="333196"/>
                  </a:lnTo>
                  <a:lnTo>
                    <a:pt x="1211973" y="339482"/>
                  </a:lnTo>
                  <a:lnTo>
                    <a:pt x="1226034" y="345769"/>
                  </a:lnTo>
                  <a:lnTo>
                    <a:pt x="1240371" y="352056"/>
                  </a:lnTo>
                  <a:lnTo>
                    <a:pt x="1255145" y="358342"/>
                  </a:lnTo>
                  <a:lnTo>
                    <a:pt x="1270179" y="364629"/>
                  </a:lnTo>
                  <a:lnTo>
                    <a:pt x="1285443" y="370916"/>
                  </a:lnTo>
                  <a:lnTo>
                    <a:pt x="1301024" y="377203"/>
                  </a:lnTo>
                  <a:lnTo>
                    <a:pt x="1316850" y="383489"/>
                  </a:lnTo>
                  <a:lnTo>
                    <a:pt x="1332848" y="389776"/>
                  </a:lnTo>
                  <a:lnTo>
                    <a:pt x="1349047" y="396063"/>
                  </a:lnTo>
                  <a:lnTo>
                    <a:pt x="1365439" y="402349"/>
                  </a:lnTo>
                  <a:lnTo>
                    <a:pt x="1381933" y="408636"/>
                  </a:lnTo>
                  <a:lnTo>
                    <a:pt x="1398525" y="414923"/>
                  </a:lnTo>
                  <a:lnTo>
                    <a:pt x="1415216" y="421210"/>
                  </a:lnTo>
                  <a:lnTo>
                    <a:pt x="1431929" y="427496"/>
                  </a:lnTo>
                  <a:lnTo>
                    <a:pt x="1448656" y="433783"/>
                  </a:lnTo>
                  <a:lnTo>
                    <a:pt x="1465350" y="440070"/>
                  </a:lnTo>
                  <a:lnTo>
                    <a:pt x="1481975" y="446357"/>
                  </a:lnTo>
                  <a:lnTo>
                    <a:pt x="1498525" y="452643"/>
                  </a:lnTo>
                  <a:lnTo>
                    <a:pt x="1514931" y="458930"/>
                  </a:lnTo>
                  <a:lnTo>
                    <a:pt x="1531143" y="465217"/>
                  </a:lnTo>
                  <a:lnTo>
                    <a:pt x="1547188" y="471503"/>
                  </a:lnTo>
                  <a:lnTo>
                    <a:pt x="1563011" y="477790"/>
                  </a:lnTo>
                  <a:lnTo>
                    <a:pt x="1578480" y="484077"/>
                  </a:lnTo>
                  <a:lnTo>
                    <a:pt x="1593692" y="490364"/>
                  </a:lnTo>
                  <a:lnTo>
                    <a:pt x="1608640" y="496650"/>
                  </a:lnTo>
                  <a:lnTo>
                    <a:pt x="1623047" y="502937"/>
                  </a:lnTo>
                  <a:lnTo>
                    <a:pt x="1637114" y="509224"/>
                  </a:lnTo>
                  <a:lnTo>
                    <a:pt x="1650834" y="515510"/>
                  </a:lnTo>
                  <a:lnTo>
                    <a:pt x="1663966" y="521797"/>
                  </a:lnTo>
                  <a:lnTo>
                    <a:pt x="1676606" y="528084"/>
                  </a:lnTo>
                  <a:lnTo>
                    <a:pt x="1688830" y="534371"/>
                  </a:lnTo>
                  <a:lnTo>
                    <a:pt x="1700462" y="540657"/>
                  </a:lnTo>
                  <a:lnTo>
                    <a:pt x="1711442" y="546944"/>
                  </a:lnTo>
                  <a:lnTo>
                    <a:pt x="1721952" y="553231"/>
                  </a:lnTo>
                  <a:lnTo>
                    <a:pt x="1731910" y="559517"/>
                  </a:lnTo>
                  <a:lnTo>
                    <a:pt x="1741058" y="565804"/>
                  </a:lnTo>
                  <a:lnTo>
                    <a:pt x="1749702" y="572091"/>
                  </a:lnTo>
                  <a:lnTo>
                    <a:pt x="1757839" y="578378"/>
                  </a:lnTo>
                  <a:lnTo>
                    <a:pt x="1765088" y="584664"/>
                  </a:lnTo>
                  <a:lnTo>
                    <a:pt x="1771791" y="590951"/>
                  </a:lnTo>
                  <a:lnTo>
                    <a:pt x="1777979" y="597238"/>
                  </a:lnTo>
                  <a:lnTo>
                    <a:pt x="1783389" y="603524"/>
                  </a:lnTo>
                  <a:lnTo>
                    <a:pt x="1788159" y="609811"/>
                  </a:lnTo>
                  <a:lnTo>
                    <a:pt x="1792430" y="616098"/>
                  </a:lnTo>
                  <a:lnTo>
                    <a:pt x="1796059" y="622385"/>
                  </a:lnTo>
                  <a:lnTo>
                    <a:pt x="1798987" y="628671"/>
                  </a:lnTo>
                  <a:lnTo>
                    <a:pt x="1801457" y="634958"/>
                  </a:lnTo>
                  <a:lnTo>
                    <a:pt x="1803434" y="641245"/>
                  </a:lnTo>
                  <a:lnTo>
                    <a:pt x="1804694" y="647532"/>
                  </a:lnTo>
                  <a:lnTo>
                    <a:pt x="1805560" y="653818"/>
                  </a:lnTo>
                  <a:lnTo>
                    <a:pt x="1806038" y="660105"/>
                  </a:lnTo>
                  <a:lnTo>
                    <a:pt x="1805920" y="666392"/>
                  </a:lnTo>
                  <a:lnTo>
                    <a:pt x="1805447" y="672678"/>
                  </a:lnTo>
                  <a:lnTo>
                    <a:pt x="1804670" y="678965"/>
                  </a:lnTo>
                  <a:lnTo>
                    <a:pt x="1803490" y="685252"/>
                  </a:lnTo>
                  <a:lnTo>
                    <a:pt x="1802001" y="691539"/>
                  </a:lnTo>
                  <a:lnTo>
                    <a:pt x="1800305" y="697825"/>
                  </a:lnTo>
                  <a:lnTo>
                    <a:pt x="1798375" y="704112"/>
                  </a:lnTo>
                  <a:lnTo>
                    <a:pt x="1796230" y="710399"/>
                  </a:lnTo>
                  <a:lnTo>
                    <a:pt x="1793980" y="716685"/>
                  </a:lnTo>
                  <a:lnTo>
                    <a:pt x="1791633" y="722972"/>
                  </a:lnTo>
                  <a:lnTo>
                    <a:pt x="1789206" y="729259"/>
                  </a:lnTo>
                  <a:lnTo>
                    <a:pt x="1786777" y="735546"/>
                  </a:lnTo>
                  <a:lnTo>
                    <a:pt x="1784356" y="741832"/>
                  </a:lnTo>
                  <a:lnTo>
                    <a:pt x="1782006" y="748119"/>
                  </a:lnTo>
                  <a:lnTo>
                    <a:pt x="1779758" y="754406"/>
                  </a:lnTo>
                  <a:lnTo>
                    <a:pt x="1777612" y="760692"/>
                  </a:lnTo>
                  <a:lnTo>
                    <a:pt x="1775641" y="766979"/>
                  </a:lnTo>
                  <a:lnTo>
                    <a:pt x="1773895" y="773266"/>
                  </a:lnTo>
                  <a:lnTo>
                    <a:pt x="1772329" y="779553"/>
                  </a:lnTo>
                  <a:lnTo>
                    <a:pt x="1770993" y="785839"/>
                  </a:lnTo>
                  <a:lnTo>
                    <a:pt x="1770009" y="792126"/>
                  </a:lnTo>
                  <a:lnTo>
                    <a:pt x="1769264" y="798413"/>
                  </a:lnTo>
                  <a:lnTo>
                    <a:pt x="1768761" y="804699"/>
                  </a:lnTo>
                  <a:lnTo>
                    <a:pt x="1768716" y="810986"/>
                  </a:lnTo>
                  <a:lnTo>
                    <a:pt x="1768947" y="817273"/>
                  </a:lnTo>
                  <a:lnTo>
                    <a:pt x="1769450" y="823560"/>
                  </a:lnTo>
                  <a:lnTo>
                    <a:pt x="1770380" y="829846"/>
                  </a:lnTo>
                  <a:lnTo>
                    <a:pt x="1771650" y="836133"/>
                  </a:lnTo>
                  <a:lnTo>
                    <a:pt x="1773191" y="842420"/>
                  </a:lnTo>
                  <a:lnTo>
                    <a:pt x="1775091" y="848707"/>
                  </a:lnTo>
                  <a:lnTo>
                    <a:pt x="1777359" y="854993"/>
                  </a:lnTo>
                  <a:lnTo>
                    <a:pt x="1779870" y="861280"/>
                  </a:lnTo>
                  <a:lnTo>
                    <a:pt x="1782647" y="867567"/>
                  </a:lnTo>
                  <a:lnTo>
                    <a:pt x="1785774" y="873853"/>
                  </a:lnTo>
                  <a:lnTo>
                    <a:pt x="1789087" y="880140"/>
                  </a:lnTo>
                  <a:lnTo>
                    <a:pt x="1792578" y="886427"/>
                  </a:lnTo>
                  <a:lnTo>
                    <a:pt x="1796320" y="892714"/>
                  </a:lnTo>
                  <a:lnTo>
                    <a:pt x="1800178" y="899000"/>
                  </a:lnTo>
                  <a:lnTo>
                    <a:pt x="1804131" y="905287"/>
                  </a:lnTo>
                  <a:lnTo>
                    <a:pt x="1808181" y="911574"/>
                  </a:lnTo>
                  <a:lnTo>
                    <a:pt x="1812254" y="917860"/>
                  </a:lnTo>
                  <a:lnTo>
                    <a:pt x="1816321" y="924147"/>
                  </a:lnTo>
                  <a:lnTo>
                    <a:pt x="1820348" y="930434"/>
                  </a:lnTo>
                  <a:lnTo>
                    <a:pt x="1824253" y="936721"/>
                  </a:lnTo>
                  <a:lnTo>
                    <a:pt x="1828039" y="943007"/>
                  </a:lnTo>
                  <a:lnTo>
                    <a:pt x="1831681" y="949294"/>
                  </a:lnTo>
                  <a:lnTo>
                    <a:pt x="1835004" y="955581"/>
                  </a:lnTo>
                  <a:lnTo>
                    <a:pt x="1838093" y="961867"/>
                  </a:lnTo>
                  <a:lnTo>
                    <a:pt x="1840936" y="968154"/>
                  </a:lnTo>
                  <a:lnTo>
                    <a:pt x="1843303" y="974441"/>
                  </a:lnTo>
                  <a:lnTo>
                    <a:pt x="1845284" y="980728"/>
                  </a:lnTo>
                  <a:lnTo>
                    <a:pt x="1846910" y="987014"/>
                  </a:lnTo>
                  <a:lnTo>
                    <a:pt x="1847982" y="993301"/>
                  </a:lnTo>
                  <a:lnTo>
                    <a:pt x="1848475" y="999588"/>
                  </a:lnTo>
                  <a:lnTo>
                    <a:pt x="1848518" y="1005874"/>
                  </a:lnTo>
                  <a:lnTo>
                    <a:pt x="1847985" y="1012161"/>
                  </a:lnTo>
                  <a:lnTo>
                    <a:pt x="1846666" y="1018448"/>
                  </a:lnTo>
                  <a:lnTo>
                    <a:pt x="1844819" y="1024735"/>
                  </a:lnTo>
                  <a:lnTo>
                    <a:pt x="1842430" y="1031021"/>
                  </a:lnTo>
                  <a:lnTo>
                    <a:pt x="1839048" y="1037308"/>
                  </a:lnTo>
                  <a:lnTo>
                    <a:pt x="1835086" y="1043595"/>
                  </a:lnTo>
                  <a:lnTo>
                    <a:pt x="1830542" y="1049882"/>
                  </a:lnTo>
                  <a:lnTo>
                    <a:pt x="1825054" y="1056168"/>
                  </a:lnTo>
                  <a:lnTo>
                    <a:pt x="1818845" y="1062455"/>
                  </a:lnTo>
                  <a:lnTo>
                    <a:pt x="1812033" y="1068742"/>
                  </a:lnTo>
                  <a:lnTo>
                    <a:pt x="1804389" y="1075028"/>
                  </a:lnTo>
                  <a:lnTo>
                    <a:pt x="1795899" y="1081315"/>
                  </a:lnTo>
                  <a:lnTo>
                    <a:pt x="1786816" y="1087602"/>
                  </a:lnTo>
                  <a:lnTo>
                    <a:pt x="1777043" y="1093889"/>
                  </a:lnTo>
                  <a:lnTo>
                    <a:pt x="1766340" y="1100175"/>
                  </a:lnTo>
                  <a:lnTo>
                    <a:pt x="1755079" y="1106462"/>
                  </a:lnTo>
                  <a:lnTo>
                    <a:pt x="1743266" y="1112749"/>
                  </a:lnTo>
                  <a:lnTo>
                    <a:pt x="1730532" y="1119035"/>
                  </a:lnTo>
                  <a:lnTo>
                    <a:pt x="1717280" y="1125322"/>
                  </a:lnTo>
                  <a:lnTo>
                    <a:pt x="1703540" y="1131609"/>
                  </a:lnTo>
                  <a:lnTo>
                    <a:pt x="1689093" y="1137896"/>
                  </a:lnTo>
                  <a:lnTo>
                    <a:pt x="1674114" y="1144182"/>
                  </a:lnTo>
                  <a:lnTo>
                    <a:pt x="1658732" y="1150469"/>
                  </a:lnTo>
                  <a:lnTo>
                    <a:pt x="1642846" y="1156756"/>
                  </a:lnTo>
                  <a:lnTo>
                    <a:pt x="1626467" y="1163042"/>
                  </a:lnTo>
                  <a:lnTo>
                    <a:pt x="1609783" y="1169329"/>
                  </a:lnTo>
                  <a:lnTo>
                    <a:pt x="1592777" y="1175616"/>
                  </a:lnTo>
                  <a:lnTo>
                    <a:pt x="1575366" y="1181903"/>
                  </a:lnTo>
                  <a:lnTo>
                    <a:pt x="1557757" y="1188189"/>
                  </a:lnTo>
                  <a:lnTo>
                    <a:pt x="1539961" y="1194476"/>
                  </a:lnTo>
                  <a:lnTo>
                    <a:pt x="1521924" y="1200763"/>
                  </a:lnTo>
                  <a:lnTo>
                    <a:pt x="1503783" y="1207049"/>
                  </a:lnTo>
                  <a:lnTo>
                    <a:pt x="1485563" y="1213336"/>
                  </a:lnTo>
                  <a:lnTo>
                    <a:pt x="1467277" y="1219623"/>
                  </a:lnTo>
                  <a:lnTo>
                    <a:pt x="1448993" y="1225910"/>
                  </a:lnTo>
                  <a:lnTo>
                    <a:pt x="1430734" y="1232196"/>
                  </a:lnTo>
                  <a:lnTo>
                    <a:pt x="1412536" y="1238483"/>
                  </a:lnTo>
                  <a:lnTo>
                    <a:pt x="1394476" y="1244770"/>
                  </a:lnTo>
                  <a:lnTo>
                    <a:pt x="1376536" y="1251057"/>
                  </a:lnTo>
                  <a:lnTo>
                    <a:pt x="1358735" y="1257343"/>
                  </a:lnTo>
                  <a:lnTo>
                    <a:pt x="1341229" y="1263630"/>
                  </a:lnTo>
                  <a:lnTo>
                    <a:pt x="1323927" y="1269917"/>
                  </a:lnTo>
                  <a:lnTo>
                    <a:pt x="1306834" y="1276203"/>
                  </a:lnTo>
                  <a:lnTo>
                    <a:pt x="1290127" y="1282490"/>
                  </a:lnTo>
                  <a:lnTo>
                    <a:pt x="1273728" y="1288777"/>
                  </a:lnTo>
                  <a:lnTo>
                    <a:pt x="1257603" y="1295064"/>
                  </a:lnTo>
                  <a:lnTo>
                    <a:pt x="1241890" y="1301350"/>
                  </a:lnTo>
                  <a:lnTo>
                    <a:pt x="1226604" y="1307637"/>
                  </a:lnTo>
                  <a:lnTo>
                    <a:pt x="1211641" y="1313924"/>
                  </a:lnTo>
                  <a:lnTo>
                    <a:pt x="1197076" y="1320210"/>
                  </a:lnTo>
                  <a:lnTo>
                    <a:pt x="1183056" y="1326497"/>
                  </a:lnTo>
                  <a:lnTo>
                    <a:pt x="1169389" y="1332784"/>
                  </a:lnTo>
                  <a:lnTo>
                    <a:pt x="1156078" y="1339071"/>
                  </a:lnTo>
                  <a:lnTo>
                    <a:pt x="1143414" y="1345357"/>
                  </a:lnTo>
                  <a:lnTo>
                    <a:pt x="1131121" y="1351644"/>
                  </a:lnTo>
                  <a:lnTo>
                    <a:pt x="1119197" y="1357931"/>
                  </a:lnTo>
                  <a:lnTo>
                    <a:pt x="1107853" y="1364217"/>
                  </a:lnTo>
                  <a:lnTo>
                    <a:pt x="1096960" y="1370504"/>
                  </a:lnTo>
                  <a:lnTo>
                    <a:pt x="1086434" y="1376791"/>
                  </a:lnTo>
                  <a:lnTo>
                    <a:pt x="1076405" y="1383078"/>
                  </a:lnTo>
                  <a:lnTo>
                    <a:pt x="1066891" y="1389364"/>
                  </a:lnTo>
                  <a:lnTo>
                    <a:pt x="1057733" y="1395651"/>
                  </a:lnTo>
                  <a:lnTo>
                    <a:pt x="1048979" y="1401938"/>
                  </a:lnTo>
                  <a:lnTo>
                    <a:pt x="1040788" y="1408224"/>
                  </a:lnTo>
                  <a:lnTo>
                    <a:pt x="1032932" y="1414511"/>
                  </a:lnTo>
                  <a:lnTo>
                    <a:pt x="1025406" y="1420798"/>
                  </a:lnTo>
                  <a:lnTo>
                    <a:pt x="1018432" y="1427085"/>
                  </a:lnTo>
                  <a:lnTo>
                    <a:pt x="1011785" y="1433371"/>
                  </a:lnTo>
                  <a:lnTo>
                    <a:pt x="1005441" y="1439658"/>
                  </a:lnTo>
                  <a:lnTo>
                    <a:pt x="999538" y="1445945"/>
                  </a:lnTo>
                  <a:lnTo>
                    <a:pt x="993991" y="1452232"/>
                  </a:lnTo>
                  <a:lnTo>
                    <a:pt x="988714" y="1458518"/>
                  </a:lnTo>
                  <a:lnTo>
                    <a:pt x="983779" y="1464805"/>
                  </a:lnTo>
                  <a:lnTo>
                    <a:pt x="979212" y="1471092"/>
                  </a:lnTo>
                  <a:lnTo>
                    <a:pt x="974882" y="1477378"/>
                  </a:lnTo>
                  <a:lnTo>
                    <a:pt x="970803" y="1483665"/>
                  </a:lnTo>
                  <a:lnTo>
                    <a:pt x="967094" y="1489952"/>
                  </a:lnTo>
                  <a:lnTo>
                    <a:pt x="963587" y="1496239"/>
                  </a:lnTo>
                  <a:lnTo>
                    <a:pt x="960279" y="1502525"/>
                  </a:lnTo>
                  <a:lnTo>
                    <a:pt x="957283" y="1508812"/>
                  </a:lnTo>
                  <a:lnTo>
                    <a:pt x="954480" y="1515099"/>
                  </a:lnTo>
                  <a:lnTo>
                    <a:pt x="951845" y="1521385"/>
                  </a:lnTo>
                  <a:lnTo>
                    <a:pt x="949440" y="1527672"/>
                  </a:lnTo>
                  <a:lnTo>
                    <a:pt x="947229" y="1533959"/>
                  </a:lnTo>
                  <a:lnTo>
                    <a:pt x="945156" y="1540246"/>
                  </a:lnTo>
                  <a:lnTo>
                    <a:pt x="943248" y="1546532"/>
                  </a:lnTo>
                  <a:lnTo>
                    <a:pt x="941526" y="1552819"/>
                  </a:lnTo>
                  <a:lnTo>
                    <a:pt x="939917" y="1559106"/>
                  </a:lnTo>
                  <a:lnTo>
                    <a:pt x="938420" y="1565392"/>
                  </a:lnTo>
                  <a:lnTo>
                    <a:pt x="937097" y="1571679"/>
                  </a:lnTo>
                  <a:lnTo>
                    <a:pt x="935863" y="1577966"/>
                  </a:lnTo>
                  <a:lnTo>
                    <a:pt x="934717" y="1584253"/>
                  </a:lnTo>
                  <a:lnTo>
                    <a:pt x="933699" y="1590539"/>
                  </a:lnTo>
                  <a:lnTo>
                    <a:pt x="932765" y="1596826"/>
                  </a:lnTo>
                  <a:lnTo>
                    <a:pt x="931900" y="1603113"/>
                  </a:lnTo>
                  <a:lnTo>
                    <a:pt x="931123" y="1609399"/>
                  </a:lnTo>
                  <a:lnTo>
                    <a:pt x="930425" y="1615686"/>
                  </a:lnTo>
                  <a:lnTo>
                    <a:pt x="929780" y="1621973"/>
                  </a:lnTo>
                  <a:lnTo>
                    <a:pt x="929194" y="1628260"/>
                  </a:lnTo>
                  <a:lnTo>
                    <a:pt x="928680" y="1634546"/>
                  </a:lnTo>
                  <a:lnTo>
                    <a:pt x="928205" y="1640833"/>
                  </a:lnTo>
                  <a:lnTo>
                    <a:pt x="927769" y="1647120"/>
                  </a:lnTo>
                  <a:lnTo>
                    <a:pt x="927393" y="1653407"/>
                  </a:lnTo>
                  <a:lnTo>
                    <a:pt x="927048" y="1659693"/>
                  </a:lnTo>
                  <a:lnTo>
                    <a:pt x="926732" y="1665980"/>
                  </a:lnTo>
                  <a:lnTo>
                    <a:pt x="926456" y="1672267"/>
                  </a:lnTo>
                  <a:lnTo>
                    <a:pt x="926209" y="1678553"/>
                  </a:lnTo>
                  <a:lnTo>
                    <a:pt x="925982" y="1684840"/>
                  </a:lnTo>
                  <a:lnTo>
                    <a:pt x="925782" y="1691127"/>
                  </a:lnTo>
                  <a:lnTo>
                    <a:pt x="925607" y="1697414"/>
                  </a:lnTo>
                  <a:lnTo>
                    <a:pt x="925447" y="1703700"/>
                  </a:lnTo>
                  <a:lnTo>
                    <a:pt x="925303" y="1709987"/>
                  </a:lnTo>
                  <a:lnTo>
                    <a:pt x="925180" y="1716274"/>
                  </a:lnTo>
                  <a:lnTo>
                    <a:pt x="925068" y="1722560"/>
                  </a:lnTo>
                  <a:lnTo>
                    <a:pt x="924967" y="1728847"/>
                  </a:lnTo>
                  <a:lnTo>
                    <a:pt x="924882" y="1735134"/>
                  </a:lnTo>
                  <a:lnTo>
                    <a:pt x="924805" y="1741421"/>
                  </a:lnTo>
                  <a:lnTo>
                    <a:pt x="924735" y="1747707"/>
                  </a:lnTo>
                  <a:lnTo>
                    <a:pt x="924675" y="1753994"/>
                  </a:lnTo>
                  <a:lnTo>
                    <a:pt x="924623" y="1760281"/>
                  </a:lnTo>
                  <a:lnTo>
                    <a:pt x="924575" y="1766567"/>
                  </a:lnTo>
                  <a:lnTo>
                    <a:pt x="924534" y="1772854"/>
                  </a:lnTo>
                  <a:lnTo>
                    <a:pt x="924499" y="1779141"/>
                  </a:lnTo>
                  <a:lnTo>
                    <a:pt x="924467" y="1785428"/>
                  </a:lnTo>
                  <a:lnTo>
                    <a:pt x="924439" y="1791714"/>
                  </a:lnTo>
                  <a:lnTo>
                    <a:pt x="924416" y="1798001"/>
                  </a:lnTo>
                  <a:lnTo>
                    <a:pt x="924395" y="1804288"/>
                  </a:lnTo>
                  <a:lnTo>
                    <a:pt x="924376" y="1810574"/>
                  </a:lnTo>
                  <a:lnTo>
                    <a:pt x="924361" y="1816861"/>
                  </a:lnTo>
                  <a:lnTo>
                    <a:pt x="924347" y="1823148"/>
                  </a:lnTo>
                  <a:lnTo>
                    <a:pt x="924335" y="1829435"/>
                  </a:lnTo>
                  <a:lnTo>
                    <a:pt x="924325" y="1835721"/>
                  </a:lnTo>
                  <a:lnTo>
                    <a:pt x="924317" y="1842008"/>
                  </a:lnTo>
                  <a:lnTo>
                    <a:pt x="924309" y="1848295"/>
                  </a:lnTo>
                  <a:lnTo>
                    <a:pt x="924303" y="1854582"/>
                  </a:lnTo>
                  <a:lnTo>
                    <a:pt x="924298" y="1860868"/>
                  </a:lnTo>
                  <a:lnTo>
                    <a:pt x="924294" y="1867155"/>
                  </a:lnTo>
                  <a:lnTo>
                    <a:pt x="924290" y="1873442"/>
                  </a:lnTo>
                  <a:lnTo>
                    <a:pt x="924288" y="1879728"/>
                  </a:lnTo>
                  <a:lnTo>
                    <a:pt x="924286" y="1886015"/>
                  </a:lnTo>
                  <a:lnTo>
                    <a:pt x="924285" y="1892302"/>
                  </a:lnTo>
                  <a:lnTo>
                    <a:pt x="924284" y="1898589"/>
                  </a:lnTo>
                  <a:lnTo>
                    <a:pt x="924285" y="1904875"/>
                  </a:lnTo>
                  <a:lnTo>
                    <a:pt x="924285" y="1911162"/>
                  </a:lnTo>
                  <a:lnTo>
                    <a:pt x="924287" y="1917449"/>
                  </a:lnTo>
                  <a:lnTo>
                    <a:pt x="924289" y="1923735"/>
                  </a:lnTo>
                  <a:lnTo>
                    <a:pt x="924292" y="1930022"/>
                  </a:lnTo>
                  <a:lnTo>
                    <a:pt x="924295" y="1936309"/>
                  </a:lnTo>
                  <a:lnTo>
                    <a:pt x="924299" y="1942596"/>
                  </a:lnTo>
                  <a:lnTo>
                    <a:pt x="924305" y="1948882"/>
                  </a:lnTo>
                  <a:lnTo>
                    <a:pt x="924311" y="1955169"/>
                  </a:lnTo>
                  <a:lnTo>
                    <a:pt x="924318" y="1961456"/>
                  </a:lnTo>
                  <a:lnTo>
                    <a:pt x="924326" y="1967742"/>
                  </a:lnTo>
                  <a:lnTo>
                    <a:pt x="924336" y="1974029"/>
                  </a:lnTo>
                  <a:lnTo>
                    <a:pt x="924347" y="1980316"/>
                  </a:lnTo>
                  <a:lnTo>
                    <a:pt x="924360" y="1986603"/>
                  </a:lnTo>
                  <a:lnTo>
                    <a:pt x="924375" y="1992889"/>
                  </a:lnTo>
                  <a:lnTo>
                    <a:pt x="924391" y="1999176"/>
                  </a:lnTo>
                  <a:lnTo>
                    <a:pt x="924411" y="2005463"/>
                  </a:lnTo>
                  <a:lnTo>
                    <a:pt x="924433" y="2011749"/>
                  </a:lnTo>
                  <a:lnTo>
                    <a:pt x="924457" y="2018036"/>
                  </a:lnTo>
                  <a:lnTo>
                    <a:pt x="924485" y="2024323"/>
                  </a:lnTo>
                  <a:lnTo>
                    <a:pt x="924517" y="2030610"/>
                  </a:lnTo>
                  <a:lnTo>
                    <a:pt x="924552" y="2036896"/>
                  </a:lnTo>
                  <a:lnTo>
                    <a:pt x="924592" y="2043183"/>
                  </a:lnTo>
                  <a:lnTo>
                    <a:pt x="924638" y="2049470"/>
                  </a:lnTo>
                  <a:lnTo>
                    <a:pt x="924688" y="2055757"/>
                  </a:lnTo>
                  <a:lnTo>
                    <a:pt x="924745" y="2062043"/>
                  </a:lnTo>
                  <a:lnTo>
                    <a:pt x="924810" y="2068330"/>
                  </a:lnTo>
                  <a:lnTo>
                    <a:pt x="924880" y="2074617"/>
                  </a:lnTo>
                  <a:lnTo>
                    <a:pt x="924959" y="2080903"/>
                  </a:lnTo>
                  <a:lnTo>
                    <a:pt x="925050" y="2087190"/>
                  </a:lnTo>
                  <a:lnTo>
                    <a:pt x="925149" y="2093477"/>
                  </a:lnTo>
                  <a:lnTo>
                    <a:pt x="925257" y="2099764"/>
                  </a:lnTo>
                  <a:lnTo>
                    <a:pt x="925382" y="2106050"/>
                  </a:lnTo>
                  <a:lnTo>
                    <a:pt x="925519" y="2112337"/>
                  </a:lnTo>
                  <a:lnTo>
                    <a:pt x="925667" y="2118624"/>
                  </a:lnTo>
                  <a:lnTo>
                    <a:pt x="925836" y="2124910"/>
                  </a:lnTo>
                  <a:lnTo>
                    <a:pt x="926022" y="2131197"/>
                  </a:lnTo>
                  <a:lnTo>
                    <a:pt x="926224" y="2137484"/>
                  </a:lnTo>
                  <a:lnTo>
                    <a:pt x="926448" y="2143771"/>
                  </a:lnTo>
                  <a:lnTo>
                    <a:pt x="926698" y="2150057"/>
                  </a:lnTo>
                  <a:lnTo>
                    <a:pt x="926968" y="2156344"/>
                  </a:lnTo>
                  <a:lnTo>
                    <a:pt x="927263" y="2162631"/>
                  </a:lnTo>
                  <a:lnTo>
                    <a:pt x="927595" y="2168917"/>
                  </a:lnTo>
                  <a:lnTo>
                    <a:pt x="927953" y="2175204"/>
                  </a:lnTo>
                  <a:lnTo>
                    <a:pt x="928336" y="2181491"/>
                  </a:lnTo>
                  <a:lnTo>
                    <a:pt x="928770" y="2187778"/>
                  </a:lnTo>
                  <a:lnTo>
                    <a:pt x="929237" y="2194064"/>
                  </a:lnTo>
                  <a:lnTo>
                    <a:pt x="929736" y="2200351"/>
                  </a:lnTo>
                  <a:lnTo>
                    <a:pt x="930290" y="2206638"/>
                  </a:lnTo>
                  <a:lnTo>
                    <a:pt x="930891" y="2212924"/>
                  </a:lnTo>
                  <a:lnTo>
                    <a:pt x="931533" y="2219211"/>
                  </a:lnTo>
                  <a:lnTo>
                    <a:pt x="932231" y="2225498"/>
                  </a:lnTo>
                  <a:lnTo>
                    <a:pt x="932995" y="2231785"/>
                  </a:lnTo>
                  <a:lnTo>
                    <a:pt x="933808" y="2238071"/>
                  </a:lnTo>
                  <a:lnTo>
                    <a:pt x="934677" y="2244358"/>
                  </a:lnTo>
                  <a:lnTo>
                    <a:pt x="935635" y="2250645"/>
                  </a:lnTo>
                  <a:lnTo>
                    <a:pt x="936651" y="2256932"/>
                  </a:lnTo>
                  <a:lnTo>
                    <a:pt x="937725" y="2263218"/>
                  </a:lnTo>
                  <a:lnTo>
                    <a:pt x="938906" y="2269505"/>
                  </a:lnTo>
                  <a:lnTo>
                    <a:pt x="940158" y="2275792"/>
                  </a:lnTo>
                  <a:lnTo>
                    <a:pt x="941478" y="2282078"/>
                  </a:lnTo>
                  <a:lnTo>
                    <a:pt x="942904" y="2288365"/>
                  </a:lnTo>
                  <a:lnTo>
                    <a:pt x="944427" y="2294652"/>
                  </a:lnTo>
                  <a:lnTo>
                    <a:pt x="946026" y="2300939"/>
                  </a:lnTo>
                  <a:lnTo>
                    <a:pt x="947727" y="2307225"/>
                  </a:lnTo>
                  <a:lnTo>
                    <a:pt x="949552" y="2313512"/>
                  </a:lnTo>
                  <a:lnTo>
                    <a:pt x="951462" y="2319799"/>
                  </a:lnTo>
                  <a:lnTo>
                    <a:pt x="953465" y="2326085"/>
                  </a:lnTo>
                  <a:lnTo>
                    <a:pt x="955621" y="2332372"/>
                  </a:lnTo>
                  <a:lnTo>
                    <a:pt x="957869" y="2338659"/>
                  </a:lnTo>
                  <a:lnTo>
                    <a:pt x="960209" y="2344946"/>
                  </a:lnTo>
                  <a:lnTo>
                    <a:pt x="962707" y="2351232"/>
                  </a:lnTo>
                  <a:lnTo>
                    <a:pt x="965314" y="2357519"/>
                  </a:lnTo>
                  <a:lnTo>
                    <a:pt x="968019" y="2363806"/>
                  </a:lnTo>
                  <a:lnTo>
                    <a:pt x="970865" y="2370092"/>
                  </a:lnTo>
                  <a:lnTo>
                    <a:pt x="973843" y="2376379"/>
                  </a:lnTo>
                  <a:lnTo>
                    <a:pt x="976919" y="2382666"/>
                  </a:lnTo>
                  <a:lnTo>
                    <a:pt x="980118" y="2388953"/>
                  </a:lnTo>
                  <a:lnTo>
                    <a:pt x="983467" y="2395239"/>
                  </a:lnTo>
                  <a:lnTo>
                    <a:pt x="986913" y="2401526"/>
                  </a:lnTo>
                  <a:lnTo>
                    <a:pt x="990456" y="2407813"/>
                  </a:lnTo>
                  <a:lnTo>
                    <a:pt x="994163" y="2414099"/>
                  </a:lnTo>
                  <a:lnTo>
                    <a:pt x="997959" y="2420386"/>
                  </a:lnTo>
                  <a:lnTo>
                    <a:pt x="1001843" y="2426673"/>
                  </a:lnTo>
                  <a:lnTo>
                    <a:pt x="1005862" y="2432960"/>
                  </a:lnTo>
                  <a:lnTo>
                    <a:pt x="1009974" y="2439246"/>
                  </a:lnTo>
                  <a:lnTo>
                    <a:pt x="1014161" y="2445533"/>
                  </a:lnTo>
                  <a:lnTo>
                    <a:pt x="1018448" y="2451820"/>
                  </a:lnTo>
                  <a:lnTo>
                    <a:pt x="1022824" y="2458107"/>
                  </a:lnTo>
                  <a:lnTo>
                    <a:pt x="1027257" y="2464393"/>
                  </a:lnTo>
                  <a:lnTo>
                    <a:pt x="1031755" y="2470680"/>
                  </a:lnTo>
                  <a:lnTo>
                    <a:pt x="1036324" y="2476967"/>
                  </a:lnTo>
                  <a:lnTo>
                    <a:pt x="1040928" y="2483253"/>
                  </a:lnTo>
                  <a:lnTo>
                    <a:pt x="1045566" y="2489540"/>
                  </a:lnTo>
                  <a:lnTo>
                    <a:pt x="1050240" y="2495827"/>
                  </a:lnTo>
                  <a:lnTo>
                    <a:pt x="1054924" y="2502114"/>
                  </a:lnTo>
                  <a:lnTo>
                    <a:pt x="1059612" y="2508400"/>
                  </a:lnTo>
                  <a:lnTo>
                    <a:pt x="1064293" y="2514687"/>
                  </a:lnTo>
                  <a:lnTo>
                    <a:pt x="1068950" y="2520974"/>
                  </a:lnTo>
                  <a:lnTo>
                    <a:pt x="1073580" y="2527260"/>
                  </a:lnTo>
                  <a:lnTo>
                    <a:pt x="1078165" y="2533547"/>
                  </a:lnTo>
                  <a:lnTo>
                    <a:pt x="1082679" y="2539834"/>
                  </a:lnTo>
                  <a:lnTo>
                    <a:pt x="1087132" y="2546121"/>
                  </a:lnTo>
                  <a:lnTo>
                    <a:pt x="1091513" y="2552407"/>
                  </a:lnTo>
                  <a:lnTo>
                    <a:pt x="1095760" y="2558694"/>
                  </a:lnTo>
                  <a:lnTo>
                    <a:pt x="1099912" y="2564981"/>
                  </a:lnTo>
                  <a:lnTo>
                    <a:pt x="1103968" y="2571267"/>
                  </a:lnTo>
                  <a:lnTo>
                    <a:pt x="1107835" y="2577554"/>
                  </a:lnTo>
                  <a:lnTo>
                    <a:pt x="1111564" y="2583841"/>
                  </a:lnTo>
                  <a:lnTo>
                    <a:pt x="1115163" y="2590128"/>
                  </a:lnTo>
                  <a:lnTo>
                    <a:pt x="1118553" y="2596414"/>
                  </a:lnTo>
                  <a:lnTo>
                    <a:pt x="1121742" y="2602701"/>
                  </a:lnTo>
                  <a:lnTo>
                    <a:pt x="1124771" y="2608988"/>
                  </a:lnTo>
                  <a:lnTo>
                    <a:pt x="1127587" y="2615274"/>
                  </a:lnTo>
                  <a:lnTo>
                    <a:pt x="1130133" y="2621561"/>
                  </a:lnTo>
                  <a:lnTo>
                    <a:pt x="1132493" y="2627848"/>
                  </a:lnTo>
                  <a:lnTo>
                    <a:pt x="1134652" y="2634135"/>
                  </a:lnTo>
                  <a:lnTo>
                    <a:pt x="1136469" y="2640421"/>
                  </a:lnTo>
                  <a:lnTo>
                    <a:pt x="1138080" y="2646708"/>
                  </a:lnTo>
                  <a:lnTo>
                    <a:pt x="1139485" y="2652995"/>
                  </a:lnTo>
                  <a:lnTo>
                    <a:pt x="1140542" y="2659282"/>
                  </a:lnTo>
                  <a:lnTo>
                    <a:pt x="1141350" y="2665568"/>
                  </a:lnTo>
                  <a:lnTo>
                    <a:pt x="1141940" y="2671855"/>
                  </a:lnTo>
                  <a:lnTo>
                    <a:pt x="1142217" y="2678142"/>
                  </a:lnTo>
                  <a:lnTo>
                    <a:pt x="1142193" y="2684428"/>
                  </a:lnTo>
                  <a:lnTo>
                    <a:pt x="1141948" y="2690715"/>
                  </a:lnTo>
                  <a:lnTo>
                    <a:pt x="1141436" y="2697002"/>
                  </a:lnTo>
                  <a:lnTo>
                    <a:pt x="1140581" y="2703289"/>
                  </a:lnTo>
                  <a:lnTo>
                    <a:pt x="1139510" y="2709575"/>
                  </a:lnTo>
                  <a:lnTo>
                    <a:pt x="1138225" y="2715862"/>
                  </a:lnTo>
                  <a:lnTo>
                    <a:pt x="1136567" y="2722149"/>
                  </a:lnTo>
                  <a:lnTo>
                    <a:pt x="1134708" y="2728435"/>
                  </a:lnTo>
                  <a:lnTo>
                    <a:pt x="1132649" y="2734722"/>
                  </a:lnTo>
                  <a:lnTo>
                    <a:pt x="1130286" y="2741009"/>
                  </a:lnTo>
                  <a:lnTo>
                    <a:pt x="1127701" y="2747296"/>
                  </a:lnTo>
                  <a:lnTo>
                    <a:pt x="1124938" y="2753582"/>
                  </a:lnTo>
                  <a:lnTo>
                    <a:pt x="1121941" y="2759869"/>
                  </a:lnTo>
                  <a:lnTo>
                    <a:pt x="1118717" y="2766156"/>
                  </a:lnTo>
                  <a:lnTo>
                    <a:pt x="1115342" y="2772442"/>
                  </a:lnTo>
                  <a:lnTo>
                    <a:pt x="1111799" y="2778729"/>
                  </a:lnTo>
                  <a:lnTo>
                    <a:pt x="1108040" y="2785016"/>
                  </a:lnTo>
                  <a:lnTo>
                    <a:pt x="1104162" y="2791303"/>
                  </a:lnTo>
                  <a:lnTo>
                    <a:pt x="1100167" y="2797589"/>
                  </a:lnTo>
                  <a:lnTo>
                    <a:pt x="1095996" y="2803876"/>
                  </a:lnTo>
                  <a:lnTo>
                    <a:pt x="1091733" y="2810163"/>
                  </a:lnTo>
                  <a:lnTo>
                    <a:pt x="1087387" y="2816449"/>
                  </a:lnTo>
                  <a:lnTo>
                    <a:pt x="1082934" y="2822736"/>
                  </a:lnTo>
                  <a:lnTo>
                    <a:pt x="1078410" y="2829023"/>
                  </a:lnTo>
                  <a:lnTo>
                    <a:pt x="1073838" y="2835310"/>
                  </a:lnTo>
                  <a:lnTo>
                    <a:pt x="1069213" y="2841596"/>
                  </a:lnTo>
                  <a:lnTo>
                    <a:pt x="1064551" y="2847883"/>
                  </a:lnTo>
                  <a:lnTo>
                    <a:pt x="1059873" y="2854170"/>
                  </a:lnTo>
                  <a:lnTo>
                    <a:pt x="1055184" y="2860457"/>
                  </a:lnTo>
                  <a:lnTo>
                    <a:pt x="1050500" y="2866743"/>
                  </a:lnTo>
                  <a:lnTo>
                    <a:pt x="1045831" y="2873030"/>
                  </a:lnTo>
                  <a:lnTo>
                    <a:pt x="1041180" y="2879317"/>
                  </a:lnTo>
                  <a:lnTo>
                    <a:pt x="1036577" y="2885603"/>
                  </a:lnTo>
                  <a:lnTo>
                    <a:pt x="1032018" y="2891890"/>
                  </a:lnTo>
                  <a:lnTo>
                    <a:pt x="1027503" y="2898177"/>
                  </a:lnTo>
                  <a:lnTo>
                    <a:pt x="1023061" y="2904464"/>
                  </a:lnTo>
                  <a:lnTo>
                    <a:pt x="1018699" y="2910750"/>
                  </a:lnTo>
                  <a:lnTo>
                    <a:pt x="1014402" y="2917037"/>
                  </a:lnTo>
                  <a:lnTo>
                    <a:pt x="1010190" y="2923324"/>
                  </a:lnTo>
                  <a:lnTo>
                    <a:pt x="1006094" y="2929610"/>
                  </a:lnTo>
                  <a:lnTo>
                    <a:pt x="1002079" y="2935897"/>
                  </a:lnTo>
                  <a:lnTo>
                    <a:pt x="998149" y="2942184"/>
                  </a:lnTo>
                  <a:lnTo>
                    <a:pt x="994372" y="2948471"/>
                  </a:lnTo>
                  <a:lnTo>
                    <a:pt x="990685" y="2954757"/>
                  </a:lnTo>
                  <a:lnTo>
                    <a:pt x="987091" y="2961044"/>
                  </a:lnTo>
                  <a:lnTo>
                    <a:pt x="983649" y="2967331"/>
                  </a:lnTo>
                  <a:lnTo>
                    <a:pt x="980321" y="2973617"/>
                  </a:lnTo>
                  <a:lnTo>
                    <a:pt x="977090" y="2979904"/>
                  </a:lnTo>
                  <a:lnTo>
                    <a:pt x="973997" y="2986191"/>
                  </a:lnTo>
                  <a:lnTo>
                    <a:pt x="971041" y="2992478"/>
                  </a:lnTo>
                  <a:lnTo>
                    <a:pt x="968182" y="2998764"/>
                  </a:lnTo>
                  <a:lnTo>
                    <a:pt x="965441" y="3005051"/>
                  </a:lnTo>
                  <a:lnTo>
                    <a:pt x="962855" y="3011338"/>
                  </a:lnTo>
                  <a:lnTo>
                    <a:pt x="960366" y="3017624"/>
                  </a:lnTo>
                  <a:lnTo>
                    <a:pt x="957971" y="3023911"/>
                  </a:lnTo>
                  <a:lnTo>
                    <a:pt x="955742" y="3030198"/>
                  </a:lnTo>
                  <a:lnTo>
                    <a:pt x="953605" y="3036485"/>
                  </a:lnTo>
                  <a:lnTo>
                    <a:pt x="951559" y="3042771"/>
                  </a:lnTo>
                  <a:lnTo>
                    <a:pt x="949648" y="3049058"/>
                  </a:lnTo>
                  <a:lnTo>
                    <a:pt x="947842" y="3055345"/>
                  </a:lnTo>
                  <a:lnTo>
                    <a:pt x="946118" y="3061632"/>
                  </a:lnTo>
                  <a:lnTo>
                    <a:pt x="944501" y="3067918"/>
                  </a:lnTo>
                  <a:lnTo>
                    <a:pt x="942996" y="3074205"/>
                  </a:lnTo>
                  <a:lnTo>
                    <a:pt x="941564" y="3080492"/>
                  </a:lnTo>
                  <a:lnTo>
                    <a:pt x="940214" y="3086778"/>
                  </a:lnTo>
                  <a:lnTo>
                    <a:pt x="938977" y="3093065"/>
                  </a:lnTo>
                  <a:lnTo>
                    <a:pt x="937804" y="3099352"/>
                  </a:lnTo>
                  <a:lnTo>
                    <a:pt x="936695" y="3105639"/>
                  </a:lnTo>
                  <a:lnTo>
                    <a:pt x="935689" y="3111925"/>
                  </a:lnTo>
                  <a:lnTo>
                    <a:pt x="934742" y="3118212"/>
                  </a:lnTo>
                  <a:lnTo>
                    <a:pt x="933849" y="3124499"/>
                  </a:lnTo>
                  <a:lnTo>
                    <a:pt x="933034" y="3130785"/>
                  </a:lnTo>
                  <a:lnTo>
                    <a:pt x="932280" y="3137072"/>
                  </a:lnTo>
                  <a:lnTo>
                    <a:pt x="931571" y="3143359"/>
                  </a:lnTo>
                  <a:lnTo>
                    <a:pt x="930919" y="3149646"/>
                  </a:lnTo>
                  <a:lnTo>
                    <a:pt x="930326" y="3155932"/>
                  </a:lnTo>
                  <a:lnTo>
                    <a:pt x="929771" y="3162219"/>
                  </a:lnTo>
                  <a:lnTo>
                    <a:pt x="929255" y="3168506"/>
                  </a:lnTo>
                  <a:lnTo>
                    <a:pt x="928796" y="3174792"/>
                  </a:lnTo>
                  <a:lnTo>
                    <a:pt x="928367" y="3181079"/>
                  </a:lnTo>
                  <a:lnTo>
                    <a:pt x="927968" y="3187366"/>
                  </a:lnTo>
                  <a:lnTo>
                    <a:pt x="927613" y="3193653"/>
                  </a:lnTo>
                  <a:lnTo>
                    <a:pt x="927286" y="3199939"/>
                  </a:lnTo>
                  <a:lnTo>
                    <a:pt x="926983" y="3206226"/>
                  </a:lnTo>
                  <a:lnTo>
                    <a:pt x="926710" y="32125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44671" y="1254836"/>
              <a:ext cx="1861456" cy="4951669"/>
            </a:xfrm>
            <a:custGeom>
              <a:avLst/>
              <a:pathLst>
                <a:path w="1861456" h="4951669">
                  <a:moveTo>
                    <a:pt x="930619" y="4951669"/>
                  </a:moveTo>
                  <a:lnTo>
                    <a:pt x="930587" y="4941979"/>
                  </a:lnTo>
                  <a:lnTo>
                    <a:pt x="930547" y="4932288"/>
                  </a:lnTo>
                  <a:lnTo>
                    <a:pt x="930498" y="4922598"/>
                  </a:lnTo>
                  <a:lnTo>
                    <a:pt x="930438" y="4912908"/>
                  </a:lnTo>
                  <a:lnTo>
                    <a:pt x="930366" y="4903218"/>
                  </a:lnTo>
                  <a:lnTo>
                    <a:pt x="930278" y="4893528"/>
                  </a:lnTo>
                  <a:lnTo>
                    <a:pt x="930170" y="4883838"/>
                  </a:lnTo>
                  <a:lnTo>
                    <a:pt x="930042" y="4874148"/>
                  </a:lnTo>
                  <a:lnTo>
                    <a:pt x="929890" y="4864457"/>
                  </a:lnTo>
                  <a:lnTo>
                    <a:pt x="929712" y="4854767"/>
                  </a:lnTo>
                  <a:lnTo>
                    <a:pt x="929505" y="4845077"/>
                  </a:lnTo>
                  <a:lnTo>
                    <a:pt x="929268" y="4835387"/>
                  </a:lnTo>
                  <a:lnTo>
                    <a:pt x="928992" y="4825697"/>
                  </a:lnTo>
                  <a:lnTo>
                    <a:pt x="928674" y="4816007"/>
                  </a:lnTo>
                  <a:lnTo>
                    <a:pt x="928316" y="4806316"/>
                  </a:lnTo>
                  <a:lnTo>
                    <a:pt x="927915" y="4796626"/>
                  </a:lnTo>
                  <a:lnTo>
                    <a:pt x="927470" y="4786936"/>
                  </a:lnTo>
                  <a:lnTo>
                    <a:pt x="926979" y="4777246"/>
                  </a:lnTo>
                  <a:lnTo>
                    <a:pt x="926441" y="4767556"/>
                  </a:lnTo>
                  <a:lnTo>
                    <a:pt x="925848" y="4757866"/>
                  </a:lnTo>
                  <a:lnTo>
                    <a:pt x="925209" y="4748176"/>
                  </a:lnTo>
                  <a:lnTo>
                    <a:pt x="924527" y="4738485"/>
                  </a:lnTo>
                  <a:lnTo>
                    <a:pt x="923803" y="4728795"/>
                  </a:lnTo>
                  <a:lnTo>
                    <a:pt x="923043" y="4719105"/>
                  </a:lnTo>
                  <a:lnTo>
                    <a:pt x="922248" y="4709415"/>
                  </a:lnTo>
                  <a:lnTo>
                    <a:pt x="921421" y="4699725"/>
                  </a:lnTo>
                  <a:lnTo>
                    <a:pt x="920572" y="4690035"/>
                  </a:lnTo>
                  <a:lnTo>
                    <a:pt x="919709" y="4680344"/>
                  </a:lnTo>
                  <a:lnTo>
                    <a:pt x="918839" y="4670654"/>
                  </a:lnTo>
                  <a:lnTo>
                    <a:pt x="917970" y="4660964"/>
                  </a:lnTo>
                  <a:lnTo>
                    <a:pt x="917108" y="4651274"/>
                  </a:lnTo>
                  <a:lnTo>
                    <a:pt x="916264" y="4641584"/>
                  </a:lnTo>
                  <a:lnTo>
                    <a:pt x="915449" y="4631894"/>
                  </a:lnTo>
                  <a:lnTo>
                    <a:pt x="914669" y="4622203"/>
                  </a:lnTo>
                  <a:lnTo>
                    <a:pt x="913930" y="4612513"/>
                  </a:lnTo>
                  <a:lnTo>
                    <a:pt x="913239" y="4602823"/>
                  </a:lnTo>
                  <a:lnTo>
                    <a:pt x="912601" y="4593133"/>
                  </a:lnTo>
                  <a:lnTo>
                    <a:pt x="912021" y="4583443"/>
                  </a:lnTo>
                  <a:lnTo>
                    <a:pt x="911517" y="4573753"/>
                  </a:lnTo>
                  <a:lnTo>
                    <a:pt x="911083" y="4564063"/>
                  </a:lnTo>
                  <a:lnTo>
                    <a:pt x="910719" y="4554372"/>
                  </a:lnTo>
                  <a:lnTo>
                    <a:pt x="910426" y="4544682"/>
                  </a:lnTo>
                  <a:lnTo>
                    <a:pt x="910206" y="4534992"/>
                  </a:lnTo>
                  <a:lnTo>
                    <a:pt x="910057" y="4525302"/>
                  </a:lnTo>
                  <a:lnTo>
                    <a:pt x="909987" y="4515612"/>
                  </a:lnTo>
                  <a:lnTo>
                    <a:pt x="909994" y="4505922"/>
                  </a:lnTo>
                  <a:lnTo>
                    <a:pt x="910068" y="4496231"/>
                  </a:lnTo>
                  <a:lnTo>
                    <a:pt x="910205" y="4486541"/>
                  </a:lnTo>
                  <a:lnTo>
                    <a:pt x="910403" y="4476851"/>
                  </a:lnTo>
                  <a:lnTo>
                    <a:pt x="910657" y="4467161"/>
                  </a:lnTo>
                  <a:lnTo>
                    <a:pt x="910965" y="4457471"/>
                  </a:lnTo>
                  <a:lnTo>
                    <a:pt x="911329" y="4447781"/>
                  </a:lnTo>
                  <a:lnTo>
                    <a:pt x="911733" y="4438091"/>
                  </a:lnTo>
                  <a:lnTo>
                    <a:pt x="912173" y="4428400"/>
                  </a:lnTo>
                  <a:lnTo>
                    <a:pt x="912643" y="4418710"/>
                  </a:lnTo>
                  <a:lnTo>
                    <a:pt x="913137" y="4409020"/>
                  </a:lnTo>
                  <a:lnTo>
                    <a:pt x="913649" y="4399330"/>
                  </a:lnTo>
                  <a:lnTo>
                    <a:pt x="914172" y="4389640"/>
                  </a:lnTo>
                  <a:lnTo>
                    <a:pt x="914697" y="4379950"/>
                  </a:lnTo>
                  <a:lnTo>
                    <a:pt x="915215" y="4370259"/>
                  </a:lnTo>
                  <a:lnTo>
                    <a:pt x="915720" y="4360569"/>
                  </a:lnTo>
                  <a:lnTo>
                    <a:pt x="916204" y="4350879"/>
                  </a:lnTo>
                  <a:lnTo>
                    <a:pt x="916660" y="4341189"/>
                  </a:lnTo>
                  <a:lnTo>
                    <a:pt x="917077" y="4331499"/>
                  </a:lnTo>
                  <a:lnTo>
                    <a:pt x="917442" y="4321809"/>
                  </a:lnTo>
                  <a:lnTo>
                    <a:pt x="917754" y="4312119"/>
                  </a:lnTo>
                  <a:lnTo>
                    <a:pt x="918007" y="4302428"/>
                  </a:lnTo>
                  <a:lnTo>
                    <a:pt x="918195" y="4292738"/>
                  </a:lnTo>
                  <a:lnTo>
                    <a:pt x="918313" y="4283048"/>
                  </a:lnTo>
                  <a:lnTo>
                    <a:pt x="918355" y="4273358"/>
                  </a:lnTo>
                  <a:lnTo>
                    <a:pt x="918299" y="4263668"/>
                  </a:lnTo>
                  <a:lnTo>
                    <a:pt x="918156" y="4253978"/>
                  </a:lnTo>
                  <a:lnTo>
                    <a:pt x="917923" y="4244287"/>
                  </a:lnTo>
                  <a:lnTo>
                    <a:pt x="917599" y="4234597"/>
                  </a:lnTo>
                  <a:lnTo>
                    <a:pt x="917179" y="4224907"/>
                  </a:lnTo>
                  <a:lnTo>
                    <a:pt x="916661" y="4215217"/>
                  </a:lnTo>
                  <a:lnTo>
                    <a:pt x="916030" y="4205527"/>
                  </a:lnTo>
                  <a:lnTo>
                    <a:pt x="915284" y="4195837"/>
                  </a:lnTo>
                  <a:lnTo>
                    <a:pt x="914429" y="4186147"/>
                  </a:lnTo>
                  <a:lnTo>
                    <a:pt x="913463" y="4176456"/>
                  </a:lnTo>
                  <a:lnTo>
                    <a:pt x="912382" y="4166766"/>
                  </a:lnTo>
                  <a:lnTo>
                    <a:pt x="911182" y="4157076"/>
                  </a:lnTo>
                  <a:lnTo>
                    <a:pt x="909856" y="4147386"/>
                  </a:lnTo>
                  <a:lnTo>
                    <a:pt x="908378" y="4137696"/>
                  </a:lnTo>
                  <a:lnTo>
                    <a:pt x="906768" y="4128006"/>
                  </a:lnTo>
                  <a:lnTo>
                    <a:pt x="905023" y="4118315"/>
                  </a:lnTo>
                  <a:lnTo>
                    <a:pt x="903141" y="4108625"/>
                  </a:lnTo>
                  <a:lnTo>
                    <a:pt x="901119" y="4098935"/>
                  </a:lnTo>
                  <a:lnTo>
                    <a:pt x="898957" y="4089245"/>
                  </a:lnTo>
                  <a:lnTo>
                    <a:pt x="896632" y="4079555"/>
                  </a:lnTo>
                  <a:lnTo>
                    <a:pt x="894161" y="4069865"/>
                  </a:lnTo>
                  <a:lnTo>
                    <a:pt x="891558" y="4060174"/>
                  </a:lnTo>
                  <a:lnTo>
                    <a:pt x="888826" y="4050484"/>
                  </a:lnTo>
                  <a:lnTo>
                    <a:pt x="885974" y="4040794"/>
                  </a:lnTo>
                  <a:lnTo>
                    <a:pt x="883008" y="4031104"/>
                  </a:lnTo>
                  <a:lnTo>
                    <a:pt x="879931" y="4021414"/>
                  </a:lnTo>
                  <a:lnTo>
                    <a:pt x="876752" y="4011724"/>
                  </a:lnTo>
                  <a:lnTo>
                    <a:pt x="873499" y="4002034"/>
                  </a:lnTo>
                  <a:lnTo>
                    <a:pt x="870185" y="3992343"/>
                  </a:lnTo>
                  <a:lnTo>
                    <a:pt x="866823" y="3982653"/>
                  </a:lnTo>
                  <a:lnTo>
                    <a:pt x="863428" y="3972963"/>
                  </a:lnTo>
                  <a:lnTo>
                    <a:pt x="860014" y="3963273"/>
                  </a:lnTo>
                  <a:lnTo>
                    <a:pt x="856599" y="3953583"/>
                  </a:lnTo>
                  <a:lnTo>
                    <a:pt x="853203" y="3943893"/>
                  </a:lnTo>
                  <a:lnTo>
                    <a:pt x="849839" y="3934202"/>
                  </a:lnTo>
                  <a:lnTo>
                    <a:pt x="846522" y="3924512"/>
                  </a:lnTo>
                  <a:lnTo>
                    <a:pt x="843266" y="3914822"/>
                  </a:lnTo>
                  <a:lnTo>
                    <a:pt x="840083" y="3905132"/>
                  </a:lnTo>
                  <a:lnTo>
                    <a:pt x="837001" y="3895442"/>
                  </a:lnTo>
                  <a:lnTo>
                    <a:pt x="834035" y="3885752"/>
                  </a:lnTo>
                  <a:lnTo>
                    <a:pt x="831187" y="3876062"/>
                  </a:lnTo>
                  <a:lnTo>
                    <a:pt x="828468" y="3866371"/>
                  </a:lnTo>
                  <a:lnTo>
                    <a:pt x="825888" y="3856681"/>
                  </a:lnTo>
                  <a:lnTo>
                    <a:pt x="823454" y="3846991"/>
                  </a:lnTo>
                  <a:lnTo>
                    <a:pt x="821181" y="3837301"/>
                  </a:lnTo>
                  <a:lnTo>
                    <a:pt x="819099" y="3827611"/>
                  </a:lnTo>
                  <a:lnTo>
                    <a:pt x="817178" y="3817921"/>
                  </a:lnTo>
                  <a:lnTo>
                    <a:pt x="815418" y="3808230"/>
                  </a:lnTo>
                  <a:lnTo>
                    <a:pt x="813813" y="3798540"/>
                  </a:lnTo>
                  <a:lnTo>
                    <a:pt x="812357" y="3788850"/>
                  </a:lnTo>
                  <a:lnTo>
                    <a:pt x="811039" y="3779160"/>
                  </a:lnTo>
                  <a:lnTo>
                    <a:pt x="809863" y="3769470"/>
                  </a:lnTo>
                  <a:lnTo>
                    <a:pt x="808789" y="3759780"/>
                  </a:lnTo>
                  <a:lnTo>
                    <a:pt x="807789" y="3750090"/>
                  </a:lnTo>
                  <a:lnTo>
                    <a:pt x="806839" y="3740399"/>
                  </a:lnTo>
                  <a:lnTo>
                    <a:pt x="805915" y="3730709"/>
                  </a:lnTo>
                  <a:lnTo>
                    <a:pt x="804990" y="3721019"/>
                  </a:lnTo>
                  <a:lnTo>
                    <a:pt x="804033" y="3711329"/>
                  </a:lnTo>
                  <a:lnTo>
                    <a:pt x="803004" y="3701639"/>
                  </a:lnTo>
                  <a:lnTo>
                    <a:pt x="801888" y="3691949"/>
                  </a:lnTo>
                  <a:lnTo>
                    <a:pt x="800665" y="3682258"/>
                  </a:lnTo>
                  <a:lnTo>
                    <a:pt x="799320" y="3672568"/>
                  </a:lnTo>
                  <a:lnTo>
                    <a:pt x="797843" y="3662878"/>
                  </a:lnTo>
                  <a:lnTo>
                    <a:pt x="796229" y="3653188"/>
                  </a:lnTo>
                  <a:lnTo>
                    <a:pt x="794450" y="3643498"/>
                  </a:lnTo>
                  <a:lnTo>
                    <a:pt x="792549" y="3633808"/>
                  </a:lnTo>
                  <a:lnTo>
                    <a:pt x="790545" y="3624118"/>
                  </a:lnTo>
                  <a:lnTo>
                    <a:pt x="788462" y="3614427"/>
                  </a:lnTo>
                  <a:lnTo>
                    <a:pt x="786329" y="3604737"/>
                  </a:lnTo>
                  <a:lnTo>
                    <a:pt x="784180" y="3595047"/>
                  </a:lnTo>
                  <a:lnTo>
                    <a:pt x="782065" y="3585357"/>
                  </a:lnTo>
                  <a:lnTo>
                    <a:pt x="780041" y="3575667"/>
                  </a:lnTo>
                  <a:lnTo>
                    <a:pt x="778152" y="3565977"/>
                  </a:lnTo>
                  <a:lnTo>
                    <a:pt x="776441" y="3556286"/>
                  </a:lnTo>
                  <a:lnTo>
                    <a:pt x="774953" y="3546596"/>
                  </a:lnTo>
                  <a:lnTo>
                    <a:pt x="773728" y="3536906"/>
                  </a:lnTo>
                  <a:lnTo>
                    <a:pt x="772823" y="3527216"/>
                  </a:lnTo>
                  <a:lnTo>
                    <a:pt x="772326" y="3517526"/>
                  </a:lnTo>
                  <a:lnTo>
                    <a:pt x="772206" y="3507836"/>
                  </a:lnTo>
                  <a:lnTo>
                    <a:pt x="772480" y="3498145"/>
                  </a:lnTo>
                  <a:lnTo>
                    <a:pt x="773157" y="3488455"/>
                  </a:lnTo>
                  <a:lnTo>
                    <a:pt x="774240" y="3478765"/>
                  </a:lnTo>
                  <a:lnTo>
                    <a:pt x="775727" y="3469075"/>
                  </a:lnTo>
                  <a:lnTo>
                    <a:pt x="777671" y="3459385"/>
                  </a:lnTo>
                  <a:lnTo>
                    <a:pt x="779989" y="3449695"/>
                  </a:lnTo>
                  <a:lnTo>
                    <a:pt x="782634" y="3440005"/>
                  </a:lnTo>
                  <a:lnTo>
                    <a:pt x="785569" y="3430314"/>
                  </a:lnTo>
                  <a:lnTo>
                    <a:pt x="788755" y="3420624"/>
                  </a:lnTo>
                  <a:lnTo>
                    <a:pt x="792149" y="3410934"/>
                  </a:lnTo>
                  <a:lnTo>
                    <a:pt x="795713" y="3401244"/>
                  </a:lnTo>
                  <a:lnTo>
                    <a:pt x="799381" y="3391554"/>
                  </a:lnTo>
                  <a:lnTo>
                    <a:pt x="803080" y="3381864"/>
                  </a:lnTo>
                  <a:lnTo>
                    <a:pt x="806763" y="3372173"/>
                  </a:lnTo>
                  <a:lnTo>
                    <a:pt x="810378" y="3362483"/>
                  </a:lnTo>
                  <a:lnTo>
                    <a:pt x="813878" y="3352793"/>
                  </a:lnTo>
                  <a:lnTo>
                    <a:pt x="817217" y="3343103"/>
                  </a:lnTo>
                  <a:lnTo>
                    <a:pt x="820288" y="3333413"/>
                  </a:lnTo>
                  <a:lnTo>
                    <a:pt x="823090" y="3323723"/>
                  </a:lnTo>
                  <a:lnTo>
                    <a:pt x="825585" y="3314033"/>
                  </a:lnTo>
                  <a:lnTo>
                    <a:pt x="827739" y="3304342"/>
                  </a:lnTo>
                  <a:lnTo>
                    <a:pt x="829520" y="3294652"/>
                  </a:lnTo>
                  <a:lnTo>
                    <a:pt x="830901" y="3284962"/>
                  </a:lnTo>
                  <a:lnTo>
                    <a:pt x="831788" y="3275272"/>
                  </a:lnTo>
                  <a:lnTo>
                    <a:pt x="832177" y="3265582"/>
                  </a:lnTo>
                  <a:lnTo>
                    <a:pt x="832088" y="3255892"/>
                  </a:lnTo>
                  <a:lnTo>
                    <a:pt x="831505" y="3246201"/>
                  </a:lnTo>
                  <a:lnTo>
                    <a:pt x="830420" y="3236511"/>
                  </a:lnTo>
                  <a:lnTo>
                    <a:pt x="828823" y="3226821"/>
                  </a:lnTo>
                  <a:lnTo>
                    <a:pt x="826684" y="3217131"/>
                  </a:lnTo>
                  <a:lnTo>
                    <a:pt x="823943" y="3207441"/>
                  </a:lnTo>
                  <a:lnTo>
                    <a:pt x="820698" y="3197751"/>
                  </a:lnTo>
                  <a:lnTo>
                    <a:pt x="816961" y="3188061"/>
                  </a:lnTo>
                  <a:lnTo>
                    <a:pt x="812748" y="3178370"/>
                  </a:lnTo>
                  <a:lnTo>
                    <a:pt x="808079" y="3168680"/>
                  </a:lnTo>
                  <a:lnTo>
                    <a:pt x="802978" y="3158990"/>
                  </a:lnTo>
                  <a:lnTo>
                    <a:pt x="797405" y="3149300"/>
                  </a:lnTo>
                  <a:lnTo>
                    <a:pt x="791464" y="3139610"/>
                  </a:lnTo>
                  <a:lnTo>
                    <a:pt x="785206" y="3129920"/>
                  </a:lnTo>
                  <a:lnTo>
                    <a:pt x="778669" y="3120229"/>
                  </a:lnTo>
                  <a:lnTo>
                    <a:pt x="771890" y="3110539"/>
                  </a:lnTo>
                  <a:lnTo>
                    <a:pt x="764908" y="3100849"/>
                  </a:lnTo>
                  <a:lnTo>
                    <a:pt x="757751" y="3091159"/>
                  </a:lnTo>
                  <a:lnTo>
                    <a:pt x="750467" y="3081469"/>
                  </a:lnTo>
                  <a:lnTo>
                    <a:pt x="743110" y="3071779"/>
                  </a:lnTo>
                  <a:lnTo>
                    <a:pt x="735711" y="3062089"/>
                  </a:lnTo>
                  <a:lnTo>
                    <a:pt x="728296" y="3052398"/>
                  </a:lnTo>
                  <a:lnTo>
                    <a:pt x="720889" y="3042708"/>
                  </a:lnTo>
                  <a:lnTo>
                    <a:pt x="713512" y="3033018"/>
                  </a:lnTo>
                  <a:lnTo>
                    <a:pt x="706192" y="3023328"/>
                  </a:lnTo>
                  <a:lnTo>
                    <a:pt x="698932" y="3013638"/>
                  </a:lnTo>
                  <a:lnTo>
                    <a:pt x="691735" y="3003948"/>
                  </a:lnTo>
                  <a:lnTo>
                    <a:pt x="684603" y="2994257"/>
                  </a:lnTo>
                  <a:lnTo>
                    <a:pt x="677531" y="2984567"/>
                  </a:lnTo>
                  <a:lnTo>
                    <a:pt x="670516" y="2974877"/>
                  </a:lnTo>
                  <a:lnTo>
                    <a:pt x="663553" y="2965187"/>
                  </a:lnTo>
                  <a:lnTo>
                    <a:pt x="656622" y="2955497"/>
                  </a:lnTo>
                  <a:lnTo>
                    <a:pt x="649704" y="2945807"/>
                  </a:lnTo>
                  <a:lnTo>
                    <a:pt x="642784" y="2936116"/>
                  </a:lnTo>
                  <a:lnTo>
                    <a:pt x="635842" y="2926426"/>
                  </a:lnTo>
                  <a:lnTo>
                    <a:pt x="628859" y="2916736"/>
                  </a:lnTo>
                  <a:lnTo>
                    <a:pt x="621808" y="2907046"/>
                  </a:lnTo>
                  <a:lnTo>
                    <a:pt x="614646" y="2897356"/>
                  </a:lnTo>
                  <a:lnTo>
                    <a:pt x="607358" y="2887666"/>
                  </a:lnTo>
                  <a:lnTo>
                    <a:pt x="599915" y="2877976"/>
                  </a:lnTo>
                  <a:lnTo>
                    <a:pt x="592288" y="2868285"/>
                  </a:lnTo>
                  <a:lnTo>
                    <a:pt x="584443" y="2858595"/>
                  </a:lnTo>
                  <a:lnTo>
                    <a:pt x="576347" y="2848905"/>
                  </a:lnTo>
                  <a:lnTo>
                    <a:pt x="567897" y="2839215"/>
                  </a:lnTo>
                  <a:lnTo>
                    <a:pt x="559091" y="2829525"/>
                  </a:lnTo>
                  <a:lnTo>
                    <a:pt x="549901" y="2819835"/>
                  </a:lnTo>
                  <a:lnTo>
                    <a:pt x="540287" y="2810144"/>
                  </a:lnTo>
                  <a:lnTo>
                    <a:pt x="530211" y="2800454"/>
                  </a:lnTo>
                  <a:lnTo>
                    <a:pt x="519638" y="2790764"/>
                  </a:lnTo>
                  <a:lnTo>
                    <a:pt x="508472" y="2781074"/>
                  </a:lnTo>
                  <a:lnTo>
                    <a:pt x="496664" y="2771384"/>
                  </a:lnTo>
                  <a:lnTo>
                    <a:pt x="484260" y="2761694"/>
                  </a:lnTo>
                  <a:lnTo>
                    <a:pt x="471245" y="2752004"/>
                  </a:lnTo>
                  <a:lnTo>
                    <a:pt x="457613" y="2742313"/>
                  </a:lnTo>
                  <a:lnTo>
                    <a:pt x="443363" y="2732623"/>
                  </a:lnTo>
                  <a:lnTo>
                    <a:pt x="428496" y="2722933"/>
                  </a:lnTo>
                  <a:lnTo>
                    <a:pt x="412927" y="2713243"/>
                  </a:lnTo>
                  <a:lnTo>
                    <a:pt x="396822" y="2703553"/>
                  </a:lnTo>
                  <a:lnTo>
                    <a:pt x="380226" y="2693863"/>
                  </a:lnTo>
                  <a:lnTo>
                    <a:pt x="363193" y="2684172"/>
                  </a:lnTo>
                  <a:lnTo>
                    <a:pt x="345785" y="2674482"/>
                  </a:lnTo>
                  <a:lnTo>
                    <a:pt x="328071" y="2664792"/>
                  </a:lnTo>
                  <a:lnTo>
                    <a:pt x="310107" y="2655102"/>
                  </a:lnTo>
                  <a:lnTo>
                    <a:pt x="292026" y="2645412"/>
                  </a:lnTo>
                  <a:lnTo>
                    <a:pt x="273930" y="2635722"/>
                  </a:lnTo>
                  <a:lnTo>
                    <a:pt x="255905" y="2626032"/>
                  </a:lnTo>
                  <a:lnTo>
                    <a:pt x="238038" y="2616341"/>
                  </a:lnTo>
                  <a:lnTo>
                    <a:pt x="220411" y="2606651"/>
                  </a:lnTo>
                  <a:lnTo>
                    <a:pt x="203136" y="2596961"/>
                  </a:lnTo>
                  <a:lnTo>
                    <a:pt x="186357" y="2587271"/>
                  </a:lnTo>
                  <a:lnTo>
                    <a:pt x="170087" y="2577581"/>
                  </a:lnTo>
                  <a:lnTo>
                    <a:pt x="154384" y="2567891"/>
                  </a:lnTo>
                  <a:lnTo>
                    <a:pt x="139300" y="2558200"/>
                  </a:lnTo>
                  <a:lnTo>
                    <a:pt x="124881" y="2548510"/>
                  </a:lnTo>
                  <a:lnTo>
                    <a:pt x="111162" y="2538820"/>
                  </a:lnTo>
                  <a:lnTo>
                    <a:pt x="98330" y="2529130"/>
                  </a:lnTo>
                  <a:lnTo>
                    <a:pt x="86277" y="2519440"/>
                  </a:lnTo>
                  <a:lnTo>
                    <a:pt x="74994" y="2509750"/>
                  </a:lnTo>
                  <a:lnTo>
                    <a:pt x="64487" y="2500060"/>
                  </a:lnTo>
                  <a:lnTo>
                    <a:pt x="54758" y="2490369"/>
                  </a:lnTo>
                  <a:lnTo>
                    <a:pt x="45804" y="2480679"/>
                  </a:lnTo>
                  <a:lnTo>
                    <a:pt x="37709" y="2470989"/>
                  </a:lnTo>
                  <a:lnTo>
                    <a:pt x="30464" y="2461299"/>
                  </a:lnTo>
                  <a:lnTo>
                    <a:pt x="23976" y="2451609"/>
                  </a:lnTo>
                  <a:lnTo>
                    <a:pt x="18240" y="2441919"/>
                  </a:lnTo>
                  <a:lnTo>
                    <a:pt x="13255" y="2432228"/>
                  </a:lnTo>
                  <a:lnTo>
                    <a:pt x="9019" y="2422538"/>
                  </a:lnTo>
                  <a:lnTo>
                    <a:pt x="5553" y="2412848"/>
                  </a:lnTo>
                  <a:lnTo>
                    <a:pt x="2999" y="2403158"/>
                  </a:lnTo>
                  <a:lnTo>
                    <a:pt x="1215" y="2393468"/>
                  </a:lnTo>
                  <a:lnTo>
                    <a:pt x="211" y="2383778"/>
                  </a:lnTo>
                  <a:lnTo>
                    <a:pt x="0" y="2374088"/>
                  </a:lnTo>
                  <a:lnTo>
                    <a:pt x="595" y="2364397"/>
                  </a:lnTo>
                  <a:lnTo>
                    <a:pt x="2012" y="2354707"/>
                  </a:lnTo>
                  <a:lnTo>
                    <a:pt x="4404" y="2345017"/>
                  </a:lnTo>
                  <a:lnTo>
                    <a:pt x="7708" y="2335327"/>
                  </a:lnTo>
                  <a:lnTo>
                    <a:pt x="11882" y="2325637"/>
                  </a:lnTo>
                  <a:lnTo>
                    <a:pt x="16935" y="2315947"/>
                  </a:lnTo>
                  <a:lnTo>
                    <a:pt x="22876" y="2306256"/>
                  </a:lnTo>
                  <a:lnTo>
                    <a:pt x="29710" y="2296566"/>
                  </a:lnTo>
                  <a:lnTo>
                    <a:pt x="37504" y="2286876"/>
                  </a:lnTo>
                  <a:lnTo>
                    <a:pt x="46330" y="2277186"/>
                  </a:lnTo>
                  <a:lnTo>
                    <a:pt x="56044" y="2267496"/>
                  </a:lnTo>
                  <a:lnTo>
                    <a:pt x="66634" y="2257806"/>
                  </a:lnTo>
                  <a:lnTo>
                    <a:pt x="78088" y="2248115"/>
                  </a:lnTo>
                  <a:lnTo>
                    <a:pt x="90389" y="2238425"/>
                  </a:lnTo>
                  <a:lnTo>
                    <a:pt x="103518" y="2228735"/>
                  </a:lnTo>
                  <a:lnTo>
                    <a:pt x="117611" y="2219045"/>
                  </a:lnTo>
                  <a:lnTo>
                    <a:pt x="132474" y="2209355"/>
                  </a:lnTo>
                  <a:lnTo>
                    <a:pt x="148060" y="2199665"/>
                  </a:lnTo>
                  <a:lnTo>
                    <a:pt x="164328" y="2189975"/>
                  </a:lnTo>
                  <a:lnTo>
                    <a:pt x="181238" y="2180284"/>
                  </a:lnTo>
                  <a:lnTo>
                    <a:pt x="198741" y="2170594"/>
                  </a:lnTo>
                  <a:lnTo>
                    <a:pt x="216846" y="2160904"/>
                  </a:lnTo>
                  <a:lnTo>
                    <a:pt x="235464" y="2151214"/>
                  </a:lnTo>
                  <a:lnTo>
                    <a:pt x="254479" y="2141524"/>
                  </a:lnTo>
                  <a:lnTo>
                    <a:pt x="273827" y="2131834"/>
                  </a:lnTo>
                  <a:lnTo>
                    <a:pt x="293445" y="2122143"/>
                  </a:lnTo>
                  <a:lnTo>
                    <a:pt x="313267" y="2112453"/>
                  </a:lnTo>
                  <a:lnTo>
                    <a:pt x="333227" y="2102763"/>
                  </a:lnTo>
                  <a:lnTo>
                    <a:pt x="353243" y="2093073"/>
                  </a:lnTo>
                  <a:lnTo>
                    <a:pt x="373222" y="2083383"/>
                  </a:lnTo>
                  <a:lnTo>
                    <a:pt x="393102" y="2073693"/>
                  </a:lnTo>
                  <a:lnTo>
                    <a:pt x="412819" y="2064003"/>
                  </a:lnTo>
                  <a:lnTo>
                    <a:pt x="432316" y="2054312"/>
                  </a:lnTo>
                  <a:lnTo>
                    <a:pt x="451537" y="2044622"/>
                  </a:lnTo>
                  <a:lnTo>
                    <a:pt x="470362" y="2034932"/>
                  </a:lnTo>
                  <a:lnTo>
                    <a:pt x="488766" y="2025242"/>
                  </a:lnTo>
                  <a:lnTo>
                    <a:pt x="506733" y="2015552"/>
                  </a:lnTo>
                  <a:lnTo>
                    <a:pt x="524228" y="2005862"/>
                  </a:lnTo>
                  <a:lnTo>
                    <a:pt x="541223" y="1996171"/>
                  </a:lnTo>
                  <a:lnTo>
                    <a:pt x="557693" y="1986481"/>
                  </a:lnTo>
                  <a:lnTo>
                    <a:pt x="573575" y="1976791"/>
                  </a:lnTo>
                  <a:lnTo>
                    <a:pt x="588811" y="1967101"/>
                  </a:lnTo>
                  <a:lnTo>
                    <a:pt x="603477" y="1957411"/>
                  </a:lnTo>
                  <a:lnTo>
                    <a:pt x="617571" y="1947721"/>
                  </a:lnTo>
                  <a:lnTo>
                    <a:pt x="631093" y="1938031"/>
                  </a:lnTo>
                  <a:lnTo>
                    <a:pt x="644050" y="1928340"/>
                  </a:lnTo>
                  <a:lnTo>
                    <a:pt x="656447" y="1918650"/>
                  </a:lnTo>
                  <a:lnTo>
                    <a:pt x="668182" y="1908960"/>
                  </a:lnTo>
                  <a:lnTo>
                    <a:pt x="679386" y="1899270"/>
                  </a:lnTo>
                  <a:lnTo>
                    <a:pt x="690082" y="1889580"/>
                  </a:lnTo>
                  <a:lnTo>
                    <a:pt x="700290" y="1879890"/>
                  </a:lnTo>
                  <a:lnTo>
                    <a:pt x="710028" y="1870199"/>
                  </a:lnTo>
                  <a:lnTo>
                    <a:pt x="719318" y="1860509"/>
                  </a:lnTo>
                  <a:lnTo>
                    <a:pt x="728132" y="1850819"/>
                  </a:lnTo>
                  <a:lnTo>
                    <a:pt x="736512" y="1841129"/>
                  </a:lnTo>
                  <a:lnTo>
                    <a:pt x="744524" y="1831439"/>
                  </a:lnTo>
                  <a:lnTo>
                    <a:pt x="752188" y="1821749"/>
                  </a:lnTo>
                  <a:lnTo>
                    <a:pt x="759525" y="1812059"/>
                  </a:lnTo>
                  <a:lnTo>
                    <a:pt x="766555" y="1802368"/>
                  </a:lnTo>
                  <a:lnTo>
                    <a:pt x="773287" y="1792678"/>
                  </a:lnTo>
                  <a:lnTo>
                    <a:pt x="779702" y="1782988"/>
                  </a:lnTo>
                  <a:lnTo>
                    <a:pt x="785870" y="1773298"/>
                  </a:lnTo>
                  <a:lnTo>
                    <a:pt x="791804" y="1763608"/>
                  </a:lnTo>
                  <a:lnTo>
                    <a:pt x="797514" y="1753918"/>
                  </a:lnTo>
                  <a:lnTo>
                    <a:pt x="803011" y="1744227"/>
                  </a:lnTo>
                  <a:lnTo>
                    <a:pt x="808304" y="1734537"/>
                  </a:lnTo>
                  <a:lnTo>
                    <a:pt x="813368" y="1724847"/>
                  </a:lnTo>
                  <a:lnTo>
                    <a:pt x="818237" y="1715157"/>
                  </a:lnTo>
                  <a:lnTo>
                    <a:pt x="822925" y="1705467"/>
                  </a:lnTo>
                  <a:lnTo>
                    <a:pt x="827439" y="1695777"/>
                  </a:lnTo>
                  <a:lnTo>
                    <a:pt x="831786" y="1686086"/>
                  </a:lnTo>
                  <a:lnTo>
                    <a:pt x="835970" y="1676396"/>
                  </a:lnTo>
                  <a:lnTo>
                    <a:pt x="839987" y="1666706"/>
                  </a:lnTo>
                  <a:lnTo>
                    <a:pt x="843839" y="1657016"/>
                  </a:lnTo>
                  <a:lnTo>
                    <a:pt x="847556" y="1647326"/>
                  </a:lnTo>
                  <a:lnTo>
                    <a:pt x="851147" y="1637636"/>
                  </a:lnTo>
                  <a:lnTo>
                    <a:pt x="854621" y="1627946"/>
                  </a:lnTo>
                  <a:lnTo>
                    <a:pt x="857989" y="1618255"/>
                  </a:lnTo>
                  <a:lnTo>
                    <a:pt x="861261" y="1608565"/>
                  </a:lnTo>
                  <a:lnTo>
                    <a:pt x="864431" y="1598875"/>
                  </a:lnTo>
                  <a:lnTo>
                    <a:pt x="867530" y="1589185"/>
                  </a:lnTo>
                  <a:lnTo>
                    <a:pt x="870566" y="1579495"/>
                  </a:lnTo>
                  <a:lnTo>
                    <a:pt x="873548" y="1569805"/>
                  </a:lnTo>
                  <a:lnTo>
                    <a:pt x="876482" y="1560114"/>
                  </a:lnTo>
                  <a:lnTo>
                    <a:pt x="879373" y="1550424"/>
                  </a:lnTo>
                  <a:lnTo>
                    <a:pt x="882221" y="1540734"/>
                  </a:lnTo>
                  <a:lnTo>
                    <a:pt x="885029" y="1531044"/>
                  </a:lnTo>
                  <a:lnTo>
                    <a:pt x="887799" y="1521354"/>
                  </a:lnTo>
                  <a:lnTo>
                    <a:pt x="890528" y="1511664"/>
                  </a:lnTo>
                  <a:lnTo>
                    <a:pt x="893214" y="1501974"/>
                  </a:lnTo>
                  <a:lnTo>
                    <a:pt x="895851" y="1492283"/>
                  </a:lnTo>
                  <a:lnTo>
                    <a:pt x="898429" y="1482593"/>
                  </a:lnTo>
                  <a:lnTo>
                    <a:pt x="900930" y="1472903"/>
                  </a:lnTo>
                  <a:lnTo>
                    <a:pt x="903356" y="1463213"/>
                  </a:lnTo>
                  <a:lnTo>
                    <a:pt x="905699" y="1453523"/>
                  </a:lnTo>
                  <a:lnTo>
                    <a:pt x="907951" y="1443833"/>
                  </a:lnTo>
                  <a:lnTo>
                    <a:pt x="910104" y="1434142"/>
                  </a:lnTo>
                  <a:lnTo>
                    <a:pt x="912153" y="1424452"/>
                  </a:lnTo>
                  <a:lnTo>
                    <a:pt x="914069" y="1414762"/>
                  </a:lnTo>
                  <a:lnTo>
                    <a:pt x="915861" y="1405072"/>
                  </a:lnTo>
                  <a:lnTo>
                    <a:pt x="917533" y="1395382"/>
                  </a:lnTo>
                  <a:lnTo>
                    <a:pt x="919081" y="1385692"/>
                  </a:lnTo>
                  <a:lnTo>
                    <a:pt x="920505" y="1376002"/>
                  </a:lnTo>
                  <a:lnTo>
                    <a:pt x="921806" y="1366311"/>
                  </a:lnTo>
                  <a:lnTo>
                    <a:pt x="922975" y="1356621"/>
                  </a:lnTo>
                  <a:lnTo>
                    <a:pt x="924009" y="1346931"/>
                  </a:lnTo>
                  <a:lnTo>
                    <a:pt x="924931" y="1337241"/>
                  </a:lnTo>
                  <a:lnTo>
                    <a:pt x="925743" y="1327551"/>
                  </a:lnTo>
                  <a:lnTo>
                    <a:pt x="926451" y="1317861"/>
                  </a:lnTo>
                  <a:lnTo>
                    <a:pt x="927061" y="1308170"/>
                  </a:lnTo>
                  <a:lnTo>
                    <a:pt x="927577" y="1298480"/>
                  </a:lnTo>
                  <a:lnTo>
                    <a:pt x="927987" y="1288790"/>
                  </a:lnTo>
                  <a:lnTo>
                    <a:pt x="928317" y="1279100"/>
                  </a:lnTo>
                  <a:lnTo>
                    <a:pt x="928572" y="1269410"/>
                  </a:lnTo>
                  <a:lnTo>
                    <a:pt x="928756" y="1259720"/>
                  </a:lnTo>
                  <a:lnTo>
                    <a:pt x="928875" y="1250030"/>
                  </a:lnTo>
                  <a:lnTo>
                    <a:pt x="928931" y="1240339"/>
                  </a:lnTo>
                  <a:lnTo>
                    <a:pt x="928921" y="1230649"/>
                  </a:lnTo>
                  <a:lnTo>
                    <a:pt x="928853" y="1220959"/>
                  </a:lnTo>
                  <a:lnTo>
                    <a:pt x="928734" y="1211269"/>
                  </a:lnTo>
                  <a:lnTo>
                    <a:pt x="928567" y="1201579"/>
                  </a:lnTo>
                  <a:lnTo>
                    <a:pt x="928354" y="1191889"/>
                  </a:lnTo>
                  <a:lnTo>
                    <a:pt x="928099" y="1182198"/>
                  </a:lnTo>
                  <a:lnTo>
                    <a:pt x="927803" y="1172508"/>
                  </a:lnTo>
                  <a:lnTo>
                    <a:pt x="927464" y="1162818"/>
                  </a:lnTo>
                  <a:lnTo>
                    <a:pt x="927095" y="1153128"/>
                  </a:lnTo>
                  <a:lnTo>
                    <a:pt x="926698" y="1143438"/>
                  </a:lnTo>
                  <a:lnTo>
                    <a:pt x="926279" y="1133748"/>
                  </a:lnTo>
                  <a:lnTo>
                    <a:pt x="925842" y="1124057"/>
                  </a:lnTo>
                  <a:lnTo>
                    <a:pt x="925393" y="1114367"/>
                  </a:lnTo>
                  <a:lnTo>
                    <a:pt x="924938" y="1104677"/>
                  </a:lnTo>
                  <a:lnTo>
                    <a:pt x="924486" y="1094987"/>
                  </a:lnTo>
                  <a:lnTo>
                    <a:pt x="924045" y="1085297"/>
                  </a:lnTo>
                  <a:lnTo>
                    <a:pt x="923620" y="1075607"/>
                  </a:lnTo>
                  <a:lnTo>
                    <a:pt x="923220" y="1065917"/>
                  </a:lnTo>
                  <a:lnTo>
                    <a:pt x="922850" y="1056226"/>
                  </a:lnTo>
                  <a:lnTo>
                    <a:pt x="922521" y="1046536"/>
                  </a:lnTo>
                  <a:lnTo>
                    <a:pt x="922244" y="1036846"/>
                  </a:lnTo>
                  <a:lnTo>
                    <a:pt x="922017" y="1027156"/>
                  </a:lnTo>
                  <a:lnTo>
                    <a:pt x="921846" y="1017466"/>
                  </a:lnTo>
                  <a:lnTo>
                    <a:pt x="921733" y="1007776"/>
                  </a:lnTo>
                  <a:lnTo>
                    <a:pt x="921680" y="998085"/>
                  </a:lnTo>
                  <a:lnTo>
                    <a:pt x="921690" y="988395"/>
                  </a:lnTo>
                  <a:lnTo>
                    <a:pt x="921774" y="978705"/>
                  </a:lnTo>
                  <a:lnTo>
                    <a:pt x="921918" y="969015"/>
                  </a:lnTo>
                  <a:lnTo>
                    <a:pt x="922119" y="959325"/>
                  </a:lnTo>
                  <a:lnTo>
                    <a:pt x="922373" y="949635"/>
                  </a:lnTo>
                  <a:lnTo>
                    <a:pt x="922675" y="939945"/>
                  </a:lnTo>
                  <a:lnTo>
                    <a:pt x="923020" y="930254"/>
                  </a:lnTo>
                  <a:lnTo>
                    <a:pt x="923406" y="920564"/>
                  </a:lnTo>
                  <a:lnTo>
                    <a:pt x="923823" y="910874"/>
                  </a:lnTo>
                  <a:lnTo>
                    <a:pt x="924261" y="901184"/>
                  </a:lnTo>
                  <a:lnTo>
                    <a:pt x="924713" y="891494"/>
                  </a:lnTo>
                  <a:lnTo>
                    <a:pt x="925173" y="881804"/>
                  </a:lnTo>
                  <a:lnTo>
                    <a:pt x="925634" y="872113"/>
                  </a:lnTo>
                  <a:lnTo>
                    <a:pt x="926091" y="862423"/>
                  </a:lnTo>
                  <a:lnTo>
                    <a:pt x="926535" y="852733"/>
                  </a:lnTo>
                  <a:lnTo>
                    <a:pt x="926963" y="843043"/>
                  </a:lnTo>
                  <a:lnTo>
                    <a:pt x="927371" y="833353"/>
                  </a:lnTo>
                  <a:lnTo>
                    <a:pt x="927757" y="823663"/>
                  </a:lnTo>
                  <a:lnTo>
                    <a:pt x="928118" y="813973"/>
                  </a:lnTo>
                  <a:lnTo>
                    <a:pt x="928452" y="804282"/>
                  </a:lnTo>
                  <a:lnTo>
                    <a:pt x="928753" y="794592"/>
                  </a:lnTo>
                  <a:lnTo>
                    <a:pt x="929025" y="784902"/>
                  </a:lnTo>
                  <a:lnTo>
                    <a:pt x="929269" y="775212"/>
                  </a:lnTo>
                  <a:lnTo>
                    <a:pt x="929486" y="765522"/>
                  </a:lnTo>
                  <a:lnTo>
                    <a:pt x="929678" y="755832"/>
                  </a:lnTo>
                  <a:lnTo>
                    <a:pt x="929844" y="746141"/>
                  </a:lnTo>
                  <a:lnTo>
                    <a:pt x="929984" y="736451"/>
                  </a:lnTo>
                  <a:lnTo>
                    <a:pt x="930099" y="726761"/>
                  </a:lnTo>
                  <a:lnTo>
                    <a:pt x="930194" y="717071"/>
                  </a:lnTo>
                  <a:lnTo>
                    <a:pt x="930271" y="707381"/>
                  </a:lnTo>
                  <a:lnTo>
                    <a:pt x="930329" y="697691"/>
                  </a:lnTo>
                  <a:lnTo>
                    <a:pt x="930369" y="688001"/>
                  </a:lnTo>
                  <a:lnTo>
                    <a:pt x="930394" y="678310"/>
                  </a:lnTo>
                  <a:lnTo>
                    <a:pt x="930398" y="668620"/>
                  </a:lnTo>
                  <a:lnTo>
                    <a:pt x="930387" y="658930"/>
                  </a:lnTo>
                  <a:lnTo>
                    <a:pt x="930360" y="649240"/>
                  </a:lnTo>
                  <a:lnTo>
                    <a:pt x="930316" y="639550"/>
                  </a:lnTo>
                  <a:lnTo>
                    <a:pt x="930255" y="629860"/>
                  </a:lnTo>
                  <a:lnTo>
                    <a:pt x="930176" y="620169"/>
                  </a:lnTo>
                  <a:lnTo>
                    <a:pt x="930075" y="610479"/>
                  </a:lnTo>
                  <a:lnTo>
                    <a:pt x="929950" y="600789"/>
                  </a:lnTo>
                  <a:lnTo>
                    <a:pt x="929804" y="591099"/>
                  </a:lnTo>
                  <a:lnTo>
                    <a:pt x="929633" y="581409"/>
                  </a:lnTo>
                  <a:lnTo>
                    <a:pt x="929437" y="571719"/>
                  </a:lnTo>
                  <a:lnTo>
                    <a:pt x="929215" y="562028"/>
                  </a:lnTo>
                  <a:lnTo>
                    <a:pt x="928964" y="552338"/>
                  </a:lnTo>
                  <a:lnTo>
                    <a:pt x="928680" y="542648"/>
                  </a:lnTo>
                  <a:lnTo>
                    <a:pt x="928369" y="532958"/>
                  </a:lnTo>
                  <a:lnTo>
                    <a:pt x="928030" y="523268"/>
                  </a:lnTo>
                  <a:lnTo>
                    <a:pt x="927664" y="513578"/>
                  </a:lnTo>
                  <a:lnTo>
                    <a:pt x="927273" y="503888"/>
                  </a:lnTo>
                  <a:lnTo>
                    <a:pt x="926860" y="494197"/>
                  </a:lnTo>
                  <a:lnTo>
                    <a:pt x="926425" y="484507"/>
                  </a:lnTo>
                  <a:lnTo>
                    <a:pt x="925975" y="474817"/>
                  </a:lnTo>
                  <a:lnTo>
                    <a:pt x="925517" y="465127"/>
                  </a:lnTo>
                  <a:lnTo>
                    <a:pt x="925055" y="455437"/>
                  </a:lnTo>
                  <a:lnTo>
                    <a:pt x="924595" y="445747"/>
                  </a:lnTo>
                  <a:lnTo>
                    <a:pt x="924144" y="436056"/>
                  </a:lnTo>
                  <a:lnTo>
                    <a:pt x="923710" y="426366"/>
                  </a:lnTo>
                  <a:lnTo>
                    <a:pt x="923303" y="416676"/>
                  </a:lnTo>
                  <a:lnTo>
                    <a:pt x="922927" y="406986"/>
                  </a:lnTo>
                  <a:lnTo>
                    <a:pt x="922590" y="397296"/>
                  </a:lnTo>
                  <a:lnTo>
                    <a:pt x="922296" y="387606"/>
                  </a:lnTo>
                  <a:lnTo>
                    <a:pt x="922051" y="377916"/>
                  </a:lnTo>
                  <a:lnTo>
                    <a:pt x="921861" y="368225"/>
                  </a:lnTo>
                  <a:lnTo>
                    <a:pt x="921741" y="358535"/>
                  </a:lnTo>
                  <a:lnTo>
                    <a:pt x="921682" y="348845"/>
                  </a:lnTo>
                  <a:lnTo>
                    <a:pt x="921685" y="339155"/>
                  </a:lnTo>
                  <a:lnTo>
                    <a:pt x="921750" y="329465"/>
                  </a:lnTo>
                  <a:lnTo>
                    <a:pt x="921875" y="319775"/>
                  </a:lnTo>
                  <a:lnTo>
                    <a:pt x="922058" y="310084"/>
                  </a:lnTo>
                  <a:lnTo>
                    <a:pt x="922305" y="300394"/>
                  </a:lnTo>
                  <a:lnTo>
                    <a:pt x="922603" y="290704"/>
                  </a:lnTo>
                  <a:lnTo>
                    <a:pt x="922945" y="281014"/>
                  </a:lnTo>
                  <a:lnTo>
                    <a:pt x="923323" y="271324"/>
                  </a:lnTo>
                  <a:lnTo>
                    <a:pt x="923732" y="261634"/>
                  </a:lnTo>
                  <a:lnTo>
                    <a:pt x="924165" y="251944"/>
                  </a:lnTo>
                  <a:lnTo>
                    <a:pt x="924616" y="242253"/>
                  </a:lnTo>
                  <a:lnTo>
                    <a:pt x="925077" y="232563"/>
                  </a:lnTo>
                  <a:lnTo>
                    <a:pt x="925539" y="222873"/>
                  </a:lnTo>
                  <a:lnTo>
                    <a:pt x="925997" y="213183"/>
                  </a:lnTo>
                  <a:lnTo>
                    <a:pt x="926445" y="203493"/>
                  </a:lnTo>
                  <a:lnTo>
                    <a:pt x="926879" y="193803"/>
                  </a:lnTo>
                  <a:lnTo>
                    <a:pt x="927295" y="184112"/>
                  </a:lnTo>
                  <a:lnTo>
                    <a:pt x="927685" y="174422"/>
                  </a:lnTo>
                  <a:lnTo>
                    <a:pt x="928049" y="164732"/>
                  </a:lnTo>
                  <a:lnTo>
                    <a:pt x="928386" y="155042"/>
                  </a:lnTo>
                  <a:lnTo>
                    <a:pt x="928697" y="145352"/>
                  </a:lnTo>
                  <a:lnTo>
                    <a:pt x="928979" y="135662"/>
                  </a:lnTo>
                  <a:lnTo>
                    <a:pt x="929235" y="125972"/>
                  </a:lnTo>
                  <a:lnTo>
                    <a:pt x="929460" y="116281"/>
                  </a:lnTo>
                  <a:lnTo>
                    <a:pt x="929657" y="106591"/>
                  </a:lnTo>
                  <a:lnTo>
                    <a:pt x="929830" y="96901"/>
                  </a:lnTo>
                  <a:lnTo>
                    <a:pt x="929981" y="87211"/>
                  </a:lnTo>
                  <a:lnTo>
                    <a:pt x="930112" y="77521"/>
                  </a:lnTo>
                  <a:lnTo>
                    <a:pt x="930224" y="67831"/>
                  </a:lnTo>
                  <a:lnTo>
                    <a:pt x="930319" y="58140"/>
                  </a:lnTo>
                  <a:lnTo>
                    <a:pt x="930396" y="48450"/>
                  </a:lnTo>
                  <a:lnTo>
                    <a:pt x="930461" y="38760"/>
                  </a:lnTo>
                  <a:lnTo>
                    <a:pt x="930515" y="29070"/>
                  </a:lnTo>
                  <a:lnTo>
                    <a:pt x="930560" y="19380"/>
                  </a:lnTo>
                  <a:lnTo>
                    <a:pt x="930596" y="9690"/>
                  </a:lnTo>
                  <a:lnTo>
                    <a:pt x="930626" y="0"/>
                  </a:lnTo>
                  <a:lnTo>
                    <a:pt x="930830" y="0"/>
                  </a:lnTo>
                  <a:lnTo>
                    <a:pt x="930859" y="9690"/>
                  </a:lnTo>
                  <a:lnTo>
                    <a:pt x="930895" y="19380"/>
                  </a:lnTo>
                  <a:lnTo>
                    <a:pt x="930940" y="29070"/>
                  </a:lnTo>
                  <a:lnTo>
                    <a:pt x="930994" y="38760"/>
                  </a:lnTo>
                  <a:lnTo>
                    <a:pt x="931059" y="48450"/>
                  </a:lnTo>
                  <a:lnTo>
                    <a:pt x="931136" y="58140"/>
                  </a:lnTo>
                  <a:lnTo>
                    <a:pt x="931231" y="67831"/>
                  </a:lnTo>
                  <a:lnTo>
                    <a:pt x="931343" y="77521"/>
                  </a:lnTo>
                  <a:lnTo>
                    <a:pt x="931474" y="87211"/>
                  </a:lnTo>
                  <a:lnTo>
                    <a:pt x="931625" y="96901"/>
                  </a:lnTo>
                  <a:lnTo>
                    <a:pt x="931798" y="106591"/>
                  </a:lnTo>
                  <a:lnTo>
                    <a:pt x="931995" y="116281"/>
                  </a:lnTo>
                  <a:lnTo>
                    <a:pt x="932221" y="125972"/>
                  </a:lnTo>
                  <a:lnTo>
                    <a:pt x="932476" y="135662"/>
                  </a:lnTo>
                  <a:lnTo>
                    <a:pt x="932758" y="145352"/>
                  </a:lnTo>
                  <a:lnTo>
                    <a:pt x="933069" y="155042"/>
                  </a:lnTo>
                  <a:lnTo>
                    <a:pt x="933406" y="164732"/>
                  </a:lnTo>
                  <a:lnTo>
                    <a:pt x="933770" y="174422"/>
                  </a:lnTo>
                  <a:lnTo>
                    <a:pt x="934160" y="184112"/>
                  </a:lnTo>
                  <a:lnTo>
                    <a:pt x="934576" y="193803"/>
                  </a:lnTo>
                  <a:lnTo>
                    <a:pt x="935010" y="203493"/>
                  </a:lnTo>
                  <a:lnTo>
                    <a:pt x="935458" y="213183"/>
                  </a:lnTo>
                  <a:lnTo>
                    <a:pt x="935916" y="222873"/>
                  </a:lnTo>
                  <a:lnTo>
                    <a:pt x="936378" y="232563"/>
                  </a:lnTo>
                  <a:lnTo>
                    <a:pt x="936839" y="242253"/>
                  </a:lnTo>
                  <a:lnTo>
                    <a:pt x="937290" y="251944"/>
                  </a:lnTo>
                  <a:lnTo>
                    <a:pt x="937723" y="261634"/>
                  </a:lnTo>
                  <a:lnTo>
                    <a:pt x="938132" y="271324"/>
                  </a:lnTo>
                  <a:lnTo>
                    <a:pt x="938511" y="281014"/>
                  </a:lnTo>
                  <a:lnTo>
                    <a:pt x="938852" y="290704"/>
                  </a:lnTo>
                  <a:lnTo>
                    <a:pt x="939150" y="300394"/>
                  </a:lnTo>
                  <a:lnTo>
                    <a:pt x="939397" y="310084"/>
                  </a:lnTo>
                  <a:lnTo>
                    <a:pt x="939581" y="319775"/>
                  </a:lnTo>
                  <a:lnTo>
                    <a:pt x="939706" y="329465"/>
                  </a:lnTo>
                  <a:lnTo>
                    <a:pt x="939770" y="339155"/>
                  </a:lnTo>
                  <a:lnTo>
                    <a:pt x="939773" y="348845"/>
                  </a:lnTo>
                  <a:lnTo>
                    <a:pt x="939714" y="358535"/>
                  </a:lnTo>
                  <a:lnTo>
                    <a:pt x="939594" y="368225"/>
                  </a:lnTo>
                  <a:lnTo>
                    <a:pt x="939404" y="377916"/>
                  </a:lnTo>
                  <a:lnTo>
                    <a:pt x="939159" y="387606"/>
                  </a:lnTo>
                  <a:lnTo>
                    <a:pt x="938865" y="397296"/>
                  </a:lnTo>
                  <a:lnTo>
                    <a:pt x="938528" y="406986"/>
                  </a:lnTo>
                  <a:lnTo>
                    <a:pt x="938153" y="416676"/>
                  </a:lnTo>
                  <a:lnTo>
                    <a:pt x="937746" y="426366"/>
                  </a:lnTo>
                  <a:lnTo>
                    <a:pt x="937312" y="436056"/>
                  </a:lnTo>
                  <a:lnTo>
                    <a:pt x="936860" y="445747"/>
                  </a:lnTo>
                  <a:lnTo>
                    <a:pt x="936400" y="455437"/>
                  </a:lnTo>
                  <a:lnTo>
                    <a:pt x="935938" y="465127"/>
                  </a:lnTo>
                  <a:lnTo>
                    <a:pt x="935480" y="474817"/>
                  </a:lnTo>
                  <a:lnTo>
                    <a:pt x="935030" y="484507"/>
                  </a:lnTo>
                  <a:lnTo>
                    <a:pt x="934595" y="494197"/>
                  </a:lnTo>
                  <a:lnTo>
                    <a:pt x="934182" y="503888"/>
                  </a:lnTo>
                  <a:lnTo>
                    <a:pt x="933791" y="513578"/>
                  </a:lnTo>
                  <a:lnTo>
                    <a:pt x="933426" y="523268"/>
                  </a:lnTo>
                  <a:lnTo>
                    <a:pt x="933086" y="532958"/>
                  </a:lnTo>
                  <a:lnTo>
                    <a:pt x="932775" y="542648"/>
                  </a:lnTo>
                  <a:lnTo>
                    <a:pt x="932491" y="552338"/>
                  </a:lnTo>
                  <a:lnTo>
                    <a:pt x="932240" y="562028"/>
                  </a:lnTo>
                  <a:lnTo>
                    <a:pt x="932018" y="571719"/>
                  </a:lnTo>
                  <a:lnTo>
                    <a:pt x="931822" y="581409"/>
                  </a:lnTo>
                  <a:lnTo>
                    <a:pt x="931651" y="591099"/>
                  </a:lnTo>
                  <a:lnTo>
                    <a:pt x="931505" y="600789"/>
                  </a:lnTo>
                  <a:lnTo>
                    <a:pt x="931380" y="610479"/>
                  </a:lnTo>
                  <a:lnTo>
                    <a:pt x="931279" y="620169"/>
                  </a:lnTo>
                  <a:lnTo>
                    <a:pt x="931200" y="629860"/>
                  </a:lnTo>
                  <a:lnTo>
                    <a:pt x="931139" y="639550"/>
                  </a:lnTo>
                  <a:lnTo>
                    <a:pt x="931095" y="649240"/>
                  </a:lnTo>
                  <a:lnTo>
                    <a:pt x="931068" y="658930"/>
                  </a:lnTo>
                  <a:lnTo>
                    <a:pt x="931057" y="668620"/>
                  </a:lnTo>
                  <a:lnTo>
                    <a:pt x="931062" y="678310"/>
                  </a:lnTo>
                  <a:lnTo>
                    <a:pt x="931086" y="688001"/>
                  </a:lnTo>
                  <a:lnTo>
                    <a:pt x="931127" y="697691"/>
                  </a:lnTo>
                  <a:lnTo>
                    <a:pt x="931185" y="707381"/>
                  </a:lnTo>
                  <a:lnTo>
                    <a:pt x="931261" y="717071"/>
                  </a:lnTo>
                  <a:lnTo>
                    <a:pt x="931356" y="726761"/>
                  </a:lnTo>
                  <a:lnTo>
                    <a:pt x="931471" y="736451"/>
                  </a:lnTo>
                  <a:lnTo>
                    <a:pt x="931612" y="746141"/>
                  </a:lnTo>
                  <a:lnTo>
                    <a:pt x="931778" y="755832"/>
                  </a:lnTo>
                  <a:lnTo>
                    <a:pt x="931969" y="765522"/>
                  </a:lnTo>
                  <a:lnTo>
                    <a:pt x="932186" y="775212"/>
                  </a:lnTo>
                  <a:lnTo>
                    <a:pt x="932430" y="784902"/>
                  </a:lnTo>
                  <a:lnTo>
                    <a:pt x="932702" y="794592"/>
                  </a:lnTo>
                  <a:lnTo>
                    <a:pt x="933003" y="804282"/>
                  </a:lnTo>
                  <a:lnTo>
                    <a:pt x="933338" y="813973"/>
                  </a:lnTo>
                  <a:lnTo>
                    <a:pt x="933698" y="823663"/>
                  </a:lnTo>
                  <a:lnTo>
                    <a:pt x="934084" y="833353"/>
                  </a:lnTo>
                  <a:lnTo>
                    <a:pt x="934492" y="843043"/>
                  </a:lnTo>
                  <a:lnTo>
                    <a:pt x="934920" y="852733"/>
                  </a:lnTo>
                  <a:lnTo>
                    <a:pt x="935364" y="862423"/>
                  </a:lnTo>
                  <a:lnTo>
                    <a:pt x="935821" y="872113"/>
                  </a:lnTo>
                  <a:lnTo>
                    <a:pt x="936282" y="881804"/>
                  </a:lnTo>
                  <a:lnTo>
                    <a:pt x="936742" y="891494"/>
                  </a:lnTo>
                  <a:lnTo>
                    <a:pt x="937194" y="901184"/>
                  </a:lnTo>
                  <a:lnTo>
                    <a:pt x="937632" y="910874"/>
                  </a:lnTo>
                  <a:lnTo>
                    <a:pt x="938049" y="920564"/>
                  </a:lnTo>
                  <a:lnTo>
                    <a:pt x="938435" y="930254"/>
                  </a:lnTo>
                  <a:lnTo>
                    <a:pt x="938781" y="939945"/>
                  </a:lnTo>
                  <a:lnTo>
                    <a:pt x="939083" y="949635"/>
                  </a:lnTo>
                  <a:lnTo>
                    <a:pt x="939336" y="959325"/>
                  </a:lnTo>
                  <a:lnTo>
                    <a:pt x="939537" y="969015"/>
                  </a:lnTo>
                  <a:lnTo>
                    <a:pt x="939681" y="978705"/>
                  </a:lnTo>
                  <a:lnTo>
                    <a:pt x="939766" y="988395"/>
                  </a:lnTo>
                  <a:lnTo>
                    <a:pt x="939775" y="998085"/>
                  </a:lnTo>
                  <a:lnTo>
                    <a:pt x="939722" y="1007776"/>
                  </a:lnTo>
                  <a:lnTo>
                    <a:pt x="939609" y="1017466"/>
                  </a:lnTo>
                  <a:lnTo>
                    <a:pt x="939438" y="1027156"/>
                  </a:lnTo>
                  <a:lnTo>
                    <a:pt x="939211" y="1036846"/>
                  </a:lnTo>
                  <a:lnTo>
                    <a:pt x="938934" y="1046536"/>
                  </a:lnTo>
                  <a:lnTo>
                    <a:pt x="938605" y="1056226"/>
                  </a:lnTo>
                  <a:lnTo>
                    <a:pt x="938235" y="1065917"/>
                  </a:lnTo>
                  <a:lnTo>
                    <a:pt x="937835" y="1075607"/>
                  </a:lnTo>
                  <a:lnTo>
                    <a:pt x="937410" y="1085297"/>
                  </a:lnTo>
                  <a:lnTo>
                    <a:pt x="936969" y="1094987"/>
                  </a:lnTo>
                  <a:lnTo>
                    <a:pt x="936517" y="1104677"/>
                  </a:lnTo>
                  <a:lnTo>
                    <a:pt x="936062" y="1114367"/>
                  </a:lnTo>
                  <a:lnTo>
                    <a:pt x="935613" y="1124057"/>
                  </a:lnTo>
                  <a:lnTo>
                    <a:pt x="935176" y="1133748"/>
                  </a:lnTo>
                  <a:lnTo>
                    <a:pt x="934757" y="1143438"/>
                  </a:lnTo>
                  <a:lnTo>
                    <a:pt x="934360" y="1153128"/>
                  </a:lnTo>
                  <a:lnTo>
                    <a:pt x="933991" y="1162818"/>
                  </a:lnTo>
                  <a:lnTo>
                    <a:pt x="933653" y="1172508"/>
                  </a:lnTo>
                  <a:lnTo>
                    <a:pt x="933356" y="1182198"/>
                  </a:lnTo>
                  <a:lnTo>
                    <a:pt x="933101" y="1191889"/>
                  </a:lnTo>
                  <a:lnTo>
                    <a:pt x="932888" y="1201579"/>
                  </a:lnTo>
                  <a:lnTo>
                    <a:pt x="932721" y="1211269"/>
                  </a:lnTo>
                  <a:lnTo>
                    <a:pt x="932602" y="1220959"/>
                  </a:lnTo>
                  <a:lnTo>
                    <a:pt x="932534" y="1230649"/>
                  </a:lnTo>
                  <a:lnTo>
                    <a:pt x="932524" y="1240339"/>
                  </a:lnTo>
                  <a:lnTo>
                    <a:pt x="932580" y="1250030"/>
                  </a:lnTo>
                  <a:lnTo>
                    <a:pt x="932699" y="1259720"/>
                  </a:lnTo>
                  <a:lnTo>
                    <a:pt x="932884" y="1269410"/>
                  </a:lnTo>
                  <a:lnTo>
                    <a:pt x="933139" y="1279100"/>
                  </a:lnTo>
                  <a:lnTo>
                    <a:pt x="933469" y="1288790"/>
                  </a:lnTo>
                  <a:lnTo>
                    <a:pt x="933878" y="1298480"/>
                  </a:lnTo>
                  <a:lnTo>
                    <a:pt x="934394" y="1308170"/>
                  </a:lnTo>
                  <a:lnTo>
                    <a:pt x="935004" y="1317861"/>
                  </a:lnTo>
                  <a:lnTo>
                    <a:pt x="935712" y="1327551"/>
                  </a:lnTo>
                  <a:lnTo>
                    <a:pt x="936525" y="1337241"/>
                  </a:lnTo>
                  <a:lnTo>
                    <a:pt x="937446" y="1346931"/>
                  </a:lnTo>
                  <a:lnTo>
                    <a:pt x="938480" y="1356621"/>
                  </a:lnTo>
                  <a:lnTo>
                    <a:pt x="939649" y="1366311"/>
                  </a:lnTo>
                  <a:lnTo>
                    <a:pt x="940950" y="1376002"/>
                  </a:lnTo>
                  <a:lnTo>
                    <a:pt x="942375" y="1385692"/>
                  </a:lnTo>
                  <a:lnTo>
                    <a:pt x="943923" y="1395382"/>
                  </a:lnTo>
                  <a:lnTo>
                    <a:pt x="945594" y="1405072"/>
                  </a:lnTo>
                  <a:lnTo>
                    <a:pt x="947386" y="1414762"/>
                  </a:lnTo>
                  <a:lnTo>
                    <a:pt x="949302" y="1424452"/>
                  </a:lnTo>
                  <a:lnTo>
                    <a:pt x="951351" y="1434142"/>
                  </a:lnTo>
                  <a:lnTo>
                    <a:pt x="953505" y="1443833"/>
                  </a:lnTo>
                  <a:lnTo>
                    <a:pt x="955757" y="1453523"/>
                  </a:lnTo>
                  <a:lnTo>
                    <a:pt x="958099" y="1463213"/>
                  </a:lnTo>
                  <a:lnTo>
                    <a:pt x="960525" y="1472903"/>
                  </a:lnTo>
                  <a:lnTo>
                    <a:pt x="963026" y="1482593"/>
                  </a:lnTo>
                  <a:lnTo>
                    <a:pt x="965605" y="1492283"/>
                  </a:lnTo>
                  <a:lnTo>
                    <a:pt x="968241" y="1501974"/>
                  </a:lnTo>
                  <a:lnTo>
                    <a:pt x="970927" y="1511664"/>
                  </a:lnTo>
                  <a:lnTo>
                    <a:pt x="973656" y="1521354"/>
                  </a:lnTo>
                  <a:lnTo>
                    <a:pt x="976426" y="1531044"/>
                  </a:lnTo>
                  <a:lnTo>
                    <a:pt x="979234" y="1540734"/>
                  </a:lnTo>
                  <a:lnTo>
                    <a:pt x="982082" y="1550424"/>
                  </a:lnTo>
                  <a:lnTo>
                    <a:pt x="984973" y="1560114"/>
                  </a:lnTo>
                  <a:lnTo>
                    <a:pt x="987907" y="1569805"/>
                  </a:lnTo>
                  <a:lnTo>
                    <a:pt x="990889" y="1579495"/>
                  </a:lnTo>
                  <a:lnTo>
                    <a:pt x="993926" y="1589185"/>
                  </a:lnTo>
                  <a:lnTo>
                    <a:pt x="997024" y="1598875"/>
                  </a:lnTo>
                  <a:lnTo>
                    <a:pt x="1000194" y="1608565"/>
                  </a:lnTo>
                  <a:lnTo>
                    <a:pt x="1003466" y="1618255"/>
                  </a:lnTo>
                  <a:lnTo>
                    <a:pt x="1006834" y="1627946"/>
                  </a:lnTo>
                  <a:lnTo>
                    <a:pt x="1010308" y="1637636"/>
                  </a:lnTo>
                  <a:lnTo>
                    <a:pt x="1013899" y="1647326"/>
                  </a:lnTo>
                  <a:lnTo>
                    <a:pt x="1017616" y="1657016"/>
                  </a:lnTo>
                  <a:lnTo>
                    <a:pt x="1021468" y="1666706"/>
                  </a:lnTo>
                  <a:lnTo>
                    <a:pt x="1025485" y="1676396"/>
                  </a:lnTo>
                  <a:lnTo>
                    <a:pt x="1029669" y="1686086"/>
                  </a:lnTo>
                  <a:lnTo>
                    <a:pt x="1034016" y="1695777"/>
                  </a:lnTo>
                  <a:lnTo>
                    <a:pt x="1038530" y="1705467"/>
                  </a:lnTo>
                  <a:lnTo>
                    <a:pt x="1043219" y="1715157"/>
                  </a:lnTo>
                  <a:lnTo>
                    <a:pt x="1048087" y="1724847"/>
                  </a:lnTo>
                  <a:lnTo>
                    <a:pt x="1053151" y="1734537"/>
                  </a:lnTo>
                  <a:lnTo>
                    <a:pt x="1058444" y="1744227"/>
                  </a:lnTo>
                  <a:lnTo>
                    <a:pt x="1063941" y="1753918"/>
                  </a:lnTo>
                  <a:lnTo>
                    <a:pt x="1069651" y="1763608"/>
                  </a:lnTo>
                  <a:lnTo>
                    <a:pt x="1075585" y="1773298"/>
                  </a:lnTo>
                  <a:lnTo>
                    <a:pt x="1081753" y="1782988"/>
                  </a:lnTo>
                  <a:lnTo>
                    <a:pt x="1088168" y="1792678"/>
                  </a:lnTo>
                  <a:lnTo>
                    <a:pt x="1094900" y="1802368"/>
                  </a:lnTo>
                  <a:lnTo>
                    <a:pt x="1101930" y="1812059"/>
                  </a:lnTo>
                  <a:lnTo>
                    <a:pt x="1109267" y="1821749"/>
                  </a:lnTo>
                  <a:lnTo>
                    <a:pt x="1116931" y="1831439"/>
                  </a:lnTo>
                  <a:lnTo>
                    <a:pt x="1124943" y="1841129"/>
                  </a:lnTo>
                  <a:lnTo>
                    <a:pt x="1133323" y="1850819"/>
                  </a:lnTo>
                  <a:lnTo>
                    <a:pt x="1142137" y="1860509"/>
                  </a:lnTo>
                  <a:lnTo>
                    <a:pt x="1151427" y="1870199"/>
                  </a:lnTo>
                  <a:lnTo>
                    <a:pt x="1161166" y="1879890"/>
                  </a:lnTo>
                  <a:lnTo>
                    <a:pt x="1171373" y="1889580"/>
                  </a:lnTo>
                  <a:lnTo>
                    <a:pt x="1182069" y="1899270"/>
                  </a:lnTo>
                  <a:lnTo>
                    <a:pt x="1193273" y="1908960"/>
                  </a:lnTo>
                  <a:lnTo>
                    <a:pt x="1205008" y="1918650"/>
                  </a:lnTo>
                  <a:lnTo>
                    <a:pt x="1217406" y="1928340"/>
                  </a:lnTo>
                  <a:lnTo>
                    <a:pt x="1230362" y="1938031"/>
                  </a:lnTo>
                  <a:lnTo>
                    <a:pt x="1243884" y="1947721"/>
                  </a:lnTo>
                  <a:lnTo>
                    <a:pt x="1257978" y="1957411"/>
                  </a:lnTo>
                  <a:lnTo>
                    <a:pt x="1272644" y="1967101"/>
                  </a:lnTo>
                  <a:lnTo>
                    <a:pt x="1287880" y="1976791"/>
                  </a:lnTo>
                  <a:lnTo>
                    <a:pt x="1303762" y="1986481"/>
                  </a:lnTo>
                  <a:lnTo>
                    <a:pt x="1320232" y="1996171"/>
                  </a:lnTo>
                  <a:lnTo>
                    <a:pt x="1337227" y="2005862"/>
                  </a:lnTo>
                  <a:lnTo>
                    <a:pt x="1354722" y="2015552"/>
                  </a:lnTo>
                  <a:lnTo>
                    <a:pt x="1372689" y="2025242"/>
                  </a:lnTo>
                  <a:lnTo>
                    <a:pt x="1391094" y="2034932"/>
                  </a:lnTo>
                  <a:lnTo>
                    <a:pt x="1409918" y="2044622"/>
                  </a:lnTo>
                  <a:lnTo>
                    <a:pt x="1429139" y="2054312"/>
                  </a:lnTo>
                  <a:lnTo>
                    <a:pt x="1448636" y="2064003"/>
                  </a:lnTo>
                  <a:lnTo>
                    <a:pt x="1468353" y="2073693"/>
                  </a:lnTo>
                  <a:lnTo>
                    <a:pt x="1488233" y="2083383"/>
                  </a:lnTo>
                  <a:lnTo>
                    <a:pt x="1508213" y="2093073"/>
                  </a:lnTo>
                  <a:lnTo>
                    <a:pt x="1528229" y="2102763"/>
                  </a:lnTo>
                  <a:lnTo>
                    <a:pt x="1548188" y="2112453"/>
                  </a:lnTo>
                  <a:lnTo>
                    <a:pt x="1568010" y="2122143"/>
                  </a:lnTo>
                  <a:lnTo>
                    <a:pt x="1587628" y="2131834"/>
                  </a:lnTo>
                  <a:lnTo>
                    <a:pt x="1606977" y="2141524"/>
                  </a:lnTo>
                  <a:lnTo>
                    <a:pt x="1625991" y="2151214"/>
                  </a:lnTo>
                  <a:lnTo>
                    <a:pt x="1644609" y="2160904"/>
                  </a:lnTo>
                  <a:lnTo>
                    <a:pt x="1662714" y="2170594"/>
                  </a:lnTo>
                  <a:lnTo>
                    <a:pt x="1680217" y="2180284"/>
                  </a:lnTo>
                  <a:lnTo>
                    <a:pt x="1697127" y="2189975"/>
                  </a:lnTo>
                  <a:lnTo>
                    <a:pt x="1713395" y="2199665"/>
                  </a:lnTo>
                  <a:lnTo>
                    <a:pt x="1728981" y="2209355"/>
                  </a:lnTo>
                  <a:lnTo>
                    <a:pt x="1743845" y="2219045"/>
                  </a:lnTo>
                  <a:lnTo>
                    <a:pt x="1757937" y="2228735"/>
                  </a:lnTo>
                  <a:lnTo>
                    <a:pt x="1771066" y="2238425"/>
                  </a:lnTo>
                  <a:lnTo>
                    <a:pt x="1783367" y="2248115"/>
                  </a:lnTo>
                  <a:lnTo>
                    <a:pt x="1794821" y="2257806"/>
                  </a:lnTo>
                  <a:lnTo>
                    <a:pt x="1805411" y="2267496"/>
                  </a:lnTo>
                  <a:lnTo>
                    <a:pt x="1815125" y="2277186"/>
                  </a:lnTo>
                  <a:lnTo>
                    <a:pt x="1823951" y="2286876"/>
                  </a:lnTo>
                  <a:lnTo>
                    <a:pt x="1831745" y="2296566"/>
                  </a:lnTo>
                  <a:lnTo>
                    <a:pt x="1838579" y="2306256"/>
                  </a:lnTo>
                  <a:lnTo>
                    <a:pt x="1844520" y="2315947"/>
                  </a:lnTo>
                  <a:lnTo>
                    <a:pt x="1849573" y="2325637"/>
                  </a:lnTo>
                  <a:lnTo>
                    <a:pt x="1853747" y="2335327"/>
                  </a:lnTo>
                  <a:lnTo>
                    <a:pt x="1857052" y="2345017"/>
                  </a:lnTo>
                  <a:lnTo>
                    <a:pt x="1859443" y="2354707"/>
                  </a:lnTo>
                  <a:lnTo>
                    <a:pt x="1860860" y="2364397"/>
                  </a:lnTo>
                  <a:lnTo>
                    <a:pt x="1861456" y="2374088"/>
                  </a:lnTo>
                  <a:lnTo>
                    <a:pt x="1861245" y="2383778"/>
                  </a:lnTo>
                  <a:lnTo>
                    <a:pt x="1860240" y="2393468"/>
                  </a:lnTo>
                  <a:lnTo>
                    <a:pt x="1858456" y="2403158"/>
                  </a:lnTo>
                  <a:lnTo>
                    <a:pt x="1855903" y="2412848"/>
                  </a:lnTo>
                  <a:lnTo>
                    <a:pt x="1852436" y="2422538"/>
                  </a:lnTo>
                  <a:lnTo>
                    <a:pt x="1848201" y="2432228"/>
                  </a:lnTo>
                  <a:lnTo>
                    <a:pt x="1843215" y="2441919"/>
                  </a:lnTo>
                  <a:lnTo>
                    <a:pt x="1837480" y="2451609"/>
                  </a:lnTo>
                  <a:lnTo>
                    <a:pt x="1830991" y="2461299"/>
                  </a:lnTo>
                  <a:lnTo>
                    <a:pt x="1823746" y="2470989"/>
                  </a:lnTo>
                  <a:lnTo>
                    <a:pt x="1815651" y="2480679"/>
                  </a:lnTo>
                  <a:lnTo>
                    <a:pt x="1806697" y="2490369"/>
                  </a:lnTo>
                  <a:lnTo>
                    <a:pt x="1796968" y="2500060"/>
                  </a:lnTo>
                  <a:lnTo>
                    <a:pt x="1786461" y="2509750"/>
                  </a:lnTo>
                  <a:lnTo>
                    <a:pt x="1775178" y="2519440"/>
                  </a:lnTo>
                  <a:lnTo>
                    <a:pt x="1763125" y="2529130"/>
                  </a:lnTo>
                  <a:lnTo>
                    <a:pt x="1750293" y="2538820"/>
                  </a:lnTo>
                  <a:lnTo>
                    <a:pt x="1736574" y="2548510"/>
                  </a:lnTo>
                  <a:lnTo>
                    <a:pt x="1722155" y="2558200"/>
                  </a:lnTo>
                  <a:lnTo>
                    <a:pt x="1707071" y="2567891"/>
                  </a:lnTo>
                  <a:lnTo>
                    <a:pt x="1691368" y="2577581"/>
                  </a:lnTo>
                  <a:lnTo>
                    <a:pt x="1675098" y="2587271"/>
                  </a:lnTo>
                  <a:lnTo>
                    <a:pt x="1658319" y="2596961"/>
                  </a:lnTo>
                  <a:lnTo>
                    <a:pt x="1641044" y="2606651"/>
                  </a:lnTo>
                  <a:lnTo>
                    <a:pt x="1623418" y="2616341"/>
                  </a:lnTo>
                  <a:lnTo>
                    <a:pt x="1605550" y="2626032"/>
                  </a:lnTo>
                  <a:lnTo>
                    <a:pt x="1587525" y="2635722"/>
                  </a:lnTo>
                  <a:lnTo>
                    <a:pt x="1569429" y="2645412"/>
                  </a:lnTo>
                  <a:lnTo>
                    <a:pt x="1551348" y="2655102"/>
                  </a:lnTo>
                  <a:lnTo>
                    <a:pt x="1533385" y="2664792"/>
                  </a:lnTo>
                  <a:lnTo>
                    <a:pt x="1515670" y="2674482"/>
                  </a:lnTo>
                  <a:lnTo>
                    <a:pt x="1498262" y="2684172"/>
                  </a:lnTo>
                  <a:lnTo>
                    <a:pt x="1481229" y="2693863"/>
                  </a:lnTo>
                  <a:lnTo>
                    <a:pt x="1464633" y="2703553"/>
                  </a:lnTo>
                  <a:lnTo>
                    <a:pt x="1448528" y="2713243"/>
                  </a:lnTo>
                  <a:lnTo>
                    <a:pt x="1432959" y="2722933"/>
                  </a:lnTo>
                  <a:lnTo>
                    <a:pt x="1418092" y="2732623"/>
                  </a:lnTo>
                  <a:lnTo>
                    <a:pt x="1403842" y="2742313"/>
                  </a:lnTo>
                  <a:lnTo>
                    <a:pt x="1390210" y="2752004"/>
                  </a:lnTo>
                  <a:lnTo>
                    <a:pt x="1377195" y="2761694"/>
                  </a:lnTo>
                  <a:lnTo>
                    <a:pt x="1364791" y="2771384"/>
                  </a:lnTo>
                  <a:lnTo>
                    <a:pt x="1352983" y="2781074"/>
                  </a:lnTo>
                  <a:lnTo>
                    <a:pt x="1341817" y="2790764"/>
                  </a:lnTo>
                  <a:lnTo>
                    <a:pt x="1331244" y="2800454"/>
                  </a:lnTo>
                  <a:lnTo>
                    <a:pt x="1321169" y="2810144"/>
                  </a:lnTo>
                  <a:lnTo>
                    <a:pt x="1311554" y="2819835"/>
                  </a:lnTo>
                  <a:lnTo>
                    <a:pt x="1302364" y="2829525"/>
                  </a:lnTo>
                  <a:lnTo>
                    <a:pt x="1293558" y="2839215"/>
                  </a:lnTo>
                  <a:lnTo>
                    <a:pt x="1285108" y="2848905"/>
                  </a:lnTo>
                  <a:lnTo>
                    <a:pt x="1277012" y="2858595"/>
                  </a:lnTo>
                  <a:lnTo>
                    <a:pt x="1269168" y="2868285"/>
                  </a:lnTo>
                  <a:lnTo>
                    <a:pt x="1261540" y="2877976"/>
                  </a:lnTo>
                  <a:lnTo>
                    <a:pt x="1254097" y="2887666"/>
                  </a:lnTo>
                  <a:lnTo>
                    <a:pt x="1246809" y="2897356"/>
                  </a:lnTo>
                  <a:lnTo>
                    <a:pt x="1239647" y="2907046"/>
                  </a:lnTo>
                  <a:lnTo>
                    <a:pt x="1232596" y="2916736"/>
                  </a:lnTo>
                  <a:lnTo>
                    <a:pt x="1225613" y="2926426"/>
                  </a:lnTo>
                  <a:lnTo>
                    <a:pt x="1218672" y="2936116"/>
                  </a:lnTo>
                  <a:lnTo>
                    <a:pt x="1211751" y="2945807"/>
                  </a:lnTo>
                  <a:lnTo>
                    <a:pt x="1204834" y="2955497"/>
                  </a:lnTo>
                  <a:lnTo>
                    <a:pt x="1197903" y="2965187"/>
                  </a:lnTo>
                  <a:lnTo>
                    <a:pt x="1190939" y="2974877"/>
                  </a:lnTo>
                  <a:lnTo>
                    <a:pt x="1183924" y="2984567"/>
                  </a:lnTo>
                  <a:lnTo>
                    <a:pt x="1176853" y="2994257"/>
                  </a:lnTo>
                  <a:lnTo>
                    <a:pt x="1169720" y="3003948"/>
                  </a:lnTo>
                  <a:lnTo>
                    <a:pt x="1162523" y="3013638"/>
                  </a:lnTo>
                  <a:lnTo>
                    <a:pt x="1155263" y="3023328"/>
                  </a:lnTo>
                  <a:lnTo>
                    <a:pt x="1147943" y="3033018"/>
                  </a:lnTo>
                  <a:lnTo>
                    <a:pt x="1140566" y="3042708"/>
                  </a:lnTo>
                  <a:lnTo>
                    <a:pt x="1133159" y="3052398"/>
                  </a:lnTo>
                  <a:lnTo>
                    <a:pt x="1125745" y="3062089"/>
                  </a:lnTo>
                  <a:lnTo>
                    <a:pt x="1118345" y="3071779"/>
                  </a:lnTo>
                  <a:lnTo>
                    <a:pt x="1110988" y="3081469"/>
                  </a:lnTo>
                  <a:lnTo>
                    <a:pt x="1103704" y="3091159"/>
                  </a:lnTo>
                  <a:lnTo>
                    <a:pt x="1096547" y="3100849"/>
                  </a:lnTo>
                  <a:lnTo>
                    <a:pt x="1089565" y="3110539"/>
                  </a:lnTo>
                  <a:lnTo>
                    <a:pt x="1082786" y="3120229"/>
                  </a:lnTo>
                  <a:lnTo>
                    <a:pt x="1076249" y="3129920"/>
                  </a:lnTo>
                  <a:lnTo>
                    <a:pt x="1069991" y="3139610"/>
                  </a:lnTo>
                  <a:lnTo>
                    <a:pt x="1064050" y="3149300"/>
                  </a:lnTo>
                  <a:lnTo>
                    <a:pt x="1058477" y="3158990"/>
                  </a:lnTo>
                  <a:lnTo>
                    <a:pt x="1053376" y="3168680"/>
                  </a:lnTo>
                  <a:lnTo>
                    <a:pt x="1048707" y="3178370"/>
                  </a:lnTo>
                  <a:lnTo>
                    <a:pt x="1044494" y="3188061"/>
                  </a:lnTo>
                  <a:lnTo>
                    <a:pt x="1040757" y="3197751"/>
                  </a:lnTo>
                  <a:lnTo>
                    <a:pt x="1037512" y="3207441"/>
                  </a:lnTo>
                  <a:lnTo>
                    <a:pt x="1034771" y="3217131"/>
                  </a:lnTo>
                  <a:lnTo>
                    <a:pt x="1032632" y="3226821"/>
                  </a:lnTo>
                  <a:lnTo>
                    <a:pt x="1031035" y="3236511"/>
                  </a:lnTo>
                  <a:lnTo>
                    <a:pt x="1029950" y="3246201"/>
                  </a:lnTo>
                  <a:lnTo>
                    <a:pt x="1029367" y="3255892"/>
                  </a:lnTo>
                  <a:lnTo>
                    <a:pt x="1029278" y="3265582"/>
                  </a:lnTo>
                  <a:lnTo>
                    <a:pt x="1029667" y="3275272"/>
                  </a:lnTo>
                  <a:lnTo>
                    <a:pt x="1030555" y="3284962"/>
                  </a:lnTo>
                  <a:lnTo>
                    <a:pt x="1031935" y="3294652"/>
                  </a:lnTo>
                  <a:lnTo>
                    <a:pt x="1033717" y="3304342"/>
                  </a:lnTo>
                  <a:lnTo>
                    <a:pt x="1035871" y="3314033"/>
                  </a:lnTo>
                  <a:lnTo>
                    <a:pt x="1038365" y="3323723"/>
                  </a:lnTo>
                  <a:lnTo>
                    <a:pt x="1041167" y="3333413"/>
                  </a:lnTo>
                  <a:lnTo>
                    <a:pt x="1044239" y="3343103"/>
                  </a:lnTo>
                  <a:lnTo>
                    <a:pt x="1047577" y="3352793"/>
                  </a:lnTo>
                  <a:lnTo>
                    <a:pt x="1051077" y="3362483"/>
                  </a:lnTo>
                  <a:lnTo>
                    <a:pt x="1054693" y="3372173"/>
                  </a:lnTo>
                  <a:lnTo>
                    <a:pt x="1058375" y="3381864"/>
                  </a:lnTo>
                  <a:lnTo>
                    <a:pt x="1062075" y="3391554"/>
                  </a:lnTo>
                  <a:lnTo>
                    <a:pt x="1065742" y="3401244"/>
                  </a:lnTo>
                  <a:lnTo>
                    <a:pt x="1069306" y="3410934"/>
                  </a:lnTo>
                  <a:lnTo>
                    <a:pt x="1072700" y="3420624"/>
                  </a:lnTo>
                  <a:lnTo>
                    <a:pt x="1075886" y="3430314"/>
                  </a:lnTo>
                  <a:lnTo>
                    <a:pt x="1078821" y="3440005"/>
                  </a:lnTo>
                  <a:lnTo>
                    <a:pt x="1081466" y="3449695"/>
                  </a:lnTo>
                  <a:lnTo>
                    <a:pt x="1083784" y="3459385"/>
                  </a:lnTo>
                  <a:lnTo>
                    <a:pt x="1085728" y="3469075"/>
                  </a:lnTo>
                  <a:lnTo>
                    <a:pt x="1087215" y="3478765"/>
                  </a:lnTo>
                  <a:lnTo>
                    <a:pt x="1088298" y="3488455"/>
                  </a:lnTo>
                  <a:lnTo>
                    <a:pt x="1088976" y="3498145"/>
                  </a:lnTo>
                  <a:lnTo>
                    <a:pt x="1089249" y="3507836"/>
                  </a:lnTo>
                  <a:lnTo>
                    <a:pt x="1089129" y="3517526"/>
                  </a:lnTo>
                  <a:lnTo>
                    <a:pt x="1088633" y="3527216"/>
                  </a:lnTo>
                  <a:lnTo>
                    <a:pt x="1087727" y="3536906"/>
                  </a:lnTo>
                  <a:lnTo>
                    <a:pt x="1086502" y="3546596"/>
                  </a:lnTo>
                  <a:lnTo>
                    <a:pt x="1085014" y="3556286"/>
                  </a:lnTo>
                  <a:lnTo>
                    <a:pt x="1083304" y="3565977"/>
                  </a:lnTo>
                  <a:lnTo>
                    <a:pt x="1081414" y="3575667"/>
                  </a:lnTo>
                  <a:lnTo>
                    <a:pt x="1079390" y="3585357"/>
                  </a:lnTo>
                  <a:lnTo>
                    <a:pt x="1077275" y="3595047"/>
                  </a:lnTo>
                  <a:lnTo>
                    <a:pt x="1075126" y="3604737"/>
                  </a:lnTo>
                  <a:lnTo>
                    <a:pt x="1072993" y="3614427"/>
                  </a:lnTo>
                  <a:lnTo>
                    <a:pt x="1070910" y="3624118"/>
                  </a:lnTo>
                  <a:lnTo>
                    <a:pt x="1068906" y="3633808"/>
                  </a:lnTo>
                  <a:lnTo>
                    <a:pt x="1067006" y="3643498"/>
                  </a:lnTo>
                  <a:lnTo>
                    <a:pt x="1065226" y="3653188"/>
                  </a:lnTo>
                  <a:lnTo>
                    <a:pt x="1063612" y="3662878"/>
                  </a:lnTo>
                  <a:lnTo>
                    <a:pt x="1062135" y="3672568"/>
                  </a:lnTo>
                  <a:lnTo>
                    <a:pt x="1060790" y="3682258"/>
                  </a:lnTo>
                  <a:lnTo>
                    <a:pt x="1059567" y="3691949"/>
                  </a:lnTo>
                  <a:lnTo>
                    <a:pt x="1058451" y="3701639"/>
                  </a:lnTo>
                  <a:lnTo>
                    <a:pt x="1057423" y="3711329"/>
                  </a:lnTo>
                  <a:lnTo>
                    <a:pt x="1056465" y="3721019"/>
                  </a:lnTo>
                  <a:lnTo>
                    <a:pt x="1055540" y="3730709"/>
                  </a:lnTo>
                  <a:lnTo>
                    <a:pt x="1054616" y="3740399"/>
                  </a:lnTo>
                  <a:lnTo>
                    <a:pt x="1053667" y="3750090"/>
                  </a:lnTo>
                  <a:lnTo>
                    <a:pt x="1052667" y="3759780"/>
                  </a:lnTo>
                  <a:lnTo>
                    <a:pt x="1051593" y="3769470"/>
                  </a:lnTo>
                  <a:lnTo>
                    <a:pt x="1050416" y="3779160"/>
                  </a:lnTo>
                  <a:lnTo>
                    <a:pt x="1049098" y="3788850"/>
                  </a:lnTo>
                  <a:lnTo>
                    <a:pt x="1047642" y="3798540"/>
                  </a:lnTo>
                  <a:lnTo>
                    <a:pt x="1046038" y="3808230"/>
                  </a:lnTo>
                  <a:lnTo>
                    <a:pt x="1044277" y="3817921"/>
                  </a:lnTo>
                  <a:lnTo>
                    <a:pt x="1042357" y="3827611"/>
                  </a:lnTo>
                  <a:lnTo>
                    <a:pt x="1040274" y="3837301"/>
                  </a:lnTo>
                  <a:lnTo>
                    <a:pt x="1038001" y="3846991"/>
                  </a:lnTo>
                  <a:lnTo>
                    <a:pt x="1035567" y="3856681"/>
                  </a:lnTo>
                  <a:lnTo>
                    <a:pt x="1032987" y="3866371"/>
                  </a:lnTo>
                  <a:lnTo>
                    <a:pt x="1030268" y="3876062"/>
                  </a:lnTo>
                  <a:lnTo>
                    <a:pt x="1027420" y="3885752"/>
                  </a:lnTo>
                  <a:lnTo>
                    <a:pt x="1024454" y="3895442"/>
                  </a:lnTo>
                  <a:lnTo>
                    <a:pt x="1021372" y="3905132"/>
                  </a:lnTo>
                  <a:lnTo>
                    <a:pt x="1018189" y="3914822"/>
                  </a:lnTo>
                  <a:lnTo>
                    <a:pt x="1014933" y="3924512"/>
                  </a:lnTo>
                  <a:lnTo>
                    <a:pt x="1011616" y="3934202"/>
                  </a:lnTo>
                  <a:lnTo>
                    <a:pt x="1008252" y="3943893"/>
                  </a:lnTo>
                  <a:lnTo>
                    <a:pt x="1004856" y="3953583"/>
                  </a:lnTo>
                  <a:lnTo>
                    <a:pt x="1001441" y="3963273"/>
                  </a:lnTo>
                  <a:lnTo>
                    <a:pt x="998027" y="3972963"/>
                  </a:lnTo>
                  <a:lnTo>
                    <a:pt x="994632" y="3982653"/>
                  </a:lnTo>
                  <a:lnTo>
                    <a:pt x="991271" y="3992343"/>
                  </a:lnTo>
                  <a:lnTo>
                    <a:pt x="987956" y="4002034"/>
                  </a:lnTo>
                  <a:lnTo>
                    <a:pt x="984703" y="4011724"/>
                  </a:lnTo>
                  <a:lnTo>
                    <a:pt x="981525" y="4021414"/>
                  </a:lnTo>
                  <a:lnTo>
                    <a:pt x="978447" y="4031104"/>
                  </a:lnTo>
                  <a:lnTo>
                    <a:pt x="975482" y="4040794"/>
                  </a:lnTo>
                  <a:lnTo>
                    <a:pt x="972629" y="4050484"/>
                  </a:lnTo>
                  <a:lnTo>
                    <a:pt x="969898" y="4060174"/>
                  </a:lnTo>
                  <a:lnTo>
                    <a:pt x="967294" y="4069865"/>
                  </a:lnTo>
                  <a:lnTo>
                    <a:pt x="964823" y="4079555"/>
                  </a:lnTo>
                  <a:lnTo>
                    <a:pt x="962498" y="4089245"/>
                  </a:lnTo>
                  <a:lnTo>
                    <a:pt x="960336" y="4098935"/>
                  </a:lnTo>
                  <a:lnTo>
                    <a:pt x="958315" y="4108625"/>
                  </a:lnTo>
                  <a:lnTo>
                    <a:pt x="956432" y="4118315"/>
                  </a:lnTo>
                  <a:lnTo>
                    <a:pt x="954687" y="4128006"/>
                  </a:lnTo>
                  <a:lnTo>
                    <a:pt x="953077" y="4137696"/>
                  </a:lnTo>
                  <a:lnTo>
                    <a:pt x="951599" y="4147386"/>
                  </a:lnTo>
                  <a:lnTo>
                    <a:pt x="950273" y="4157076"/>
                  </a:lnTo>
                  <a:lnTo>
                    <a:pt x="949073" y="4166766"/>
                  </a:lnTo>
                  <a:lnTo>
                    <a:pt x="947992" y="4176456"/>
                  </a:lnTo>
                  <a:lnTo>
                    <a:pt x="947026" y="4186147"/>
                  </a:lnTo>
                  <a:lnTo>
                    <a:pt x="946171" y="4195837"/>
                  </a:lnTo>
                  <a:lnTo>
                    <a:pt x="945425" y="4205527"/>
                  </a:lnTo>
                  <a:lnTo>
                    <a:pt x="944794" y="4215217"/>
                  </a:lnTo>
                  <a:lnTo>
                    <a:pt x="944276" y="4224907"/>
                  </a:lnTo>
                  <a:lnTo>
                    <a:pt x="943856" y="4234597"/>
                  </a:lnTo>
                  <a:lnTo>
                    <a:pt x="943532" y="4244287"/>
                  </a:lnTo>
                  <a:lnTo>
                    <a:pt x="943299" y="4253978"/>
                  </a:lnTo>
                  <a:lnTo>
                    <a:pt x="943156" y="4263668"/>
                  </a:lnTo>
                  <a:lnTo>
                    <a:pt x="943100" y="4273358"/>
                  </a:lnTo>
                  <a:lnTo>
                    <a:pt x="943142" y="4283048"/>
                  </a:lnTo>
                  <a:lnTo>
                    <a:pt x="943260" y="4292738"/>
                  </a:lnTo>
                  <a:lnTo>
                    <a:pt x="943448" y="4302428"/>
                  </a:lnTo>
                  <a:lnTo>
                    <a:pt x="943701" y="4312119"/>
                  </a:lnTo>
                  <a:lnTo>
                    <a:pt x="944013" y="4321809"/>
                  </a:lnTo>
                  <a:lnTo>
                    <a:pt x="944378" y="4331499"/>
                  </a:lnTo>
                  <a:lnTo>
                    <a:pt x="944795" y="4341189"/>
                  </a:lnTo>
                  <a:lnTo>
                    <a:pt x="945251" y="4350879"/>
                  </a:lnTo>
                  <a:lnTo>
                    <a:pt x="945735" y="4360569"/>
                  </a:lnTo>
                  <a:lnTo>
                    <a:pt x="946240" y="4370259"/>
                  </a:lnTo>
                  <a:lnTo>
                    <a:pt x="946758" y="4379950"/>
                  </a:lnTo>
                  <a:lnTo>
                    <a:pt x="947283" y="4389640"/>
                  </a:lnTo>
                  <a:lnTo>
                    <a:pt x="947806" y="4399330"/>
                  </a:lnTo>
                  <a:lnTo>
                    <a:pt x="948318" y="4409020"/>
                  </a:lnTo>
                  <a:lnTo>
                    <a:pt x="948812" y="4418710"/>
                  </a:lnTo>
                  <a:lnTo>
                    <a:pt x="949282" y="4428400"/>
                  </a:lnTo>
                  <a:lnTo>
                    <a:pt x="949722" y="4438091"/>
                  </a:lnTo>
                  <a:lnTo>
                    <a:pt x="950127" y="4447781"/>
                  </a:lnTo>
                  <a:lnTo>
                    <a:pt x="950491" y="4457471"/>
                  </a:lnTo>
                  <a:lnTo>
                    <a:pt x="950799" y="4467161"/>
                  </a:lnTo>
                  <a:lnTo>
                    <a:pt x="951053" y="4476851"/>
                  </a:lnTo>
                  <a:lnTo>
                    <a:pt x="951250" y="4486541"/>
                  </a:lnTo>
                  <a:lnTo>
                    <a:pt x="951387" y="4496231"/>
                  </a:lnTo>
                  <a:lnTo>
                    <a:pt x="951461" y="4505922"/>
                  </a:lnTo>
                  <a:lnTo>
                    <a:pt x="951468" y="4515612"/>
                  </a:lnTo>
                  <a:lnTo>
                    <a:pt x="951398" y="4525302"/>
                  </a:lnTo>
                  <a:lnTo>
                    <a:pt x="951250" y="4534992"/>
                  </a:lnTo>
                  <a:lnTo>
                    <a:pt x="951029" y="4544682"/>
                  </a:lnTo>
                  <a:lnTo>
                    <a:pt x="950736" y="4554372"/>
                  </a:lnTo>
                  <a:lnTo>
                    <a:pt x="950372" y="4564063"/>
                  </a:lnTo>
                  <a:lnTo>
                    <a:pt x="949938" y="4573753"/>
                  </a:lnTo>
                  <a:lnTo>
                    <a:pt x="949435" y="4583443"/>
                  </a:lnTo>
                  <a:lnTo>
                    <a:pt x="948855" y="4593133"/>
                  </a:lnTo>
                  <a:lnTo>
                    <a:pt x="948216" y="4602823"/>
                  </a:lnTo>
                  <a:lnTo>
                    <a:pt x="947525" y="4612513"/>
                  </a:lnTo>
                  <a:lnTo>
                    <a:pt x="946786" y="4622203"/>
                  </a:lnTo>
                  <a:lnTo>
                    <a:pt x="946006" y="4631894"/>
                  </a:lnTo>
                  <a:lnTo>
                    <a:pt x="945191" y="4641584"/>
                  </a:lnTo>
                  <a:lnTo>
                    <a:pt x="944347" y="4651274"/>
                  </a:lnTo>
                  <a:lnTo>
                    <a:pt x="943485" y="4660964"/>
                  </a:lnTo>
                  <a:lnTo>
                    <a:pt x="942616" y="4670654"/>
                  </a:lnTo>
                  <a:lnTo>
                    <a:pt x="941746" y="4680344"/>
                  </a:lnTo>
                  <a:lnTo>
                    <a:pt x="940883" y="4690035"/>
                  </a:lnTo>
                  <a:lnTo>
                    <a:pt x="940034" y="4699725"/>
                  </a:lnTo>
                  <a:lnTo>
                    <a:pt x="939207" y="4709415"/>
                  </a:lnTo>
                  <a:lnTo>
                    <a:pt x="938413" y="4719105"/>
                  </a:lnTo>
                  <a:lnTo>
                    <a:pt x="937652" y="4728795"/>
                  </a:lnTo>
                  <a:lnTo>
                    <a:pt x="936929" y="4738485"/>
                  </a:lnTo>
                  <a:lnTo>
                    <a:pt x="936246" y="4748176"/>
                  </a:lnTo>
                  <a:lnTo>
                    <a:pt x="935608" y="4757866"/>
                  </a:lnTo>
                  <a:lnTo>
                    <a:pt x="935014" y="4767556"/>
                  </a:lnTo>
                  <a:lnTo>
                    <a:pt x="934476" y="4777246"/>
                  </a:lnTo>
                  <a:lnTo>
                    <a:pt x="933986" y="4786936"/>
                  </a:lnTo>
                  <a:lnTo>
                    <a:pt x="933540" y="4796626"/>
                  </a:lnTo>
                  <a:lnTo>
                    <a:pt x="933140" y="4806316"/>
                  </a:lnTo>
                  <a:lnTo>
                    <a:pt x="932781" y="4816007"/>
                  </a:lnTo>
                  <a:lnTo>
                    <a:pt x="932463" y="4825697"/>
                  </a:lnTo>
                  <a:lnTo>
                    <a:pt x="932187" y="4835387"/>
                  </a:lnTo>
                  <a:lnTo>
                    <a:pt x="931950" y="4845077"/>
                  </a:lnTo>
                  <a:lnTo>
                    <a:pt x="931743" y="4854767"/>
                  </a:lnTo>
                  <a:lnTo>
                    <a:pt x="931566" y="4864457"/>
                  </a:lnTo>
                  <a:lnTo>
                    <a:pt x="931414" y="4874148"/>
                  </a:lnTo>
                  <a:lnTo>
                    <a:pt x="931285" y="4883838"/>
                  </a:lnTo>
                  <a:lnTo>
                    <a:pt x="931177" y="4893528"/>
                  </a:lnTo>
                  <a:lnTo>
                    <a:pt x="931090" y="4903218"/>
                  </a:lnTo>
                  <a:lnTo>
                    <a:pt x="931017" y="4912908"/>
                  </a:lnTo>
                  <a:lnTo>
                    <a:pt x="930957" y="4922598"/>
                  </a:lnTo>
                  <a:lnTo>
                    <a:pt x="930908" y="4932288"/>
                  </a:lnTo>
                  <a:lnTo>
                    <a:pt x="930868" y="4941979"/>
                  </a:lnTo>
                  <a:lnTo>
                    <a:pt x="930836" y="49516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07114" y="3122121"/>
              <a:ext cx="0" cy="126625"/>
            </a:xfrm>
            <a:custGeom>
              <a:avLst/>
              <a:pathLst>
                <a:path w="0" h="126625">
                  <a:moveTo>
                    <a:pt x="0" y="1266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07114" y="3657750"/>
              <a:ext cx="0" cy="30237"/>
            </a:xfrm>
            <a:custGeom>
              <a:avLst/>
              <a:pathLst>
                <a:path w="0" h="30237">
                  <a:moveTo>
                    <a:pt x="0" y="0"/>
                  </a:moveTo>
                  <a:lnTo>
                    <a:pt x="0" y="30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03700" y="3248747"/>
              <a:ext cx="206828" cy="409003"/>
            </a:xfrm>
            <a:custGeom>
              <a:avLst/>
              <a:pathLst>
                <a:path w="206828" h="409003">
                  <a:moveTo>
                    <a:pt x="0" y="0"/>
                  </a:moveTo>
                  <a:lnTo>
                    <a:pt x="0" y="409003"/>
                  </a:lnTo>
                  <a:lnTo>
                    <a:pt x="206828" y="409003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3700" y="3580919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5399" y="2772774"/>
              <a:ext cx="0" cy="707118"/>
            </a:xfrm>
            <a:custGeom>
              <a:avLst/>
              <a:pathLst>
                <a:path w="0" h="707118">
                  <a:moveTo>
                    <a:pt x="0" y="7071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5399" y="4026072"/>
              <a:ext cx="0" cy="815353"/>
            </a:xfrm>
            <a:custGeom>
              <a:avLst/>
              <a:pathLst>
                <a:path w="0" h="815353">
                  <a:moveTo>
                    <a:pt x="0" y="0"/>
                  </a:moveTo>
                  <a:lnTo>
                    <a:pt x="0" y="8153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71985" y="3479893"/>
              <a:ext cx="206828" cy="546179"/>
            </a:xfrm>
            <a:custGeom>
              <a:avLst/>
              <a:pathLst>
                <a:path w="206828" h="546179">
                  <a:moveTo>
                    <a:pt x="0" y="0"/>
                  </a:moveTo>
                  <a:lnTo>
                    <a:pt x="0" y="546179"/>
                  </a:lnTo>
                  <a:lnTo>
                    <a:pt x="206828" y="546179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71985" y="3713388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84708" y="32239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144530" y="32592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574099" y="52339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30711" y="36329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879118" y="355609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51604" y="31381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195171" y="36631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264404" y="30972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33896" y="35957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32660" y="336131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43153" y="40112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43340" y="36540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08580" y="33884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60951" y="35844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20581" y="38507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39681" y="34948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09104" y="35705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86734" y="34151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02954" y="37269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51614" y="35870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40905" y="29935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88624" y="32595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03964" y="35716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972570" y="498183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78610" y="37756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35910" y="35228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25890" y="37498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54939" y="351447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11754" y="369248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07653" y="372870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80618" y="40356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23986" y="38979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07484" y="37115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03850" y="37055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03388" y="473872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49501" y="360329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60910" y="415642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63834" y="355036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1968" y="345505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31441" y="366344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84443" y="365747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708583" y="30287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15894" y="31445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10567" y="332691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89545" y="38721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70375" y="38136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90021" y="38865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44067" y="36568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67042" y="32358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48411" y="36221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87910" y="35764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13383" y="45073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38815" y="41683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37628" y="35813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5955" y="35174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78735" y="37465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84251" y="37657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23881" y="39631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09302" y="38997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27567" y="42776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355004" y="33120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99465" y="357158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34588" y="359548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23867" y="35588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27331" y="36783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94196" y="36041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642361" y="33374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829847" y="37386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725112" y="46797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53022" y="47141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35167" y="41392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64705" y="44899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13165" y="46983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45381" y="35690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99031" y="34922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52595" y="33205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09835" y="35939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16805" y="38644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87197" y="32630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63028" y="37210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44619" y="37366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146663" y="497823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125873" y="50269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01180" y="452064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902" y="481551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809139" y="42826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28721" y="42665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07224" y="47270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68245" y="39374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32988" y="41531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05645" y="30767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75651" y="33467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57556" y="34870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06459" y="35202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08317" y="38397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00831" y="35534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73456" y="35787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08316" y="35698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54117" y="34243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32173" y="33135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46303" y="35468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89625" y="33900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28376" y="33748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27045" y="37760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33394" y="47172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72886" y="40934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22287" y="34586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08222" y="37690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231167" y="39533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03645" y="38945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839144" y="42509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742497" y="40166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961548" y="39379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47131" y="34502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143641" y="514493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782047" y="53628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630023" y="501316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74691" y="481659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88462" y="32575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62749" y="34811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60697" y="33275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59941" y="34381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89298" y="40371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174549" y="42489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07815" y="32629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64772" y="37623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16100" y="34047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11483" y="37181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08784" y="32797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68907" y="33280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60537" y="33586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59489" y="36108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92570" y="35515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87399" y="36113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67897" y="40595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31694" y="46623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7276" y="36193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68492" y="38743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12466" y="35677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58101" y="361871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51396" y="35548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98495" y="378392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07433" y="29002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30216" y="376175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716304" y="573139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45335" y="36550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11410" y="38372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17691" y="35691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44320" y="33658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22487" y="36101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58256" y="36867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04874" y="33892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14913" y="33218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03267" y="35374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78986" y="35182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25517" y="33809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35816" y="36612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03775" y="38867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618122" y="37436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91922" y="41923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84012" y="38653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76251" y="40054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73851" y="32768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546869" y="33782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49163" y="29726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565970" y="29925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77245" y="38540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111892" y="582367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829686" y="39957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26664" y="41931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42188" y="41297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615086" y="45075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74332" y="43370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70098" y="34031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949673" y="34551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861326" y="32118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39757" y="36970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833706" y="30725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748546" y="383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810024" y="32118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34385" y="34714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807402" y="34953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54540" y="46359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41359" y="40358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61617" y="47056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675630" y="494269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88469" y="22117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886251" y="38464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71755" y="35588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63418" y="34788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619092" y="34626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67277" y="41457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866197" y="37090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763348" y="3837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30347" y="33918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87020" y="34338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23120" y="29818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80844" y="36903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584818" y="35812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29772" y="37860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07160" y="37321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28351" y="35759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669938" y="28405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614964" y="34560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61745" y="34490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577829" y="34169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895151" y="38650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25417" y="37631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229082" y="33735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662106" y="31201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609161" y="34064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85972" y="38545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686313" y="3883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07502" y="40182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665209" y="41047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611920" y="40454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01269" y="34913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67499" y="38034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970522" y="521371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41908" y="37020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26958" y="35073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848974" y="27810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958979" y="491415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888389" y="51320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545026" y="479616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760502" y="458581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36606" y="37681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622819" y="34060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686546" y="47557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650787" y="40949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19172" y="28278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872641" y="37588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54049" y="34197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577507" y="434084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72245" y="432473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71745" y="478529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53592" y="399566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769522" y="31296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68511" y="37518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731244" y="500109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862258" y="30850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06426" y="34909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31753" y="32257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46604" y="31489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92769" y="31965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78921" y="156045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721369" y="33817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544436" y="36688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20056" y="34741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72974" y="27479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88700" y="31854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689848" y="32411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771659" y="36552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47523" y="39013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753096" y="40903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04060" y="32419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608037" y="36590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18076" y="37024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65750" y="36203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90968" y="35561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684843" y="37566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046602" y="40797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21323" y="351848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875442" y="37855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556617" y="36651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567155" y="34235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011557" y="505842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905704" y="36958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56586" y="40030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03866" y="362743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74424" y="335988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706398" y="356531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56612" y="37550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09508" y="39913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83560" y="385364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829027" y="36672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01791" y="36612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28060" y="37259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73058" y="32536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547018" y="33462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534650" y="494360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752305" y="40493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824083" y="38099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810935" y="35110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36584" y="37262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35877" y="30838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10835" y="37263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026230" y="35101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357801" y="36612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707542" y="35520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36191" y="37569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61148" y="42456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690655" y="34479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302367" y="34201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855717" y="34468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648511" y="48595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78127" y="42487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053830" y="50001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96995" y="38983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83097" y="38710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26310" y="36222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619315" y="32326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663802" y="29792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76762" y="33022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629119" y="34129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64097" y="31462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617684" y="31714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861480" y="38257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20763" y="42269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840120" y="515437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088828" y="38557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283054" y="38428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63462" y="39105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082191" y="36136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676538" y="35769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577797" y="37978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77537" y="37842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673527" y="48075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88148" y="34680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568294" y="38250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566544" y="35791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68581" y="341673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69292" y="35904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622202" y="39511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933840" y="40382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48765" y="42618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646086" y="41082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812616" y="33567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69550" y="39140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81724" y="42099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53750" y="37423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653584" y="35217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828169" y="34449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19269" y="37653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928083" y="36474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721625" y="471739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740727" y="515796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557692" y="464968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679526" y="560742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913665" y="37894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766823" y="41049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77124" y="43608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19646" y="43483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986435" y="4833980"/>
              <a:ext cx="455423" cy="182051"/>
            </a:xfrm>
            <a:custGeom>
              <a:avLst/>
              <a:pathLst>
                <a:path w="455423" h="182051">
                  <a:moveTo>
                    <a:pt x="455423" y="0"/>
                  </a:moveTo>
                  <a:lnTo>
                    <a:pt x="0" y="182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548991" y="4976400"/>
              <a:ext cx="414821" cy="39343"/>
            </a:xfrm>
            <a:custGeom>
              <a:avLst/>
              <a:pathLst>
                <a:path w="414821" h="39343">
                  <a:moveTo>
                    <a:pt x="0" y="0"/>
                  </a:moveTo>
                  <a:lnTo>
                    <a:pt x="414821" y="3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983827" y="4686526"/>
              <a:ext cx="137374" cy="157907"/>
            </a:xfrm>
            <a:custGeom>
              <a:avLst/>
              <a:pathLst>
                <a:path w="137374" h="157907">
                  <a:moveTo>
                    <a:pt x="137374" y="0"/>
                  </a:moveTo>
                  <a:lnTo>
                    <a:pt x="0" y="1579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977387" y="5415273"/>
              <a:ext cx="19189" cy="133815"/>
            </a:xfrm>
            <a:custGeom>
              <a:avLst/>
              <a:pathLst>
                <a:path w="19189" h="133815">
                  <a:moveTo>
                    <a:pt x="19189" y="13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940750" y="4835499"/>
              <a:ext cx="31436" cy="132283"/>
            </a:xfrm>
            <a:custGeom>
              <a:avLst/>
              <a:pathLst>
                <a:path w="31436" h="132283">
                  <a:moveTo>
                    <a:pt x="0" y="0"/>
                  </a:moveTo>
                  <a:lnTo>
                    <a:pt x="31436" y="132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5978547" y="5265863"/>
              <a:ext cx="31251" cy="134414"/>
            </a:xfrm>
            <a:custGeom>
              <a:avLst/>
              <a:pathLst>
                <a:path w="31251" h="134414">
                  <a:moveTo>
                    <a:pt x="31251" y="1344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5897550" y="4725702"/>
              <a:ext cx="73394" cy="214065"/>
            </a:xfrm>
            <a:custGeom>
              <a:avLst/>
              <a:pathLst>
                <a:path w="73394" h="214065">
                  <a:moveTo>
                    <a:pt x="0" y="0"/>
                  </a:moveTo>
                  <a:lnTo>
                    <a:pt x="73394" y="214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5986889" y="5041820"/>
              <a:ext cx="424506" cy="78305"/>
            </a:xfrm>
            <a:custGeom>
              <a:avLst/>
              <a:pathLst>
                <a:path w="424506" h="78305">
                  <a:moveTo>
                    <a:pt x="424506" y="7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541860" y="5101261"/>
              <a:ext cx="422455" cy="161300"/>
            </a:xfrm>
            <a:custGeom>
              <a:avLst/>
              <a:pathLst>
                <a:path w="422455" h="161300">
                  <a:moveTo>
                    <a:pt x="0" y="161300"/>
                  </a:moveTo>
                  <a:lnTo>
                    <a:pt x="422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941030" y="5206786"/>
              <a:ext cx="32140" cy="199117"/>
            </a:xfrm>
            <a:custGeom>
              <a:avLst/>
              <a:pathLst>
                <a:path w="32140" h="199117">
                  <a:moveTo>
                    <a:pt x="0" y="199117"/>
                  </a:moveTo>
                  <a:lnTo>
                    <a:pt x="32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945798" y="5210567"/>
              <a:ext cx="28444" cy="344046"/>
            </a:xfrm>
            <a:custGeom>
              <a:avLst/>
              <a:pathLst>
                <a:path w="28444" h="344046">
                  <a:moveTo>
                    <a:pt x="0" y="344046"/>
                  </a:moveTo>
                  <a:lnTo>
                    <a:pt x="28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8"/>
            <p:cNvSpPr/>
            <p:nvPr/>
          </p:nvSpPr>
          <p:spPr>
            <a:xfrm>
              <a:off x="3666298" y="5332822"/>
              <a:ext cx="337495" cy="54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6464719" y="4805399"/>
              <a:ext cx="349457" cy="53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Thr231Met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5216866" y="4948733"/>
              <a:ext cx="309264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Met18Thr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5608748" y="5092065"/>
              <a:ext cx="309264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Met18Thr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6144061" y="4652797"/>
              <a:ext cx="309264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Met18Thr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5609304" y="5228178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6019436" y="5520527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6035409" y="5078684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5581010" y="5744727"/>
              <a:ext cx="33742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His239Arg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5874213" y="5922130"/>
              <a:ext cx="345540" cy="53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His239Leu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5616636" y="4780332"/>
              <a:ext cx="301254" cy="67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Lys70Ter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5740663" y="2311113"/>
              <a:ext cx="325497" cy="53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Phe304Ile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6032659" y="5372319"/>
              <a:ext cx="341447" cy="67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5733208" y="4634100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6033105" y="5223174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6434255" y="5077284"/>
              <a:ext cx="305312" cy="69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Arg71Ser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752297" y="1657873"/>
              <a:ext cx="30531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5205571" y="5236396"/>
              <a:ext cx="313428" cy="532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Pro62Leu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5614498" y="4929495"/>
              <a:ext cx="30125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Glu29Gly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6033258" y="4796659"/>
              <a:ext cx="341447" cy="5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Glu188Ter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6035307" y="4947472"/>
              <a:ext cx="341447" cy="5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Glu188Ter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572664" y="5374255"/>
              <a:ext cx="3455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609685" y="5518251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Cys61Gly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6032495" y="5671717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Cys61Gly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3660060" y="1069897"/>
              <a:ext cx="1235272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0.083</a:t>
              </a:r>
            </a:p>
          </p:txBody>
        </p:sp>
        <p:sp>
          <p:nvSpPr>
            <p:cNvPr id="393" name="pl393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94"/>
            <p:cNvSpPr/>
            <p:nvPr/>
          </p:nvSpPr>
          <p:spPr>
            <a:xfrm>
              <a:off x="2448394" y="5355934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2499144" y="3669998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2499144" y="1989122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97" name="pl397"/>
            <p:cNvSpPr/>
            <p:nvPr/>
          </p:nvSpPr>
          <p:spPr>
            <a:xfrm>
              <a:off x="2621860" y="54082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621860" y="37248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2621860" y="20413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408" name="pt408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12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417" name="pt417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tx419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666144" y="621074"/>
              <a:ext cx="6097686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4470" y="1199695"/>
              <a:ext cx="1665287" cy="3190559"/>
            </a:xfrm>
            <a:custGeom>
              <a:avLst/>
              <a:pathLst>
                <a:path w="1665287" h="3190559">
                  <a:moveTo>
                    <a:pt x="831090" y="3190559"/>
                  </a:moveTo>
                  <a:lnTo>
                    <a:pt x="830968" y="3184315"/>
                  </a:lnTo>
                  <a:lnTo>
                    <a:pt x="830833" y="3178071"/>
                  </a:lnTo>
                  <a:lnTo>
                    <a:pt x="830693" y="3171828"/>
                  </a:lnTo>
                  <a:lnTo>
                    <a:pt x="830540" y="3165584"/>
                  </a:lnTo>
                  <a:lnTo>
                    <a:pt x="830377" y="3159340"/>
                  </a:lnTo>
                  <a:lnTo>
                    <a:pt x="830207" y="3153096"/>
                  </a:lnTo>
                  <a:lnTo>
                    <a:pt x="830018" y="3146852"/>
                  </a:lnTo>
                  <a:lnTo>
                    <a:pt x="829821" y="3140609"/>
                  </a:lnTo>
                  <a:lnTo>
                    <a:pt x="829611" y="3134365"/>
                  </a:lnTo>
                  <a:lnTo>
                    <a:pt x="829384" y="3128121"/>
                  </a:lnTo>
                  <a:lnTo>
                    <a:pt x="829148" y="3121877"/>
                  </a:lnTo>
                  <a:lnTo>
                    <a:pt x="828888" y="3115634"/>
                  </a:lnTo>
                  <a:lnTo>
                    <a:pt x="828617" y="3109390"/>
                  </a:lnTo>
                  <a:lnTo>
                    <a:pt x="828330" y="3103146"/>
                  </a:lnTo>
                  <a:lnTo>
                    <a:pt x="828018" y="3096902"/>
                  </a:lnTo>
                  <a:lnTo>
                    <a:pt x="827695" y="3090659"/>
                  </a:lnTo>
                  <a:lnTo>
                    <a:pt x="827345" y="3084415"/>
                  </a:lnTo>
                  <a:lnTo>
                    <a:pt x="826976" y="3078171"/>
                  </a:lnTo>
                  <a:lnTo>
                    <a:pt x="826590" y="3071927"/>
                  </a:lnTo>
                  <a:lnTo>
                    <a:pt x="826170" y="3065684"/>
                  </a:lnTo>
                  <a:lnTo>
                    <a:pt x="825734" y="3059440"/>
                  </a:lnTo>
                  <a:lnTo>
                    <a:pt x="825268" y="3053196"/>
                  </a:lnTo>
                  <a:lnTo>
                    <a:pt x="824774" y="3046952"/>
                  </a:lnTo>
                  <a:lnTo>
                    <a:pt x="824262" y="3040709"/>
                  </a:lnTo>
                  <a:lnTo>
                    <a:pt x="823703" y="3034465"/>
                  </a:lnTo>
                  <a:lnTo>
                    <a:pt x="823125" y="3028221"/>
                  </a:lnTo>
                  <a:lnTo>
                    <a:pt x="822513" y="3021977"/>
                  </a:lnTo>
                  <a:lnTo>
                    <a:pt x="821861" y="3015734"/>
                  </a:lnTo>
                  <a:lnTo>
                    <a:pt x="821188" y="3009490"/>
                  </a:lnTo>
                  <a:lnTo>
                    <a:pt x="820461" y="3003246"/>
                  </a:lnTo>
                  <a:lnTo>
                    <a:pt x="819704" y="2997002"/>
                  </a:lnTo>
                  <a:lnTo>
                    <a:pt x="818912" y="2990759"/>
                  </a:lnTo>
                  <a:lnTo>
                    <a:pt x="818065" y="2984515"/>
                  </a:lnTo>
                  <a:lnTo>
                    <a:pt x="817192" y="2978271"/>
                  </a:lnTo>
                  <a:lnTo>
                    <a:pt x="816259" y="2972027"/>
                  </a:lnTo>
                  <a:lnTo>
                    <a:pt x="815284" y="2965784"/>
                  </a:lnTo>
                  <a:lnTo>
                    <a:pt x="814273" y="2959540"/>
                  </a:lnTo>
                  <a:lnTo>
                    <a:pt x="813189" y="2953296"/>
                  </a:lnTo>
                  <a:lnTo>
                    <a:pt x="812073" y="2947052"/>
                  </a:lnTo>
                  <a:lnTo>
                    <a:pt x="810893" y="2940809"/>
                  </a:lnTo>
                  <a:lnTo>
                    <a:pt x="809655" y="2934565"/>
                  </a:lnTo>
                  <a:lnTo>
                    <a:pt x="808383" y="2928321"/>
                  </a:lnTo>
                  <a:lnTo>
                    <a:pt x="807015" y="2922077"/>
                  </a:lnTo>
                  <a:lnTo>
                    <a:pt x="805609" y="2915834"/>
                  </a:lnTo>
                  <a:lnTo>
                    <a:pt x="804138" y="2909590"/>
                  </a:lnTo>
                  <a:lnTo>
                    <a:pt x="802589" y="2903346"/>
                  </a:lnTo>
                  <a:lnTo>
                    <a:pt x="801000" y="2897102"/>
                  </a:lnTo>
                  <a:lnTo>
                    <a:pt x="799309" y="2890858"/>
                  </a:lnTo>
                  <a:lnTo>
                    <a:pt x="797564" y="2884615"/>
                  </a:lnTo>
                  <a:lnTo>
                    <a:pt x="795754" y="2878371"/>
                  </a:lnTo>
                  <a:lnTo>
                    <a:pt x="793844" y="2872127"/>
                  </a:lnTo>
                  <a:lnTo>
                    <a:pt x="791889" y="2865883"/>
                  </a:lnTo>
                  <a:lnTo>
                    <a:pt x="789827" y="2859640"/>
                  </a:lnTo>
                  <a:lnTo>
                    <a:pt x="787693" y="2853396"/>
                  </a:lnTo>
                  <a:lnTo>
                    <a:pt x="785498" y="2847152"/>
                  </a:lnTo>
                  <a:lnTo>
                    <a:pt x="783177" y="2840908"/>
                  </a:lnTo>
                  <a:lnTo>
                    <a:pt x="780804" y="2834665"/>
                  </a:lnTo>
                  <a:lnTo>
                    <a:pt x="778325" y="2828421"/>
                  </a:lnTo>
                  <a:lnTo>
                    <a:pt x="775753" y="2822177"/>
                  </a:lnTo>
                  <a:lnTo>
                    <a:pt x="773126" y="2815933"/>
                  </a:lnTo>
                  <a:lnTo>
                    <a:pt x="770345" y="2809690"/>
                  </a:lnTo>
                  <a:lnTo>
                    <a:pt x="767508" y="2803446"/>
                  </a:lnTo>
                  <a:lnTo>
                    <a:pt x="764569" y="2797202"/>
                  </a:lnTo>
                  <a:lnTo>
                    <a:pt x="761512" y="2790958"/>
                  </a:lnTo>
                  <a:lnTo>
                    <a:pt x="758396" y="2784715"/>
                  </a:lnTo>
                  <a:lnTo>
                    <a:pt x="755129" y="2778471"/>
                  </a:lnTo>
                  <a:lnTo>
                    <a:pt x="751784" y="2772227"/>
                  </a:lnTo>
                  <a:lnTo>
                    <a:pt x="748347" y="2765983"/>
                  </a:lnTo>
                  <a:lnTo>
                    <a:pt x="744767" y="2759740"/>
                  </a:lnTo>
                  <a:lnTo>
                    <a:pt x="741124" y="2753496"/>
                  </a:lnTo>
                  <a:lnTo>
                    <a:pt x="737336" y="2747252"/>
                  </a:lnTo>
                  <a:lnTo>
                    <a:pt x="733451" y="2741008"/>
                  </a:lnTo>
                  <a:lnTo>
                    <a:pt x="729484" y="2734765"/>
                  </a:lnTo>
                  <a:lnTo>
                    <a:pt x="725353" y="2728521"/>
                  </a:lnTo>
                  <a:lnTo>
                    <a:pt x="721154" y="2722277"/>
                  </a:lnTo>
                  <a:lnTo>
                    <a:pt x="716823" y="2716033"/>
                  </a:lnTo>
                  <a:lnTo>
                    <a:pt x="712375" y="2709790"/>
                  </a:lnTo>
                  <a:lnTo>
                    <a:pt x="707859" y="2703546"/>
                  </a:lnTo>
                  <a:lnTo>
                    <a:pt x="703159" y="2697302"/>
                  </a:lnTo>
                  <a:lnTo>
                    <a:pt x="698391" y="2691058"/>
                  </a:lnTo>
                  <a:lnTo>
                    <a:pt x="693506" y="2684815"/>
                  </a:lnTo>
                  <a:lnTo>
                    <a:pt x="688487" y="2678571"/>
                  </a:lnTo>
                  <a:lnTo>
                    <a:pt x="683400" y="2672327"/>
                  </a:lnTo>
                  <a:lnTo>
                    <a:pt x="678148" y="2666083"/>
                  </a:lnTo>
                  <a:lnTo>
                    <a:pt x="672812" y="2659840"/>
                  </a:lnTo>
                  <a:lnTo>
                    <a:pt x="667378" y="2653596"/>
                  </a:lnTo>
                  <a:lnTo>
                    <a:pt x="661797" y="2647352"/>
                  </a:lnTo>
                  <a:lnTo>
                    <a:pt x="656151" y="2641108"/>
                  </a:lnTo>
                  <a:lnTo>
                    <a:pt x="650362" y="2634865"/>
                  </a:lnTo>
                  <a:lnTo>
                    <a:pt x="644479" y="2628621"/>
                  </a:lnTo>
                  <a:lnTo>
                    <a:pt x="638519" y="2622377"/>
                  </a:lnTo>
                  <a:lnTo>
                    <a:pt x="632405" y="2616133"/>
                  </a:lnTo>
                  <a:lnTo>
                    <a:pt x="626232" y="2609889"/>
                  </a:lnTo>
                  <a:lnTo>
                    <a:pt x="619943" y="2603646"/>
                  </a:lnTo>
                  <a:lnTo>
                    <a:pt x="613553" y="2597402"/>
                  </a:lnTo>
                  <a:lnTo>
                    <a:pt x="607107" y="2591158"/>
                  </a:lnTo>
                  <a:lnTo>
                    <a:pt x="600513" y="2584914"/>
                  </a:lnTo>
                  <a:lnTo>
                    <a:pt x="593867" y="2578671"/>
                  </a:lnTo>
                  <a:lnTo>
                    <a:pt x="587132" y="2572427"/>
                  </a:lnTo>
                  <a:lnTo>
                    <a:pt x="580300" y="2566183"/>
                  </a:lnTo>
                  <a:lnTo>
                    <a:pt x="573420" y="2559939"/>
                  </a:lnTo>
                  <a:lnTo>
                    <a:pt x="566429" y="2553696"/>
                  </a:lnTo>
                  <a:lnTo>
                    <a:pt x="559386" y="2547452"/>
                  </a:lnTo>
                  <a:lnTo>
                    <a:pt x="552281" y="2541208"/>
                  </a:lnTo>
                  <a:lnTo>
                    <a:pt x="545092" y="2534964"/>
                  </a:lnTo>
                  <a:lnTo>
                    <a:pt x="537867" y="2528721"/>
                  </a:lnTo>
                  <a:lnTo>
                    <a:pt x="530568" y="2522477"/>
                  </a:lnTo>
                  <a:lnTo>
                    <a:pt x="523226" y="2516233"/>
                  </a:lnTo>
                  <a:lnTo>
                    <a:pt x="515848" y="2509989"/>
                  </a:lnTo>
                  <a:lnTo>
                    <a:pt x="508409" y="2503746"/>
                  </a:lnTo>
                  <a:lnTo>
                    <a:pt x="500949" y="2497502"/>
                  </a:lnTo>
                  <a:lnTo>
                    <a:pt x="493451" y="2491258"/>
                  </a:lnTo>
                  <a:lnTo>
                    <a:pt x="485928" y="2485014"/>
                  </a:lnTo>
                  <a:lnTo>
                    <a:pt x="478390" y="2478771"/>
                  </a:lnTo>
                  <a:lnTo>
                    <a:pt x="470828" y="2472527"/>
                  </a:lnTo>
                  <a:lnTo>
                    <a:pt x="463263" y="2466283"/>
                  </a:lnTo>
                  <a:lnTo>
                    <a:pt x="455691" y="2460039"/>
                  </a:lnTo>
                  <a:lnTo>
                    <a:pt x="448123" y="2453796"/>
                  </a:lnTo>
                  <a:lnTo>
                    <a:pt x="440559" y="2447552"/>
                  </a:lnTo>
                  <a:lnTo>
                    <a:pt x="433013" y="2441308"/>
                  </a:lnTo>
                  <a:lnTo>
                    <a:pt x="425486" y="2435064"/>
                  </a:lnTo>
                  <a:lnTo>
                    <a:pt x="417978" y="2428821"/>
                  </a:lnTo>
                  <a:lnTo>
                    <a:pt x="410514" y="2422577"/>
                  </a:lnTo>
                  <a:lnTo>
                    <a:pt x="403073" y="2416333"/>
                  </a:lnTo>
                  <a:lnTo>
                    <a:pt x="395689" y="2410089"/>
                  </a:lnTo>
                  <a:lnTo>
                    <a:pt x="388353" y="2403846"/>
                  </a:lnTo>
                  <a:lnTo>
                    <a:pt x="381056" y="2397602"/>
                  </a:lnTo>
                  <a:lnTo>
                    <a:pt x="373853" y="2391358"/>
                  </a:lnTo>
                  <a:lnTo>
                    <a:pt x="366693" y="2385114"/>
                  </a:lnTo>
                  <a:lnTo>
                    <a:pt x="359618" y="2378871"/>
                  </a:lnTo>
                  <a:lnTo>
                    <a:pt x="352632" y="2372627"/>
                  </a:lnTo>
                  <a:lnTo>
                    <a:pt x="345695" y="2366383"/>
                  </a:lnTo>
                  <a:lnTo>
                    <a:pt x="338908" y="2360139"/>
                  </a:lnTo>
                  <a:lnTo>
                    <a:pt x="332184" y="2353895"/>
                  </a:lnTo>
                  <a:lnTo>
                    <a:pt x="325565" y="2347652"/>
                  </a:lnTo>
                  <a:lnTo>
                    <a:pt x="319082" y="2341408"/>
                  </a:lnTo>
                  <a:lnTo>
                    <a:pt x="312666" y="2335164"/>
                  </a:lnTo>
                  <a:lnTo>
                    <a:pt x="306427" y="2328920"/>
                  </a:lnTo>
                  <a:lnTo>
                    <a:pt x="300288" y="2322677"/>
                  </a:lnTo>
                  <a:lnTo>
                    <a:pt x="294261" y="2316433"/>
                  </a:lnTo>
                  <a:lnTo>
                    <a:pt x="288422" y="2310189"/>
                  </a:lnTo>
                  <a:lnTo>
                    <a:pt x="282667" y="2303945"/>
                  </a:lnTo>
                  <a:lnTo>
                    <a:pt x="277102" y="2297702"/>
                  </a:lnTo>
                  <a:lnTo>
                    <a:pt x="271677" y="2291458"/>
                  </a:lnTo>
                  <a:lnTo>
                    <a:pt x="266362" y="2285214"/>
                  </a:lnTo>
                  <a:lnTo>
                    <a:pt x="261287" y="2278970"/>
                  </a:lnTo>
                  <a:lnTo>
                    <a:pt x="256309" y="2272727"/>
                  </a:lnTo>
                  <a:lnTo>
                    <a:pt x="251522" y="2266483"/>
                  </a:lnTo>
                  <a:lnTo>
                    <a:pt x="246917" y="2260239"/>
                  </a:lnTo>
                  <a:lnTo>
                    <a:pt x="242413" y="2253995"/>
                  </a:lnTo>
                  <a:lnTo>
                    <a:pt x="238189" y="2247752"/>
                  </a:lnTo>
                  <a:lnTo>
                    <a:pt x="234075" y="2241508"/>
                  </a:lnTo>
                  <a:lnTo>
                    <a:pt x="230141" y="2235264"/>
                  </a:lnTo>
                  <a:lnTo>
                    <a:pt x="226426" y="2229020"/>
                  </a:lnTo>
                  <a:lnTo>
                    <a:pt x="222820" y="2222777"/>
                  </a:lnTo>
                  <a:lnTo>
                    <a:pt x="219478" y="2216533"/>
                  </a:lnTo>
                  <a:lnTo>
                    <a:pt x="216278" y="2210289"/>
                  </a:lnTo>
                  <a:lnTo>
                    <a:pt x="213235" y="2204045"/>
                  </a:lnTo>
                  <a:lnTo>
                    <a:pt x="210443" y="2197802"/>
                  </a:lnTo>
                  <a:lnTo>
                    <a:pt x="207759" y="2191558"/>
                  </a:lnTo>
                  <a:lnTo>
                    <a:pt x="205313" y="2185314"/>
                  </a:lnTo>
                  <a:lnTo>
                    <a:pt x="203034" y="2179070"/>
                  </a:lnTo>
                  <a:lnTo>
                    <a:pt x="200881" y="2172827"/>
                  </a:lnTo>
                  <a:lnTo>
                    <a:pt x="198999" y="2166583"/>
                  </a:lnTo>
                  <a:lnTo>
                    <a:pt x="197220" y="2160339"/>
                  </a:lnTo>
                  <a:lnTo>
                    <a:pt x="195641" y="2154095"/>
                  </a:lnTo>
                  <a:lnTo>
                    <a:pt x="194244" y="2147852"/>
                  </a:lnTo>
                  <a:lnTo>
                    <a:pt x="192946" y="2141608"/>
                  </a:lnTo>
                  <a:lnTo>
                    <a:pt x="191908" y="2135364"/>
                  </a:lnTo>
                  <a:lnTo>
                    <a:pt x="190969" y="2129120"/>
                  </a:lnTo>
                  <a:lnTo>
                    <a:pt x="190186" y="2122877"/>
                  </a:lnTo>
                  <a:lnTo>
                    <a:pt x="189586" y="2116633"/>
                  </a:lnTo>
                  <a:lnTo>
                    <a:pt x="189072" y="2110389"/>
                  </a:lnTo>
                  <a:lnTo>
                    <a:pt x="188761" y="2104145"/>
                  </a:lnTo>
                  <a:lnTo>
                    <a:pt x="188553" y="2097901"/>
                  </a:lnTo>
                  <a:lnTo>
                    <a:pt x="188456" y="2091658"/>
                  </a:lnTo>
                  <a:lnTo>
                    <a:pt x="188526" y="2085414"/>
                  </a:lnTo>
                  <a:lnTo>
                    <a:pt x="188663" y="2079170"/>
                  </a:lnTo>
                  <a:lnTo>
                    <a:pt x="188944" y="2072926"/>
                  </a:lnTo>
                  <a:lnTo>
                    <a:pt x="189317" y="2066683"/>
                  </a:lnTo>
                  <a:lnTo>
                    <a:pt x="189760" y="2060439"/>
                  </a:lnTo>
                  <a:lnTo>
                    <a:pt x="190335" y="2054195"/>
                  </a:lnTo>
                  <a:lnTo>
                    <a:pt x="190957" y="2047951"/>
                  </a:lnTo>
                  <a:lnTo>
                    <a:pt x="191663" y="2041708"/>
                  </a:lnTo>
                  <a:lnTo>
                    <a:pt x="192437" y="2035464"/>
                  </a:lnTo>
                  <a:lnTo>
                    <a:pt x="193247" y="2029220"/>
                  </a:lnTo>
                  <a:lnTo>
                    <a:pt x="194135" y="2022976"/>
                  </a:lnTo>
                  <a:lnTo>
                    <a:pt x="195045" y="2016733"/>
                  </a:lnTo>
                  <a:lnTo>
                    <a:pt x="195991" y="2010489"/>
                  </a:lnTo>
                  <a:lnTo>
                    <a:pt x="196963" y="2004245"/>
                  </a:lnTo>
                  <a:lnTo>
                    <a:pt x="197946" y="1998001"/>
                  </a:lnTo>
                  <a:lnTo>
                    <a:pt x="198941" y="1991758"/>
                  </a:lnTo>
                  <a:lnTo>
                    <a:pt x="199931" y="1985514"/>
                  </a:lnTo>
                  <a:lnTo>
                    <a:pt x="200917" y="1979270"/>
                  </a:lnTo>
                  <a:lnTo>
                    <a:pt x="201877" y="1973026"/>
                  </a:lnTo>
                  <a:lnTo>
                    <a:pt x="202821" y="1966783"/>
                  </a:lnTo>
                  <a:lnTo>
                    <a:pt x="203724" y="1960539"/>
                  </a:lnTo>
                  <a:lnTo>
                    <a:pt x="204584" y="1954295"/>
                  </a:lnTo>
                  <a:lnTo>
                    <a:pt x="205414" y="1948051"/>
                  </a:lnTo>
                  <a:lnTo>
                    <a:pt x="206154" y="1941808"/>
                  </a:lnTo>
                  <a:lnTo>
                    <a:pt x="206855" y="1935564"/>
                  </a:lnTo>
                  <a:lnTo>
                    <a:pt x="207476" y="1929320"/>
                  </a:lnTo>
                  <a:lnTo>
                    <a:pt x="208009" y="1923076"/>
                  </a:lnTo>
                  <a:lnTo>
                    <a:pt x="208493" y="1916833"/>
                  </a:lnTo>
                  <a:lnTo>
                    <a:pt x="208832" y="1910589"/>
                  </a:lnTo>
                  <a:lnTo>
                    <a:pt x="209104" y="1904345"/>
                  </a:lnTo>
                  <a:lnTo>
                    <a:pt x="209276" y="1898101"/>
                  </a:lnTo>
                  <a:lnTo>
                    <a:pt x="209310" y="1891858"/>
                  </a:lnTo>
                  <a:lnTo>
                    <a:pt x="209275" y="1885614"/>
                  </a:lnTo>
                  <a:lnTo>
                    <a:pt x="209069" y="1879370"/>
                  </a:lnTo>
                  <a:lnTo>
                    <a:pt x="208761" y="1873126"/>
                  </a:lnTo>
                  <a:lnTo>
                    <a:pt x="208348" y="1866883"/>
                  </a:lnTo>
                  <a:lnTo>
                    <a:pt x="207747" y="1860639"/>
                  </a:lnTo>
                  <a:lnTo>
                    <a:pt x="207065" y="1854395"/>
                  </a:lnTo>
                  <a:lnTo>
                    <a:pt x="206205" y="1848151"/>
                  </a:lnTo>
                  <a:lnTo>
                    <a:pt x="205209" y="1841907"/>
                  </a:lnTo>
                  <a:lnTo>
                    <a:pt x="204114" y="1835664"/>
                  </a:lnTo>
                  <a:lnTo>
                    <a:pt x="202793" y="1829420"/>
                  </a:lnTo>
                  <a:lnTo>
                    <a:pt x="201383" y="1823176"/>
                  </a:lnTo>
                  <a:lnTo>
                    <a:pt x="199805" y="1816932"/>
                  </a:lnTo>
                  <a:lnTo>
                    <a:pt x="198061" y="1810689"/>
                  </a:lnTo>
                  <a:lnTo>
                    <a:pt x="196229" y="1804445"/>
                  </a:lnTo>
                  <a:lnTo>
                    <a:pt x="194161" y="1798201"/>
                  </a:lnTo>
                  <a:lnTo>
                    <a:pt x="191996" y="1791957"/>
                  </a:lnTo>
                  <a:lnTo>
                    <a:pt x="189686" y="1785714"/>
                  </a:lnTo>
                  <a:lnTo>
                    <a:pt x="187194" y="1779470"/>
                  </a:lnTo>
                  <a:lnTo>
                    <a:pt x="184615" y="1773226"/>
                  </a:lnTo>
                  <a:lnTo>
                    <a:pt x="181835" y="1766982"/>
                  </a:lnTo>
                  <a:lnTo>
                    <a:pt x="178944" y="1760739"/>
                  </a:lnTo>
                  <a:lnTo>
                    <a:pt x="175939" y="1754495"/>
                  </a:lnTo>
                  <a:lnTo>
                    <a:pt x="172750" y="1748251"/>
                  </a:lnTo>
                  <a:lnTo>
                    <a:pt x="169486" y="1742007"/>
                  </a:lnTo>
                  <a:lnTo>
                    <a:pt x="166063" y="1735764"/>
                  </a:lnTo>
                  <a:lnTo>
                    <a:pt x="162529" y="1729520"/>
                  </a:lnTo>
                  <a:lnTo>
                    <a:pt x="158916" y="1723276"/>
                  </a:lnTo>
                  <a:lnTo>
                    <a:pt x="155137" y="1717032"/>
                  </a:lnTo>
                  <a:lnTo>
                    <a:pt x="151299" y="1710789"/>
                  </a:lnTo>
                  <a:lnTo>
                    <a:pt x="147351" y="1704545"/>
                  </a:lnTo>
                  <a:lnTo>
                    <a:pt x="143307" y="1698301"/>
                  </a:lnTo>
                  <a:lnTo>
                    <a:pt x="139213" y="1692057"/>
                  </a:lnTo>
                  <a:lnTo>
                    <a:pt x="135000" y="1685814"/>
                  </a:lnTo>
                  <a:lnTo>
                    <a:pt x="130745" y="1679570"/>
                  </a:lnTo>
                  <a:lnTo>
                    <a:pt x="126429" y="1673326"/>
                  </a:lnTo>
                  <a:lnTo>
                    <a:pt x="122050" y="1667082"/>
                  </a:lnTo>
                  <a:lnTo>
                    <a:pt x="117643" y="1660839"/>
                  </a:lnTo>
                  <a:lnTo>
                    <a:pt x="113184" y="1654595"/>
                  </a:lnTo>
                  <a:lnTo>
                    <a:pt x="108706" y="1648351"/>
                  </a:lnTo>
                  <a:lnTo>
                    <a:pt x="104208" y="1642107"/>
                  </a:lnTo>
                  <a:lnTo>
                    <a:pt x="99698" y="1635864"/>
                  </a:lnTo>
                  <a:lnTo>
                    <a:pt x="95187" y="1629620"/>
                  </a:lnTo>
                  <a:lnTo>
                    <a:pt x="90682" y="1623376"/>
                  </a:lnTo>
                  <a:lnTo>
                    <a:pt x="86197" y="1617132"/>
                  </a:lnTo>
                  <a:lnTo>
                    <a:pt x="81725" y="1610889"/>
                  </a:lnTo>
                  <a:lnTo>
                    <a:pt x="77306" y="1604645"/>
                  </a:lnTo>
                  <a:lnTo>
                    <a:pt x="72915" y="1598401"/>
                  </a:lnTo>
                  <a:lnTo>
                    <a:pt x="68579" y="1592157"/>
                  </a:lnTo>
                  <a:lnTo>
                    <a:pt x="64314" y="1585914"/>
                  </a:lnTo>
                  <a:lnTo>
                    <a:pt x="60087" y="1579670"/>
                  </a:lnTo>
                  <a:lnTo>
                    <a:pt x="55983" y="1573426"/>
                  </a:lnTo>
                  <a:lnTo>
                    <a:pt x="51939" y="1567182"/>
                  </a:lnTo>
                  <a:lnTo>
                    <a:pt x="47985" y="1560938"/>
                  </a:lnTo>
                  <a:lnTo>
                    <a:pt x="44164" y="1554695"/>
                  </a:lnTo>
                  <a:lnTo>
                    <a:pt x="40409" y="1548451"/>
                  </a:lnTo>
                  <a:lnTo>
                    <a:pt x="36822" y="1542207"/>
                  </a:lnTo>
                  <a:lnTo>
                    <a:pt x="33344" y="1535963"/>
                  </a:lnTo>
                  <a:lnTo>
                    <a:pt x="29973" y="1529720"/>
                  </a:lnTo>
                  <a:lnTo>
                    <a:pt x="26805" y="1523476"/>
                  </a:lnTo>
                  <a:lnTo>
                    <a:pt x="23728" y="1517232"/>
                  </a:lnTo>
                  <a:lnTo>
                    <a:pt x="20847" y="1510988"/>
                  </a:lnTo>
                  <a:lnTo>
                    <a:pt x="18128" y="1504745"/>
                  </a:lnTo>
                  <a:lnTo>
                    <a:pt x="15519" y="1498501"/>
                  </a:lnTo>
                  <a:lnTo>
                    <a:pt x="13188" y="1492257"/>
                  </a:lnTo>
                  <a:lnTo>
                    <a:pt x="10966" y="1486013"/>
                  </a:lnTo>
                  <a:lnTo>
                    <a:pt x="8950" y="1479770"/>
                  </a:lnTo>
                  <a:lnTo>
                    <a:pt x="7152" y="1473526"/>
                  </a:lnTo>
                  <a:lnTo>
                    <a:pt x="5470" y="1467282"/>
                  </a:lnTo>
                  <a:lnTo>
                    <a:pt x="4101" y="1461038"/>
                  </a:lnTo>
                  <a:lnTo>
                    <a:pt x="2873" y="1454795"/>
                  </a:lnTo>
                  <a:lnTo>
                    <a:pt x="1845" y="1448551"/>
                  </a:lnTo>
                  <a:lnTo>
                    <a:pt x="1089" y="1442307"/>
                  </a:lnTo>
                  <a:lnTo>
                    <a:pt x="461" y="1436063"/>
                  </a:lnTo>
                  <a:lnTo>
                    <a:pt x="138" y="1429820"/>
                  </a:lnTo>
                  <a:lnTo>
                    <a:pt x="0" y="1423576"/>
                  </a:lnTo>
                  <a:lnTo>
                    <a:pt x="39" y="1417332"/>
                  </a:lnTo>
                  <a:lnTo>
                    <a:pt x="398" y="1411088"/>
                  </a:lnTo>
                  <a:lnTo>
                    <a:pt x="891" y="1404845"/>
                  </a:lnTo>
                  <a:lnTo>
                    <a:pt x="1666" y="1398601"/>
                  </a:lnTo>
                  <a:lnTo>
                    <a:pt x="2662" y="1392357"/>
                  </a:lnTo>
                  <a:lnTo>
                    <a:pt x="3806" y="1386113"/>
                  </a:lnTo>
                  <a:lnTo>
                    <a:pt x="5304" y="1379870"/>
                  </a:lnTo>
                  <a:lnTo>
                    <a:pt x="6936" y="1373626"/>
                  </a:lnTo>
                  <a:lnTo>
                    <a:pt x="8813" y="1367382"/>
                  </a:lnTo>
                  <a:lnTo>
                    <a:pt x="10940" y="1361138"/>
                  </a:lnTo>
                  <a:lnTo>
                    <a:pt x="13198" y="1354895"/>
                  </a:lnTo>
                  <a:lnTo>
                    <a:pt x="15792" y="1348651"/>
                  </a:lnTo>
                  <a:lnTo>
                    <a:pt x="18531" y="1342407"/>
                  </a:lnTo>
                  <a:lnTo>
                    <a:pt x="21473" y="1336163"/>
                  </a:lnTo>
                  <a:lnTo>
                    <a:pt x="24680" y="1329920"/>
                  </a:lnTo>
                  <a:lnTo>
                    <a:pt x="28009" y="1323676"/>
                  </a:lnTo>
                  <a:lnTo>
                    <a:pt x="31619" y="1317432"/>
                  </a:lnTo>
                  <a:lnTo>
                    <a:pt x="35391" y="1311188"/>
                  </a:lnTo>
                  <a:lnTo>
                    <a:pt x="39319" y="1304944"/>
                  </a:lnTo>
                  <a:lnTo>
                    <a:pt x="43513" y="1298701"/>
                  </a:lnTo>
                  <a:lnTo>
                    <a:pt x="47816" y="1292457"/>
                  </a:lnTo>
                  <a:lnTo>
                    <a:pt x="52340" y="1286213"/>
                  </a:lnTo>
                  <a:lnTo>
                    <a:pt x="57032" y="1279969"/>
                  </a:lnTo>
                  <a:lnTo>
                    <a:pt x="61833" y="1273726"/>
                  </a:lnTo>
                  <a:lnTo>
                    <a:pt x="66888" y="1267482"/>
                  </a:lnTo>
                  <a:lnTo>
                    <a:pt x="72032" y="1261238"/>
                  </a:lnTo>
                  <a:lnTo>
                    <a:pt x="77341" y="1254994"/>
                  </a:lnTo>
                  <a:lnTo>
                    <a:pt x="82809" y="1248751"/>
                  </a:lnTo>
                  <a:lnTo>
                    <a:pt x="88359" y="1242507"/>
                  </a:lnTo>
                  <a:lnTo>
                    <a:pt x="94109" y="1236263"/>
                  </a:lnTo>
                  <a:lnTo>
                    <a:pt x="99940" y="1230019"/>
                  </a:lnTo>
                  <a:lnTo>
                    <a:pt x="105884" y="1223776"/>
                  </a:lnTo>
                  <a:lnTo>
                    <a:pt x="111966" y="1217532"/>
                  </a:lnTo>
                  <a:lnTo>
                    <a:pt x="118110" y="1211288"/>
                  </a:lnTo>
                  <a:lnTo>
                    <a:pt x="124388" y="1205044"/>
                  </a:lnTo>
                  <a:lnTo>
                    <a:pt x="130739" y="1198801"/>
                  </a:lnTo>
                  <a:lnTo>
                    <a:pt x="137157" y="1192557"/>
                  </a:lnTo>
                  <a:lnTo>
                    <a:pt x="143683" y="1186313"/>
                  </a:lnTo>
                  <a:lnTo>
                    <a:pt x="150249" y="1180069"/>
                  </a:lnTo>
                  <a:lnTo>
                    <a:pt x="156895" y="1173826"/>
                  </a:lnTo>
                  <a:lnTo>
                    <a:pt x="163593" y="1167582"/>
                  </a:lnTo>
                  <a:lnTo>
                    <a:pt x="170326" y="1161338"/>
                  </a:lnTo>
                  <a:lnTo>
                    <a:pt x="177127" y="1155094"/>
                  </a:lnTo>
                  <a:lnTo>
                    <a:pt x="183948" y="1148851"/>
                  </a:lnTo>
                  <a:lnTo>
                    <a:pt x="190805" y="1142607"/>
                  </a:lnTo>
                  <a:lnTo>
                    <a:pt x="197689" y="1136363"/>
                  </a:lnTo>
                  <a:lnTo>
                    <a:pt x="204585" y="1130119"/>
                  </a:lnTo>
                  <a:lnTo>
                    <a:pt x="211503" y="1123876"/>
                  </a:lnTo>
                  <a:lnTo>
                    <a:pt x="218425" y="1117632"/>
                  </a:lnTo>
                  <a:lnTo>
                    <a:pt x="225352" y="1111388"/>
                  </a:lnTo>
                  <a:lnTo>
                    <a:pt x="232275" y="1105144"/>
                  </a:lnTo>
                  <a:lnTo>
                    <a:pt x="239194" y="1098901"/>
                  </a:lnTo>
                  <a:lnTo>
                    <a:pt x="246098" y="1092657"/>
                  </a:lnTo>
                  <a:lnTo>
                    <a:pt x="252987" y="1086413"/>
                  </a:lnTo>
                  <a:lnTo>
                    <a:pt x="259862" y="1080169"/>
                  </a:lnTo>
                  <a:lnTo>
                    <a:pt x="266702" y="1073926"/>
                  </a:lnTo>
                  <a:lnTo>
                    <a:pt x="273525" y="1067682"/>
                  </a:lnTo>
                  <a:lnTo>
                    <a:pt x="280310" y="1061438"/>
                  </a:lnTo>
                  <a:lnTo>
                    <a:pt x="287060" y="1055194"/>
                  </a:lnTo>
                  <a:lnTo>
                    <a:pt x="293787" y="1048950"/>
                  </a:lnTo>
                  <a:lnTo>
                    <a:pt x="300450" y="1042707"/>
                  </a:lnTo>
                  <a:lnTo>
                    <a:pt x="307087" y="1036463"/>
                  </a:lnTo>
                  <a:lnTo>
                    <a:pt x="313676" y="1030219"/>
                  </a:lnTo>
                  <a:lnTo>
                    <a:pt x="320211" y="1023975"/>
                  </a:lnTo>
                  <a:lnTo>
                    <a:pt x="326716" y="1017732"/>
                  </a:lnTo>
                  <a:lnTo>
                    <a:pt x="333145" y="1011488"/>
                  </a:lnTo>
                  <a:lnTo>
                    <a:pt x="339536" y="1005244"/>
                  </a:lnTo>
                  <a:lnTo>
                    <a:pt x="345879" y="999000"/>
                  </a:lnTo>
                  <a:lnTo>
                    <a:pt x="352151" y="992757"/>
                  </a:lnTo>
                  <a:lnTo>
                    <a:pt x="358391" y="986513"/>
                  </a:lnTo>
                  <a:lnTo>
                    <a:pt x="364555" y="980269"/>
                  </a:lnTo>
                  <a:lnTo>
                    <a:pt x="370672" y="974025"/>
                  </a:lnTo>
                  <a:lnTo>
                    <a:pt x="376745" y="967782"/>
                  </a:lnTo>
                  <a:lnTo>
                    <a:pt x="382737" y="961538"/>
                  </a:lnTo>
                  <a:lnTo>
                    <a:pt x="388696" y="955294"/>
                  </a:lnTo>
                  <a:lnTo>
                    <a:pt x="394588" y="949050"/>
                  </a:lnTo>
                  <a:lnTo>
                    <a:pt x="400425" y="942807"/>
                  </a:lnTo>
                  <a:lnTo>
                    <a:pt x="406227" y="936563"/>
                  </a:lnTo>
                  <a:lnTo>
                    <a:pt x="411945" y="930319"/>
                  </a:lnTo>
                  <a:lnTo>
                    <a:pt x="417632" y="924075"/>
                  </a:lnTo>
                  <a:lnTo>
                    <a:pt x="423264" y="917832"/>
                  </a:lnTo>
                  <a:lnTo>
                    <a:pt x="428838" y="911588"/>
                  </a:lnTo>
                  <a:lnTo>
                    <a:pt x="434382" y="905344"/>
                  </a:lnTo>
                  <a:lnTo>
                    <a:pt x="439855" y="899100"/>
                  </a:lnTo>
                  <a:lnTo>
                    <a:pt x="445295" y="892857"/>
                  </a:lnTo>
                  <a:lnTo>
                    <a:pt x="450693" y="886613"/>
                  </a:lnTo>
                  <a:lnTo>
                    <a:pt x="456034" y="880369"/>
                  </a:lnTo>
                  <a:lnTo>
                    <a:pt x="461351" y="874125"/>
                  </a:lnTo>
                  <a:lnTo>
                    <a:pt x="466612" y="867882"/>
                  </a:lnTo>
                  <a:lnTo>
                    <a:pt x="471840" y="861638"/>
                  </a:lnTo>
                  <a:lnTo>
                    <a:pt x="477039" y="855394"/>
                  </a:lnTo>
                  <a:lnTo>
                    <a:pt x="482185" y="849150"/>
                  </a:lnTo>
                  <a:lnTo>
                    <a:pt x="487311" y="842907"/>
                  </a:lnTo>
                  <a:lnTo>
                    <a:pt x="492397" y="836663"/>
                  </a:lnTo>
                  <a:lnTo>
                    <a:pt x="497451" y="830419"/>
                  </a:lnTo>
                  <a:lnTo>
                    <a:pt x="502487" y="824175"/>
                  </a:lnTo>
                  <a:lnTo>
                    <a:pt x="507476" y="817932"/>
                  </a:lnTo>
                  <a:lnTo>
                    <a:pt x="512449" y="811688"/>
                  </a:lnTo>
                  <a:lnTo>
                    <a:pt x="517393" y="805444"/>
                  </a:lnTo>
                  <a:lnTo>
                    <a:pt x="522309" y="799200"/>
                  </a:lnTo>
                  <a:lnTo>
                    <a:pt x="527210" y="792957"/>
                  </a:lnTo>
                  <a:lnTo>
                    <a:pt x="532076" y="786713"/>
                  </a:lnTo>
                  <a:lnTo>
                    <a:pt x="536927" y="780469"/>
                  </a:lnTo>
                  <a:lnTo>
                    <a:pt x="541757" y="774225"/>
                  </a:lnTo>
                  <a:lnTo>
                    <a:pt x="546561" y="767981"/>
                  </a:lnTo>
                  <a:lnTo>
                    <a:pt x="551353" y="761738"/>
                  </a:lnTo>
                  <a:lnTo>
                    <a:pt x="556117" y="755494"/>
                  </a:lnTo>
                  <a:lnTo>
                    <a:pt x="560866" y="749250"/>
                  </a:lnTo>
                  <a:lnTo>
                    <a:pt x="565599" y="743006"/>
                  </a:lnTo>
                  <a:lnTo>
                    <a:pt x="570306" y="736763"/>
                  </a:lnTo>
                  <a:lnTo>
                    <a:pt x="575001" y="730519"/>
                  </a:lnTo>
                  <a:lnTo>
                    <a:pt x="579673" y="724275"/>
                  </a:lnTo>
                  <a:lnTo>
                    <a:pt x="584327" y="718031"/>
                  </a:lnTo>
                  <a:lnTo>
                    <a:pt x="588969" y="711788"/>
                  </a:lnTo>
                  <a:lnTo>
                    <a:pt x="593579" y="705544"/>
                  </a:lnTo>
                  <a:lnTo>
                    <a:pt x="598178" y="699300"/>
                  </a:lnTo>
                  <a:lnTo>
                    <a:pt x="602755" y="693056"/>
                  </a:lnTo>
                  <a:lnTo>
                    <a:pt x="607307" y="686813"/>
                  </a:lnTo>
                  <a:lnTo>
                    <a:pt x="611847" y="680569"/>
                  </a:lnTo>
                  <a:lnTo>
                    <a:pt x="616353" y="674325"/>
                  </a:lnTo>
                  <a:lnTo>
                    <a:pt x="620841" y="668081"/>
                  </a:lnTo>
                  <a:lnTo>
                    <a:pt x="625308" y="661838"/>
                  </a:lnTo>
                  <a:lnTo>
                    <a:pt x="629742" y="655594"/>
                  </a:lnTo>
                  <a:lnTo>
                    <a:pt x="634159" y="649350"/>
                  </a:lnTo>
                  <a:lnTo>
                    <a:pt x="638540" y="643106"/>
                  </a:lnTo>
                  <a:lnTo>
                    <a:pt x="642894" y="636863"/>
                  </a:lnTo>
                  <a:lnTo>
                    <a:pt x="647227" y="630619"/>
                  </a:lnTo>
                  <a:lnTo>
                    <a:pt x="651513" y="624375"/>
                  </a:lnTo>
                  <a:lnTo>
                    <a:pt x="655779" y="618131"/>
                  </a:lnTo>
                  <a:lnTo>
                    <a:pt x="660005" y="611888"/>
                  </a:lnTo>
                  <a:lnTo>
                    <a:pt x="664193" y="605644"/>
                  </a:lnTo>
                  <a:lnTo>
                    <a:pt x="668360" y="599400"/>
                  </a:lnTo>
                  <a:lnTo>
                    <a:pt x="672465" y="593156"/>
                  </a:lnTo>
                  <a:lnTo>
                    <a:pt x="676545" y="586913"/>
                  </a:lnTo>
                  <a:lnTo>
                    <a:pt x="680582" y="580669"/>
                  </a:lnTo>
                  <a:lnTo>
                    <a:pt x="684569" y="574425"/>
                  </a:lnTo>
                  <a:lnTo>
                    <a:pt x="688530" y="568181"/>
                  </a:lnTo>
                  <a:lnTo>
                    <a:pt x="692422" y="561938"/>
                  </a:lnTo>
                  <a:lnTo>
                    <a:pt x="696280" y="555694"/>
                  </a:lnTo>
                  <a:lnTo>
                    <a:pt x="700095" y="549450"/>
                  </a:lnTo>
                  <a:lnTo>
                    <a:pt x="703843" y="543206"/>
                  </a:lnTo>
                  <a:lnTo>
                    <a:pt x="707561" y="536963"/>
                  </a:lnTo>
                  <a:lnTo>
                    <a:pt x="711209" y="530719"/>
                  </a:lnTo>
                  <a:lnTo>
                    <a:pt x="714809" y="524475"/>
                  </a:lnTo>
                  <a:lnTo>
                    <a:pt x="718369" y="518231"/>
                  </a:lnTo>
                  <a:lnTo>
                    <a:pt x="721846" y="511987"/>
                  </a:lnTo>
                  <a:lnTo>
                    <a:pt x="725289" y="505744"/>
                  </a:lnTo>
                  <a:lnTo>
                    <a:pt x="728663" y="499500"/>
                  </a:lnTo>
                  <a:lnTo>
                    <a:pt x="731976" y="493256"/>
                  </a:lnTo>
                  <a:lnTo>
                    <a:pt x="735254" y="487012"/>
                  </a:lnTo>
                  <a:lnTo>
                    <a:pt x="738433" y="480769"/>
                  </a:lnTo>
                  <a:lnTo>
                    <a:pt x="741576" y="474525"/>
                  </a:lnTo>
                  <a:lnTo>
                    <a:pt x="744654" y="468281"/>
                  </a:lnTo>
                  <a:lnTo>
                    <a:pt x="747658" y="462037"/>
                  </a:lnTo>
                  <a:lnTo>
                    <a:pt x="750625" y="455794"/>
                  </a:lnTo>
                  <a:lnTo>
                    <a:pt x="753498" y="449550"/>
                  </a:lnTo>
                  <a:lnTo>
                    <a:pt x="756323" y="443306"/>
                  </a:lnTo>
                  <a:lnTo>
                    <a:pt x="759091" y="437062"/>
                  </a:lnTo>
                  <a:lnTo>
                    <a:pt x="761773" y="430819"/>
                  </a:lnTo>
                  <a:lnTo>
                    <a:pt x="764417" y="424575"/>
                  </a:lnTo>
                  <a:lnTo>
                    <a:pt x="766975" y="418331"/>
                  </a:lnTo>
                  <a:lnTo>
                    <a:pt x="769476" y="412087"/>
                  </a:lnTo>
                  <a:lnTo>
                    <a:pt x="771929" y="405844"/>
                  </a:lnTo>
                  <a:lnTo>
                    <a:pt x="774286" y="399600"/>
                  </a:lnTo>
                  <a:lnTo>
                    <a:pt x="776605" y="393356"/>
                  </a:lnTo>
                  <a:lnTo>
                    <a:pt x="778849" y="387112"/>
                  </a:lnTo>
                  <a:lnTo>
                    <a:pt x="781027" y="380869"/>
                  </a:lnTo>
                  <a:lnTo>
                    <a:pt x="783168" y="374625"/>
                  </a:lnTo>
                  <a:lnTo>
                    <a:pt x="785206" y="368381"/>
                  </a:lnTo>
                  <a:lnTo>
                    <a:pt x="787209" y="362137"/>
                  </a:lnTo>
                  <a:lnTo>
                    <a:pt x="789147" y="355894"/>
                  </a:lnTo>
                  <a:lnTo>
                    <a:pt x="791014" y="349650"/>
                  </a:lnTo>
                  <a:lnTo>
                    <a:pt x="792845" y="343406"/>
                  </a:lnTo>
                  <a:lnTo>
                    <a:pt x="794588" y="337162"/>
                  </a:lnTo>
                  <a:lnTo>
                    <a:pt x="796289" y="330919"/>
                  </a:lnTo>
                  <a:lnTo>
                    <a:pt x="797938" y="324675"/>
                  </a:lnTo>
                  <a:lnTo>
                    <a:pt x="799512" y="318431"/>
                  </a:lnTo>
                  <a:lnTo>
                    <a:pt x="801053" y="312187"/>
                  </a:lnTo>
                  <a:lnTo>
                    <a:pt x="802521" y="305944"/>
                  </a:lnTo>
                  <a:lnTo>
                    <a:pt x="803942" y="299700"/>
                  </a:lnTo>
                  <a:lnTo>
                    <a:pt x="805324" y="293456"/>
                  </a:lnTo>
                  <a:lnTo>
                    <a:pt x="806629" y="287212"/>
                  </a:lnTo>
                  <a:lnTo>
                    <a:pt x="807905" y="280969"/>
                  </a:lnTo>
                  <a:lnTo>
                    <a:pt x="809122" y="274725"/>
                  </a:lnTo>
                  <a:lnTo>
                    <a:pt x="810290" y="268481"/>
                  </a:lnTo>
                  <a:lnTo>
                    <a:pt x="811429" y="262237"/>
                  </a:lnTo>
                  <a:lnTo>
                    <a:pt x="812495" y="255993"/>
                  </a:lnTo>
                  <a:lnTo>
                    <a:pt x="813534" y="249750"/>
                  </a:lnTo>
                  <a:lnTo>
                    <a:pt x="814528" y="243506"/>
                  </a:lnTo>
                  <a:lnTo>
                    <a:pt x="815472" y="237262"/>
                  </a:lnTo>
                  <a:lnTo>
                    <a:pt x="816391" y="231018"/>
                  </a:lnTo>
                  <a:lnTo>
                    <a:pt x="817252" y="224775"/>
                  </a:lnTo>
                  <a:lnTo>
                    <a:pt x="818084" y="218531"/>
                  </a:lnTo>
                  <a:lnTo>
                    <a:pt x="818883" y="212287"/>
                  </a:lnTo>
                  <a:lnTo>
                    <a:pt x="819634" y="206043"/>
                  </a:lnTo>
                  <a:lnTo>
                    <a:pt x="820364" y="199800"/>
                  </a:lnTo>
                  <a:lnTo>
                    <a:pt x="821049" y="193556"/>
                  </a:lnTo>
                  <a:lnTo>
                    <a:pt x="821705" y="187312"/>
                  </a:lnTo>
                  <a:lnTo>
                    <a:pt x="822338" y="181068"/>
                  </a:lnTo>
                  <a:lnTo>
                    <a:pt x="822925" y="174825"/>
                  </a:lnTo>
                  <a:lnTo>
                    <a:pt x="823495" y="168581"/>
                  </a:lnTo>
                  <a:lnTo>
                    <a:pt x="824031" y="162337"/>
                  </a:lnTo>
                  <a:lnTo>
                    <a:pt x="824540" y="156093"/>
                  </a:lnTo>
                  <a:lnTo>
                    <a:pt x="825033" y="149850"/>
                  </a:lnTo>
                  <a:lnTo>
                    <a:pt x="825485" y="143606"/>
                  </a:lnTo>
                  <a:lnTo>
                    <a:pt x="825923" y="137362"/>
                  </a:lnTo>
                  <a:lnTo>
                    <a:pt x="826337" y="131118"/>
                  </a:lnTo>
                  <a:lnTo>
                    <a:pt x="826724" y="124875"/>
                  </a:lnTo>
                  <a:lnTo>
                    <a:pt x="827099" y="118631"/>
                  </a:lnTo>
                  <a:lnTo>
                    <a:pt x="827445" y="112387"/>
                  </a:lnTo>
                  <a:lnTo>
                    <a:pt x="827776" y="106143"/>
                  </a:lnTo>
                  <a:lnTo>
                    <a:pt x="828090" y="99900"/>
                  </a:lnTo>
                  <a:lnTo>
                    <a:pt x="828381" y="93656"/>
                  </a:lnTo>
                  <a:lnTo>
                    <a:pt x="828662" y="87412"/>
                  </a:lnTo>
                  <a:lnTo>
                    <a:pt x="828922" y="81168"/>
                  </a:lnTo>
                  <a:lnTo>
                    <a:pt x="829168" y="74925"/>
                  </a:lnTo>
                  <a:lnTo>
                    <a:pt x="829403" y="68681"/>
                  </a:lnTo>
                  <a:lnTo>
                    <a:pt x="829618" y="62437"/>
                  </a:lnTo>
                  <a:lnTo>
                    <a:pt x="829825" y="56193"/>
                  </a:lnTo>
                  <a:lnTo>
                    <a:pt x="830017" y="49950"/>
                  </a:lnTo>
                  <a:lnTo>
                    <a:pt x="830197" y="43706"/>
                  </a:lnTo>
                  <a:lnTo>
                    <a:pt x="830370" y="37462"/>
                  </a:lnTo>
                  <a:lnTo>
                    <a:pt x="830526" y="31218"/>
                  </a:lnTo>
                  <a:lnTo>
                    <a:pt x="830676" y="24975"/>
                  </a:lnTo>
                  <a:lnTo>
                    <a:pt x="830817" y="18731"/>
                  </a:lnTo>
                  <a:lnTo>
                    <a:pt x="830946" y="12487"/>
                  </a:lnTo>
                  <a:lnTo>
                    <a:pt x="831071" y="6243"/>
                  </a:lnTo>
                  <a:lnTo>
                    <a:pt x="831183" y="0"/>
                  </a:lnTo>
                  <a:lnTo>
                    <a:pt x="834103" y="0"/>
                  </a:lnTo>
                  <a:lnTo>
                    <a:pt x="834216" y="6243"/>
                  </a:lnTo>
                  <a:lnTo>
                    <a:pt x="834341" y="12487"/>
                  </a:lnTo>
                  <a:lnTo>
                    <a:pt x="834470" y="18731"/>
                  </a:lnTo>
                  <a:lnTo>
                    <a:pt x="834610" y="24975"/>
                  </a:lnTo>
                  <a:lnTo>
                    <a:pt x="834760" y="31218"/>
                  </a:lnTo>
                  <a:lnTo>
                    <a:pt x="834917" y="37462"/>
                  </a:lnTo>
                  <a:lnTo>
                    <a:pt x="835090" y="43706"/>
                  </a:lnTo>
                  <a:lnTo>
                    <a:pt x="835270" y="49950"/>
                  </a:lnTo>
                  <a:lnTo>
                    <a:pt x="835462" y="56193"/>
                  </a:lnTo>
                  <a:lnTo>
                    <a:pt x="835669" y="62437"/>
                  </a:lnTo>
                  <a:lnTo>
                    <a:pt x="835884" y="68681"/>
                  </a:lnTo>
                  <a:lnTo>
                    <a:pt x="836119" y="74925"/>
                  </a:lnTo>
                  <a:lnTo>
                    <a:pt x="836365" y="81168"/>
                  </a:lnTo>
                  <a:lnTo>
                    <a:pt x="836625" y="87412"/>
                  </a:lnTo>
                  <a:lnTo>
                    <a:pt x="836906" y="93656"/>
                  </a:lnTo>
                  <a:lnTo>
                    <a:pt x="837196" y="99900"/>
                  </a:lnTo>
                  <a:lnTo>
                    <a:pt x="837511" y="106143"/>
                  </a:lnTo>
                  <a:lnTo>
                    <a:pt x="837842" y="112387"/>
                  </a:lnTo>
                  <a:lnTo>
                    <a:pt x="838187" y="118631"/>
                  </a:lnTo>
                  <a:lnTo>
                    <a:pt x="838562" y="124875"/>
                  </a:lnTo>
                  <a:lnTo>
                    <a:pt x="838950" y="131118"/>
                  </a:lnTo>
                  <a:lnTo>
                    <a:pt x="839364" y="137362"/>
                  </a:lnTo>
                  <a:lnTo>
                    <a:pt x="839802" y="143606"/>
                  </a:lnTo>
                  <a:lnTo>
                    <a:pt x="840254" y="149850"/>
                  </a:lnTo>
                  <a:lnTo>
                    <a:pt x="840747" y="156093"/>
                  </a:lnTo>
                  <a:lnTo>
                    <a:pt x="841255" y="162337"/>
                  </a:lnTo>
                  <a:lnTo>
                    <a:pt x="841792" y="168581"/>
                  </a:lnTo>
                  <a:lnTo>
                    <a:pt x="842362" y="174825"/>
                  </a:lnTo>
                  <a:lnTo>
                    <a:pt x="842949" y="181068"/>
                  </a:lnTo>
                  <a:lnTo>
                    <a:pt x="843582" y="187312"/>
                  </a:lnTo>
                  <a:lnTo>
                    <a:pt x="844238" y="193556"/>
                  </a:lnTo>
                  <a:lnTo>
                    <a:pt x="844923" y="199800"/>
                  </a:lnTo>
                  <a:lnTo>
                    <a:pt x="845653" y="206043"/>
                  </a:lnTo>
                  <a:lnTo>
                    <a:pt x="846403" y="212287"/>
                  </a:lnTo>
                  <a:lnTo>
                    <a:pt x="847203" y="218531"/>
                  </a:lnTo>
                  <a:lnTo>
                    <a:pt x="848035" y="224775"/>
                  </a:lnTo>
                  <a:lnTo>
                    <a:pt x="848896" y="231018"/>
                  </a:lnTo>
                  <a:lnTo>
                    <a:pt x="849815" y="237262"/>
                  </a:lnTo>
                  <a:lnTo>
                    <a:pt x="850759" y="243506"/>
                  </a:lnTo>
                  <a:lnTo>
                    <a:pt x="851753" y="249750"/>
                  </a:lnTo>
                  <a:lnTo>
                    <a:pt x="852792" y="255993"/>
                  </a:lnTo>
                  <a:lnTo>
                    <a:pt x="853858" y="262237"/>
                  </a:lnTo>
                  <a:lnTo>
                    <a:pt x="854997" y="268481"/>
                  </a:lnTo>
                  <a:lnTo>
                    <a:pt x="856165" y="274725"/>
                  </a:lnTo>
                  <a:lnTo>
                    <a:pt x="857382" y="280969"/>
                  </a:lnTo>
                  <a:lnTo>
                    <a:pt x="858658" y="287212"/>
                  </a:lnTo>
                  <a:lnTo>
                    <a:pt x="859963" y="293456"/>
                  </a:lnTo>
                  <a:lnTo>
                    <a:pt x="861345" y="299700"/>
                  </a:lnTo>
                  <a:lnTo>
                    <a:pt x="862766" y="305944"/>
                  </a:lnTo>
                  <a:lnTo>
                    <a:pt x="864234" y="312187"/>
                  </a:lnTo>
                  <a:lnTo>
                    <a:pt x="865775" y="318431"/>
                  </a:lnTo>
                  <a:lnTo>
                    <a:pt x="867349" y="324675"/>
                  </a:lnTo>
                  <a:lnTo>
                    <a:pt x="868998" y="330919"/>
                  </a:lnTo>
                  <a:lnTo>
                    <a:pt x="870698" y="337162"/>
                  </a:lnTo>
                  <a:lnTo>
                    <a:pt x="872442" y="343406"/>
                  </a:lnTo>
                  <a:lnTo>
                    <a:pt x="874273" y="349650"/>
                  </a:lnTo>
                  <a:lnTo>
                    <a:pt x="876140" y="355894"/>
                  </a:lnTo>
                  <a:lnTo>
                    <a:pt x="878078" y="362137"/>
                  </a:lnTo>
                  <a:lnTo>
                    <a:pt x="880080" y="368381"/>
                  </a:lnTo>
                  <a:lnTo>
                    <a:pt x="882119" y="374625"/>
                  </a:lnTo>
                  <a:lnTo>
                    <a:pt x="884260" y="380869"/>
                  </a:lnTo>
                  <a:lnTo>
                    <a:pt x="886438" y="387112"/>
                  </a:lnTo>
                  <a:lnTo>
                    <a:pt x="888682" y="393356"/>
                  </a:lnTo>
                  <a:lnTo>
                    <a:pt x="891001" y="399600"/>
                  </a:lnTo>
                  <a:lnTo>
                    <a:pt x="893358" y="405844"/>
                  </a:lnTo>
                  <a:lnTo>
                    <a:pt x="895811" y="412087"/>
                  </a:lnTo>
                  <a:lnTo>
                    <a:pt x="898311" y="418331"/>
                  </a:lnTo>
                  <a:lnTo>
                    <a:pt x="900869" y="424575"/>
                  </a:lnTo>
                  <a:lnTo>
                    <a:pt x="903513" y="430819"/>
                  </a:lnTo>
                  <a:lnTo>
                    <a:pt x="906196" y="437062"/>
                  </a:lnTo>
                  <a:lnTo>
                    <a:pt x="908964" y="443306"/>
                  </a:lnTo>
                  <a:lnTo>
                    <a:pt x="911789" y="449550"/>
                  </a:lnTo>
                  <a:lnTo>
                    <a:pt x="914662" y="455794"/>
                  </a:lnTo>
                  <a:lnTo>
                    <a:pt x="917628" y="462037"/>
                  </a:lnTo>
                  <a:lnTo>
                    <a:pt x="920633" y="468281"/>
                  </a:lnTo>
                  <a:lnTo>
                    <a:pt x="923711" y="474525"/>
                  </a:lnTo>
                  <a:lnTo>
                    <a:pt x="926853" y="480769"/>
                  </a:lnTo>
                  <a:lnTo>
                    <a:pt x="930033" y="487012"/>
                  </a:lnTo>
                  <a:lnTo>
                    <a:pt x="933310" y="493256"/>
                  </a:lnTo>
                  <a:lnTo>
                    <a:pt x="936624" y="499500"/>
                  </a:lnTo>
                  <a:lnTo>
                    <a:pt x="939998" y="505744"/>
                  </a:lnTo>
                  <a:lnTo>
                    <a:pt x="943441" y="511987"/>
                  </a:lnTo>
                  <a:lnTo>
                    <a:pt x="946918" y="518231"/>
                  </a:lnTo>
                  <a:lnTo>
                    <a:pt x="950478" y="524475"/>
                  </a:lnTo>
                  <a:lnTo>
                    <a:pt x="954078" y="530719"/>
                  </a:lnTo>
                  <a:lnTo>
                    <a:pt x="957726" y="536963"/>
                  </a:lnTo>
                  <a:lnTo>
                    <a:pt x="961444" y="543206"/>
                  </a:lnTo>
                  <a:lnTo>
                    <a:pt x="965192" y="549450"/>
                  </a:lnTo>
                  <a:lnTo>
                    <a:pt x="969007" y="555694"/>
                  </a:lnTo>
                  <a:lnTo>
                    <a:pt x="972864" y="561938"/>
                  </a:lnTo>
                  <a:lnTo>
                    <a:pt x="976757" y="568181"/>
                  </a:lnTo>
                  <a:lnTo>
                    <a:pt x="980718" y="574425"/>
                  </a:lnTo>
                  <a:lnTo>
                    <a:pt x="984704" y="580669"/>
                  </a:lnTo>
                  <a:lnTo>
                    <a:pt x="988742" y="586913"/>
                  </a:lnTo>
                  <a:lnTo>
                    <a:pt x="992822" y="593156"/>
                  </a:lnTo>
                  <a:lnTo>
                    <a:pt x="996927" y="599400"/>
                  </a:lnTo>
                  <a:lnTo>
                    <a:pt x="1001093" y="605644"/>
                  </a:lnTo>
                  <a:lnTo>
                    <a:pt x="1005282" y="611888"/>
                  </a:lnTo>
                  <a:lnTo>
                    <a:pt x="1009508" y="618131"/>
                  </a:lnTo>
                  <a:lnTo>
                    <a:pt x="1013774" y="624375"/>
                  </a:lnTo>
                  <a:lnTo>
                    <a:pt x="1018060" y="630619"/>
                  </a:lnTo>
                  <a:lnTo>
                    <a:pt x="1022393" y="636863"/>
                  </a:lnTo>
                  <a:lnTo>
                    <a:pt x="1026747" y="643106"/>
                  </a:lnTo>
                  <a:lnTo>
                    <a:pt x="1031128" y="649350"/>
                  </a:lnTo>
                  <a:lnTo>
                    <a:pt x="1035545" y="655594"/>
                  </a:lnTo>
                  <a:lnTo>
                    <a:pt x="1039978" y="661838"/>
                  </a:lnTo>
                  <a:lnTo>
                    <a:pt x="1044445" y="668081"/>
                  </a:lnTo>
                  <a:lnTo>
                    <a:pt x="1048934" y="674325"/>
                  </a:lnTo>
                  <a:lnTo>
                    <a:pt x="1053440" y="680569"/>
                  </a:lnTo>
                  <a:lnTo>
                    <a:pt x="1057980" y="686813"/>
                  </a:lnTo>
                  <a:lnTo>
                    <a:pt x="1062532" y="693056"/>
                  </a:lnTo>
                  <a:lnTo>
                    <a:pt x="1067109" y="699300"/>
                  </a:lnTo>
                  <a:lnTo>
                    <a:pt x="1071708" y="705544"/>
                  </a:lnTo>
                  <a:lnTo>
                    <a:pt x="1076318" y="711788"/>
                  </a:lnTo>
                  <a:lnTo>
                    <a:pt x="1080960" y="718031"/>
                  </a:lnTo>
                  <a:lnTo>
                    <a:pt x="1085613" y="724275"/>
                  </a:lnTo>
                  <a:lnTo>
                    <a:pt x="1090286" y="730519"/>
                  </a:lnTo>
                  <a:lnTo>
                    <a:pt x="1094981" y="736763"/>
                  </a:lnTo>
                  <a:lnTo>
                    <a:pt x="1099687" y="743006"/>
                  </a:lnTo>
                  <a:lnTo>
                    <a:pt x="1104421" y="749250"/>
                  </a:lnTo>
                  <a:lnTo>
                    <a:pt x="1109169" y="755494"/>
                  </a:lnTo>
                  <a:lnTo>
                    <a:pt x="1113934" y="761738"/>
                  </a:lnTo>
                  <a:lnTo>
                    <a:pt x="1118726" y="767981"/>
                  </a:lnTo>
                  <a:lnTo>
                    <a:pt x="1123529" y="774225"/>
                  </a:lnTo>
                  <a:lnTo>
                    <a:pt x="1128360" y="780469"/>
                  </a:lnTo>
                  <a:lnTo>
                    <a:pt x="1133211" y="786713"/>
                  </a:lnTo>
                  <a:lnTo>
                    <a:pt x="1138077" y="792957"/>
                  </a:lnTo>
                  <a:lnTo>
                    <a:pt x="1142978" y="799200"/>
                  </a:lnTo>
                  <a:lnTo>
                    <a:pt x="1147894" y="805444"/>
                  </a:lnTo>
                  <a:lnTo>
                    <a:pt x="1152838" y="811688"/>
                  </a:lnTo>
                  <a:lnTo>
                    <a:pt x="1157811" y="817932"/>
                  </a:lnTo>
                  <a:lnTo>
                    <a:pt x="1162800" y="824175"/>
                  </a:lnTo>
                  <a:lnTo>
                    <a:pt x="1167835" y="830419"/>
                  </a:lnTo>
                  <a:lnTo>
                    <a:pt x="1172890" y="836663"/>
                  </a:lnTo>
                  <a:lnTo>
                    <a:pt x="1177976" y="842907"/>
                  </a:lnTo>
                  <a:lnTo>
                    <a:pt x="1183102" y="849150"/>
                  </a:lnTo>
                  <a:lnTo>
                    <a:pt x="1188248" y="855394"/>
                  </a:lnTo>
                  <a:lnTo>
                    <a:pt x="1193447" y="861638"/>
                  </a:lnTo>
                  <a:lnTo>
                    <a:pt x="1198675" y="867882"/>
                  </a:lnTo>
                  <a:lnTo>
                    <a:pt x="1203936" y="874125"/>
                  </a:lnTo>
                  <a:lnTo>
                    <a:pt x="1209253" y="880369"/>
                  </a:lnTo>
                  <a:lnTo>
                    <a:pt x="1214594" y="886613"/>
                  </a:lnTo>
                  <a:lnTo>
                    <a:pt x="1219992" y="892857"/>
                  </a:lnTo>
                  <a:lnTo>
                    <a:pt x="1225432" y="899100"/>
                  </a:lnTo>
                  <a:lnTo>
                    <a:pt x="1230904" y="905344"/>
                  </a:lnTo>
                  <a:lnTo>
                    <a:pt x="1236449" y="911588"/>
                  </a:lnTo>
                  <a:lnTo>
                    <a:pt x="1242023" y="917832"/>
                  </a:lnTo>
                  <a:lnTo>
                    <a:pt x="1247655" y="924075"/>
                  </a:lnTo>
                  <a:lnTo>
                    <a:pt x="1253342" y="930319"/>
                  </a:lnTo>
                  <a:lnTo>
                    <a:pt x="1259059" y="936563"/>
                  </a:lnTo>
                  <a:lnTo>
                    <a:pt x="1264862" y="942807"/>
                  </a:lnTo>
                  <a:lnTo>
                    <a:pt x="1270699" y="949050"/>
                  </a:lnTo>
                  <a:lnTo>
                    <a:pt x="1276591" y="955294"/>
                  </a:lnTo>
                  <a:lnTo>
                    <a:pt x="1282550" y="961538"/>
                  </a:lnTo>
                  <a:lnTo>
                    <a:pt x="1288542" y="967782"/>
                  </a:lnTo>
                  <a:lnTo>
                    <a:pt x="1294615" y="974025"/>
                  </a:lnTo>
                  <a:lnTo>
                    <a:pt x="1300732" y="980269"/>
                  </a:lnTo>
                  <a:lnTo>
                    <a:pt x="1306896" y="986513"/>
                  </a:lnTo>
                  <a:lnTo>
                    <a:pt x="1313135" y="992757"/>
                  </a:lnTo>
                  <a:lnTo>
                    <a:pt x="1319408" y="999000"/>
                  </a:lnTo>
                  <a:lnTo>
                    <a:pt x="1325750" y="1005244"/>
                  </a:lnTo>
                  <a:lnTo>
                    <a:pt x="1332142" y="1011488"/>
                  </a:lnTo>
                  <a:lnTo>
                    <a:pt x="1338571" y="1017732"/>
                  </a:lnTo>
                  <a:lnTo>
                    <a:pt x="1345076" y="1023975"/>
                  </a:lnTo>
                  <a:lnTo>
                    <a:pt x="1351610" y="1030219"/>
                  </a:lnTo>
                  <a:lnTo>
                    <a:pt x="1358200" y="1036463"/>
                  </a:lnTo>
                  <a:lnTo>
                    <a:pt x="1364836" y="1042707"/>
                  </a:lnTo>
                  <a:lnTo>
                    <a:pt x="1371499" y="1048950"/>
                  </a:lnTo>
                  <a:lnTo>
                    <a:pt x="1378227" y="1055194"/>
                  </a:lnTo>
                  <a:lnTo>
                    <a:pt x="1384977" y="1061438"/>
                  </a:lnTo>
                  <a:lnTo>
                    <a:pt x="1391762" y="1067682"/>
                  </a:lnTo>
                  <a:lnTo>
                    <a:pt x="1398585" y="1073926"/>
                  </a:lnTo>
                  <a:lnTo>
                    <a:pt x="1405425" y="1080169"/>
                  </a:lnTo>
                  <a:lnTo>
                    <a:pt x="1412300" y="1086413"/>
                  </a:lnTo>
                  <a:lnTo>
                    <a:pt x="1419189" y="1092657"/>
                  </a:lnTo>
                  <a:lnTo>
                    <a:pt x="1426093" y="1098901"/>
                  </a:lnTo>
                  <a:lnTo>
                    <a:pt x="1433012" y="1105144"/>
                  </a:lnTo>
                  <a:lnTo>
                    <a:pt x="1439935" y="1111388"/>
                  </a:lnTo>
                  <a:lnTo>
                    <a:pt x="1446862" y="1117632"/>
                  </a:lnTo>
                  <a:lnTo>
                    <a:pt x="1453783" y="1123876"/>
                  </a:lnTo>
                  <a:lnTo>
                    <a:pt x="1460702" y="1130119"/>
                  </a:lnTo>
                  <a:lnTo>
                    <a:pt x="1467598" y="1136363"/>
                  </a:lnTo>
                  <a:lnTo>
                    <a:pt x="1474482" y="1142607"/>
                  </a:lnTo>
                  <a:lnTo>
                    <a:pt x="1481339" y="1148851"/>
                  </a:lnTo>
                  <a:lnTo>
                    <a:pt x="1488160" y="1155094"/>
                  </a:lnTo>
                  <a:lnTo>
                    <a:pt x="1494961" y="1161338"/>
                  </a:lnTo>
                  <a:lnTo>
                    <a:pt x="1501694" y="1167582"/>
                  </a:lnTo>
                  <a:lnTo>
                    <a:pt x="1508392" y="1173826"/>
                  </a:lnTo>
                  <a:lnTo>
                    <a:pt x="1515038" y="1180069"/>
                  </a:lnTo>
                  <a:lnTo>
                    <a:pt x="1521604" y="1186313"/>
                  </a:lnTo>
                  <a:lnTo>
                    <a:pt x="1528130" y="1192557"/>
                  </a:lnTo>
                  <a:lnTo>
                    <a:pt x="1534548" y="1198801"/>
                  </a:lnTo>
                  <a:lnTo>
                    <a:pt x="1540899" y="1205044"/>
                  </a:lnTo>
                  <a:lnTo>
                    <a:pt x="1547177" y="1211288"/>
                  </a:lnTo>
                  <a:lnTo>
                    <a:pt x="1553320" y="1217532"/>
                  </a:lnTo>
                  <a:lnTo>
                    <a:pt x="1559403" y="1223776"/>
                  </a:lnTo>
                  <a:lnTo>
                    <a:pt x="1565346" y="1230019"/>
                  </a:lnTo>
                  <a:lnTo>
                    <a:pt x="1571178" y="1236263"/>
                  </a:lnTo>
                  <a:lnTo>
                    <a:pt x="1576927" y="1242507"/>
                  </a:lnTo>
                  <a:lnTo>
                    <a:pt x="1582478" y="1248751"/>
                  </a:lnTo>
                  <a:lnTo>
                    <a:pt x="1587946" y="1254994"/>
                  </a:lnTo>
                  <a:lnTo>
                    <a:pt x="1593255" y="1261238"/>
                  </a:lnTo>
                  <a:lnTo>
                    <a:pt x="1598399" y="1267482"/>
                  </a:lnTo>
                  <a:lnTo>
                    <a:pt x="1603454" y="1273726"/>
                  </a:lnTo>
                  <a:lnTo>
                    <a:pt x="1608255" y="1279969"/>
                  </a:lnTo>
                  <a:lnTo>
                    <a:pt x="1612947" y="1286213"/>
                  </a:lnTo>
                  <a:lnTo>
                    <a:pt x="1617471" y="1292457"/>
                  </a:lnTo>
                  <a:lnTo>
                    <a:pt x="1621774" y="1298701"/>
                  </a:lnTo>
                  <a:lnTo>
                    <a:pt x="1625968" y="1304944"/>
                  </a:lnTo>
                  <a:lnTo>
                    <a:pt x="1629896" y="1311188"/>
                  </a:lnTo>
                  <a:lnTo>
                    <a:pt x="1633668" y="1317432"/>
                  </a:lnTo>
                  <a:lnTo>
                    <a:pt x="1637278" y="1323676"/>
                  </a:lnTo>
                  <a:lnTo>
                    <a:pt x="1640607" y="1329920"/>
                  </a:lnTo>
                  <a:lnTo>
                    <a:pt x="1643814" y="1336163"/>
                  </a:lnTo>
                  <a:lnTo>
                    <a:pt x="1646756" y="1342407"/>
                  </a:lnTo>
                  <a:lnTo>
                    <a:pt x="1649495" y="1348651"/>
                  </a:lnTo>
                  <a:lnTo>
                    <a:pt x="1652089" y="1354895"/>
                  </a:lnTo>
                  <a:lnTo>
                    <a:pt x="1654347" y="1361138"/>
                  </a:lnTo>
                  <a:lnTo>
                    <a:pt x="1656474" y="1367382"/>
                  </a:lnTo>
                  <a:lnTo>
                    <a:pt x="1658351" y="1373626"/>
                  </a:lnTo>
                  <a:lnTo>
                    <a:pt x="1659983" y="1379870"/>
                  </a:lnTo>
                  <a:lnTo>
                    <a:pt x="1661481" y="1386113"/>
                  </a:lnTo>
                  <a:lnTo>
                    <a:pt x="1662625" y="1392357"/>
                  </a:lnTo>
                  <a:lnTo>
                    <a:pt x="1663621" y="1398601"/>
                  </a:lnTo>
                  <a:lnTo>
                    <a:pt x="1664396" y="1404845"/>
                  </a:lnTo>
                  <a:lnTo>
                    <a:pt x="1664888" y="1411088"/>
                  </a:lnTo>
                  <a:lnTo>
                    <a:pt x="1665247" y="1417332"/>
                  </a:lnTo>
                  <a:lnTo>
                    <a:pt x="1665287" y="1423576"/>
                  </a:lnTo>
                  <a:lnTo>
                    <a:pt x="1665149" y="1429820"/>
                  </a:lnTo>
                  <a:lnTo>
                    <a:pt x="1664826" y="1436063"/>
                  </a:lnTo>
                  <a:lnTo>
                    <a:pt x="1664198" y="1442307"/>
                  </a:lnTo>
                  <a:lnTo>
                    <a:pt x="1663442" y="1448551"/>
                  </a:lnTo>
                  <a:lnTo>
                    <a:pt x="1662413" y="1454795"/>
                  </a:lnTo>
                  <a:lnTo>
                    <a:pt x="1661186" y="1461038"/>
                  </a:lnTo>
                  <a:lnTo>
                    <a:pt x="1659817" y="1467282"/>
                  </a:lnTo>
                  <a:lnTo>
                    <a:pt x="1658135" y="1473526"/>
                  </a:lnTo>
                  <a:lnTo>
                    <a:pt x="1656337" y="1479770"/>
                  </a:lnTo>
                  <a:lnTo>
                    <a:pt x="1654321" y="1486013"/>
                  </a:lnTo>
                  <a:lnTo>
                    <a:pt x="1652099" y="1492257"/>
                  </a:lnTo>
                  <a:lnTo>
                    <a:pt x="1649767" y="1498501"/>
                  </a:lnTo>
                  <a:lnTo>
                    <a:pt x="1647159" y="1504745"/>
                  </a:lnTo>
                  <a:lnTo>
                    <a:pt x="1644439" y="1510988"/>
                  </a:lnTo>
                  <a:lnTo>
                    <a:pt x="1641558" y="1517232"/>
                  </a:lnTo>
                  <a:lnTo>
                    <a:pt x="1638481" y="1523476"/>
                  </a:lnTo>
                  <a:lnTo>
                    <a:pt x="1635314" y="1529720"/>
                  </a:lnTo>
                  <a:lnTo>
                    <a:pt x="1631943" y="1535963"/>
                  </a:lnTo>
                  <a:lnTo>
                    <a:pt x="1628464" y="1542207"/>
                  </a:lnTo>
                  <a:lnTo>
                    <a:pt x="1624877" y="1548451"/>
                  </a:lnTo>
                  <a:lnTo>
                    <a:pt x="1621123" y="1554695"/>
                  </a:lnTo>
                  <a:lnTo>
                    <a:pt x="1617302" y="1560938"/>
                  </a:lnTo>
                  <a:lnTo>
                    <a:pt x="1613348" y="1567182"/>
                  </a:lnTo>
                  <a:lnTo>
                    <a:pt x="1609304" y="1573426"/>
                  </a:lnTo>
                  <a:lnTo>
                    <a:pt x="1605199" y="1579670"/>
                  </a:lnTo>
                  <a:lnTo>
                    <a:pt x="1600973" y="1585914"/>
                  </a:lnTo>
                  <a:lnTo>
                    <a:pt x="1596708" y="1592157"/>
                  </a:lnTo>
                  <a:lnTo>
                    <a:pt x="1592372" y="1598401"/>
                  </a:lnTo>
                  <a:lnTo>
                    <a:pt x="1587981" y="1604645"/>
                  </a:lnTo>
                  <a:lnTo>
                    <a:pt x="1583562" y="1610889"/>
                  </a:lnTo>
                  <a:lnTo>
                    <a:pt x="1579090" y="1617132"/>
                  </a:lnTo>
                  <a:lnTo>
                    <a:pt x="1574604" y="1623376"/>
                  </a:lnTo>
                  <a:lnTo>
                    <a:pt x="1570100" y="1629620"/>
                  </a:lnTo>
                  <a:lnTo>
                    <a:pt x="1565589" y="1635864"/>
                  </a:lnTo>
                  <a:lnTo>
                    <a:pt x="1561079" y="1642107"/>
                  </a:lnTo>
                  <a:lnTo>
                    <a:pt x="1556581" y="1648351"/>
                  </a:lnTo>
                  <a:lnTo>
                    <a:pt x="1552103" y="1654595"/>
                  </a:lnTo>
                  <a:lnTo>
                    <a:pt x="1547644" y="1660839"/>
                  </a:lnTo>
                  <a:lnTo>
                    <a:pt x="1543237" y="1667082"/>
                  </a:lnTo>
                  <a:lnTo>
                    <a:pt x="1538857" y="1673326"/>
                  </a:lnTo>
                  <a:lnTo>
                    <a:pt x="1534541" y="1679570"/>
                  </a:lnTo>
                  <a:lnTo>
                    <a:pt x="1530287" y="1685814"/>
                  </a:lnTo>
                  <a:lnTo>
                    <a:pt x="1526074" y="1692057"/>
                  </a:lnTo>
                  <a:lnTo>
                    <a:pt x="1521979" y="1698301"/>
                  </a:lnTo>
                  <a:lnTo>
                    <a:pt x="1517936" y="1704545"/>
                  </a:lnTo>
                  <a:lnTo>
                    <a:pt x="1513988" y="1710789"/>
                  </a:lnTo>
                  <a:lnTo>
                    <a:pt x="1510150" y="1717032"/>
                  </a:lnTo>
                  <a:lnTo>
                    <a:pt x="1506370" y="1723276"/>
                  </a:lnTo>
                  <a:lnTo>
                    <a:pt x="1502758" y="1729520"/>
                  </a:lnTo>
                  <a:lnTo>
                    <a:pt x="1499224" y="1735764"/>
                  </a:lnTo>
                  <a:lnTo>
                    <a:pt x="1495801" y="1742007"/>
                  </a:lnTo>
                  <a:lnTo>
                    <a:pt x="1492537" y="1748251"/>
                  </a:lnTo>
                  <a:lnTo>
                    <a:pt x="1489348" y="1754495"/>
                  </a:lnTo>
                  <a:lnTo>
                    <a:pt x="1486343" y="1760739"/>
                  </a:lnTo>
                  <a:lnTo>
                    <a:pt x="1483452" y="1766982"/>
                  </a:lnTo>
                  <a:lnTo>
                    <a:pt x="1480671" y="1773226"/>
                  </a:lnTo>
                  <a:lnTo>
                    <a:pt x="1478093" y="1779470"/>
                  </a:lnTo>
                  <a:lnTo>
                    <a:pt x="1475601" y="1785714"/>
                  </a:lnTo>
                  <a:lnTo>
                    <a:pt x="1473290" y="1791957"/>
                  </a:lnTo>
                  <a:lnTo>
                    <a:pt x="1471125" y="1798201"/>
                  </a:lnTo>
                  <a:lnTo>
                    <a:pt x="1469058" y="1804445"/>
                  </a:lnTo>
                  <a:lnTo>
                    <a:pt x="1467225" y="1810689"/>
                  </a:lnTo>
                  <a:lnTo>
                    <a:pt x="1465482" y="1816932"/>
                  </a:lnTo>
                  <a:lnTo>
                    <a:pt x="1463904" y="1823176"/>
                  </a:lnTo>
                  <a:lnTo>
                    <a:pt x="1462494" y="1829420"/>
                  </a:lnTo>
                  <a:lnTo>
                    <a:pt x="1461173" y="1835664"/>
                  </a:lnTo>
                  <a:lnTo>
                    <a:pt x="1460078" y="1841907"/>
                  </a:lnTo>
                  <a:lnTo>
                    <a:pt x="1459082" y="1848151"/>
                  </a:lnTo>
                  <a:lnTo>
                    <a:pt x="1458221" y="1854395"/>
                  </a:lnTo>
                  <a:lnTo>
                    <a:pt x="1457540" y="1860639"/>
                  </a:lnTo>
                  <a:lnTo>
                    <a:pt x="1456939" y="1866883"/>
                  </a:lnTo>
                  <a:lnTo>
                    <a:pt x="1456525" y="1873126"/>
                  </a:lnTo>
                  <a:lnTo>
                    <a:pt x="1456218" y="1879370"/>
                  </a:lnTo>
                  <a:lnTo>
                    <a:pt x="1456012" y="1885614"/>
                  </a:lnTo>
                  <a:lnTo>
                    <a:pt x="1455977" y="1891858"/>
                  </a:lnTo>
                  <a:lnTo>
                    <a:pt x="1456011" y="1898101"/>
                  </a:lnTo>
                  <a:lnTo>
                    <a:pt x="1456182" y="1904345"/>
                  </a:lnTo>
                  <a:lnTo>
                    <a:pt x="1456455" y="1910589"/>
                  </a:lnTo>
                  <a:lnTo>
                    <a:pt x="1456794" y="1916833"/>
                  </a:lnTo>
                  <a:lnTo>
                    <a:pt x="1457278" y="1923076"/>
                  </a:lnTo>
                  <a:lnTo>
                    <a:pt x="1457810" y="1929320"/>
                  </a:lnTo>
                  <a:lnTo>
                    <a:pt x="1458432" y="1935564"/>
                  </a:lnTo>
                  <a:lnTo>
                    <a:pt x="1459132" y="1941808"/>
                  </a:lnTo>
                  <a:lnTo>
                    <a:pt x="1459873" y="1948051"/>
                  </a:lnTo>
                  <a:lnTo>
                    <a:pt x="1460703" y="1954295"/>
                  </a:lnTo>
                  <a:lnTo>
                    <a:pt x="1461563" y="1960539"/>
                  </a:lnTo>
                  <a:lnTo>
                    <a:pt x="1462466" y="1966783"/>
                  </a:lnTo>
                  <a:lnTo>
                    <a:pt x="1463410" y="1973026"/>
                  </a:lnTo>
                  <a:lnTo>
                    <a:pt x="1464370" y="1979270"/>
                  </a:lnTo>
                  <a:lnTo>
                    <a:pt x="1465356" y="1985514"/>
                  </a:lnTo>
                  <a:lnTo>
                    <a:pt x="1466346" y="1991758"/>
                  </a:lnTo>
                  <a:lnTo>
                    <a:pt x="1467341" y="1998001"/>
                  </a:lnTo>
                  <a:lnTo>
                    <a:pt x="1468324" y="2004245"/>
                  </a:lnTo>
                  <a:lnTo>
                    <a:pt x="1469296" y="2010489"/>
                  </a:lnTo>
                  <a:lnTo>
                    <a:pt x="1470242" y="2016733"/>
                  </a:lnTo>
                  <a:lnTo>
                    <a:pt x="1471152" y="2022976"/>
                  </a:lnTo>
                  <a:lnTo>
                    <a:pt x="1472039" y="2029220"/>
                  </a:lnTo>
                  <a:lnTo>
                    <a:pt x="1472850" y="2035464"/>
                  </a:lnTo>
                  <a:lnTo>
                    <a:pt x="1473623" y="2041708"/>
                  </a:lnTo>
                  <a:lnTo>
                    <a:pt x="1474330" y="2047951"/>
                  </a:lnTo>
                  <a:lnTo>
                    <a:pt x="1474952" y="2054195"/>
                  </a:lnTo>
                  <a:lnTo>
                    <a:pt x="1475527" y="2060439"/>
                  </a:lnTo>
                  <a:lnTo>
                    <a:pt x="1475969" y="2066683"/>
                  </a:lnTo>
                  <a:lnTo>
                    <a:pt x="1476343" y="2072926"/>
                  </a:lnTo>
                  <a:lnTo>
                    <a:pt x="1476623" y="2079170"/>
                  </a:lnTo>
                  <a:lnTo>
                    <a:pt x="1476761" y="2085414"/>
                  </a:lnTo>
                  <a:lnTo>
                    <a:pt x="1476831" y="2091658"/>
                  </a:lnTo>
                  <a:lnTo>
                    <a:pt x="1476734" y="2097901"/>
                  </a:lnTo>
                  <a:lnTo>
                    <a:pt x="1476525" y="2104145"/>
                  </a:lnTo>
                  <a:lnTo>
                    <a:pt x="1476214" y="2110389"/>
                  </a:lnTo>
                  <a:lnTo>
                    <a:pt x="1475701" y="2116633"/>
                  </a:lnTo>
                  <a:lnTo>
                    <a:pt x="1475101" y="2122877"/>
                  </a:lnTo>
                  <a:lnTo>
                    <a:pt x="1474318" y="2129120"/>
                  </a:lnTo>
                  <a:lnTo>
                    <a:pt x="1473379" y="2135364"/>
                  </a:lnTo>
                  <a:lnTo>
                    <a:pt x="1472341" y="2141608"/>
                  </a:lnTo>
                  <a:lnTo>
                    <a:pt x="1471043" y="2147852"/>
                  </a:lnTo>
                  <a:lnTo>
                    <a:pt x="1469646" y="2154095"/>
                  </a:lnTo>
                  <a:lnTo>
                    <a:pt x="1468066" y="2160339"/>
                  </a:lnTo>
                  <a:lnTo>
                    <a:pt x="1466288" y="2166583"/>
                  </a:lnTo>
                  <a:lnTo>
                    <a:pt x="1464405" y="2172827"/>
                  </a:lnTo>
                  <a:lnTo>
                    <a:pt x="1462253" y="2179070"/>
                  </a:lnTo>
                  <a:lnTo>
                    <a:pt x="1459974" y="2185314"/>
                  </a:lnTo>
                  <a:lnTo>
                    <a:pt x="1457527" y="2191558"/>
                  </a:lnTo>
                  <a:lnTo>
                    <a:pt x="1454844" y="2197802"/>
                  </a:lnTo>
                  <a:lnTo>
                    <a:pt x="1452052" y="2204045"/>
                  </a:lnTo>
                  <a:lnTo>
                    <a:pt x="1449009" y="2210289"/>
                  </a:lnTo>
                  <a:lnTo>
                    <a:pt x="1445809" y="2216533"/>
                  </a:lnTo>
                  <a:lnTo>
                    <a:pt x="1442467" y="2222777"/>
                  </a:lnTo>
                  <a:lnTo>
                    <a:pt x="1438860" y="2229020"/>
                  </a:lnTo>
                  <a:lnTo>
                    <a:pt x="1435146" y="2235264"/>
                  </a:lnTo>
                  <a:lnTo>
                    <a:pt x="1431212" y="2241508"/>
                  </a:lnTo>
                  <a:lnTo>
                    <a:pt x="1427098" y="2247752"/>
                  </a:lnTo>
                  <a:lnTo>
                    <a:pt x="1422873" y="2253995"/>
                  </a:lnTo>
                  <a:lnTo>
                    <a:pt x="1418369" y="2260239"/>
                  </a:lnTo>
                  <a:lnTo>
                    <a:pt x="1413764" y="2266483"/>
                  </a:lnTo>
                  <a:lnTo>
                    <a:pt x="1408978" y="2272727"/>
                  </a:lnTo>
                  <a:lnTo>
                    <a:pt x="1404000" y="2278970"/>
                  </a:lnTo>
                  <a:lnTo>
                    <a:pt x="1398925" y="2285214"/>
                  </a:lnTo>
                  <a:lnTo>
                    <a:pt x="1393609" y="2291458"/>
                  </a:lnTo>
                  <a:lnTo>
                    <a:pt x="1388185" y="2297702"/>
                  </a:lnTo>
                  <a:lnTo>
                    <a:pt x="1382620" y="2303945"/>
                  </a:lnTo>
                  <a:lnTo>
                    <a:pt x="1376865" y="2310189"/>
                  </a:lnTo>
                  <a:lnTo>
                    <a:pt x="1371026" y="2316433"/>
                  </a:lnTo>
                  <a:lnTo>
                    <a:pt x="1364999" y="2322677"/>
                  </a:lnTo>
                  <a:lnTo>
                    <a:pt x="1358859" y="2328920"/>
                  </a:lnTo>
                  <a:lnTo>
                    <a:pt x="1352620" y="2335164"/>
                  </a:lnTo>
                  <a:lnTo>
                    <a:pt x="1346205" y="2341408"/>
                  </a:lnTo>
                  <a:lnTo>
                    <a:pt x="1339722" y="2347652"/>
                  </a:lnTo>
                  <a:lnTo>
                    <a:pt x="1333102" y="2353895"/>
                  </a:lnTo>
                  <a:lnTo>
                    <a:pt x="1326379" y="2360139"/>
                  </a:lnTo>
                  <a:lnTo>
                    <a:pt x="1319592" y="2366383"/>
                  </a:lnTo>
                  <a:lnTo>
                    <a:pt x="1312655" y="2372627"/>
                  </a:lnTo>
                  <a:lnTo>
                    <a:pt x="1305669" y="2378871"/>
                  </a:lnTo>
                  <a:lnTo>
                    <a:pt x="1298594" y="2385114"/>
                  </a:lnTo>
                  <a:lnTo>
                    <a:pt x="1291434" y="2391358"/>
                  </a:lnTo>
                  <a:lnTo>
                    <a:pt x="1284231" y="2397602"/>
                  </a:lnTo>
                  <a:lnTo>
                    <a:pt x="1276933" y="2403846"/>
                  </a:lnTo>
                  <a:lnTo>
                    <a:pt x="1269598" y="2410089"/>
                  </a:lnTo>
                  <a:lnTo>
                    <a:pt x="1262213" y="2416333"/>
                  </a:lnTo>
                  <a:lnTo>
                    <a:pt x="1254773" y="2422577"/>
                  </a:lnTo>
                  <a:lnTo>
                    <a:pt x="1247309" y="2428821"/>
                  </a:lnTo>
                  <a:lnTo>
                    <a:pt x="1239801" y="2435064"/>
                  </a:lnTo>
                  <a:lnTo>
                    <a:pt x="1232273" y="2441308"/>
                  </a:lnTo>
                  <a:lnTo>
                    <a:pt x="1224728" y="2447552"/>
                  </a:lnTo>
                  <a:lnTo>
                    <a:pt x="1217164" y="2453796"/>
                  </a:lnTo>
                  <a:lnTo>
                    <a:pt x="1209596" y="2460039"/>
                  </a:lnTo>
                  <a:lnTo>
                    <a:pt x="1202024" y="2466283"/>
                  </a:lnTo>
                  <a:lnTo>
                    <a:pt x="1194458" y="2472527"/>
                  </a:lnTo>
                  <a:lnTo>
                    <a:pt x="1186896" y="2478771"/>
                  </a:lnTo>
                  <a:lnTo>
                    <a:pt x="1179359" y="2485014"/>
                  </a:lnTo>
                  <a:lnTo>
                    <a:pt x="1171836" y="2491258"/>
                  </a:lnTo>
                  <a:lnTo>
                    <a:pt x="1164338" y="2497502"/>
                  </a:lnTo>
                  <a:lnTo>
                    <a:pt x="1156878" y="2503746"/>
                  </a:lnTo>
                  <a:lnTo>
                    <a:pt x="1149439" y="2509989"/>
                  </a:lnTo>
                  <a:lnTo>
                    <a:pt x="1142061" y="2516233"/>
                  </a:lnTo>
                  <a:lnTo>
                    <a:pt x="1134718" y="2522477"/>
                  </a:lnTo>
                  <a:lnTo>
                    <a:pt x="1127420" y="2528721"/>
                  </a:lnTo>
                  <a:lnTo>
                    <a:pt x="1120195" y="2534964"/>
                  </a:lnTo>
                  <a:lnTo>
                    <a:pt x="1113006" y="2541208"/>
                  </a:lnTo>
                  <a:lnTo>
                    <a:pt x="1105901" y="2547452"/>
                  </a:lnTo>
                  <a:lnTo>
                    <a:pt x="1098858" y="2553696"/>
                  </a:lnTo>
                  <a:lnTo>
                    <a:pt x="1091867" y="2559939"/>
                  </a:lnTo>
                  <a:lnTo>
                    <a:pt x="1084987" y="2566183"/>
                  </a:lnTo>
                  <a:lnTo>
                    <a:pt x="1078155" y="2572427"/>
                  </a:lnTo>
                  <a:lnTo>
                    <a:pt x="1071420" y="2578671"/>
                  </a:lnTo>
                  <a:lnTo>
                    <a:pt x="1064773" y="2584914"/>
                  </a:lnTo>
                  <a:lnTo>
                    <a:pt x="1058180" y="2591158"/>
                  </a:lnTo>
                  <a:lnTo>
                    <a:pt x="1051733" y="2597402"/>
                  </a:lnTo>
                  <a:lnTo>
                    <a:pt x="1045344" y="2603646"/>
                  </a:lnTo>
                  <a:lnTo>
                    <a:pt x="1039054" y="2609889"/>
                  </a:lnTo>
                  <a:lnTo>
                    <a:pt x="1032882" y="2616133"/>
                  </a:lnTo>
                  <a:lnTo>
                    <a:pt x="1026768" y="2622377"/>
                  </a:lnTo>
                  <a:lnTo>
                    <a:pt x="1020808" y="2628621"/>
                  </a:lnTo>
                  <a:lnTo>
                    <a:pt x="1014925" y="2634865"/>
                  </a:lnTo>
                  <a:lnTo>
                    <a:pt x="1009136" y="2641108"/>
                  </a:lnTo>
                  <a:lnTo>
                    <a:pt x="1003490" y="2647352"/>
                  </a:lnTo>
                  <a:lnTo>
                    <a:pt x="997909" y="2653596"/>
                  </a:lnTo>
                  <a:lnTo>
                    <a:pt x="992475" y="2659840"/>
                  </a:lnTo>
                  <a:lnTo>
                    <a:pt x="987139" y="2666083"/>
                  </a:lnTo>
                  <a:lnTo>
                    <a:pt x="981887" y="2672327"/>
                  </a:lnTo>
                  <a:lnTo>
                    <a:pt x="976800" y="2678571"/>
                  </a:lnTo>
                  <a:lnTo>
                    <a:pt x="971781" y="2684815"/>
                  </a:lnTo>
                  <a:lnTo>
                    <a:pt x="966895" y="2691058"/>
                  </a:lnTo>
                  <a:lnTo>
                    <a:pt x="962128" y="2697302"/>
                  </a:lnTo>
                  <a:lnTo>
                    <a:pt x="957428" y="2703546"/>
                  </a:lnTo>
                  <a:lnTo>
                    <a:pt x="952912" y="2709790"/>
                  </a:lnTo>
                  <a:lnTo>
                    <a:pt x="948464" y="2716033"/>
                  </a:lnTo>
                  <a:lnTo>
                    <a:pt x="944132" y="2722277"/>
                  </a:lnTo>
                  <a:lnTo>
                    <a:pt x="939934" y="2728521"/>
                  </a:lnTo>
                  <a:lnTo>
                    <a:pt x="935803" y="2734765"/>
                  </a:lnTo>
                  <a:lnTo>
                    <a:pt x="931836" y="2741008"/>
                  </a:lnTo>
                  <a:lnTo>
                    <a:pt x="927950" y="2747252"/>
                  </a:lnTo>
                  <a:lnTo>
                    <a:pt x="924163" y="2753496"/>
                  </a:lnTo>
                  <a:lnTo>
                    <a:pt x="920520" y="2759740"/>
                  </a:lnTo>
                  <a:lnTo>
                    <a:pt x="916940" y="2765983"/>
                  </a:lnTo>
                  <a:lnTo>
                    <a:pt x="913503" y="2772227"/>
                  </a:lnTo>
                  <a:lnTo>
                    <a:pt x="910158" y="2778471"/>
                  </a:lnTo>
                  <a:lnTo>
                    <a:pt x="906890" y="2784715"/>
                  </a:lnTo>
                  <a:lnTo>
                    <a:pt x="903774" y="2790958"/>
                  </a:lnTo>
                  <a:lnTo>
                    <a:pt x="900718" y="2797202"/>
                  </a:lnTo>
                  <a:lnTo>
                    <a:pt x="897779" y="2803446"/>
                  </a:lnTo>
                  <a:lnTo>
                    <a:pt x="894941" y="2809690"/>
                  </a:lnTo>
                  <a:lnTo>
                    <a:pt x="892161" y="2815933"/>
                  </a:lnTo>
                  <a:lnTo>
                    <a:pt x="889534" y="2822177"/>
                  </a:lnTo>
                  <a:lnTo>
                    <a:pt x="886962" y="2828421"/>
                  </a:lnTo>
                  <a:lnTo>
                    <a:pt x="884483" y="2834665"/>
                  </a:lnTo>
                  <a:lnTo>
                    <a:pt x="882110" y="2840908"/>
                  </a:lnTo>
                  <a:lnTo>
                    <a:pt x="879789" y="2847152"/>
                  </a:lnTo>
                  <a:lnTo>
                    <a:pt x="877594" y="2853396"/>
                  </a:lnTo>
                  <a:lnTo>
                    <a:pt x="875460" y="2859640"/>
                  </a:lnTo>
                  <a:lnTo>
                    <a:pt x="873398" y="2865883"/>
                  </a:lnTo>
                  <a:lnTo>
                    <a:pt x="871442" y="2872127"/>
                  </a:lnTo>
                  <a:lnTo>
                    <a:pt x="869533" y="2878371"/>
                  </a:lnTo>
                  <a:lnTo>
                    <a:pt x="867723" y="2884615"/>
                  </a:lnTo>
                  <a:lnTo>
                    <a:pt x="865978" y="2890858"/>
                  </a:lnTo>
                  <a:lnTo>
                    <a:pt x="864287" y="2897102"/>
                  </a:lnTo>
                  <a:lnTo>
                    <a:pt x="862698" y="2903346"/>
                  </a:lnTo>
                  <a:lnTo>
                    <a:pt x="861149" y="2909590"/>
                  </a:lnTo>
                  <a:lnTo>
                    <a:pt x="859678" y="2915834"/>
                  </a:lnTo>
                  <a:lnTo>
                    <a:pt x="858272" y="2922077"/>
                  </a:lnTo>
                  <a:lnTo>
                    <a:pt x="856904" y="2928321"/>
                  </a:lnTo>
                  <a:lnTo>
                    <a:pt x="855632" y="2934565"/>
                  </a:lnTo>
                  <a:lnTo>
                    <a:pt x="854394" y="2940809"/>
                  </a:lnTo>
                  <a:lnTo>
                    <a:pt x="853214" y="2947052"/>
                  </a:lnTo>
                  <a:lnTo>
                    <a:pt x="852098" y="2953296"/>
                  </a:lnTo>
                  <a:lnTo>
                    <a:pt x="851013" y="2959540"/>
                  </a:lnTo>
                  <a:lnTo>
                    <a:pt x="850003" y="2965784"/>
                  </a:lnTo>
                  <a:lnTo>
                    <a:pt x="849028" y="2972027"/>
                  </a:lnTo>
                  <a:lnTo>
                    <a:pt x="848095" y="2978271"/>
                  </a:lnTo>
                  <a:lnTo>
                    <a:pt x="847222" y="2984515"/>
                  </a:lnTo>
                  <a:lnTo>
                    <a:pt x="846375" y="2990759"/>
                  </a:lnTo>
                  <a:lnTo>
                    <a:pt x="845583" y="2997002"/>
                  </a:lnTo>
                  <a:lnTo>
                    <a:pt x="844826" y="3003246"/>
                  </a:lnTo>
                  <a:lnTo>
                    <a:pt x="844098" y="3009490"/>
                  </a:lnTo>
                  <a:lnTo>
                    <a:pt x="843426" y="3015734"/>
                  </a:lnTo>
                  <a:lnTo>
                    <a:pt x="842774" y="3021977"/>
                  </a:lnTo>
                  <a:lnTo>
                    <a:pt x="842162" y="3028221"/>
                  </a:lnTo>
                  <a:lnTo>
                    <a:pt x="841584" y="3034465"/>
                  </a:lnTo>
                  <a:lnTo>
                    <a:pt x="841024" y="3040709"/>
                  </a:lnTo>
                  <a:lnTo>
                    <a:pt x="840513" y="3046952"/>
                  </a:lnTo>
                  <a:lnTo>
                    <a:pt x="840019" y="3053196"/>
                  </a:lnTo>
                  <a:lnTo>
                    <a:pt x="839553" y="3059440"/>
                  </a:lnTo>
                  <a:lnTo>
                    <a:pt x="839117" y="3065684"/>
                  </a:lnTo>
                  <a:lnTo>
                    <a:pt x="838697" y="3071927"/>
                  </a:lnTo>
                  <a:lnTo>
                    <a:pt x="838311" y="3078171"/>
                  </a:lnTo>
                  <a:lnTo>
                    <a:pt x="837942" y="3084415"/>
                  </a:lnTo>
                  <a:lnTo>
                    <a:pt x="837592" y="3090659"/>
                  </a:lnTo>
                  <a:lnTo>
                    <a:pt x="837269" y="3096902"/>
                  </a:lnTo>
                  <a:lnTo>
                    <a:pt x="836957" y="3103146"/>
                  </a:lnTo>
                  <a:lnTo>
                    <a:pt x="836670" y="3109390"/>
                  </a:lnTo>
                  <a:lnTo>
                    <a:pt x="836399" y="3115634"/>
                  </a:lnTo>
                  <a:lnTo>
                    <a:pt x="836139" y="3121877"/>
                  </a:lnTo>
                  <a:lnTo>
                    <a:pt x="835903" y="3128121"/>
                  </a:lnTo>
                  <a:lnTo>
                    <a:pt x="835676" y="3134365"/>
                  </a:lnTo>
                  <a:lnTo>
                    <a:pt x="835465" y="3140609"/>
                  </a:lnTo>
                  <a:lnTo>
                    <a:pt x="835269" y="3146852"/>
                  </a:lnTo>
                  <a:lnTo>
                    <a:pt x="835080" y="3153096"/>
                  </a:lnTo>
                  <a:lnTo>
                    <a:pt x="834910" y="3159340"/>
                  </a:lnTo>
                  <a:lnTo>
                    <a:pt x="834746" y="3165584"/>
                  </a:lnTo>
                  <a:lnTo>
                    <a:pt x="834594" y="3171828"/>
                  </a:lnTo>
                  <a:lnTo>
                    <a:pt x="834454" y="3178071"/>
                  </a:lnTo>
                  <a:lnTo>
                    <a:pt x="834319" y="3184315"/>
                  </a:lnTo>
                  <a:lnTo>
                    <a:pt x="834197" y="31905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44671" y="1288301"/>
              <a:ext cx="1861456" cy="4869476"/>
            </a:xfrm>
            <a:custGeom>
              <a:avLst/>
              <a:pathLst>
                <a:path w="1861456" h="4869476">
                  <a:moveTo>
                    <a:pt x="930589" y="4869476"/>
                  </a:moveTo>
                  <a:lnTo>
                    <a:pt x="930567" y="4859946"/>
                  </a:lnTo>
                  <a:lnTo>
                    <a:pt x="930542" y="4850417"/>
                  </a:lnTo>
                  <a:lnTo>
                    <a:pt x="930514" y="4840888"/>
                  </a:lnTo>
                  <a:lnTo>
                    <a:pt x="930482" y="4831359"/>
                  </a:lnTo>
                  <a:lnTo>
                    <a:pt x="930446" y="4821829"/>
                  </a:lnTo>
                  <a:lnTo>
                    <a:pt x="930406" y="4812300"/>
                  </a:lnTo>
                  <a:lnTo>
                    <a:pt x="930360" y="4802771"/>
                  </a:lnTo>
                  <a:lnTo>
                    <a:pt x="930308" y="4793241"/>
                  </a:lnTo>
                  <a:lnTo>
                    <a:pt x="930252" y="4783712"/>
                  </a:lnTo>
                  <a:lnTo>
                    <a:pt x="930190" y="4774183"/>
                  </a:lnTo>
                  <a:lnTo>
                    <a:pt x="930119" y="4764653"/>
                  </a:lnTo>
                  <a:lnTo>
                    <a:pt x="930041" y="4755124"/>
                  </a:lnTo>
                  <a:lnTo>
                    <a:pt x="929955" y="4745595"/>
                  </a:lnTo>
                  <a:lnTo>
                    <a:pt x="929863" y="4736065"/>
                  </a:lnTo>
                  <a:lnTo>
                    <a:pt x="929759" y="4726536"/>
                  </a:lnTo>
                  <a:lnTo>
                    <a:pt x="929645" y="4717007"/>
                  </a:lnTo>
                  <a:lnTo>
                    <a:pt x="929522" y="4707478"/>
                  </a:lnTo>
                  <a:lnTo>
                    <a:pt x="929390" y="4697948"/>
                  </a:lnTo>
                  <a:lnTo>
                    <a:pt x="929244" y="4688419"/>
                  </a:lnTo>
                  <a:lnTo>
                    <a:pt x="929087" y="4678890"/>
                  </a:lnTo>
                  <a:lnTo>
                    <a:pt x="928918" y="4669360"/>
                  </a:lnTo>
                  <a:lnTo>
                    <a:pt x="928738" y="4659831"/>
                  </a:lnTo>
                  <a:lnTo>
                    <a:pt x="928544" y="4650302"/>
                  </a:lnTo>
                  <a:lnTo>
                    <a:pt x="928335" y="4640772"/>
                  </a:lnTo>
                  <a:lnTo>
                    <a:pt x="928115" y="4631243"/>
                  </a:lnTo>
                  <a:lnTo>
                    <a:pt x="927882" y="4621714"/>
                  </a:lnTo>
                  <a:lnTo>
                    <a:pt x="927635" y="4612184"/>
                  </a:lnTo>
                  <a:lnTo>
                    <a:pt x="927373" y="4602655"/>
                  </a:lnTo>
                  <a:lnTo>
                    <a:pt x="927099" y="4593126"/>
                  </a:lnTo>
                  <a:lnTo>
                    <a:pt x="926813" y="4583597"/>
                  </a:lnTo>
                  <a:lnTo>
                    <a:pt x="926515" y="4574067"/>
                  </a:lnTo>
                  <a:lnTo>
                    <a:pt x="926203" y="4564538"/>
                  </a:lnTo>
                  <a:lnTo>
                    <a:pt x="925880" y="4555009"/>
                  </a:lnTo>
                  <a:lnTo>
                    <a:pt x="925548" y="4545479"/>
                  </a:lnTo>
                  <a:lnTo>
                    <a:pt x="925207" y="4535950"/>
                  </a:lnTo>
                  <a:lnTo>
                    <a:pt x="924855" y="4526421"/>
                  </a:lnTo>
                  <a:lnTo>
                    <a:pt x="924497" y="4516891"/>
                  </a:lnTo>
                  <a:lnTo>
                    <a:pt x="924134" y="4507362"/>
                  </a:lnTo>
                  <a:lnTo>
                    <a:pt x="923766" y="4497833"/>
                  </a:lnTo>
                  <a:lnTo>
                    <a:pt x="923394" y="4488303"/>
                  </a:lnTo>
                  <a:lnTo>
                    <a:pt x="923021" y="4478774"/>
                  </a:lnTo>
                  <a:lnTo>
                    <a:pt x="922649" y="4469245"/>
                  </a:lnTo>
                  <a:lnTo>
                    <a:pt x="922278" y="4459716"/>
                  </a:lnTo>
                  <a:lnTo>
                    <a:pt x="921911" y="4450186"/>
                  </a:lnTo>
                  <a:lnTo>
                    <a:pt x="921551" y="4440657"/>
                  </a:lnTo>
                  <a:lnTo>
                    <a:pt x="921198" y="4431128"/>
                  </a:lnTo>
                  <a:lnTo>
                    <a:pt x="920852" y="4421598"/>
                  </a:lnTo>
                  <a:lnTo>
                    <a:pt x="920519" y="4412069"/>
                  </a:lnTo>
                  <a:lnTo>
                    <a:pt x="920200" y="4402540"/>
                  </a:lnTo>
                  <a:lnTo>
                    <a:pt x="919894" y="4393010"/>
                  </a:lnTo>
                  <a:lnTo>
                    <a:pt x="919603" y="4383481"/>
                  </a:lnTo>
                  <a:lnTo>
                    <a:pt x="919330" y="4373952"/>
                  </a:lnTo>
                  <a:lnTo>
                    <a:pt x="919079" y="4364422"/>
                  </a:lnTo>
                  <a:lnTo>
                    <a:pt x="918846" y="4354893"/>
                  </a:lnTo>
                  <a:lnTo>
                    <a:pt x="918632" y="4345364"/>
                  </a:lnTo>
                  <a:lnTo>
                    <a:pt x="918439" y="4335835"/>
                  </a:lnTo>
                  <a:lnTo>
                    <a:pt x="918273" y="4326305"/>
                  </a:lnTo>
                  <a:lnTo>
                    <a:pt x="918128" y="4316776"/>
                  </a:lnTo>
                  <a:lnTo>
                    <a:pt x="918003" y="4307247"/>
                  </a:lnTo>
                  <a:lnTo>
                    <a:pt x="917899" y="4297717"/>
                  </a:lnTo>
                  <a:lnTo>
                    <a:pt x="917823" y="4288188"/>
                  </a:lnTo>
                  <a:lnTo>
                    <a:pt x="917766" y="4278659"/>
                  </a:lnTo>
                  <a:lnTo>
                    <a:pt x="917728" y="4269129"/>
                  </a:lnTo>
                  <a:lnTo>
                    <a:pt x="917706" y="4259600"/>
                  </a:lnTo>
                  <a:lnTo>
                    <a:pt x="917708" y="4250071"/>
                  </a:lnTo>
                  <a:lnTo>
                    <a:pt x="917724" y="4240541"/>
                  </a:lnTo>
                  <a:lnTo>
                    <a:pt x="917752" y="4231012"/>
                  </a:lnTo>
                  <a:lnTo>
                    <a:pt x="917792" y="4221483"/>
                  </a:lnTo>
                  <a:lnTo>
                    <a:pt x="917843" y="4211954"/>
                  </a:lnTo>
                  <a:lnTo>
                    <a:pt x="917901" y="4202424"/>
                  </a:lnTo>
                  <a:lnTo>
                    <a:pt x="917962" y="4192895"/>
                  </a:lnTo>
                  <a:lnTo>
                    <a:pt x="918025" y="4183366"/>
                  </a:lnTo>
                  <a:lnTo>
                    <a:pt x="918088" y="4173836"/>
                  </a:lnTo>
                  <a:lnTo>
                    <a:pt x="918145" y="4164307"/>
                  </a:lnTo>
                  <a:lnTo>
                    <a:pt x="918195" y="4154778"/>
                  </a:lnTo>
                  <a:lnTo>
                    <a:pt x="918236" y="4145248"/>
                  </a:lnTo>
                  <a:lnTo>
                    <a:pt x="918263" y="4135719"/>
                  </a:lnTo>
                  <a:lnTo>
                    <a:pt x="918270" y="4126190"/>
                  </a:lnTo>
                  <a:lnTo>
                    <a:pt x="918260" y="4116660"/>
                  </a:lnTo>
                  <a:lnTo>
                    <a:pt x="918230" y="4107131"/>
                  </a:lnTo>
                  <a:lnTo>
                    <a:pt x="918174" y="4097602"/>
                  </a:lnTo>
                  <a:lnTo>
                    <a:pt x="918085" y="4088073"/>
                  </a:lnTo>
                  <a:lnTo>
                    <a:pt x="917967" y="4078543"/>
                  </a:lnTo>
                  <a:lnTo>
                    <a:pt x="917820" y="4069014"/>
                  </a:lnTo>
                  <a:lnTo>
                    <a:pt x="917639" y="4059485"/>
                  </a:lnTo>
                  <a:lnTo>
                    <a:pt x="917411" y="4049955"/>
                  </a:lnTo>
                  <a:lnTo>
                    <a:pt x="917146" y="4040426"/>
                  </a:lnTo>
                  <a:lnTo>
                    <a:pt x="916843" y="4030897"/>
                  </a:lnTo>
                  <a:lnTo>
                    <a:pt x="916501" y="4021367"/>
                  </a:lnTo>
                  <a:lnTo>
                    <a:pt x="916102" y="4011838"/>
                  </a:lnTo>
                  <a:lnTo>
                    <a:pt x="915659" y="4002309"/>
                  </a:lnTo>
                  <a:lnTo>
                    <a:pt x="915173" y="3992779"/>
                  </a:lnTo>
                  <a:lnTo>
                    <a:pt x="914644" y="3983250"/>
                  </a:lnTo>
                  <a:lnTo>
                    <a:pt x="914053" y="3973721"/>
                  </a:lnTo>
                  <a:lnTo>
                    <a:pt x="913411" y="3964192"/>
                  </a:lnTo>
                  <a:lnTo>
                    <a:pt x="912722" y="3954662"/>
                  </a:lnTo>
                  <a:lnTo>
                    <a:pt x="911986" y="3945133"/>
                  </a:lnTo>
                  <a:lnTo>
                    <a:pt x="911188" y="3935604"/>
                  </a:lnTo>
                  <a:lnTo>
                    <a:pt x="910332" y="3926074"/>
                  </a:lnTo>
                  <a:lnTo>
                    <a:pt x="909427" y="3916545"/>
                  </a:lnTo>
                  <a:lnTo>
                    <a:pt x="908471" y="3907016"/>
                  </a:lnTo>
                  <a:lnTo>
                    <a:pt x="907453" y="3897486"/>
                  </a:lnTo>
                  <a:lnTo>
                    <a:pt x="906370" y="3887957"/>
                  </a:lnTo>
                  <a:lnTo>
                    <a:pt x="905234" y="3878428"/>
                  </a:lnTo>
                  <a:lnTo>
                    <a:pt x="904044" y="3868898"/>
                  </a:lnTo>
                  <a:lnTo>
                    <a:pt x="902793" y="3859369"/>
                  </a:lnTo>
                  <a:lnTo>
                    <a:pt x="901466" y="3849840"/>
                  </a:lnTo>
                  <a:lnTo>
                    <a:pt x="900083" y="3840311"/>
                  </a:lnTo>
                  <a:lnTo>
                    <a:pt x="898641" y="3830781"/>
                  </a:lnTo>
                  <a:lnTo>
                    <a:pt x="897136" y="3821252"/>
                  </a:lnTo>
                  <a:lnTo>
                    <a:pt x="895546" y="3811723"/>
                  </a:lnTo>
                  <a:lnTo>
                    <a:pt x="893892" y="3802193"/>
                  </a:lnTo>
                  <a:lnTo>
                    <a:pt x="892174" y="3792664"/>
                  </a:lnTo>
                  <a:lnTo>
                    <a:pt x="890391" y="3783135"/>
                  </a:lnTo>
                  <a:lnTo>
                    <a:pt x="888510" y="3773605"/>
                  </a:lnTo>
                  <a:lnTo>
                    <a:pt x="886559" y="3764076"/>
                  </a:lnTo>
                  <a:lnTo>
                    <a:pt x="884537" y="3754547"/>
                  </a:lnTo>
                  <a:lnTo>
                    <a:pt x="882444" y="3745017"/>
                  </a:lnTo>
                  <a:lnTo>
                    <a:pt x="880251" y="3735488"/>
                  </a:lnTo>
                  <a:lnTo>
                    <a:pt x="877976" y="3725959"/>
                  </a:lnTo>
                  <a:lnTo>
                    <a:pt x="875626" y="3716430"/>
                  </a:lnTo>
                  <a:lnTo>
                    <a:pt x="873200" y="3706900"/>
                  </a:lnTo>
                  <a:lnTo>
                    <a:pt x="870675" y="3697371"/>
                  </a:lnTo>
                  <a:lnTo>
                    <a:pt x="868061" y="3687842"/>
                  </a:lnTo>
                  <a:lnTo>
                    <a:pt x="865370" y="3678312"/>
                  </a:lnTo>
                  <a:lnTo>
                    <a:pt x="862603" y="3668783"/>
                  </a:lnTo>
                  <a:lnTo>
                    <a:pt x="859745" y="3659254"/>
                  </a:lnTo>
                  <a:lnTo>
                    <a:pt x="856795" y="3649724"/>
                  </a:lnTo>
                  <a:lnTo>
                    <a:pt x="853774" y="3640195"/>
                  </a:lnTo>
                  <a:lnTo>
                    <a:pt x="850684" y="3630666"/>
                  </a:lnTo>
                  <a:lnTo>
                    <a:pt x="847517" y="3621136"/>
                  </a:lnTo>
                  <a:lnTo>
                    <a:pt x="844267" y="3611607"/>
                  </a:lnTo>
                  <a:lnTo>
                    <a:pt x="840960" y="3602078"/>
                  </a:lnTo>
                  <a:lnTo>
                    <a:pt x="837597" y="3592549"/>
                  </a:lnTo>
                  <a:lnTo>
                    <a:pt x="834180" y="3583019"/>
                  </a:lnTo>
                  <a:lnTo>
                    <a:pt x="830701" y="3573490"/>
                  </a:lnTo>
                  <a:lnTo>
                    <a:pt x="827186" y="3563961"/>
                  </a:lnTo>
                  <a:lnTo>
                    <a:pt x="823639" y="3554431"/>
                  </a:lnTo>
                  <a:lnTo>
                    <a:pt x="820065" y="3544902"/>
                  </a:lnTo>
                  <a:lnTo>
                    <a:pt x="816464" y="3535373"/>
                  </a:lnTo>
                  <a:lnTo>
                    <a:pt x="812854" y="3525843"/>
                  </a:lnTo>
                  <a:lnTo>
                    <a:pt x="809241" y="3516314"/>
                  </a:lnTo>
                  <a:lnTo>
                    <a:pt x="805631" y="3506785"/>
                  </a:lnTo>
                  <a:lnTo>
                    <a:pt x="802038" y="3497255"/>
                  </a:lnTo>
                  <a:lnTo>
                    <a:pt x="798468" y="3487726"/>
                  </a:lnTo>
                  <a:lnTo>
                    <a:pt x="794927" y="3478197"/>
                  </a:lnTo>
                  <a:lnTo>
                    <a:pt x="791419" y="3468668"/>
                  </a:lnTo>
                  <a:lnTo>
                    <a:pt x="787967" y="3459138"/>
                  </a:lnTo>
                  <a:lnTo>
                    <a:pt x="784573" y="3449609"/>
                  </a:lnTo>
                  <a:lnTo>
                    <a:pt x="781237" y="3440080"/>
                  </a:lnTo>
                  <a:lnTo>
                    <a:pt x="777962" y="3430550"/>
                  </a:lnTo>
                  <a:lnTo>
                    <a:pt x="774771" y="3421021"/>
                  </a:lnTo>
                  <a:lnTo>
                    <a:pt x="771670" y="3411492"/>
                  </a:lnTo>
                  <a:lnTo>
                    <a:pt x="768648" y="3401962"/>
                  </a:lnTo>
                  <a:lnTo>
                    <a:pt x="765706" y="3392433"/>
                  </a:lnTo>
                  <a:lnTo>
                    <a:pt x="762861" y="3382904"/>
                  </a:lnTo>
                  <a:lnTo>
                    <a:pt x="760128" y="3373374"/>
                  </a:lnTo>
                  <a:lnTo>
                    <a:pt x="757483" y="3363845"/>
                  </a:lnTo>
                  <a:lnTo>
                    <a:pt x="754926" y="3354316"/>
                  </a:lnTo>
                  <a:lnTo>
                    <a:pt x="752465" y="3344787"/>
                  </a:lnTo>
                  <a:lnTo>
                    <a:pt x="750123" y="3335257"/>
                  </a:lnTo>
                  <a:lnTo>
                    <a:pt x="747866" y="3325728"/>
                  </a:lnTo>
                  <a:lnTo>
                    <a:pt x="745692" y="3316199"/>
                  </a:lnTo>
                  <a:lnTo>
                    <a:pt x="743600" y="3306669"/>
                  </a:lnTo>
                  <a:lnTo>
                    <a:pt x="741620" y="3297140"/>
                  </a:lnTo>
                  <a:lnTo>
                    <a:pt x="739711" y="3287611"/>
                  </a:lnTo>
                  <a:lnTo>
                    <a:pt x="737871" y="3278081"/>
                  </a:lnTo>
                  <a:lnTo>
                    <a:pt x="736098" y="3268552"/>
                  </a:lnTo>
                  <a:lnTo>
                    <a:pt x="734409" y="3259023"/>
                  </a:lnTo>
                  <a:lnTo>
                    <a:pt x="732777" y="3249493"/>
                  </a:lnTo>
                  <a:lnTo>
                    <a:pt x="731197" y="3239964"/>
                  </a:lnTo>
                  <a:lnTo>
                    <a:pt x="729665" y="3230435"/>
                  </a:lnTo>
                  <a:lnTo>
                    <a:pt x="728190" y="3220906"/>
                  </a:lnTo>
                  <a:lnTo>
                    <a:pt x="726759" y="3211376"/>
                  </a:lnTo>
                  <a:lnTo>
                    <a:pt x="725365" y="3201847"/>
                  </a:lnTo>
                  <a:lnTo>
                    <a:pt x="724004" y="3192318"/>
                  </a:lnTo>
                  <a:lnTo>
                    <a:pt x="722684" y="3182788"/>
                  </a:lnTo>
                  <a:lnTo>
                    <a:pt x="721400" y="3173259"/>
                  </a:lnTo>
                  <a:lnTo>
                    <a:pt x="720146" y="3163730"/>
                  </a:lnTo>
                  <a:lnTo>
                    <a:pt x="718921" y="3154200"/>
                  </a:lnTo>
                  <a:lnTo>
                    <a:pt x="717733" y="3144671"/>
                  </a:lnTo>
                  <a:lnTo>
                    <a:pt x="716587" y="3135142"/>
                  </a:lnTo>
                  <a:lnTo>
                    <a:pt x="715476" y="3125612"/>
                  </a:lnTo>
                  <a:lnTo>
                    <a:pt x="714403" y="3116083"/>
                  </a:lnTo>
                  <a:lnTo>
                    <a:pt x="713374" y="3106554"/>
                  </a:lnTo>
                  <a:lnTo>
                    <a:pt x="712409" y="3097025"/>
                  </a:lnTo>
                  <a:lnTo>
                    <a:pt x="711496" y="3087495"/>
                  </a:lnTo>
                  <a:lnTo>
                    <a:pt x="710639" y="3077966"/>
                  </a:lnTo>
                  <a:lnTo>
                    <a:pt x="709845" y="3068437"/>
                  </a:lnTo>
                  <a:lnTo>
                    <a:pt x="709148" y="3058907"/>
                  </a:lnTo>
                  <a:lnTo>
                    <a:pt x="708527" y="3049378"/>
                  </a:lnTo>
                  <a:lnTo>
                    <a:pt x="707988" y="3039849"/>
                  </a:lnTo>
                  <a:lnTo>
                    <a:pt x="707533" y="3030319"/>
                  </a:lnTo>
                  <a:lnTo>
                    <a:pt x="707210" y="3020790"/>
                  </a:lnTo>
                  <a:lnTo>
                    <a:pt x="706992" y="3011261"/>
                  </a:lnTo>
                  <a:lnTo>
                    <a:pt x="706878" y="3001731"/>
                  </a:lnTo>
                  <a:lnTo>
                    <a:pt x="706873" y="2992202"/>
                  </a:lnTo>
                  <a:lnTo>
                    <a:pt x="707020" y="2982673"/>
                  </a:lnTo>
                  <a:lnTo>
                    <a:pt x="707299" y="2973144"/>
                  </a:lnTo>
                  <a:lnTo>
                    <a:pt x="707698" y="2963614"/>
                  </a:lnTo>
                  <a:lnTo>
                    <a:pt x="708219" y="2954085"/>
                  </a:lnTo>
                  <a:lnTo>
                    <a:pt x="708898" y="2944556"/>
                  </a:lnTo>
                  <a:lnTo>
                    <a:pt x="709724" y="2935026"/>
                  </a:lnTo>
                  <a:lnTo>
                    <a:pt x="710674" y="2925497"/>
                  </a:lnTo>
                  <a:lnTo>
                    <a:pt x="711745" y="2915968"/>
                  </a:lnTo>
                  <a:lnTo>
                    <a:pt x="712960" y="2906438"/>
                  </a:lnTo>
                  <a:lnTo>
                    <a:pt x="714321" y="2896909"/>
                  </a:lnTo>
                  <a:lnTo>
                    <a:pt x="715791" y="2887380"/>
                  </a:lnTo>
                  <a:lnTo>
                    <a:pt x="717368" y="2877850"/>
                  </a:lnTo>
                  <a:lnTo>
                    <a:pt x="719057" y="2868321"/>
                  </a:lnTo>
                  <a:lnTo>
                    <a:pt x="720869" y="2858792"/>
                  </a:lnTo>
                  <a:lnTo>
                    <a:pt x="722761" y="2849263"/>
                  </a:lnTo>
                  <a:lnTo>
                    <a:pt x="724729" y="2839733"/>
                  </a:lnTo>
                  <a:lnTo>
                    <a:pt x="726767" y="2830204"/>
                  </a:lnTo>
                  <a:lnTo>
                    <a:pt x="728881" y="2820675"/>
                  </a:lnTo>
                  <a:lnTo>
                    <a:pt x="731035" y="2811145"/>
                  </a:lnTo>
                  <a:lnTo>
                    <a:pt x="733221" y="2801616"/>
                  </a:lnTo>
                  <a:lnTo>
                    <a:pt x="735430" y="2792087"/>
                  </a:lnTo>
                  <a:lnTo>
                    <a:pt x="737651" y="2782557"/>
                  </a:lnTo>
                  <a:lnTo>
                    <a:pt x="739862" y="2773028"/>
                  </a:lnTo>
                  <a:lnTo>
                    <a:pt x="742056" y="2763499"/>
                  </a:lnTo>
                  <a:lnTo>
                    <a:pt x="744222" y="2753969"/>
                  </a:lnTo>
                  <a:lnTo>
                    <a:pt x="746330" y="2744440"/>
                  </a:lnTo>
                  <a:lnTo>
                    <a:pt x="748374" y="2734911"/>
                  </a:lnTo>
                  <a:lnTo>
                    <a:pt x="750349" y="2725382"/>
                  </a:lnTo>
                  <a:lnTo>
                    <a:pt x="752245" y="2715852"/>
                  </a:lnTo>
                  <a:lnTo>
                    <a:pt x="754024" y="2706323"/>
                  </a:lnTo>
                  <a:lnTo>
                    <a:pt x="755678" y="2696794"/>
                  </a:lnTo>
                  <a:lnTo>
                    <a:pt x="757216" y="2687264"/>
                  </a:lnTo>
                  <a:lnTo>
                    <a:pt x="758630" y="2677735"/>
                  </a:lnTo>
                  <a:lnTo>
                    <a:pt x="759881" y="2668206"/>
                  </a:lnTo>
                  <a:lnTo>
                    <a:pt x="760950" y="2658676"/>
                  </a:lnTo>
                  <a:lnTo>
                    <a:pt x="761865" y="2649147"/>
                  </a:lnTo>
                  <a:lnTo>
                    <a:pt x="762619" y="2639618"/>
                  </a:lnTo>
                  <a:lnTo>
                    <a:pt x="763183" y="2630088"/>
                  </a:lnTo>
                  <a:lnTo>
                    <a:pt x="763516" y="2620559"/>
                  </a:lnTo>
                  <a:lnTo>
                    <a:pt x="763669" y="2611030"/>
                  </a:lnTo>
                  <a:lnTo>
                    <a:pt x="763638" y="2601501"/>
                  </a:lnTo>
                  <a:lnTo>
                    <a:pt x="763409" y="2591971"/>
                  </a:lnTo>
                  <a:lnTo>
                    <a:pt x="762915" y="2582442"/>
                  </a:lnTo>
                  <a:lnTo>
                    <a:pt x="762230" y="2572913"/>
                  </a:lnTo>
                  <a:lnTo>
                    <a:pt x="761352" y="2563383"/>
                  </a:lnTo>
                  <a:lnTo>
                    <a:pt x="760284" y="2553854"/>
                  </a:lnTo>
                  <a:lnTo>
                    <a:pt x="758939" y="2544325"/>
                  </a:lnTo>
                  <a:lnTo>
                    <a:pt x="757405" y="2534795"/>
                  </a:lnTo>
                  <a:lnTo>
                    <a:pt x="755686" y="2525266"/>
                  </a:lnTo>
                  <a:lnTo>
                    <a:pt x="753786" y="2515737"/>
                  </a:lnTo>
                  <a:lnTo>
                    <a:pt x="751641" y="2506207"/>
                  </a:lnTo>
                  <a:lnTo>
                    <a:pt x="749312" y="2496678"/>
                  </a:lnTo>
                  <a:lnTo>
                    <a:pt x="746819" y="2487149"/>
                  </a:lnTo>
                  <a:lnTo>
                    <a:pt x="744165" y="2477620"/>
                  </a:lnTo>
                  <a:lnTo>
                    <a:pt x="741312" y="2468090"/>
                  </a:lnTo>
                  <a:lnTo>
                    <a:pt x="738293" y="2458561"/>
                  </a:lnTo>
                  <a:lnTo>
                    <a:pt x="735139" y="2449032"/>
                  </a:lnTo>
                  <a:lnTo>
                    <a:pt x="731855" y="2439502"/>
                  </a:lnTo>
                  <a:lnTo>
                    <a:pt x="728421" y="2429973"/>
                  </a:lnTo>
                  <a:lnTo>
                    <a:pt x="724851" y="2420444"/>
                  </a:lnTo>
                  <a:lnTo>
                    <a:pt x="721177" y="2410914"/>
                  </a:lnTo>
                  <a:lnTo>
                    <a:pt x="717407" y="2401385"/>
                  </a:lnTo>
                  <a:lnTo>
                    <a:pt x="713534" y="2391856"/>
                  </a:lnTo>
                  <a:lnTo>
                    <a:pt x="709557" y="2382326"/>
                  </a:lnTo>
                  <a:lnTo>
                    <a:pt x="705508" y="2372797"/>
                  </a:lnTo>
                  <a:lnTo>
                    <a:pt x="701394" y="2363268"/>
                  </a:lnTo>
                  <a:lnTo>
                    <a:pt x="697213" y="2353739"/>
                  </a:lnTo>
                  <a:lnTo>
                    <a:pt x="692959" y="2344209"/>
                  </a:lnTo>
                  <a:lnTo>
                    <a:pt x="688658" y="2334680"/>
                  </a:lnTo>
                  <a:lnTo>
                    <a:pt x="684313" y="2325151"/>
                  </a:lnTo>
                  <a:lnTo>
                    <a:pt x="679926" y="2315621"/>
                  </a:lnTo>
                  <a:lnTo>
                    <a:pt x="675487" y="2306092"/>
                  </a:lnTo>
                  <a:lnTo>
                    <a:pt x="671013" y="2296563"/>
                  </a:lnTo>
                  <a:lnTo>
                    <a:pt x="666506" y="2287033"/>
                  </a:lnTo>
                  <a:lnTo>
                    <a:pt x="661966" y="2277504"/>
                  </a:lnTo>
                  <a:lnTo>
                    <a:pt x="657381" y="2267975"/>
                  </a:lnTo>
                  <a:lnTo>
                    <a:pt x="652759" y="2258445"/>
                  </a:lnTo>
                  <a:lnTo>
                    <a:pt x="648101" y="2248916"/>
                  </a:lnTo>
                  <a:lnTo>
                    <a:pt x="643405" y="2239387"/>
                  </a:lnTo>
                  <a:lnTo>
                    <a:pt x="638653" y="2229858"/>
                  </a:lnTo>
                  <a:lnTo>
                    <a:pt x="633847" y="2220328"/>
                  </a:lnTo>
                  <a:lnTo>
                    <a:pt x="628987" y="2210799"/>
                  </a:lnTo>
                  <a:lnTo>
                    <a:pt x="624070" y="2201270"/>
                  </a:lnTo>
                  <a:lnTo>
                    <a:pt x="619073" y="2191740"/>
                  </a:lnTo>
                  <a:lnTo>
                    <a:pt x="613986" y="2182211"/>
                  </a:lnTo>
                  <a:lnTo>
                    <a:pt x="608818" y="2172682"/>
                  </a:lnTo>
                  <a:lnTo>
                    <a:pt x="603562" y="2163152"/>
                  </a:lnTo>
                  <a:lnTo>
                    <a:pt x="598193" y="2153623"/>
                  </a:lnTo>
                  <a:lnTo>
                    <a:pt x="592684" y="2144094"/>
                  </a:lnTo>
                  <a:lnTo>
                    <a:pt x="587055" y="2134564"/>
                  </a:lnTo>
                  <a:lnTo>
                    <a:pt x="581301" y="2125035"/>
                  </a:lnTo>
                  <a:lnTo>
                    <a:pt x="575398" y="2115506"/>
                  </a:lnTo>
                  <a:lnTo>
                    <a:pt x="569293" y="2105977"/>
                  </a:lnTo>
                  <a:lnTo>
                    <a:pt x="563027" y="2096447"/>
                  </a:lnTo>
                  <a:lnTo>
                    <a:pt x="556594" y="2086918"/>
                  </a:lnTo>
                  <a:lnTo>
                    <a:pt x="549982" y="2077389"/>
                  </a:lnTo>
                  <a:lnTo>
                    <a:pt x="543099" y="2067859"/>
                  </a:lnTo>
                  <a:lnTo>
                    <a:pt x="536017" y="2058330"/>
                  </a:lnTo>
                  <a:lnTo>
                    <a:pt x="528729" y="2048801"/>
                  </a:lnTo>
                  <a:lnTo>
                    <a:pt x="521229" y="2039271"/>
                  </a:lnTo>
                  <a:lnTo>
                    <a:pt x="513416" y="2029742"/>
                  </a:lnTo>
                  <a:lnTo>
                    <a:pt x="505362" y="2020213"/>
                  </a:lnTo>
                  <a:lnTo>
                    <a:pt x="497073" y="2010683"/>
                  </a:lnTo>
                  <a:lnTo>
                    <a:pt x="488545" y="2001154"/>
                  </a:lnTo>
                  <a:lnTo>
                    <a:pt x="479692" y="1991625"/>
                  </a:lnTo>
                  <a:lnTo>
                    <a:pt x="470561" y="1982096"/>
                  </a:lnTo>
                  <a:lnTo>
                    <a:pt x="461183" y="1972566"/>
                  </a:lnTo>
                  <a:lnTo>
                    <a:pt x="451556" y="1963037"/>
                  </a:lnTo>
                  <a:lnTo>
                    <a:pt x="441616" y="1953508"/>
                  </a:lnTo>
                  <a:lnTo>
                    <a:pt x="431382" y="1943978"/>
                  </a:lnTo>
                  <a:lnTo>
                    <a:pt x="420908" y="1934449"/>
                  </a:lnTo>
                  <a:lnTo>
                    <a:pt x="410197" y="1924920"/>
                  </a:lnTo>
                  <a:lnTo>
                    <a:pt x="399210" y="1915390"/>
                  </a:lnTo>
                  <a:lnTo>
                    <a:pt x="387943" y="1905861"/>
                  </a:lnTo>
                  <a:lnTo>
                    <a:pt x="376466" y="1896332"/>
                  </a:lnTo>
                  <a:lnTo>
                    <a:pt x="364789" y="1886802"/>
                  </a:lnTo>
                  <a:lnTo>
                    <a:pt x="352897" y="1877273"/>
                  </a:lnTo>
                  <a:lnTo>
                    <a:pt x="340775" y="1867744"/>
                  </a:lnTo>
                  <a:lnTo>
                    <a:pt x="328499" y="1858215"/>
                  </a:lnTo>
                  <a:lnTo>
                    <a:pt x="316082" y="1848685"/>
                  </a:lnTo>
                  <a:lnTo>
                    <a:pt x="303533" y="1839156"/>
                  </a:lnTo>
                  <a:lnTo>
                    <a:pt x="290841" y="1829627"/>
                  </a:lnTo>
                  <a:lnTo>
                    <a:pt x="278076" y="1820097"/>
                  </a:lnTo>
                  <a:lnTo>
                    <a:pt x="265254" y="1810568"/>
                  </a:lnTo>
                  <a:lnTo>
                    <a:pt x="252391" y="1801039"/>
                  </a:lnTo>
                  <a:lnTo>
                    <a:pt x="239516" y="1791509"/>
                  </a:lnTo>
                  <a:lnTo>
                    <a:pt x="226668" y="1781980"/>
                  </a:lnTo>
                  <a:lnTo>
                    <a:pt x="213866" y="1772451"/>
                  </a:lnTo>
                  <a:lnTo>
                    <a:pt x="201129" y="1762921"/>
                  </a:lnTo>
                  <a:lnTo>
                    <a:pt x="188526" y="1753392"/>
                  </a:lnTo>
                  <a:lnTo>
                    <a:pt x="176074" y="1743863"/>
                  </a:lnTo>
                  <a:lnTo>
                    <a:pt x="163785" y="1734334"/>
                  </a:lnTo>
                  <a:lnTo>
                    <a:pt x="151678" y="1724804"/>
                  </a:lnTo>
                  <a:lnTo>
                    <a:pt x="139847" y="1715275"/>
                  </a:lnTo>
                  <a:lnTo>
                    <a:pt x="128317" y="1705746"/>
                  </a:lnTo>
                  <a:lnTo>
                    <a:pt x="117069" y="1696216"/>
                  </a:lnTo>
                  <a:lnTo>
                    <a:pt x="106125" y="1686687"/>
                  </a:lnTo>
                  <a:lnTo>
                    <a:pt x="95584" y="1677158"/>
                  </a:lnTo>
                  <a:lnTo>
                    <a:pt x="85506" y="1667628"/>
                  </a:lnTo>
                  <a:lnTo>
                    <a:pt x="75829" y="1658099"/>
                  </a:lnTo>
                  <a:lnTo>
                    <a:pt x="66569" y="1648570"/>
                  </a:lnTo>
                  <a:lnTo>
                    <a:pt x="57812" y="1639040"/>
                  </a:lnTo>
                  <a:lnTo>
                    <a:pt x="49686" y="1629511"/>
                  </a:lnTo>
                  <a:lnTo>
                    <a:pt x="42062" y="1619982"/>
                  </a:lnTo>
                  <a:lnTo>
                    <a:pt x="34955" y="1610453"/>
                  </a:lnTo>
                  <a:lnTo>
                    <a:pt x="28416" y="1600923"/>
                  </a:lnTo>
                  <a:lnTo>
                    <a:pt x="22661" y="1591394"/>
                  </a:lnTo>
                  <a:lnTo>
                    <a:pt x="17486" y="1581865"/>
                  </a:lnTo>
                  <a:lnTo>
                    <a:pt x="12902" y="1572335"/>
                  </a:lnTo>
                  <a:lnTo>
                    <a:pt x="8917" y="1562806"/>
                  </a:lnTo>
                  <a:lnTo>
                    <a:pt x="5823" y="1553277"/>
                  </a:lnTo>
                  <a:lnTo>
                    <a:pt x="3363" y="1543747"/>
                  </a:lnTo>
                  <a:lnTo>
                    <a:pt x="1531" y="1534218"/>
                  </a:lnTo>
                  <a:lnTo>
                    <a:pt x="330" y="1524689"/>
                  </a:lnTo>
                  <a:lnTo>
                    <a:pt x="0" y="1515159"/>
                  </a:lnTo>
                  <a:lnTo>
                    <a:pt x="355" y="1505630"/>
                  </a:lnTo>
                  <a:lnTo>
                    <a:pt x="1337" y="1496101"/>
                  </a:lnTo>
                  <a:lnTo>
                    <a:pt x="2940" y="1486572"/>
                  </a:lnTo>
                  <a:lnTo>
                    <a:pt x="5340" y="1477042"/>
                  </a:lnTo>
                  <a:lnTo>
                    <a:pt x="8433" y="1467513"/>
                  </a:lnTo>
                  <a:lnTo>
                    <a:pt x="12109" y="1457984"/>
                  </a:lnTo>
                  <a:lnTo>
                    <a:pt x="16358" y="1448454"/>
                  </a:lnTo>
                  <a:lnTo>
                    <a:pt x="21286" y="1438925"/>
                  </a:lnTo>
                  <a:lnTo>
                    <a:pt x="26866" y="1429396"/>
                  </a:lnTo>
                  <a:lnTo>
                    <a:pt x="32951" y="1419866"/>
                  </a:lnTo>
                  <a:lnTo>
                    <a:pt x="39525" y="1410337"/>
                  </a:lnTo>
                  <a:lnTo>
                    <a:pt x="46635" y="1400808"/>
                  </a:lnTo>
                  <a:lnTo>
                    <a:pt x="54312" y="1391278"/>
                  </a:lnTo>
                  <a:lnTo>
                    <a:pt x="62391" y="1381749"/>
                  </a:lnTo>
                  <a:lnTo>
                    <a:pt x="70853" y="1372220"/>
                  </a:lnTo>
                  <a:lnTo>
                    <a:pt x="79703" y="1362691"/>
                  </a:lnTo>
                  <a:lnTo>
                    <a:pt x="89001" y="1353161"/>
                  </a:lnTo>
                  <a:lnTo>
                    <a:pt x="98588" y="1343632"/>
                  </a:lnTo>
                  <a:lnTo>
                    <a:pt x="108446" y="1334103"/>
                  </a:lnTo>
                  <a:lnTo>
                    <a:pt x="118555" y="1324573"/>
                  </a:lnTo>
                  <a:lnTo>
                    <a:pt x="128978" y="1315044"/>
                  </a:lnTo>
                  <a:lnTo>
                    <a:pt x="139585" y="1305515"/>
                  </a:lnTo>
                  <a:lnTo>
                    <a:pt x="150357" y="1295985"/>
                  </a:lnTo>
                  <a:lnTo>
                    <a:pt x="161278" y="1286456"/>
                  </a:lnTo>
                  <a:lnTo>
                    <a:pt x="172370" y="1276927"/>
                  </a:lnTo>
                  <a:lnTo>
                    <a:pt x="183563" y="1267397"/>
                  </a:lnTo>
                  <a:lnTo>
                    <a:pt x="194839" y="1257868"/>
                  </a:lnTo>
                  <a:lnTo>
                    <a:pt x="206183" y="1248339"/>
                  </a:lnTo>
                  <a:lnTo>
                    <a:pt x="217595" y="1238810"/>
                  </a:lnTo>
                  <a:lnTo>
                    <a:pt x="229045" y="1229280"/>
                  </a:lnTo>
                  <a:lnTo>
                    <a:pt x="240518" y="1219751"/>
                  </a:lnTo>
                  <a:lnTo>
                    <a:pt x="252007" y="1210222"/>
                  </a:lnTo>
                  <a:lnTo>
                    <a:pt x="263504" y="1200692"/>
                  </a:lnTo>
                  <a:lnTo>
                    <a:pt x="274996" y="1191163"/>
                  </a:lnTo>
                  <a:lnTo>
                    <a:pt x="286479" y="1181634"/>
                  </a:lnTo>
                  <a:lnTo>
                    <a:pt x="297950" y="1172104"/>
                  </a:lnTo>
                  <a:lnTo>
                    <a:pt x="309403" y="1162575"/>
                  </a:lnTo>
                  <a:lnTo>
                    <a:pt x="320831" y="1153046"/>
                  </a:lnTo>
                  <a:lnTo>
                    <a:pt x="332238" y="1143516"/>
                  </a:lnTo>
                  <a:lnTo>
                    <a:pt x="343623" y="1133987"/>
                  </a:lnTo>
                  <a:lnTo>
                    <a:pt x="354985" y="1124458"/>
                  </a:lnTo>
                  <a:lnTo>
                    <a:pt x="366318" y="1114929"/>
                  </a:lnTo>
                  <a:lnTo>
                    <a:pt x="377630" y="1105399"/>
                  </a:lnTo>
                  <a:lnTo>
                    <a:pt x="388921" y="1095870"/>
                  </a:lnTo>
                  <a:lnTo>
                    <a:pt x="400193" y="1086341"/>
                  </a:lnTo>
                  <a:lnTo>
                    <a:pt x="411437" y="1076811"/>
                  </a:lnTo>
                  <a:lnTo>
                    <a:pt x="422663" y="1067282"/>
                  </a:lnTo>
                  <a:lnTo>
                    <a:pt x="433870" y="1057753"/>
                  </a:lnTo>
                  <a:lnTo>
                    <a:pt x="445059" y="1048223"/>
                  </a:lnTo>
                  <a:lnTo>
                    <a:pt x="456221" y="1038694"/>
                  </a:lnTo>
                  <a:lnTo>
                    <a:pt x="467361" y="1029165"/>
                  </a:lnTo>
                  <a:lnTo>
                    <a:pt x="478478" y="1019635"/>
                  </a:lnTo>
                  <a:lnTo>
                    <a:pt x="489572" y="1010106"/>
                  </a:lnTo>
                  <a:lnTo>
                    <a:pt x="500630" y="1000577"/>
                  </a:lnTo>
                  <a:lnTo>
                    <a:pt x="511651" y="991048"/>
                  </a:lnTo>
                  <a:lnTo>
                    <a:pt x="522637" y="981518"/>
                  </a:lnTo>
                  <a:lnTo>
                    <a:pt x="533584" y="971989"/>
                  </a:lnTo>
                  <a:lnTo>
                    <a:pt x="544475" y="962460"/>
                  </a:lnTo>
                  <a:lnTo>
                    <a:pt x="555303" y="952930"/>
                  </a:lnTo>
                  <a:lnTo>
                    <a:pt x="566074" y="943401"/>
                  </a:lnTo>
                  <a:lnTo>
                    <a:pt x="576781" y="933872"/>
                  </a:lnTo>
                  <a:lnTo>
                    <a:pt x="587405" y="924342"/>
                  </a:lnTo>
                  <a:lnTo>
                    <a:pt x="597929" y="914813"/>
                  </a:lnTo>
                  <a:lnTo>
                    <a:pt x="608365" y="905284"/>
                  </a:lnTo>
                  <a:lnTo>
                    <a:pt x="618708" y="895754"/>
                  </a:lnTo>
                  <a:lnTo>
                    <a:pt x="628941" y="886225"/>
                  </a:lnTo>
                  <a:lnTo>
                    <a:pt x="639025" y="876696"/>
                  </a:lnTo>
                  <a:lnTo>
                    <a:pt x="648991" y="867167"/>
                  </a:lnTo>
                  <a:lnTo>
                    <a:pt x="658832" y="857637"/>
                  </a:lnTo>
                  <a:lnTo>
                    <a:pt x="668539" y="848108"/>
                  </a:lnTo>
                  <a:lnTo>
                    <a:pt x="678047" y="838579"/>
                  </a:lnTo>
                  <a:lnTo>
                    <a:pt x="687407" y="829049"/>
                  </a:lnTo>
                  <a:lnTo>
                    <a:pt x="696614" y="819520"/>
                  </a:lnTo>
                  <a:lnTo>
                    <a:pt x="705664" y="809991"/>
                  </a:lnTo>
                  <a:lnTo>
                    <a:pt x="714479" y="800461"/>
                  </a:lnTo>
                  <a:lnTo>
                    <a:pt x="723117" y="790932"/>
                  </a:lnTo>
                  <a:lnTo>
                    <a:pt x="731580" y="781403"/>
                  </a:lnTo>
                  <a:lnTo>
                    <a:pt x="739865" y="771873"/>
                  </a:lnTo>
                  <a:lnTo>
                    <a:pt x="747904" y="762344"/>
                  </a:lnTo>
                  <a:lnTo>
                    <a:pt x="755735" y="752815"/>
                  </a:lnTo>
                  <a:lnTo>
                    <a:pt x="763378" y="743286"/>
                  </a:lnTo>
                  <a:lnTo>
                    <a:pt x="770831" y="733756"/>
                  </a:lnTo>
                  <a:lnTo>
                    <a:pt x="778038" y="724227"/>
                  </a:lnTo>
                  <a:lnTo>
                    <a:pt x="785017" y="714698"/>
                  </a:lnTo>
                  <a:lnTo>
                    <a:pt x="791801" y="705168"/>
                  </a:lnTo>
                  <a:lnTo>
                    <a:pt x="798393" y="695639"/>
                  </a:lnTo>
                  <a:lnTo>
                    <a:pt x="804751" y="686110"/>
                  </a:lnTo>
                  <a:lnTo>
                    <a:pt x="810868" y="676580"/>
                  </a:lnTo>
                  <a:lnTo>
                    <a:pt x="816795" y="667051"/>
                  </a:lnTo>
                  <a:lnTo>
                    <a:pt x="822532" y="657522"/>
                  </a:lnTo>
                  <a:lnTo>
                    <a:pt x="828057" y="647992"/>
                  </a:lnTo>
                  <a:lnTo>
                    <a:pt x="833337" y="638463"/>
                  </a:lnTo>
                  <a:lnTo>
                    <a:pt x="838436" y="628934"/>
                  </a:lnTo>
                  <a:lnTo>
                    <a:pt x="843356" y="619405"/>
                  </a:lnTo>
                  <a:lnTo>
                    <a:pt x="848090" y="609875"/>
                  </a:lnTo>
                  <a:lnTo>
                    <a:pt x="852582" y="600346"/>
                  </a:lnTo>
                  <a:lnTo>
                    <a:pt x="856908" y="590817"/>
                  </a:lnTo>
                  <a:lnTo>
                    <a:pt x="861069" y="581287"/>
                  </a:lnTo>
                  <a:lnTo>
                    <a:pt x="865068" y="571758"/>
                  </a:lnTo>
                  <a:lnTo>
                    <a:pt x="868842" y="562229"/>
                  </a:lnTo>
                  <a:lnTo>
                    <a:pt x="872462" y="552699"/>
                  </a:lnTo>
                  <a:lnTo>
                    <a:pt x="875935" y="543170"/>
                  </a:lnTo>
                  <a:lnTo>
                    <a:pt x="879263" y="533641"/>
                  </a:lnTo>
                  <a:lnTo>
                    <a:pt x="882400" y="524111"/>
                  </a:lnTo>
                  <a:lnTo>
                    <a:pt x="885390" y="514582"/>
                  </a:lnTo>
                  <a:lnTo>
                    <a:pt x="888250" y="505053"/>
                  </a:lnTo>
                  <a:lnTo>
                    <a:pt x="890983" y="495524"/>
                  </a:lnTo>
                  <a:lnTo>
                    <a:pt x="893556" y="485994"/>
                  </a:lnTo>
                  <a:lnTo>
                    <a:pt x="895993" y="476465"/>
                  </a:lnTo>
                  <a:lnTo>
                    <a:pt x="898316" y="466936"/>
                  </a:lnTo>
                  <a:lnTo>
                    <a:pt x="900528" y="457406"/>
                  </a:lnTo>
                  <a:lnTo>
                    <a:pt x="902610" y="447877"/>
                  </a:lnTo>
                  <a:lnTo>
                    <a:pt x="904566" y="438348"/>
                  </a:lnTo>
                  <a:lnTo>
                    <a:pt x="906424" y="428818"/>
                  </a:lnTo>
                  <a:lnTo>
                    <a:pt x="908188" y="419289"/>
                  </a:lnTo>
                  <a:lnTo>
                    <a:pt x="909846" y="409760"/>
                  </a:lnTo>
                  <a:lnTo>
                    <a:pt x="911391" y="400230"/>
                  </a:lnTo>
                  <a:lnTo>
                    <a:pt x="912852" y="390701"/>
                  </a:lnTo>
                  <a:lnTo>
                    <a:pt x="914234" y="381172"/>
                  </a:lnTo>
                  <a:lnTo>
                    <a:pt x="915532" y="371643"/>
                  </a:lnTo>
                  <a:lnTo>
                    <a:pt x="916728" y="362113"/>
                  </a:lnTo>
                  <a:lnTo>
                    <a:pt x="917856" y="352584"/>
                  </a:lnTo>
                  <a:lnTo>
                    <a:pt x="918916" y="343055"/>
                  </a:lnTo>
                  <a:lnTo>
                    <a:pt x="919912" y="333525"/>
                  </a:lnTo>
                  <a:lnTo>
                    <a:pt x="920819" y="323996"/>
                  </a:lnTo>
                  <a:lnTo>
                    <a:pt x="921670" y="314467"/>
                  </a:lnTo>
                  <a:lnTo>
                    <a:pt x="922466" y="304937"/>
                  </a:lnTo>
                  <a:lnTo>
                    <a:pt x="923210" y="295408"/>
                  </a:lnTo>
                  <a:lnTo>
                    <a:pt x="923885" y="285879"/>
                  </a:lnTo>
                  <a:lnTo>
                    <a:pt x="924512" y="276349"/>
                  </a:lnTo>
                  <a:lnTo>
                    <a:pt x="925094" y="266820"/>
                  </a:lnTo>
                  <a:lnTo>
                    <a:pt x="925635" y="257291"/>
                  </a:lnTo>
                  <a:lnTo>
                    <a:pt x="926125" y="247762"/>
                  </a:lnTo>
                  <a:lnTo>
                    <a:pt x="926574" y="238232"/>
                  </a:lnTo>
                  <a:lnTo>
                    <a:pt x="926989" y="228703"/>
                  </a:lnTo>
                  <a:lnTo>
                    <a:pt x="927372" y="219174"/>
                  </a:lnTo>
                  <a:lnTo>
                    <a:pt x="927718" y="209644"/>
                  </a:lnTo>
                  <a:lnTo>
                    <a:pt x="928030" y="200115"/>
                  </a:lnTo>
                  <a:lnTo>
                    <a:pt x="928317" y="190586"/>
                  </a:lnTo>
                  <a:lnTo>
                    <a:pt x="928580" y="181056"/>
                  </a:lnTo>
                  <a:lnTo>
                    <a:pt x="928817" y="171527"/>
                  </a:lnTo>
                  <a:lnTo>
                    <a:pt x="929027" y="161998"/>
                  </a:lnTo>
                  <a:lnTo>
                    <a:pt x="929219" y="152468"/>
                  </a:lnTo>
                  <a:lnTo>
                    <a:pt x="929394" y="142939"/>
                  </a:lnTo>
                  <a:lnTo>
                    <a:pt x="929551" y="133410"/>
                  </a:lnTo>
                  <a:lnTo>
                    <a:pt x="929689" y="123881"/>
                  </a:lnTo>
                  <a:lnTo>
                    <a:pt x="929813" y="114351"/>
                  </a:lnTo>
                  <a:lnTo>
                    <a:pt x="929926" y="104822"/>
                  </a:lnTo>
                  <a:lnTo>
                    <a:pt x="930026" y="95293"/>
                  </a:lnTo>
                  <a:lnTo>
                    <a:pt x="930113" y="85763"/>
                  </a:lnTo>
                  <a:lnTo>
                    <a:pt x="930191" y="76234"/>
                  </a:lnTo>
                  <a:lnTo>
                    <a:pt x="930261" y="66705"/>
                  </a:lnTo>
                  <a:lnTo>
                    <a:pt x="930323" y="57175"/>
                  </a:lnTo>
                  <a:lnTo>
                    <a:pt x="930376" y="47646"/>
                  </a:lnTo>
                  <a:lnTo>
                    <a:pt x="930423" y="38117"/>
                  </a:lnTo>
                  <a:lnTo>
                    <a:pt x="930465" y="28587"/>
                  </a:lnTo>
                  <a:lnTo>
                    <a:pt x="930502" y="19058"/>
                  </a:lnTo>
                  <a:lnTo>
                    <a:pt x="930533" y="9529"/>
                  </a:lnTo>
                  <a:lnTo>
                    <a:pt x="930561" y="0"/>
                  </a:lnTo>
                  <a:lnTo>
                    <a:pt x="930895" y="0"/>
                  </a:lnTo>
                  <a:lnTo>
                    <a:pt x="930922" y="9529"/>
                  </a:lnTo>
                  <a:lnTo>
                    <a:pt x="930953" y="19058"/>
                  </a:lnTo>
                  <a:lnTo>
                    <a:pt x="930990" y="28587"/>
                  </a:lnTo>
                  <a:lnTo>
                    <a:pt x="931032" y="38117"/>
                  </a:lnTo>
                  <a:lnTo>
                    <a:pt x="931079" y="47646"/>
                  </a:lnTo>
                  <a:lnTo>
                    <a:pt x="931132" y="57175"/>
                  </a:lnTo>
                  <a:lnTo>
                    <a:pt x="931194" y="66705"/>
                  </a:lnTo>
                  <a:lnTo>
                    <a:pt x="931264" y="76234"/>
                  </a:lnTo>
                  <a:lnTo>
                    <a:pt x="931342" y="85763"/>
                  </a:lnTo>
                  <a:lnTo>
                    <a:pt x="931429" y="95293"/>
                  </a:lnTo>
                  <a:lnTo>
                    <a:pt x="931530" y="104822"/>
                  </a:lnTo>
                  <a:lnTo>
                    <a:pt x="931642" y="114351"/>
                  </a:lnTo>
                  <a:lnTo>
                    <a:pt x="931766" y="123881"/>
                  </a:lnTo>
                  <a:lnTo>
                    <a:pt x="931904" y="133410"/>
                  </a:lnTo>
                  <a:lnTo>
                    <a:pt x="932061" y="142939"/>
                  </a:lnTo>
                  <a:lnTo>
                    <a:pt x="932236" y="152468"/>
                  </a:lnTo>
                  <a:lnTo>
                    <a:pt x="932428" y="161998"/>
                  </a:lnTo>
                  <a:lnTo>
                    <a:pt x="932638" y="171527"/>
                  </a:lnTo>
                  <a:lnTo>
                    <a:pt x="932875" y="181056"/>
                  </a:lnTo>
                  <a:lnTo>
                    <a:pt x="933138" y="190586"/>
                  </a:lnTo>
                  <a:lnTo>
                    <a:pt x="933425" y="200115"/>
                  </a:lnTo>
                  <a:lnTo>
                    <a:pt x="933737" y="209644"/>
                  </a:lnTo>
                  <a:lnTo>
                    <a:pt x="934083" y="219174"/>
                  </a:lnTo>
                  <a:lnTo>
                    <a:pt x="934466" y="228703"/>
                  </a:lnTo>
                  <a:lnTo>
                    <a:pt x="934881" y="238232"/>
                  </a:lnTo>
                  <a:lnTo>
                    <a:pt x="935330" y="247762"/>
                  </a:lnTo>
                  <a:lnTo>
                    <a:pt x="935820" y="257291"/>
                  </a:lnTo>
                  <a:lnTo>
                    <a:pt x="936361" y="266820"/>
                  </a:lnTo>
                  <a:lnTo>
                    <a:pt x="936944" y="276349"/>
                  </a:lnTo>
                  <a:lnTo>
                    <a:pt x="937570" y="285879"/>
                  </a:lnTo>
                  <a:lnTo>
                    <a:pt x="938245" y="295408"/>
                  </a:lnTo>
                  <a:lnTo>
                    <a:pt x="938989" y="304937"/>
                  </a:lnTo>
                  <a:lnTo>
                    <a:pt x="939785" y="314467"/>
                  </a:lnTo>
                  <a:lnTo>
                    <a:pt x="940636" y="323996"/>
                  </a:lnTo>
                  <a:lnTo>
                    <a:pt x="941543" y="333525"/>
                  </a:lnTo>
                  <a:lnTo>
                    <a:pt x="942539" y="343055"/>
                  </a:lnTo>
                  <a:lnTo>
                    <a:pt x="943600" y="352584"/>
                  </a:lnTo>
                  <a:lnTo>
                    <a:pt x="944727" y="362113"/>
                  </a:lnTo>
                  <a:lnTo>
                    <a:pt x="945923" y="371643"/>
                  </a:lnTo>
                  <a:lnTo>
                    <a:pt x="947222" y="381172"/>
                  </a:lnTo>
                  <a:lnTo>
                    <a:pt x="948603" y="390701"/>
                  </a:lnTo>
                  <a:lnTo>
                    <a:pt x="950064" y="400230"/>
                  </a:lnTo>
                  <a:lnTo>
                    <a:pt x="951609" y="409760"/>
                  </a:lnTo>
                  <a:lnTo>
                    <a:pt x="953267" y="419289"/>
                  </a:lnTo>
                  <a:lnTo>
                    <a:pt x="955031" y="428818"/>
                  </a:lnTo>
                  <a:lnTo>
                    <a:pt x="956889" y="438348"/>
                  </a:lnTo>
                  <a:lnTo>
                    <a:pt x="958845" y="447877"/>
                  </a:lnTo>
                  <a:lnTo>
                    <a:pt x="960927" y="457406"/>
                  </a:lnTo>
                  <a:lnTo>
                    <a:pt x="963140" y="466936"/>
                  </a:lnTo>
                  <a:lnTo>
                    <a:pt x="965462" y="476465"/>
                  </a:lnTo>
                  <a:lnTo>
                    <a:pt x="967899" y="485994"/>
                  </a:lnTo>
                  <a:lnTo>
                    <a:pt x="970473" y="495524"/>
                  </a:lnTo>
                  <a:lnTo>
                    <a:pt x="973205" y="505053"/>
                  </a:lnTo>
                  <a:lnTo>
                    <a:pt x="976065" y="514582"/>
                  </a:lnTo>
                  <a:lnTo>
                    <a:pt x="979055" y="524111"/>
                  </a:lnTo>
                  <a:lnTo>
                    <a:pt x="982192" y="533641"/>
                  </a:lnTo>
                  <a:lnTo>
                    <a:pt x="985520" y="543170"/>
                  </a:lnTo>
                  <a:lnTo>
                    <a:pt x="988993" y="552699"/>
                  </a:lnTo>
                  <a:lnTo>
                    <a:pt x="992613" y="562229"/>
                  </a:lnTo>
                  <a:lnTo>
                    <a:pt x="996387" y="571758"/>
                  </a:lnTo>
                  <a:lnTo>
                    <a:pt x="1000387" y="581287"/>
                  </a:lnTo>
                  <a:lnTo>
                    <a:pt x="1004548" y="590817"/>
                  </a:lnTo>
                  <a:lnTo>
                    <a:pt x="1008873" y="600346"/>
                  </a:lnTo>
                  <a:lnTo>
                    <a:pt x="1013365" y="609875"/>
                  </a:lnTo>
                  <a:lnTo>
                    <a:pt x="1018099" y="619405"/>
                  </a:lnTo>
                  <a:lnTo>
                    <a:pt x="1023019" y="628934"/>
                  </a:lnTo>
                  <a:lnTo>
                    <a:pt x="1028118" y="638463"/>
                  </a:lnTo>
                  <a:lnTo>
                    <a:pt x="1033398" y="647992"/>
                  </a:lnTo>
                  <a:lnTo>
                    <a:pt x="1038923" y="657522"/>
                  </a:lnTo>
                  <a:lnTo>
                    <a:pt x="1044661" y="667051"/>
                  </a:lnTo>
                  <a:lnTo>
                    <a:pt x="1050587" y="676580"/>
                  </a:lnTo>
                  <a:lnTo>
                    <a:pt x="1056704" y="686110"/>
                  </a:lnTo>
                  <a:lnTo>
                    <a:pt x="1063062" y="695639"/>
                  </a:lnTo>
                  <a:lnTo>
                    <a:pt x="1069654" y="705168"/>
                  </a:lnTo>
                  <a:lnTo>
                    <a:pt x="1076438" y="714698"/>
                  </a:lnTo>
                  <a:lnTo>
                    <a:pt x="1083417" y="724227"/>
                  </a:lnTo>
                  <a:lnTo>
                    <a:pt x="1090624" y="733756"/>
                  </a:lnTo>
                  <a:lnTo>
                    <a:pt x="1098077" y="743286"/>
                  </a:lnTo>
                  <a:lnTo>
                    <a:pt x="1105720" y="752815"/>
                  </a:lnTo>
                  <a:lnTo>
                    <a:pt x="1113551" y="762344"/>
                  </a:lnTo>
                  <a:lnTo>
                    <a:pt x="1121590" y="771873"/>
                  </a:lnTo>
                  <a:lnTo>
                    <a:pt x="1129875" y="781403"/>
                  </a:lnTo>
                  <a:lnTo>
                    <a:pt x="1138338" y="790932"/>
                  </a:lnTo>
                  <a:lnTo>
                    <a:pt x="1146976" y="800461"/>
                  </a:lnTo>
                  <a:lnTo>
                    <a:pt x="1155791" y="809991"/>
                  </a:lnTo>
                  <a:lnTo>
                    <a:pt x="1164841" y="819520"/>
                  </a:lnTo>
                  <a:lnTo>
                    <a:pt x="1174048" y="829049"/>
                  </a:lnTo>
                  <a:lnTo>
                    <a:pt x="1183408" y="838579"/>
                  </a:lnTo>
                  <a:lnTo>
                    <a:pt x="1192916" y="848108"/>
                  </a:lnTo>
                  <a:lnTo>
                    <a:pt x="1202623" y="857637"/>
                  </a:lnTo>
                  <a:lnTo>
                    <a:pt x="1212464" y="867167"/>
                  </a:lnTo>
                  <a:lnTo>
                    <a:pt x="1222430" y="876696"/>
                  </a:lnTo>
                  <a:lnTo>
                    <a:pt x="1232514" y="886225"/>
                  </a:lnTo>
                  <a:lnTo>
                    <a:pt x="1242747" y="895754"/>
                  </a:lnTo>
                  <a:lnTo>
                    <a:pt x="1253090" y="905284"/>
                  </a:lnTo>
                  <a:lnTo>
                    <a:pt x="1263526" y="914813"/>
                  </a:lnTo>
                  <a:lnTo>
                    <a:pt x="1274050" y="924342"/>
                  </a:lnTo>
                  <a:lnTo>
                    <a:pt x="1284674" y="933872"/>
                  </a:lnTo>
                  <a:lnTo>
                    <a:pt x="1295382" y="943401"/>
                  </a:lnTo>
                  <a:lnTo>
                    <a:pt x="1306152" y="952930"/>
                  </a:lnTo>
                  <a:lnTo>
                    <a:pt x="1316980" y="962460"/>
                  </a:lnTo>
                  <a:lnTo>
                    <a:pt x="1327871" y="971989"/>
                  </a:lnTo>
                  <a:lnTo>
                    <a:pt x="1338818" y="981518"/>
                  </a:lnTo>
                  <a:lnTo>
                    <a:pt x="1349804" y="991048"/>
                  </a:lnTo>
                  <a:lnTo>
                    <a:pt x="1360826" y="1000577"/>
                  </a:lnTo>
                  <a:lnTo>
                    <a:pt x="1371883" y="1010106"/>
                  </a:lnTo>
                  <a:lnTo>
                    <a:pt x="1382977" y="1019635"/>
                  </a:lnTo>
                  <a:lnTo>
                    <a:pt x="1394094" y="1029165"/>
                  </a:lnTo>
                  <a:lnTo>
                    <a:pt x="1405234" y="1038694"/>
                  </a:lnTo>
                  <a:lnTo>
                    <a:pt x="1416396" y="1048223"/>
                  </a:lnTo>
                  <a:lnTo>
                    <a:pt x="1427585" y="1057753"/>
                  </a:lnTo>
                  <a:lnTo>
                    <a:pt x="1438793" y="1067282"/>
                  </a:lnTo>
                  <a:lnTo>
                    <a:pt x="1450018" y="1076811"/>
                  </a:lnTo>
                  <a:lnTo>
                    <a:pt x="1461263" y="1086341"/>
                  </a:lnTo>
                  <a:lnTo>
                    <a:pt x="1472534" y="1095870"/>
                  </a:lnTo>
                  <a:lnTo>
                    <a:pt x="1483826" y="1105399"/>
                  </a:lnTo>
                  <a:lnTo>
                    <a:pt x="1495137" y="1114929"/>
                  </a:lnTo>
                  <a:lnTo>
                    <a:pt x="1506470" y="1124458"/>
                  </a:lnTo>
                  <a:lnTo>
                    <a:pt x="1517832" y="1133987"/>
                  </a:lnTo>
                  <a:lnTo>
                    <a:pt x="1529218" y="1143516"/>
                  </a:lnTo>
                  <a:lnTo>
                    <a:pt x="1540625" y="1153046"/>
                  </a:lnTo>
                  <a:lnTo>
                    <a:pt x="1552052" y="1162575"/>
                  </a:lnTo>
                  <a:lnTo>
                    <a:pt x="1563505" y="1172104"/>
                  </a:lnTo>
                  <a:lnTo>
                    <a:pt x="1574976" y="1181634"/>
                  </a:lnTo>
                  <a:lnTo>
                    <a:pt x="1586459" y="1191163"/>
                  </a:lnTo>
                  <a:lnTo>
                    <a:pt x="1597951" y="1200692"/>
                  </a:lnTo>
                  <a:lnTo>
                    <a:pt x="1609448" y="1210222"/>
                  </a:lnTo>
                  <a:lnTo>
                    <a:pt x="1620937" y="1219751"/>
                  </a:lnTo>
                  <a:lnTo>
                    <a:pt x="1632410" y="1229280"/>
                  </a:lnTo>
                  <a:lnTo>
                    <a:pt x="1643860" y="1238810"/>
                  </a:lnTo>
                  <a:lnTo>
                    <a:pt x="1655272" y="1248339"/>
                  </a:lnTo>
                  <a:lnTo>
                    <a:pt x="1666617" y="1257868"/>
                  </a:lnTo>
                  <a:lnTo>
                    <a:pt x="1677892" y="1267397"/>
                  </a:lnTo>
                  <a:lnTo>
                    <a:pt x="1689086" y="1276927"/>
                  </a:lnTo>
                  <a:lnTo>
                    <a:pt x="1700177" y="1286456"/>
                  </a:lnTo>
                  <a:lnTo>
                    <a:pt x="1711098" y="1295985"/>
                  </a:lnTo>
                  <a:lnTo>
                    <a:pt x="1721870" y="1305515"/>
                  </a:lnTo>
                  <a:lnTo>
                    <a:pt x="1732477" y="1315044"/>
                  </a:lnTo>
                  <a:lnTo>
                    <a:pt x="1742901" y="1324573"/>
                  </a:lnTo>
                  <a:lnTo>
                    <a:pt x="1753009" y="1334103"/>
                  </a:lnTo>
                  <a:lnTo>
                    <a:pt x="1762867" y="1343632"/>
                  </a:lnTo>
                  <a:lnTo>
                    <a:pt x="1772454" y="1353161"/>
                  </a:lnTo>
                  <a:lnTo>
                    <a:pt x="1781752" y="1362691"/>
                  </a:lnTo>
                  <a:lnTo>
                    <a:pt x="1790602" y="1372220"/>
                  </a:lnTo>
                  <a:lnTo>
                    <a:pt x="1799064" y="1381749"/>
                  </a:lnTo>
                  <a:lnTo>
                    <a:pt x="1807143" y="1391278"/>
                  </a:lnTo>
                  <a:lnTo>
                    <a:pt x="1814820" y="1400808"/>
                  </a:lnTo>
                  <a:lnTo>
                    <a:pt x="1821930" y="1410337"/>
                  </a:lnTo>
                  <a:lnTo>
                    <a:pt x="1828504" y="1419866"/>
                  </a:lnTo>
                  <a:lnTo>
                    <a:pt x="1834589" y="1429396"/>
                  </a:lnTo>
                  <a:lnTo>
                    <a:pt x="1840170" y="1438925"/>
                  </a:lnTo>
                  <a:lnTo>
                    <a:pt x="1845097" y="1448454"/>
                  </a:lnTo>
                  <a:lnTo>
                    <a:pt x="1849346" y="1457984"/>
                  </a:lnTo>
                  <a:lnTo>
                    <a:pt x="1853022" y="1467513"/>
                  </a:lnTo>
                  <a:lnTo>
                    <a:pt x="1856116" y="1477042"/>
                  </a:lnTo>
                  <a:lnTo>
                    <a:pt x="1858515" y="1486572"/>
                  </a:lnTo>
                  <a:lnTo>
                    <a:pt x="1860118" y="1496101"/>
                  </a:lnTo>
                  <a:lnTo>
                    <a:pt x="1861100" y="1505630"/>
                  </a:lnTo>
                  <a:lnTo>
                    <a:pt x="1861456" y="1515159"/>
                  </a:lnTo>
                  <a:lnTo>
                    <a:pt x="1861125" y="1524689"/>
                  </a:lnTo>
                  <a:lnTo>
                    <a:pt x="1859924" y="1534218"/>
                  </a:lnTo>
                  <a:lnTo>
                    <a:pt x="1858092" y="1543747"/>
                  </a:lnTo>
                  <a:lnTo>
                    <a:pt x="1855632" y="1553277"/>
                  </a:lnTo>
                  <a:lnTo>
                    <a:pt x="1852538" y="1562806"/>
                  </a:lnTo>
                  <a:lnTo>
                    <a:pt x="1848554" y="1572335"/>
                  </a:lnTo>
                  <a:lnTo>
                    <a:pt x="1843969" y="1581865"/>
                  </a:lnTo>
                  <a:lnTo>
                    <a:pt x="1838795" y="1591394"/>
                  </a:lnTo>
                  <a:lnTo>
                    <a:pt x="1833040" y="1600923"/>
                  </a:lnTo>
                  <a:lnTo>
                    <a:pt x="1826500" y="1610453"/>
                  </a:lnTo>
                  <a:lnTo>
                    <a:pt x="1819393" y="1619982"/>
                  </a:lnTo>
                  <a:lnTo>
                    <a:pt x="1811769" y="1629511"/>
                  </a:lnTo>
                  <a:lnTo>
                    <a:pt x="1803643" y="1639040"/>
                  </a:lnTo>
                  <a:lnTo>
                    <a:pt x="1794886" y="1648570"/>
                  </a:lnTo>
                  <a:lnTo>
                    <a:pt x="1785627" y="1658099"/>
                  </a:lnTo>
                  <a:lnTo>
                    <a:pt x="1775949" y="1667628"/>
                  </a:lnTo>
                  <a:lnTo>
                    <a:pt x="1765872" y="1677158"/>
                  </a:lnTo>
                  <a:lnTo>
                    <a:pt x="1755330" y="1686687"/>
                  </a:lnTo>
                  <a:lnTo>
                    <a:pt x="1744386" y="1696216"/>
                  </a:lnTo>
                  <a:lnTo>
                    <a:pt x="1733138" y="1705746"/>
                  </a:lnTo>
                  <a:lnTo>
                    <a:pt x="1721608" y="1715275"/>
                  </a:lnTo>
                  <a:lnTo>
                    <a:pt x="1709777" y="1724804"/>
                  </a:lnTo>
                  <a:lnTo>
                    <a:pt x="1697670" y="1734334"/>
                  </a:lnTo>
                  <a:lnTo>
                    <a:pt x="1685381" y="1743863"/>
                  </a:lnTo>
                  <a:lnTo>
                    <a:pt x="1672929" y="1753392"/>
                  </a:lnTo>
                  <a:lnTo>
                    <a:pt x="1660326" y="1762921"/>
                  </a:lnTo>
                  <a:lnTo>
                    <a:pt x="1647590" y="1772451"/>
                  </a:lnTo>
                  <a:lnTo>
                    <a:pt x="1634787" y="1781980"/>
                  </a:lnTo>
                  <a:lnTo>
                    <a:pt x="1621939" y="1791509"/>
                  </a:lnTo>
                  <a:lnTo>
                    <a:pt x="1609064" y="1801039"/>
                  </a:lnTo>
                  <a:lnTo>
                    <a:pt x="1596202" y="1810568"/>
                  </a:lnTo>
                  <a:lnTo>
                    <a:pt x="1583380" y="1820097"/>
                  </a:lnTo>
                  <a:lnTo>
                    <a:pt x="1570614" y="1829627"/>
                  </a:lnTo>
                  <a:lnTo>
                    <a:pt x="1557922" y="1839156"/>
                  </a:lnTo>
                  <a:lnTo>
                    <a:pt x="1545373" y="1848685"/>
                  </a:lnTo>
                  <a:lnTo>
                    <a:pt x="1532956" y="1858215"/>
                  </a:lnTo>
                  <a:lnTo>
                    <a:pt x="1520680" y="1867744"/>
                  </a:lnTo>
                  <a:lnTo>
                    <a:pt x="1508558" y="1877273"/>
                  </a:lnTo>
                  <a:lnTo>
                    <a:pt x="1496667" y="1886802"/>
                  </a:lnTo>
                  <a:lnTo>
                    <a:pt x="1484989" y="1896332"/>
                  </a:lnTo>
                  <a:lnTo>
                    <a:pt x="1473512" y="1905861"/>
                  </a:lnTo>
                  <a:lnTo>
                    <a:pt x="1462245" y="1915390"/>
                  </a:lnTo>
                  <a:lnTo>
                    <a:pt x="1451259" y="1924920"/>
                  </a:lnTo>
                  <a:lnTo>
                    <a:pt x="1440547" y="1934449"/>
                  </a:lnTo>
                  <a:lnTo>
                    <a:pt x="1430073" y="1943978"/>
                  </a:lnTo>
                  <a:lnTo>
                    <a:pt x="1419840" y="1953508"/>
                  </a:lnTo>
                  <a:lnTo>
                    <a:pt x="1409899" y="1963037"/>
                  </a:lnTo>
                  <a:lnTo>
                    <a:pt x="1400272" y="1972566"/>
                  </a:lnTo>
                  <a:lnTo>
                    <a:pt x="1390894" y="1982096"/>
                  </a:lnTo>
                  <a:lnTo>
                    <a:pt x="1381763" y="1991625"/>
                  </a:lnTo>
                  <a:lnTo>
                    <a:pt x="1372910" y="2001154"/>
                  </a:lnTo>
                  <a:lnTo>
                    <a:pt x="1364383" y="2010683"/>
                  </a:lnTo>
                  <a:lnTo>
                    <a:pt x="1356094" y="2020213"/>
                  </a:lnTo>
                  <a:lnTo>
                    <a:pt x="1348039" y="2029742"/>
                  </a:lnTo>
                  <a:lnTo>
                    <a:pt x="1340226" y="2039271"/>
                  </a:lnTo>
                  <a:lnTo>
                    <a:pt x="1332726" y="2048801"/>
                  </a:lnTo>
                  <a:lnTo>
                    <a:pt x="1325438" y="2058330"/>
                  </a:lnTo>
                  <a:lnTo>
                    <a:pt x="1318356" y="2067859"/>
                  </a:lnTo>
                  <a:lnTo>
                    <a:pt x="1311473" y="2077389"/>
                  </a:lnTo>
                  <a:lnTo>
                    <a:pt x="1304861" y="2086918"/>
                  </a:lnTo>
                  <a:lnTo>
                    <a:pt x="1298428" y="2096447"/>
                  </a:lnTo>
                  <a:lnTo>
                    <a:pt x="1292162" y="2105977"/>
                  </a:lnTo>
                  <a:lnTo>
                    <a:pt x="1286057" y="2115506"/>
                  </a:lnTo>
                  <a:lnTo>
                    <a:pt x="1280154" y="2125035"/>
                  </a:lnTo>
                  <a:lnTo>
                    <a:pt x="1274400" y="2134564"/>
                  </a:lnTo>
                  <a:lnTo>
                    <a:pt x="1268772" y="2144094"/>
                  </a:lnTo>
                  <a:lnTo>
                    <a:pt x="1263262" y="2153623"/>
                  </a:lnTo>
                  <a:lnTo>
                    <a:pt x="1257893" y="2163152"/>
                  </a:lnTo>
                  <a:lnTo>
                    <a:pt x="1252637" y="2172682"/>
                  </a:lnTo>
                  <a:lnTo>
                    <a:pt x="1247469" y="2182211"/>
                  </a:lnTo>
                  <a:lnTo>
                    <a:pt x="1242382" y="2191740"/>
                  </a:lnTo>
                  <a:lnTo>
                    <a:pt x="1237385" y="2201270"/>
                  </a:lnTo>
                  <a:lnTo>
                    <a:pt x="1232468" y="2210799"/>
                  </a:lnTo>
                  <a:lnTo>
                    <a:pt x="1227609" y="2220328"/>
                  </a:lnTo>
                  <a:lnTo>
                    <a:pt x="1222802" y="2229858"/>
                  </a:lnTo>
                  <a:lnTo>
                    <a:pt x="1218050" y="2239387"/>
                  </a:lnTo>
                  <a:lnTo>
                    <a:pt x="1213354" y="2248916"/>
                  </a:lnTo>
                  <a:lnTo>
                    <a:pt x="1208696" y="2258445"/>
                  </a:lnTo>
                  <a:lnTo>
                    <a:pt x="1204074" y="2267975"/>
                  </a:lnTo>
                  <a:lnTo>
                    <a:pt x="1199489" y="2277504"/>
                  </a:lnTo>
                  <a:lnTo>
                    <a:pt x="1194949" y="2287033"/>
                  </a:lnTo>
                  <a:lnTo>
                    <a:pt x="1190442" y="2296563"/>
                  </a:lnTo>
                  <a:lnTo>
                    <a:pt x="1185969" y="2306092"/>
                  </a:lnTo>
                  <a:lnTo>
                    <a:pt x="1181529" y="2315621"/>
                  </a:lnTo>
                  <a:lnTo>
                    <a:pt x="1177142" y="2325151"/>
                  </a:lnTo>
                  <a:lnTo>
                    <a:pt x="1172797" y="2334680"/>
                  </a:lnTo>
                  <a:lnTo>
                    <a:pt x="1168496" y="2344209"/>
                  </a:lnTo>
                  <a:lnTo>
                    <a:pt x="1164242" y="2353739"/>
                  </a:lnTo>
                  <a:lnTo>
                    <a:pt x="1160061" y="2363268"/>
                  </a:lnTo>
                  <a:lnTo>
                    <a:pt x="1155947" y="2372797"/>
                  </a:lnTo>
                  <a:lnTo>
                    <a:pt x="1151898" y="2382326"/>
                  </a:lnTo>
                  <a:lnTo>
                    <a:pt x="1147921" y="2391856"/>
                  </a:lnTo>
                  <a:lnTo>
                    <a:pt x="1144048" y="2401385"/>
                  </a:lnTo>
                  <a:lnTo>
                    <a:pt x="1140278" y="2410914"/>
                  </a:lnTo>
                  <a:lnTo>
                    <a:pt x="1136604" y="2420444"/>
                  </a:lnTo>
                  <a:lnTo>
                    <a:pt x="1133034" y="2429973"/>
                  </a:lnTo>
                  <a:lnTo>
                    <a:pt x="1129600" y="2439502"/>
                  </a:lnTo>
                  <a:lnTo>
                    <a:pt x="1126316" y="2449032"/>
                  </a:lnTo>
                  <a:lnTo>
                    <a:pt x="1123162" y="2458561"/>
                  </a:lnTo>
                  <a:lnTo>
                    <a:pt x="1120143" y="2468090"/>
                  </a:lnTo>
                  <a:lnTo>
                    <a:pt x="1117290" y="2477620"/>
                  </a:lnTo>
                  <a:lnTo>
                    <a:pt x="1114636" y="2487149"/>
                  </a:lnTo>
                  <a:lnTo>
                    <a:pt x="1112143" y="2496678"/>
                  </a:lnTo>
                  <a:lnTo>
                    <a:pt x="1109814" y="2506207"/>
                  </a:lnTo>
                  <a:lnTo>
                    <a:pt x="1107670" y="2515737"/>
                  </a:lnTo>
                  <a:lnTo>
                    <a:pt x="1105769" y="2525266"/>
                  </a:lnTo>
                  <a:lnTo>
                    <a:pt x="1104050" y="2534795"/>
                  </a:lnTo>
                  <a:lnTo>
                    <a:pt x="1102516" y="2544325"/>
                  </a:lnTo>
                  <a:lnTo>
                    <a:pt x="1101171" y="2553854"/>
                  </a:lnTo>
                  <a:lnTo>
                    <a:pt x="1100103" y="2563383"/>
                  </a:lnTo>
                  <a:lnTo>
                    <a:pt x="1099226" y="2572913"/>
                  </a:lnTo>
                  <a:lnTo>
                    <a:pt x="1098540" y="2582442"/>
                  </a:lnTo>
                  <a:lnTo>
                    <a:pt x="1098046" y="2591971"/>
                  </a:lnTo>
                  <a:lnTo>
                    <a:pt x="1097817" y="2601501"/>
                  </a:lnTo>
                  <a:lnTo>
                    <a:pt x="1097786" y="2611030"/>
                  </a:lnTo>
                  <a:lnTo>
                    <a:pt x="1097939" y="2620559"/>
                  </a:lnTo>
                  <a:lnTo>
                    <a:pt x="1098272" y="2630088"/>
                  </a:lnTo>
                  <a:lnTo>
                    <a:pt x="1098836" y="2639618"/>
                  </a:lnTo>
                  <a:lnTo>
                    <a:pt x="1099591" y="2649147"/>
                  </a:lnTo>
                  <a:lnTo>
                    <a:pt x="1100505" y="2658676"/>
                  </a:lnTo>
                  <a:lnTo>
                    <a:pt x="1101574" y="2668206"/>
                  </a:lnTo>
                  <a:lnTo>
                    <a:pt x="1102825" y="2677735"/>
                  </a:lnTo>
                  <a:lnTo>
                    <a:pt x="1104239" y="2687264"/>
                  </a:lnTo>
                  <a:lnTo>
                    <a:pt x="1105777" y="2696794"/>
                  </a:lnTo>
                  <a:lnTo>
                    <a:pt x="1107431" y="2706323"/>
                  </a:lnTo>
                  <a:lnTo>
                    <a:pt x="1109210" y="2715852"/>
                  </a:lnTo>
                  <a:lnTo>
                    <a:pt x="1111107" y="2725382"/>
                  </a:lnTo>
                  <a:lnTo>
                    <a:pt x="1113081" y="2734911"/>
                  </a:lnTo>
                  <a:lnTo>
                    <a:pt x="1115125" y="2744440"/>
                  </a:lnTo>
                  <a:lnTo>
                    <a:pt x="1117233" y="2753969"/>
                  </a:lnTo>
                  <a:lnTo>
                    <a:pt x="1119399" y="2763499"/>
                  </a:lnTo>
                  <a:lnTo>
                    <a:pt x="1121593" y="2773028"/>
                  </a:lnTo>
                  <a:lnTo>
                    <a:pt x="1123804" y="2782557"/>
                  </a:lnTo>
                  <a:lnTo>
                    <a:pt x="1126025" y="2792087"/>
                  </a:lnTo>
                  <a:lnTo>
                    <a:pt x="1128234" y="2801616"/>
                  </a:lnTo>
                  <a:lnTo>
                    <a:pt x="1130420" y="2811145"/>
                  </a:lnTo>
                  <a:lnTo>
                    <a:pt x="1132574" y="2820675"/>
                  </a:lnTo>
                  <a:lnTo>
                    <a:pt x="1134688" y="2830204"/>
                  </a:lnTo>
                  <a:lnTo>
                    <a:pt x="1136726" y="2839733"/>
                  </a:lnTo>
                  <a:lnTo>
                    <a:pt x="1138694" y="2849263"/>
                  </a:lnTo>
                  <a:lnTo>
                    <a:pt x="1140586" y="2858792"/>
                  </a:lnTo>
                  <a:lnTo>
                    <a:pt x="1142398" y="2868321"/>
                  </a:lnTo>
                  <a:lnTo>
                    <a:pt x="1144087" y="2877850"/>
                  </a:lnTo>
                  <a:lnTo>
                    <a:pt x="1145664" y="2887380"/>
                  </a:lnTo>
                  <a:lnTo>
                    <a:pt x="1147134" y="2896909"/>
                  </a:lnTo>
                  <a:lnTo>
                    <a:pt x="1148495" y="2906438"/>
                  </a:lnTo>
                  <a:lnTo>
                    <a:pt x="1149710" y="2915968"/>
                  </a:lnTo>
                  <a:lnTo>
                    <a:pt x="1150781" y="2925497"/>
                  </a:lnTo>
                  <a:lnTo>
                    <a:pt x="1151731" y="2935026"/>
                  </a:lnTo>
                  <a:lnTo>
                    <a:pt x="1152557" y="2944556"/>
                  </a:lnTo>
                  <a:lnTo>
                    <a:pt x="1153236" y="2954085"/>
                  </a:lnTo>
                  <a:lnTo>
                    <a:pt x="1153757" y="2963614"/>
                  </a:lnTo>
                  <a:lnTo>
                    <a:pt x="1154156" y="2973144"/>
                  </a:lnTo>
                  <a:lnTo>
                    <a:pt x="1154435" y="2982673"/>
                  </a:lnTo>
                  <a:lnTo>
                    <a:pt x="1154582" y="2992202"/>
                  </a:lnTo>
                  <a:lnTo>
                    <a:pt x="1154577" y="3001731"/>
                  </a:lnTo>
                  <a:lnTo>
                    <a:pt x="1154463" y="3011261"/>
                  </a:lnTo>
                  <a:lnTo>
                    <a:pt x="1154245" y="3020790"/>
                  </a:lnTo>
                  <a:lnTo>
                    <a:pt x="1153922" y="3030319"/>
                  </a:lnTo>
                  <a:lnTo>
                    <a:pt x="1153468" y="3039849"/>
                  </a:lnTo>
                  <a:lnTo>
                    <a:pt x="1152928" y="3049378"/>
                  </a:lnTo>
                  <a:lnTo>
                    <a:pt x="1152307" y="3058907"/>
                  </a:lnTo>
                  <a:lnTo>
                    <a:pt x="1151611" y="3068437"/>
                  </a:lnTo>
                  <a:lnTo>
                    <a:pt x="1150816" y="3077966"/>
                  </a:lnTo>
                  <a:lnTo>
                    <a:pt x="1149959" y="3087495"/>
                  </a:lnTo>
                  <a:lnTo>
                    <a:pt x="1149046" y="3097025"/>
                  </a:lnTo>
                  <a:lnTo>
                    <a:pt x="1148081" y="3106554"/>
                  </a:lnTo>
                  <a:lnTo>
                    <a:pt x="1147052" y="3116083"/>
                  </a:lnTo>
                  <a:lnTo>
                    <a:pt x="1145979" y="3125612"/>
                  </a:lnTo>
                  <a:lnTo>
                    <a:pt x="1144868" y="3135142"/>
                  </a:lnTo>
                  <a:lnTo>
                    <a:pt x="1143722" y="3144671"/>
                  </a:lnTo>
                  <a:lnTo>
                    <a:pt x="1142534" y="3154200"/>
                  </a:lnTo>
                  <a:lnTo>
                    <a:pt x="1141310" y="3163730"/>
                  </a:lnTo>
                  <a:lnTo>
                    <a:pt x="1140055" y="3173259"/>
                  </a:lnTo>
                  <a:lnTo>
                    <a:pt x="1138771" y="3182788"/>
                  </a:lnTo>
                  <a:lnTo>
                    <a:pt x="1137451" y="3192318"/>
                  </a:lnTo>
                  <a:lnTo>
                    <a:pt x="1136090" y="3201847"/>
                  </a:lnTo>
                  <a:lnTo>
                    <a:pt x="1134696" y="3211376"/>
                  </a:lnTo>
                  <a:lnTo>
                    <a:pt x="1133265" y="3220906"/>
                  </a:lnTo>
                  <a:lnTo>
                    <a:pt x="1131790" y="3230435"/>
                  </a:lnTo>
                  <a:lnTo>
                    <a:pt x="1130258" y="3239964"/>
                  </a:lnTo>
                  <a:lnTo>
                    <a:pt x="1128678" y="3249493"/>
                  </a:lnTo>
                  <a:lnTo>
                    <a:pt x="1127046" y="3259023"/>
                  </a:lnTo>
                  <a:lnTo>
                    <a:pt x="1125357" y="3268552"/>
                  </a:lnTo>
                  <a:lnTo>
                    <a:pt x="1123584" y="3278081"/>
                  </a:lnTo>
                  <a:lnTo>
                    <a:pt x="1121744" y="3287611"/>
                  </a:lnTo>
                  <a:lnTo>
                    <a:pt x="1119836" y="3297140"/>
                  </a:lnTo>
                  <a:lnTo>
                    <a:pt x="1117855" y="3306669"/>
                  </a:lnTo>
                  <a:lnTo>
                    <a:pt x="1115763" y="3316199"/>
                  </a:lnTo>
                  <a:lnTo>
                    <a:pt x="1113589" y="3325728"/>
                  </a:lnTo>
                  <a:lnTo>
                    <a:pt x="1111332" y="3335257"/>
                  </a:lnTo>
                  <a:lnTo>
                    <a:pt x="1108990" y="3344787"/>
                  </a:lnTo>
                  <a:lnTo>
                    <a:pt x="1106529" y="3354316"/>
                  </a:lnTo>
                  <a:lnTo>
                    <a:pt x="1103972" y="3363845"/>
                  </a:lnTo>
                  <a:lnTo>
                    <a:pt x="1101327" y="3373374"/>
                  </a:lnTo>
                  <a:lnTo>
                    <a:pt x="1098594" y="3382904"/>
                  </a:lnTo>
                  <a:lnTo>
                    <a:pt x="1095749" y="3392433"/>
                  </a:lnTo>
                  <a:lnTo>
                    <a:pt x="1092807" y="3401962"/>
                  </a:lnTo>
                  <a:lnTo>
                    <a:pt x="1089785" y="3411492"/>
                  </a:lnTo>
                  <a:lnTo>
                    <a:pt x="1086684" y="3421021"/>
                  </a:lnTo>
                  <a:lnTo>
                    <a:pt x="1083493" y="3430550"/>
                  </a:lnTo>
                  <a:lnTo>
                    <a:pt x="1080218" y="3440080"/>
                  </a:lnTo>
                  <a:lnTo>
                    <a:pt x="1076882" y="3449609"/>
                  </a:lnTo>
                  <a:lnTo>
                    <a:pt x="1073489" y="3459138"/>
                  </a:lnTo>
                  <a:lnTo>
                    <a:pt x="1070036" y="3468668"/>
                  </a:lnTo>
                  <a:lnTo>
                    <a:pt x="1066529" y="3478197"/>
                  </a:lnTo>
                  <a:lnTo>
                    <a:pt x="1062987" y="3487726"/>
                  </a:lnTo>
                  <a:lnTo>
                    <a:pt x="1059418" y="3497255"/>
                  </a:lnTo>
                  <a:lnTo>
                    <a:pt x="1055824" y="3506785"/>
                  </a:lnTo>
                  <a:lnTo>
                    <a:pt x="1052214" y="3516314"/>
                  </a:lnTo>
                  <a:lnTo>
                    <a:pt x="1048601" y="3525843"/>
                  </a:lnTo>
                  <a:lnTo>
                    <a:pt x="1044992" y="3535373"/>
                  </a:lnTo>
                  <a:lnTo>
                    <a:pt x="1041390" y="3544902"/>
                  </a:lnTo>
                  <a:lnTo>
                    <a:pt x="1037816" y="3554431"/>
                  </a:lnTo>
                  <a:lnTo>
                    <a:pt x="1034269" y="3563961"/>
                  </a:lnTo>
                  <a:lnTo>
                    <a:pt x="1030754" y="3573490"/>
                  </a:lnTo>
                  <a:lnTo>
                    <a:pt x="1027275" y="3583019"/>
                  </a:lnTo>
                  <a:lnTo>
                    <a:pt x="1023858" y="3592549"/>
                  </a:lnTo>
                  <a:lnTo>
                    <a:pt x="1020495" y="3602078"/>
                  </a:lnTo>
                  <a:lnTo>
                    <a:pt x="1017188" y="3611607"/>
                  </a:lnTo>
                  <a:lnTo>
                    <a:pt x="1013938" y="3621136"/>
                  </a:lnTo>
                  <a:lnTo>
                    <a:pt x="1010771" y="3630666"/>
                  </a:lnTo>
                  <a:lnTo>
                    <a:pt x="1007681" y="3640195"/>
                  </a:lnTo>
                  <a:lnTo>
                    <a:pt x="1004660" y="3649724"/>
                  </a:lnTo>
                  <a:lnTo>
                    <a:pt x="1001710" y="3659254"/>
                  </a:lnTo>
                  <a:lnTo>
                    <a:pt x="998852" y="3668783"/>
                  </a:lnTo>
                  <a:lnTo>
                    <a:pt x="996085" y="3678312"/>
                  </a:lnTo>
                  <a:lnTo>
                    <a:pt x="993394" y="3687842"/>
                  </a:lnTo>
                  <a:lnTo>
                    <a:pt x="990780" y="3697371"/>
                  </a:lnTo>
                  <a:lnTo>
                    <a:pt x="988255" y="3706900"/>
                  </a:lnTo>
                  <a:lnTo>
                    <a:pt x="985829" y="3716430"/>
                  </a:lnTo>
                  <a:lnTo>
                    <a:pt x="983479" y="3725959"/>
                  </a:lnTo>
                  <a:lnTo>
                    <a:pt x="981204" y="3735488"/>
                  </a:lnTo>
                  <a:lnTo>
                    <a:pt x="979011" y="3745017"/>
                  </a:lnTo>
                  <a:lnTo>
                    <a:pt x="976918" y="3754547"/>
                  </a:lnTo>
                  <a:lnTo>
                    <a:pt x="974896" y="3764076"/>
                  </a:lnTo>
                  <a:lnTo>
                    <a:pt x="972945" y="3773605"/>
                  </a:lnTo>
                  <a:lnTo>
                    <a:pt x="971065" y="3783135"/>
                  </a:lnTo>
                  <a:lnTo>
                    <a:pt x="969281" y="3792664"/>
                  </a:lnTo>
                  <a:lnTo>
                    <a:pt x="967563" y="3802193"/>
                  </a:lnTo>
                  <a:lnTo>
                    <a:pt x="965909" y="3811723"/>
                  </a:lnTo>
                  <a:lnTo>
                    <a:pt x="964319" y="3821252"/>
                  </a:lnTo>
                  <a:lnTo>
                    <a:pt x="962814" y="3830781"/>
                  </a:lnTo>
                  <a:lnTo>
                    <a:pt x="961372" y="3840311"/>
                  </a:lnTo>
                  <a:lnTo>
                    <a:pt x="959989" y="3849840"/>
                  </a:lnTo>
                  <a:lnTo>
                    <a:pt x="958662" y="3859369"/>
                  </a:lnTo>
                  <a:lnTo>
                    <a:pt x="957411" y="3868898"/>
                  </a:lnTo>
                  <a:lnTo>
                    <a:pt x="956221" y="3878428"/>
                  </a:lnTo>
                  <a:lnTo>
                    <a:pt x="955085" y="3887957"/>
                  </a:lnTo>
                  <a:lnTo>
                    <a:pt x="954002" y="3897486"/>
                  </a:lnTo>
                  <a:lnTo>
                    <a:pt x="952985" y="3907016"/>
                  </a:lnTo>
                  <a:lnTo>
                    <a:pt x="952029" y="3916545"/>
                  </a:lnTo>
                  <a:lnTo>
                    <a:pt x="951123" y="3926074"/>
                  </a:lnTo>
                  <a:lnTo>
                    <a:pt x="950267" y="3935604"/>
                  </a:lnTo>
                  <a:lnTo>
                    <a:pt x="949469" y="3945133"/>
                  </a:lnTo>
                  <a:lnTo>
                    <a:pt x="948733" y="3954662"/>
                  </a:lnTo>
                  <a:lnTo>
                    <a:pt x="948044" y="3964192"/>
                  </a:lnTo>
                  <a:lnTo>
                    <a:pt x="947402" y="3973721"/>
                  </a:lnTo>
                  <a:lnTo>
                    <a:pt x="946812" y="3983250"/>
                  </a:lnTo>
                  <a:lnTo>
                    <a:pt x="946282" y="3992779"/>
                  </a:lnTo>
                  <a:lnTo>
                    <a:pt x="945796" y="4002309"/>
                  </a:lnTo>
                  <a:lnTo>
                    <a:pt x="945353" y="4011838"/>
                  </a:lnTo>
                  <a:lnTo>
                    <a:pt x="944954" y="4021367"/>
                  </a:lnTo>
                  <a:lnTo>
                    <a:pt x="944612" y="4030897"/>
                  </a:lnTo>
                  <a:lnTo>
                    <a:pt x="944310" y="4040426"/>
                  </a:lnTo>
                  <a:lnTo>
                    <a:pt x="944044" y="4049955"/>
                  </a:lnTo>
                  <a:lnTo>
                    <a:pt x="943816" y="4059485"/>
                  </a:lnTo>
                  <a:lnTo>
                    <a:pt x="943636" y="4069014"/>
                  </a:lnTo>
                  <a:lnTo>
                    <a:pt x="943488" y="4078543"/>
                  </a:lnTo>
                  <a:lnTo>
                    <a:pt x="943370" y="4088073"/>
                  </a:lnTo>
                  <a:lnTo>
                    <a:pt x="943281" y="4097602"/>
                  </a:lnTo>
                  <a:lnTo>
                    <a:pt x="943226" y="4107131"/>
                  </a:lnTo>
                  <a:lnTo>
                    <a:pt x="943195" y="4116660"/>
                  </a:lnTo>
                  <a:lnTo>
                    <a:pt x="943185" y="4126190"/>
                  </a:lnTo>
                  <a:lnTo>
                    <a:pt x="943192" y="4135719"/>
                  </a:lnTo>
                  <a:lnTo>
                    <a:pt x="943220" y="4145248"/>
                  </a:lnTo>
                  <a:lnTo>
                    <a:pt x="943261" y="4154778"/>
                  </a:lnTo>
                  <a:lnTo>
                    <a:pt x="943311" y="4164307"/>
                  </a:lnTo>
                  <a:lnTo>
                    <a:pt x="943368" y="4173836"/>
                  </a:lnTo>
                  <a:lnTo>
                    <a:pt x="943430" y="4183366"/>
                  </a:lnTo>
                  <a:lnTo>
                    <a:pt x="943493" y="4192895"/>
                  </a:lnTo>
                  <a:lnTo>
                    <a:pt x="943554" y="4202424"/>
                  </a:lnTo>
                  <a:lnTo>
                    <a:pt x="943612" y="4211954"/>
                  </a:lnTo>
                  <a:lnTo>
                    <a:pt x="943663" y="4221483"/>
                  </a:lnTo>
                  <a:lnTo>
                    <a:pt x="943703" y="4231012"/>
                  </a:lnTo>
                  <a:lnTo>
                    <a:pt x="943731" y="4240541"/>
                  </a:lnTo>
                  <a:lnTo>
                    <a:pt x="943747" y="4250071"/>
                  </a:lnTo>
                  <a:lnTo>
                    <a:pt x="943749" y="4259600"/>
                  </a:lnTo>
                  <a:lnTo>
                    <a:pt x="943728" y="4269129"/>
                  </a:lnTo>
                  <a:lnTo>
                    <a:pt x="943689" y="4278659"/>
                  </a:lnTo>
                  <a:lnTo>
                    <a:pt x="943632" y="4288188"/>
                  </a:lnTo>
                  <a:lnTo>
                    <a:pt x="943556" y="4297717"/>
                  </a:lnTo>
                  <a:lnTo>
                    <a:pt x="943452" y="4307247"/>
                  </a:lnTo>
                  <a:lnTo>
                    <a:pt x="943327" y="4316776"/>
                  </a:lnTo>
                  <a:lnTo>
                    <a:pt x="943182" y="4326305"/>
                  </a:lnTo>
                  <a:lnTo>
                    <a:pt x="943016" y="4335835"/>
                  </a:lnTo>
                  <a:lnTo>
                    <a:pt x="942823" y="4345364"/>
                  </a:lnTo>
                  <a:lnTo>
                    <a:pt x="942609" y="4354893"/>
                  </a:lnTo>
                  <a:lnTo>
                    <a:pt x="942376" y="4364422"/>
                  </a:lnTo>
                  <a:lnTo>
                    <a:pt x="942125" y="4373952"/>
                  </a:lnTo>
                  <a:lnTo>
                    <a:pt x="941852" y="4383481"/>
                  </a:lnTo>
                  <a:lnTo>
                    <a:pt x="941561" y="4393010"/>
                  </a:lnTo>
                  <a:lnTo>
                    <a:pt x="941255" y="4402540"/>
                  </a:lnTo>
                  <a:lnTo>
                    <a:pt x="940936" y="4412069"/>
                  </a:lnTo>
                  <a:lnTo>
                    <a:pt x="940603" y="4421598"/>
                  </a:lnTo>
                  <a:lnTo>
                    <a:pt x="940258" y="4431128"/>
                  </a:lnTo>
                  <a:lnTo>
                    <a:pt x="939904" y="4440657"/>
                  </a:lnTo>
                  <a:lnTo>
                    <a:pt x="939544" y="4450186"/>
                  </a:lnTo>
                  <a:lnTo>
                    <a:pt x="939177" y="4459716"/>
                  </a:lnTo>
                  <a:lnTo>
                    <a:pt x="938806" y="4469245"/>
                  </a:lnTo>
                  <a:lnTo>
                    <a:pt x="938434" y="4478774"/>
                  </a:lnTo>
                  <a:lnTo>
                    <a:pt x="938061" y="4488303"/>
                  </a:lnTo>
                  <a:lnTo>
                    <a:pt x="937689" y="4497833"/>
                  </a:lnTo>
                  <a:lnTo>
                    <a:pt x="937321" y="4507362"/>
                  </a:lnTo>
                  <a:lnTo>
                    <a:pt x="936958" y="4516891"/>
                  </a:lnTo>
                  <a:lnTo>
                    <a:pt x="936600" y="4526421"/>
                  </a:lnTo>
                  <a:lnTo>
                    <a:pt x="936248" y="4535950"/>
                  </a:lnTo>
                  <a:lnTo>
                    <a:pt x="935907" y="4545479"/>
                  </a:lnTo>
                  <a:lnTo>
                    <a:pt x="935575" y="4555009"/>
                  </a:lnTo>
                  <a:lnTo>
                    <a:pt x="935253" y="4564538"/>
                  </a:lnTo>
                  <a:lnTo>
                    <a:pt x="934940" y="4574067"/>
                  </a:lnTo>
                  <a:lnTo>
                    <a:pt x="934642" y="4583597"/>
                  </a:lnTo>
                  <a:lnTo>
                    <a:pt x="934356" y="4593126"/>
                  </a:lnTo>
                  <a:lnTo>
                    <a:pt x="934082" y="4602655"/>
                  </a:lnTo>
                  <a:lnTo>
                    <a:pt x="933820" y="4612184"/>
                  </a:lnTo>
                  <a:lnTo>
                    <a:pt x="933573" y="4621714"/>
                  </a:lnTo>
                  <a:lnTo>
                    <a:pt x="933340" y="4631243"/>
                  </a:lnTo>
                  <a:lnTo>
                    <a:pt x="933120" y="4640772"/>
                  </a:lnTo>
                  <a:lnTo>
                    <a:pt x="932911" y="4650302"/>
                  </a:lnTo>
                  <a:lnTo>
                    <a:pt x="932717" y="4659831"/>
                  </a:lnTo>
                  <a:lnTo>
                    <a:pt x="932537" y="4669360"/>
                  </a:lnTo>
                  <a:lnTo>
                    <a:pt x="932369" y="4678890"/>
                  </a:lnTo>
                  <a:lnTo>
                    <a:pt x="932211" y="4688419"/>
                  </a:lnTo>
                  <a:lnTo>
                    <a:pt x="932065" y="4697948"/>
                  </a:lnTo>
                  <a:lnTo>
                    <a:pt x="931933" y="4707478"/>
                  </a:lnTo>
                  <a:lnTo>
                    <a:pt x="931810" y="4717007"/>
                  </a:lnTo>
                  <a:lnTo>
                    <a:pt x="931697" y="4726536"/>
                  </a:lnTo>
                  <a:lnTo>
                    <a:pt x="931593" y="4736065"/>
                  </a:lnTo>
                  <a:lnTo>
                    <a:pt x="931500" y="4745595"/>
                  </a:lnTo>
                  <a:lnTo>
                    <a:pt x="931415" y="4755124"/>
                  </a:lnTo>
                  <a:lnTo>
                    <a:pt x="931337" y="4764653"/>
                  </a:lnTo>
                  <a:lnTo>
                    <a:pt x="931265" y="4774183"/>
                  </a:lnTo>
                  <a:lnTo>
                    <a:pt x="931203" y="4783712"/>
                  </a:lnTo>
                  <a:lnTo>
                    <a:pt x="931147" y="4793241"/>
                  </a:lnTo>
                  <a:lnTo>
                    <a:pt x="931096" y="4802771"/>
                  </a:lnTo>
                  <a:lnTo>
                    <a:pt x="931049" y="4812300"/>
                  </a:lnTo>
                  <a:lnTo>
                    <a:pt x="931009" y="4821829"/>
                  </a:lnTo>
                  <a:lnTo>
                    <a:pt x="930974" y="4831359"/>
                  </a:lnTo>
                  <a:lnTo>
                    <a:pt x="930942" y="4840888"/>
                  </a:lnTo>
                  <a:lnTo>
                    <a:pt x="930913" y="4850417"/>
                  </a:lnTo>
                  <a:lnTo>
                    <a:pt x="930888" y="4859946"/>
                  </a:lnTo>
                  <a:lnTo>
                    <a:pt x="930866" y="48694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07114" y="1960595"/>
              <a:ext cx="0" cy="529418"/>
            </a:xfrm>
            <a:custGeom>
              <a:avLst/>
              <a:pathLst>
                <a:path w="0" h="529418">
                  <a:moveTo>
                    <a:pt x="0" y="529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07114" y="3308770"/>
              <a:ext cx="0" cy="320585"/>
            </a:xfrm>
            <a:custGeom>
              <a:avLst/>
              <a:pathLst>
                <a:path w="0" h="320585">
                  <a:moveTo>
                    <a:pt x="0" y="0"/>
                  </a:moveTo>
                  <a:lnTo>
                    <a:pt x="0" y="3205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03700" y="2490013"/>
              <a:ext cx="206828" cy="818756"/>
            </a:xfrm>
            <a:custGeom>
              <a:avLst/>
              <a:pathLst>
                <a:path w="206828" h="818756">
                  <a:moveTo>
                    <a:pt x="0" y="0"/>
                  </a:moveTo>
                  <a:lnTo>
                    <a:pt x="0" y="818756"/>
                  </a:lnTo>
                  <a:lnTo>
                    <a:pt x="206828" y="818756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03700" y="2755137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5399" y="1866081"/>
              <a:ext cx="0" cy="776771"/>
            </a:xfrm>
            <a:custGeom>
              <a:avLst/>
              <a:pathLst>
                <a:path w="0" h="776771">
                  <a:moveTo>
                    <a:pt x="0" y="7767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5399" y="3471065"/>
              <a:ext cx="0" cy="1230382"/>
            </a:xfrm>
            <a:custGeom>
              <a:avLst/>
              <a:pathLst>
                <a:path w="0" h="1230382">
                  <a:moveTo>
                    <a:pt x="0" y="0"/>
                  </a:moveTo>
                  <a:lnTo>
                    <a:pt x="0" y="12303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871985" y="2642852"/>
              <a:ext cx="206828" cy="828213"/>
            </a:xfrm>
            <a:custGeom>
              <a:avLst/>
              <a:pathLst>
                <a:path w="206828" h="828213">
                  <a:moveTo>
                    <a:pt x="0" y="0"/>
                  </a:moveTo>
                  <a:lnTo>
                    <a:pt x="0" y="828213"/>
                  </a:lnTo>
                  <a:lnTo>
                    <a:pt x="206828" y="828213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71985" y="2925191"/>
              <a:ext cx="206828" cy="0"/>
            </a:xfrm>
            <a:custGeom>
              <a:avLst/>
              <a:pathLst>
                <a:path w="206828" h="0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491332" y="32839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80884" y="23328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595514" y="24651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82485" y="19357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81603" y="27695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966467" y="33546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29114" y="36045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24800" y="32986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60536" y="31959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18978" y="25592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74916" y="34768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69329" y="20716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42321" y="24241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44545" y="26071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85849" y="27303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43404" y="26469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69319" y="29459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40103" y="23787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842450" y="271761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64834" y="27488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1517" y="23102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00698" y="2717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20810" y="45766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57945" y="22637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36977" y="23098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35197" y="48919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11887" y="30336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59809" y="31288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98952" y="28288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94295" y="279768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52606" y="26973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66016" y="22792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92983" y="27836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940558" y="33233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39385" y="31436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46060" y="29003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611150" y="28924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8050" y="209843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83849" y="274916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42177" y="26173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706308" y="271620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16747" y="251343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57269" y="29204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54371" y="27239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31246" y="3939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33976" y="34966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76891" y="21517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93920" y="28371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80022" y="25654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47715" y="283753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8000" y="282973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56573" y="457194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22327" y="463548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25460" y="395657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730083" y="435951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79879" y="200894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97976" y="216009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08510" y="23982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12661" y="401414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79441" y="42699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22950" y="461756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11019" y="23899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22732" y="27468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49979" y="29711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68730" y="32288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85685" y="31460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860708" y="36393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30184" y="29421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97953" y="35280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01030" y="31010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68286" y="27010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90366" y="28570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782998" y="27601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709557" y="31100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46767" y="23146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98439" y="29666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63741" y="24997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852638" y="29089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62752" y="30999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70821" y="23148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51595" y="29127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89953" y="29330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23809" y="24795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39273" y="23915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58978" y="22479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62631" y="25868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14564" y="26180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26578" y="2336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46867" y="23997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05383" y="24396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70639" y="36458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29780" y="36248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52743" y="42260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58024" y="31952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36731" y="41415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16557" y="27800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48707" y="31128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90876" y="27126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42505" y="27143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52765" y="26140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904329" y="277914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38704" y="269575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84344" y="29948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46177" y="24119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29341" y="29356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16043" y="41643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59829" y="28265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2571" y="30644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78418" y="27144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22143" y="24490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51076" y="42092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96496" y="34587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92939" y="39165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04432" y="41886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34788" y="448828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03337" y="47589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46580" y="431626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97307" y="404165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10341" y="41071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899469" y="33237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58191" y="41981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90779" y="45255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35298" y="372185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44378" y="37008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78402" y="430207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66645" y="327123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24055" y="32713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34165" y="35290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56234" y="34462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72018" y="39394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80825" y="34671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67618" y="28970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52377" y="30650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60850" y="184125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51530" y="296586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616059" y="554139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34911" y="26938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49310" y="27269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23301" y="27153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80933" y="37168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45155" y="24977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19470" y="25655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17632" y="22479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02224" y="25020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80945" y="30870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44406" y="31246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46272" y="29753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91162" y="32159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28793" y="31392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07455" y="21406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36383" y="29529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21585" y="46017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634052" y="2082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652908" y="27689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07985" y="26915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99264" y="27377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58493" y="19629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17752" y="28346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58683" y="26921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64605" y="29595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99658" y="29840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48679" y="26540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94932" y="29502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39005" y="24607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86249" y="29844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30613" y="42131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68685" y="27009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805458" y="25965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537888" y="25754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55825" y="24431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546062" y="32915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64119" y="282524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551626" y="33948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89603" y="25254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75041" y="23807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77738" y="26852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81502" y="24806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33826" y="424127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884064" y="27590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94693" y="348109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88187" y="26899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86023" y="29742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88220" y="25015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10396" y="24785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02374" y="273439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872476" y="308201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715552" y="477578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71928" y="506020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36562" y="461754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613683" y="43429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828349" y="228628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30454" y="46766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649756" y="28798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96359" y="32809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51201" y="279051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04719" y="24412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617975" y="2709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538462" y="29571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620142" y="359756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20942" y="33809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43140" y="26482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680375" y="299687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089445" y="44169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85681" y="36016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20817" y="46005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78001" y="33006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564260" y="34136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78899" y="33362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03846" y="26122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263981" y="22661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344817" y="21658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02012" y="22280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29031" y="28727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697904" y="27302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89609" y="29976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754708" y="26430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68585" y="287543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82261" y="292273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5588153" y="4985036"/>
              <a:ext cx="337495" cy="54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5817408" y="4669022"/>
              <a:ext cx="313252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737529" y="5623512"/>
              <a:ext cx="33742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His239Arg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6031717" y="4822189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821015" y="5142801"/>
              <a:ext cx="309194" cy="68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3675655" y="6076708"/>
              <a:ext cx="1157297" cy="129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0.18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48394" y="6151551"/>
              <a:ext cx="135508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448394" y="5055411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448394" y="3957410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499144" y="285524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499144" y="1759772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2621860" y="62065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621860" y="51076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621860" y="40088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621860" y="29100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621860" y="18112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57" name="pt257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66" name="pt266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666144" y="621074"/>
              <a:ext cx="6414293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Cancer,FUSE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2023-11-28T20:49:26Z</dcterms:modified>
</cp:coreProperties>
</file>